
<file path=[Content_Types].xml><?xml version="1.0" encoding="utf-8"?>
<Types xmlns="http://schemas.openxmlformats.org/package/2006/content-types">
  <Default Extension="vml" ContentType="application/vnd.openxmlformats-officedocument.vmlDrawing"/>
  <Default Extension="xls" ContentType="application/vnd.ms-excel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9" r:id="rId26"/>
    <p:sldId id="290" r:id="rId27"/>
    <p:sldId id="291" r:id="rId28"/>
    <p:sldId id="294" r:id="rId29"/>
    <p:sldId id="296" r:id="rId30"/>
  </p:sldIdLst>
  <p:sldSz cx="12192000" cy="6858000"/>
  <p:notesSz cx="7104380" cy="1023493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27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0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id-ID" altLang="en-US" sz="1200"/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id-ID" altLang="en-US" sz="1200"/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8313" y="685800"/>
            <a:ext cx="5921375" cy="3429000"/>
          </a:xfrm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6" descr="webp.webp (613)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7937" y="-60325"/>
            <a:ext cx="12207875" cy="697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Freeform 16"/>
          <p:cNvSpPr/>
          <p:nvPr userDrawn="1"/>
        </p:nvSpPr>
        <p:spPr bwMode="auto">
          <a:xfrm flipH="1">
            <a:off x="-95253" y="95885"/>
            <a:ext cx="12381865" cy="1519555"/>
          </a:xfrm>
          <a:custGeom>
            <a:avLst/>
            <a:gdLst>
              <a:gd name="T0" fmla="*/ 1332 w 1338"/>
              <a:gd name="T1" fmla="*/ 129 h 217"/>
              <a:gd name="T2" fmla="*/ 529 w 1338"/>
              <a:gd name="T3" fmla="*/ 129 h 217"/>
              <a:gd name="T4" fmla="*/ 479 w 1338"/>
              <a:gd name="T5" fmla="*/ 129 h 217"/>
              <a:gd name="T6" fmla="*/ 475 w 1338"/>
              <a:gd name="T7" fmla="*/ 129 h 217"/>
              <a:gd name="T8" fmla="*/ 475 w 1338"/>
              <a:gd name="T9" fmla="*/ 128 h 217"/>
              <a:gd name="T10" fmla="*/ 470 w 1338"/>
              <a:gd name="T11" fmla="*/ 116 h 217"/>
              <a:gd name="T12" fmla="*/ 463 w 1338"/>
              <a:gd name="T13" fmla="*/ 96 h 217"/>
              <a:gd name="T14" fmla="*/ 453 w 1338"/>
              <a:gd name="T15" fmla="*/ 96 h 217"/>
              <a:gd name="T16" fmla="*/ 442 w 1338"/>
              <a:gd name="T17" fmla="*/ 126 h 217"/>
              <a:gd name="T18" fmla="*/ 426 w 1338"/>
              <a:gd name="T19" fmla="*/ 69 h 217"/>
              <a:gd name="T20" fmla="*/ 416 w 1338"/>
              <a:gd name="T21" fmla="*/ 69 h 217"/>
              <a:gd name="T22" fmla="*/ 379 w 1338"/>
              <a:gd name="T23" fmla="*/ 192 h 217"/>
              <a:gd name="T24" fmla="*/ 333 w 1338"/>
              <a:gd name="T25" fmla="*/ 5 h 217"/>
              <a:gd name="T26" fmla="*/ 324 w 1338"/>
              <a:gd name="T27" fmla="*/ 5 h 217"/>
              <a:gd name="T28" fmla="*/ 281 w 1338"/>
              <a:gd name="T29" fmla="*/ 143 h 217"/>
              <a:gd name="T30" fmla="*/ 260 w 1338"/>
              <a:gd name="T31" fmla="*/ 89 h 217"/>
              <a:gd name="T32" fmla="*/ 251 w 1338"/>
              <a:gd name="T33" fmla="*/ 88 h 217"/>
              <a:gd name="T34" fmla="*/ 224 w 1338"/>
              <a:gd name="T35" fmla="*/ 142 h 217"/>
              <a:gd name="T36" fmla="*/ 206 w 1338"/>
              <a:gd name="T37" fmla="*/ 94 h 217"/>
              <a:gd name="T38" fmla="*/ 197 w 1338"/>
              <a:gd name="T39" fmla="*/ 92 h 217"/>
              <a:gd name="T40" fmla="*/ 177 w 1338"/>
              <a:gd name="T41" fmla="*/ 128 h 217"/>
              <a:gd name="T42" fmla="*/ 177 w 1338"/>
              <a:gd name="T43" fmla="*/ 129 h 217"/>
              <a:gd name="T44" fmla="*/ 168 w 1338"/>
              <a:gd name="T45" fmla="*/ 129 h 217"/>
              <a:gd name="T46" fmla="*/ 79 w 1338"/>
              <a:gd name="T47" fmla="*/ 129 h 217"/>
              <a:gd name="T48" fmla="*/ 7 w 1338"/>
              <a:gd name="T49" fmla="*/ 129 h 217"/>
              <a:gd name="T50" fmla="*/ 7 w 1338"/>
              <a:gd name="T51" fmla="*/ 139 h 217"/>
              <a:gd name="T52" fmla="*/ 180 w 1338"/>
              <a:gd name="T53" fmla="*/ 139 h 217"/>
              <a:gd name="T54" fmla="*/ 184 w 1338"/>
              <a:gd name="T55" fmla="*/ 136 h 217"/>
              <a:gd name="T56" fmla="*/ 201 w 1338"/>
              <a:gd name="T57" fmla="*/ 107 h 217"/>
              <a:gd name="T58" fmla="*/ 218 w 1338"/>
              <a:gd name="T59" fmla="*/ 156 h 217"/>
              <a:gd name="T60" fmla="*/ 227 w 1338"/>
              <a:gd name="T61" fmla="*/ 157 h 217"/>
              <a:gd name="T62" fmla="*/ 255 w 1338"/>
              <a:gd name="T63" fmla="*/ 102 h 217"/>
              <a:gd name="T64" fmla="*/ 277 w 1338"/>
              <a:gd name="T65" fmla="*/ 160 h 217"/>
              <a:gd name="T66" fmla="*/ 286 w 1338"/>
              <a:gd name="T67" fmla="*/ 160 h 217"/>
              <a:gd name="T68" fmla="*/ 328 w 1338"/>
              <a:gd name="T69" fmla="*/ 25 h 217"/>
              <a:gd name="T70" fmla="*/ 374 w 1338"/>
              <a:gd name="T71" fmla="*/ 212 h 217"/>
              <a:gd name="T72" fmla="*/ 384 w 1338"/>
              <a:gd name="T73" fmla="*/ 212 h 217"/>
              <a:gd name="T74" fmla="*/ 421 w 1338"/>
              <a:gd name="T75" fmla="*/ 88 h 217"/>
              <a:gd name="T76" fmla="*/ 437 w 1338"/>
              <a:gd name="T77" fmla="*/ 143 h 217"/>
              <a:gd name="T78" fmla="*/ 447 w 1338"/>
              <a:gd name="T79" fmla="*/ 143 h 217"/>
              <a:gd name="T80" fmla="*/ 458 w 1338"/>
              <a:gd name="T81" fmla="*/ 112 h 217"/>
              <a:gd name="T82" fmla="*/ 466 w 1338"/>
              <a:gd name="T83" fmla="*/ 135 h 217"/>
              <a:gd name="T84" fmla="*/ 471 w 1338"/>
              <a:gd name="T85" fmla="*/ 139 h 217"/>
              <a:gd name="T86" fmla="*/ 1332 w 1338"/>
              <a:gd name="T87" fmla="*/ 139 h 217"/>
              <a:gd name="T88" fmla="*/ 1332 w 1338"/>
              <a:gd name="T89" fmla="*/ 12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38" h="217">
                <a:moveTo>
                  <a:pt x="1332" y="129"/>
                </a:moveTo>
                <a:cubicBezTo>
                  <a:pt x="1134" y="129"/>
                  <a:pt x="727" y="129"/>
                  <a:pt x="529" y="129"/>
                </a:cubicBezTo>
                <a:cubicBezTo>
                  <a:pt x="512" y="129"/>
                  <a:pt x="496" y="129"/>
                  <a:pt x="479" y="129"/>
                </a:cubicBezTo>
                <a:cubicBezTo>
                  <a:pt x="478" y="129"/>
                  <a:pt x="476" y="129"/>
                  <a:pt x="475" y="129"/>
                </a:cubicBezTo>
                <a:cubicBezTo>
                  <a:pt x="475" y="128"/>
                  <a:pt x="475" y="128"/>
                  <a:pt x="475" y="128"/>
                </a:cubicBezTo>
                <a:cubicBezTo>
                  <a:pt x="473" y="124"/>
                  <a:pt x="472" y="120"/>
                  <a:pt x="470" y="116"/>
                </a:cubicBezTo>
                <a:cubicBezTo>
                  <a:pt x="468" y="109"/>
                  <a:pt x="465" y="103"/>
                  <a:pt x="463" y="96"/>
                </a:cubicBezTo>
                <a:cubicBezTo>
                  <a:pt x="461" y="91"/>
                  <a:pt x="455" y="91"/>
                  <a:pt x="453" y="96"/>
                </a:cubicBezTo>
                <a:cubicBezTo>
                  <a:pt x="450" y="106"/>
                  <a:pt x="446" y="116"/>
                  <a:pt x="442" y="126"/>
                </a:cubicBezTo>
                <a:cubicBezTo>
                  <a:pt x="437" y="107"/>
                  <a:pt x="431" y="88"/>
                  <a:pt x="426" y="69"/>
                </a:cubicBezTo>
                <a:cubicBezTo>
                  <a:pt x="424" y="64"/>
                  <a:pt x="418" y="64"/>
                  <a:pt x="416" y="69"/>
                </a:cubicBezTo>
                <a:cubicBezTo>
                  <a:pt x="404" y="110"/>
                  <a:pt x="392" y="151"/>
                  <a:pt x="379" y="192"/>
                </a:cubicBezTo>
                <a:cubicBezTo>
                  <a:pt x="364" y="130"/>
                  <a:pt x="349" y="67"/>
                  <a:pt x="333" y="5"/>
                </a:cubicBezTo>
                <a:cubicBezTo>
                  <a:pt x="332" y="0"/>
                  <a:pt x="325" y="0"/>
                  <a:pt x="324" y="5"/>
                </a:cubicBezTo>
                <a:cubicBezTo>
                  <a:pt x="310" y="51"/>
                  <a:pt x="295" y="97"/>
                  <a:pt x="281" y="143"/>
                </a:cubicBezTo>
                <a:cubicBezTo>
                  <a:pt x="274" y="125"/>
                  <a:pt x="267" y="107"/>
                  <a:pt x="260" y="89"/>
                </a:cubicBezTo>
                <a:cubicBezTo>
                  <a:pt x="259" y="85"/>
                  <a:pt x="253" y="83"/>
                  <a:pt x="251" y="88"/>
                </a:cubicBezTo>
                <a:cubicBezTo>
                  <a:pt x="242" y="106"/>
                  <a:pt x="233" y="124"/>
                  <a:pt x="224" y="142"/>
                </a:cubicBezTo>
                <a:cubicBezTo>
                  <a:pt x="218" y="126"/>
                  <a:pt x="212" y="110"/>
                  <a:pt x="206" y="94"/>
                </a:cubicBezTo>
                <a:cubicBezTo>
                  <a:pt x="205" y="90"/>
                  <a:pt x="199" y="88"/>
                  <a:pt x="197" y="92"/>
                </a:cubicBezTo>
                <a:cubicBezTo>
                  <a:pt x="191" y="104"/>
                  <a:pt x="184" y="116"/>
                  <a:pt x="177" y="128"/>
                </a:cubicBezTo>
                <a:cubicBezTo>
                  <a:pt x="177" y="128"/>
                  <a:pt x="177" y="128"/>
                  <a:pt x="177" y="129"/>
                </a:cubicBezTo>
                <a:cubicBezTo>
                  <a:pt x="174" y="129"/>
                  <a:pt x="171" y="129"/>
                  <a:pt x="168" y="129"/>
                </a:cubicBezTo>
                <a:cubicBezTo>
                  <a:pt x="138" y="129"/>
                  <a:pt x="109" y="129"/>
                  <a:pt x="79" y="129"/>
                </a:cubicBezTo>
                <a:cubicBezTo>
                  <a:pt x="23" y="129"/>
                  <a:pt x="63" y="129"/>
                  <a:pt x="7" y="129"/>
                </a:cubicBezTo>
                <a:cubicBezTo>
                  <a:pt x="0" y="129"/>
                  <a:pt x="0" y="139"/>
                  <a:pt x="7" y="139"/>
                </a:cubicBezTo>
                <a:cubicBezTo>
                  <a:pt x="96" y="139"/>
                  <a:pt x="90" y="139"/>
                  <a:pt x="180" y="139"/>
                </a:cubicBezTo>
                <a:cubicBezTo>
                  <a:pt x="182" y="139"/>
                  <a:pt x="183" y="138"/>
                  <a:pt x="184" y="136"/>
                </a:cubicBezTo>
                <a:cubicBezTo>
                  <a:pt x="190" y="126"/>
                  <a:pt x="195" y="117"/>
                  <a:pt x="201" y="107"/>
                </a:cubicBezTo>
                <a:cubicBezTo>
                  <a:pt x="206" y="123"/>
                  <a:pt x="212" y="139"/>
                  <a:pt x="218" y="156"/>
                </a:cubicBezTo>
                <a:cubicBezTo>
                  <a:pt x="219" y="159"/>
                  <a:pt x="225" y="161"/>
                  <a:pt x="227" y="157"/>
                </a:cubicBezTo>
                <a:cubicBezTo>
                  <a:pt x="236" y="139"/>
                  <a:pt x="246" y="120"/>
                  <a:pt x="255" y="102"/>
                </a:cubicBezTo>
                <a:cubicBezTo>
                  <a:pt x="262" y="122"/>
                  <a:pt x="269" y="141"/>
                  <a:pt x="277" y="160"/>
                </a:cubicBezTo>
                <a:cubicBezTo>
                  <a:pt x="279" y="164"/>
                  <a:pt x="285" y="165"/>
                  <a:pt x="286" y="160"/>
                </a:cubicBezTo>
                <a:cubicBezTo>
                  <a:pt x="300" y="115"/>
                  <a:pt x="314" y="70"/>
                  <a:pt x="328" y="25"/>
                </a:cubicBezTo>
                <a:cubicBezTo>
                  <a:pt x="343" y="87"/>
                  <a:pt x="359" y="150"/>
                  <a:pt x="374" y="212"/>
                </a:cubicBezTo>
                <a:cubicBezTo>
                  <a:pt x="375" y="217"/>
                  <a:pt x="382" y="217"/>
                  <a:pt x="384" y="212"/>
                </a:cubicBezTo>
                <a:cubicBezTo>
                  <a:pt x="396" y="171"/>
                  <a:pt x="408" y="129"/>
                  <a:pt x="421" y="88"/>
                </a:cubicBezTo>
                <a:cubicBezTo>
                  <a:pt x="426" y="106"/>
                  <a:pt x="432" y="124"/>
                  <a:pt x="437" y="143"/>
                </a:cubicBezTo>
                <a:cubicBezTo>
                  <a:pt x="438" y="148"/>
                  <a:pt x="445" y="147"/>
                  <a:pt x="447" y="143"/>
                </a:cubicBezTo>
                <a:cubicBezTo>
                  <a:pt x="450" y="132"/>
                  <a:pt x="454" y="122"/>
                  <a:pt x="458" y="112"/>
                </a:cubicBezTo>
                <a:cubicBezTo>
                  <a:pt x="461" y="120"/>
                  <a:pt x="464" y="127"/>
                  <a:pt x="466" y="135"/>
                </a:cubicBezTo>
                <a:cubicBezTo>
                  <a:pt x="467" y="137"/>
                  <a:pt x="469" y="139"/>
                  <a:pt x="471" y="139"/>
                </a:cubicBezTo>
                <a:cubicBezTo>
                  <a:pt x="669" y="139"/>
                  <a:pt x="1313" y="139"/>
                  <a:pt x="1332" y="139"/>
                </a:cubicBezTo>
                <a:cubicBezTo>
                  <a:pt x="1338" y="139"/>
                  <a:pt x="1338" y="129"/>
                  <a:pt x="1332" y="129"/>
                </a:cubicBezTo>
                <a:close/>
              </a:path>
            </a:pathLst>
          </a:custGeom>
          <a:solidFill>
            <a:srgbClr val="7C8C9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strike="noStrike" noProof="1" dirty="0"/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6" Type="http://schemas.openxmlformats.org/officeDocument/2006/relationships/oleObject" Target="../embeddings/Workbook1.xls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0" Type="http://schemas.openxmlformats.org/officeDocument/2006/relationships/notesSlide" Target="../notesSlides/notesSlide22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6" descr="webp.webp (61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37" y="-60325"/>
            <a:ext cx="12207875" cy="697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Freeform 7"/>
          <p:cNvSpPr/>
          <p:nvPr/>
        </p:nvSpPr>
        <p:spPr bwMode="auto">
          <a:xfrm>
            <a:off x="3770313" y="1216025"/>
            <a:ext cx="911225" cy="2454275"/>
          </a:xfrm>
          <a:custGeom>
            <a:avLst/>
            <a:gdLst>
              <a:gd name="T0" fmla="*/ 362 w 365"/>
              <a:gd name="T1" fmla="*/ 955 h 955"/>
              <a:gd name="T2" fmla="*/ 235 w 365"/>
              <a:gd name="T3" fmla="*/ 417 h 955"/>
              <a:gd name="T4" fmla="*/ 0 w 365"/>
              <a:gd name="T5" fmla="*/ 0 h 955"/>
              <a:gd name="T6" fmla="*/ 1 w 365"/>
              <a:gd name="T7" fmla="*/ 0 h 955"/>
              <a:gd name="T8" fmla="*/ 236 w 365"/>
              <a:gd name="T9" fmla="*/ 416 h 955"/>
              <a:gd name="T10" fmla="*/ 328 w 365"/>
              <a:gd name="T11" fmla="*/ 671 h 955"/>
              <a:gd name="T12" fmla="*/ 363 w 365"/>
              <a:gd name="T13" fmla="*/ 955 h 955"/>
              <a:gd name="T14" fmla="*/ 362 w 365"/>
              <a:gd name="T15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955">
                <a:moveTo>
                  <a:pt x="362" y="955"/>
                </a:moveTo>
                <a:cubicBezTo>
                  <a:pt x="365" y="787"/>
                  <a:pt x="325" y="616"/>
                  <a:pt x="235" y="417"/>
                </a:cubicBezTo>
                <a:cubicBezTo>
                  <a:pt x="176" y="286"/>
                  <a:pt x="104" y="158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05" y="157"/>
                  <a:pt x="177" y="286"/>
                  <a:pt x="236" y="416"/>
                </a:cubicBezTo>
                <a:cubicBezTo>
                  <a:pt x="277" y="507"/>
                  <a:pt x="307" y="591"/>
                  <a:pt x="328" y="671"/>
                </a:cubicBezTo>
                <a:cubicBezTo>
                  <a:pt x="353" y="770"/>
                  <a:pt x="364" y="863"/>
                  <a:pt x="363" y="955"/>
                </a:cubicBezTo>
                <a:lnTo>
                  <a:pt x="362" y="955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7" name="Freeform 8"/>
          <p:cNvSpPr/>
          <p:nvPr/>
        </p:nvSpPr>
        <p:spPr bwMode="auto">
          <a:xfrm>
            <a:off x="4089400" y="1360488"/>
            <a:ext cx="588963" cy="2309813"/>
          </a:xfrm>
          <a:custGeom>
            <a:avLst/>
            <a:gdLst>
              <a:gd name="T0" fmla="*/ 234 w 235"/>
              <a:gd name="T1" fmla="*/ 899 h 899"/>
              <a:gd name="T2" fmla="*/ 54 w 235"/>
              <a:gd name="T3" fmla="*/ 544 h 899"/>
              <a:gd name="T4" fmla="*/ 18 w 235"/>
              <a:gd name="T5" fmla="*/ 0 h 899"/>
              <a:gd name="T6" fmla="*/ 19 w 235"/>
              <a:gd name="T7" fmla="*/ 0 h 899"/>
              <a:gd name="T8" fmla="*/ 55 w 235"/>
              <a:gd name="T9" fmla="*/ 544 h 899"/>
              <a:gd name="T10" fmla="*/ 235 w 235"/>
              <a:gd name="T11" fmla="*/ 899 h 899"/>
              <a:gd name="T12" fmla="*/ 234 w 235"/>
              <a:gd name="T13" fmla="*/ 89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899">
                <a:moveTo>
                  <a:pt x="234" y="899"/>
                </a:moveTo>
                <a:cubicBezTo>
                  <a:pt x="153" y="802"/>
                  <a:pt x="91" y="679"/>
                  <a:pt x="54" y="544"/>
                </a:cubicBezTo>
                <a:cubicBezTo>
                  <a:pt x="13" y="389"/>
                  <a:pt x="0" y="206"/>
                  <a:pt x="1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" y="206"/>
                  <a:pt x="14" y="389"/>
                  <a:pt x="55" y="544"/>
                </a:cubicBezTo>
                <a:cubicBezTo>
                  <a:pt x="92" y="679"/>
                  <a:pt x="154" y="801"/>
                  <a:pt x="235" y="899"/>
                </a:cubicBezTo>
                <a:lnTo>
                  <a:pt x="234" y="89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9" name="Freeform 10"/>
          <p:cNvSpPr/>
          <p:nvPr/>
        </p:nvSpPr>
        <p:spPr bwMode="auto">
          <a:xfrm>
            <a:off x="4649788" y="352425"/>
            <a:ext cx="500063" cy="3317875"/>
          </a:xfrm>
          <a:custGeom>
            <a:avLst/>
            <a:gdLst>
              <a:gd name="T0" fmla="*/ 11 w 200"/>
              <a:gd name="T1" fmla="*/ 1291 h 1291"/>
              <a:gd name="T2" fmla="*/ 10 w 200"/>
              <a:gd name="T3" fmla="*/ 1291 h 1291"/>
              <a:gd name="T4" fmla="*/ 189 w 200"/>
              <a:gd name="T5" fmla="*/ 603 h 1291"/>
              <a:gd name="T6" fmla="*/ 0 w 200"/>
              <a:gd name="T7" fmla="*/ 0 h 1291"/>
              <a:gd name="T8" fmla="*/ 1 w 200"/>
              <a:gd name="T9" fmla="*/ 0 h 1291"/>
              <a:gd name="T10" fmla="*/ 132 w 200"/>
              <a:gd name="T11" fmla="*/ 280 h 1291"/>
              <a:gd name="T12" fmla="*/ 189 w 200"/>
              <a:gd name="T13" fmla="*/ 603 h 1291"/>
              <a:gd name="T14" fmla="*/ 11 w 200"/>
              <a:gd name="T15" fmla="*/ 1291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291">
                <a:moveTo>
                  <a:pt x="11" y="1291"/>
                </a:moveTo>
                <a:cubicBezTo>
                  <a:pt x="10" y="1291"/>
                  <a:pt x="10" y="1291"/>
                  <a:pt x="10" y="1291"/>
                </a:cubicBezTo>
                <a:cubicBezTo>
                  <a:pt x="136" y="1091"/>
                  <a:pt x="199" y="846"/>
                  <a:pt x="189" y="603"/>
                </a:cubicBezTo>
                <a:cubicBezTo>
                  <a:pt x="179" y="388"/>
                  <a:pt x="114" y="179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56" y="86"/>
                  <a:pt x="100" y="180"/>
                  <a:pt x="132" y="280"/>
                </a:cubicBezTo>
                <a:cubicBezTo>
                  <a:pt x="165" y="385"/>
                  <a:pt x="185" y="493"/>
                  <a:pt x="189" y="603"/>
                </a:cubicBezTo>
                <a:cubicBezTo>
                  <a:pt x="200" y="846"/>
                  <a:pt x="137" y="1091"/>
                  <a:pt x="11" y="129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" name="Freeform 11"/>
          <p:cNvSpPr/>
          <p:nvPr/>
        </p:nvSpPr>
        <p:spPr bwMode="auto">
          <a:xfrm>
            <a:off x="4060825" y="3670300"/>
            <a:ext cx="614363" cy="1398588"/>
          </a:xfrm>
          <a:custGeom>
            <a:avLst/>
            <a:gdLst>
              <a:gd name="T0" fmla="*/ 0 w 246"/>
              <a:gd name="T1" fmla="*/ 544 h 544"/>
              <a:gd name="T2" fmla="*/ 0 w 246"/>
              <a:gd name="T3" fmla="*/ 544 h 544"/>
              <a:gd name="T4" fmla="*/ 180 w 246"/>
              <a:gd name="T5" fmla="*/ 267 h 544"/>
              <a:gd name="T6" fmla="*/ 246 w 246"/>
              <a:gd name="T7" fmla="*/ 0 h 544"/>
              <a:gd name="T8" fmla="*/ 246 w 246"/>
              <a:gd name="T9" fmla="*/ 0 h 544"/>
              <a:gd name="T10" fmla="*/ 181 w 246"/>
              <a:gd name="T11" fmla="*/ 267 h 544"/>
              <a:gd name="T12" fmla="*/ 106 w 246"/>
              <a:gd name="T13" fmla="*/ 409 h 544"/>
              <a:gd name="T14" fmla="*/ 0 w 246"/>
              <a:gd name="T1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544">
                <a:moveTo>
                  <a:pt x="0" y="544"/>
                </a:moveTo>
                <a:cubicBezTo>
                  <a:pt x="0" y="544"/>
                  <a:pt x="0" y="544"/>
                  <a:pt x="0" y="544"/>
                </a:cubicBezTo>
                <a:cubicBezTo>
                  <a:pt x="78" y="460"/>
                  <a:pt x="138" y="366"/>
                  <a:pt x="180" y="267"/>
                </a:cubicBezTo>
                <a:cubicBezTo>
                  <a:pt x="216" y="182"/>
                  <a:pt x="238" y="92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39" y="92"/>
                  <a:pt x="216" y="182"/>
                  <a:pt x="181" y="267"/>
                </a:cubicBezTo>
                <a:cubicBezTo>
                  <a:pt x="160" y="315"/>
                  <a:pt x="135" y="363"/>
                  <a:pt x="106" y="409"/>
                </a:cubicBezTo>
                <a:cubicBezTo>
                  <a:pt x="75" y="456"/>
                  <a:pt x="39" y="502"/>
                  <a:pt x="0" y="54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1" name="Freeform 12"/>
          <p:cNvSpPr/>
          <p:nvPr/>
        </p:nvSpPr>
        <p:spPr bwMode="auto">
          <a:xfrm>
            <a:off x="4060825" y="4002088"/>
            <a:ext cx="871538" cy="1066800"/>
          </a:xfrm>
          <a:custGeom>
            <a:avLst/>
            <a:gdLst>
              <a:gd name="T0" fmla="*/ 0 w 349"/>
              <a:gd name="T1" fmla="*/ 415 h 415"/>
              <a:gd name="T2" fmla="*/ 0 w 349"/>
              <a:gd name="T3" fmla="*/ 415 h 415"/>
              <a:gd name="T4" fmla="*/ 349 w 349"/>
              <a:gd name="T5" fmla="*/ 0 h 415"/>
              <a:gd name="T6" fmla="*/ 349 w 349"/>
              <a:gd name="T7" fmla="*/ 0 h 415"/>
              <a:gd name="T8" fmla="*/ 197 w 349"/>
              <a:gd name="T9" fmla="*/ 219 h 415"/>
              <a:gd name="T10" fmla="*/ 0 w 349"/>
              <a:gd name="T11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9" h="415">
                <a:moveTo>
                  <a:pt x="0" y="415"/>
                </a:moveTo>
                <a:cubicBezTo>
                  <a:pt x="0" y="415"/>
                  <a:pt x="0" y="415"/>
                  <a:pt x="0" y="415"/>
                </a:cubicBezTo>
                <a:cubicBezTo>
                  <a:pt x="142" y="297"/>
                  <a:pt x="263" y="153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06" y="76"/>
                  <a:pt x="256" y="150"/>
                  <a:pt x="197" y="219"/>
                </a:cubicBezTo>
                <a:cubicBezTo>
                  <a:pt x="138" y="290"/>
                  <a:pt x="72" y="355"/>
                  <a:pt x="0" y="415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5" name="Freeform 16"/>
          <p:cNvSpPr/>
          <p:nvPr/>
        </p:nvSpPr>
        <p:spPr bwMode="auto">
          <a:xfrm>
            <a:off x="2106613" y="2651125"/>
            <a:ext cx="565150" cy="3446463"/>
          </a:xfrm>
          <a:custGeom>
            <a:avLst/>
            <a:gdLst>
              <a:gd name="T0" fmla="*/ 0 w 226"/>
              <a:gd name="T1" fmla="*/ 1341 h 1341"/>
              <a:gd name="T2" fmla="*/ 0 w 226"/>
              <a:gd name="T3" fmla="*/ 1341 h 1341"/>
              <a:gd name="T4" fmla="*/ 76 w 226"/>
              <a:gd name="T5" fmla="*/ 1177 h 1341"/>
              <a:gd name="T6" fmla="*/ 144 w 226"/>
              <a:gd name="T7" fmla="*/ 754 h 1341"/>
              <a:gd name="T8" fmla="*/ 182 w 226"/>
              <a:gd name="T9" fmla="*/ 361 h 1341"/>
              <a:gd name="T10" fmla="*/ 192 w 226"/>
              <a:gd name="T11" fmla="*/ 251 h 1341"/>
              <a:gd name="T12" fmla="*/ 209 w 226"/>
              <a:gd name="T13" fmla="*/ 84 h 1341"/>
              <a:gd name="T14" fmla="*/ 226 w 226"/>
              <a:gd name="T15" fmla="*/ 0 h 1341"/>
              <a:gd name="T16" fmla="*/ 226 w 226"/>
              <a:gd name="T17" fmla="*/ 0 h 1341"/>
              <a:gd name="T18" fmla="*/ 210 w 226"/>
              <a:gd name="T19" fmla="*/ 84 h 1341"/>
              <a:gd name="T20" fmla="*/ 193 w 226"/>
              <a:gd name="T21" fmla="*/ 251 h 1341"/>
              <a:gd name="T22" fmla="*/ 183 w 226"/>
              <a:gd name="T23" fmla="*/ 361 h 1341"/>
              <a:gd name="T24" fmla="*/ 145 w 226"/>
              <a:gd name="T25" fmla="*/ 754 h 1341"/>
              <a:gd name="T26" fmla="*/ 77 w 226"/>
              <a:gd name="T27" fmla="*/ 1178 h 1341"/>
              <a:gd name="T28" fmla="*/ 0 w 226"/>
              <a:gd name="T29" fmla="*/ 1341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" h="1341">
                <a:moveTo>
                  <a:pt x="0" y="1341"/>
                </a:moveTo>
                <a:cubicBezTo>
                  <a:pt x="0" y="1341"/>
                  <a:pt x="0" y="1341"/>
                  <a:pt x="0" y="1341"/>
                </a:cubicBezTo>
                <a:cubicBezTo>
                  <a:pt x="28" y="1322"/>
                  <a:pt x="52" y="1272"/>
                  <a:pt x="76" y="1177"/>
                </a:cubicBezTo>
                <a:cubicBezTo>
                  <a:pt x="101" y="1077"/>
                  <a:pt x="122" y="947"/>
                  <a:pt x="144" y="754"/>
                </a:cubicBezTo>
                <a:cubicBezTo>
                  <a:pt x="160" y="618"/>
                  <a:pt x="171" y="487"/>
                  <a:pt x="182" y="361"/>
                </a:cubicBezTo>
                <a:cubicBezTo>
                  <a:pt x="186" y="323"/>
                  <a:pt x="189" y="287"/>
                  <a:pt x="192" y="251"/>
                </a:cubicBezTo>
                <a:cubicBezTo>
                  <a:pt x="198" y="189"/>
                  <a:pt x="203" y="131"/>
                  <a:pt x="209" y="84"/>
                </a:cubicBezTo>
                <a:cubicBezTo>
                  <a:pt x="214" y="45"/>
                  <a:pt x="219" y="18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19" y="18"/>
                  <a:pt x="215" y="46"/>
                  <a:pt x="210" y="84"/>
                </a:cubicBezTo>
                <a:cubicBezTo>
                  <a:pt x="204" y="131"/>
                  <a:pt x="198" y="189"/>
                  <a:pt x="193" y="251"/>
                </a:cubicBezTo>
                <a:cubicBezTo>
                  <a:pt x="190" y="287"/>
                  <a:pt x="186" y="323"/>
                  <a:pt x="183" y="361"/>
                </a:cubicBezTo>
                <a:cubicBezTo>
                  <a:pt x="172" y="487"/>
                  <a:pt x="161" y="618"/>
                  <a:pt x="145" y="754"/>
                </a:cubicBezTo>
                <a:cubicBezTo>
                  <a:pt x="123" y="947"/>
                  <a:pt x="102" y="1077"/>
                  <a:pt x="77" y="1178"/>
                </a:cubicBezTo>
                <a:cubicBezTo>
                  <a:pt x="53" y="1273"/>
                  <a:pt x="29" y="1323"/>
                  <a:pt x="0" y="134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9" name="Freeform 21"/>
          <p:cNvSpPr/>
          <p:nvPr/>
        </p:nvSpPr>
        <p:spPr bwMode="auto">
          <a:xfrm>
            <a:off x="366713" y="2651125"/>
            <a:ext cx="2305050" cy="3471863"/>
          </a:xfrm>
          <a:custGeom>
            <a:avLst/>
            <a:gdLst>
              <a:gd name="T0" fmla="*/ 0 w 923"/>
              <a:gd name="T1" fmla="*/ 1351 h 1351"/>
              <a:gd name="T2" fmla="*/ 0 w 923"/>
              <a:gd name="T3" fmla="*/ 1350 h 1351"/>
              <a:gd name="T4" fmla="*/ 51 w 923"/>
              <a:gd name="T5" fmla="*/ 1299 h 1351"/>
              <a:gd name="T6" fmla="*/ 128 w 923"/>
              <a:gd name="T7" fmla="*/ 1187 h 1351"/>
              <a:gd name="T8" fmla="*/ 235 w 923"/>
              <a:gd name="T9" fmla="*/ 1009 h 1351"/>
              <a:gd name="T10" fmla="*/ 303 w 923"/>
              <a:gd name="T11" fmla="*/ 892 h 1351"/>
              <a:gd name="T12" fmla="*/ 370 w 923"/>
              <a:gd name="T13" fmla="*/ 778 h 1351"/>
              <a:gd name="T14" fmla="*/ 674 w 923"/>
              <a:gd name="T15" fmla="*/ 291 h 1351"/>
              <a:gd name="T16" fmla="*/ 810 w 923"/>
              <a:gd name="T17" fmla="*/ 112 h 1351"/>
              <a:gd name="T18" fmla="*/ 923 w 923"/>
              <a:gd name="T19" fmla="*/ 0 h 1351"/>
              <a:gd name="T20" fmla="*/ 923 w 923"/>
              <a:gd name="T21" fmla="*/ 1 h 1351"/>
              <a:gd name="T22" fmla="*/ 811 w 923"/>
              <a:gd name="T23" fmla="*/ 113 h 1351"/>
              <a:gd name="T24" fmla="*/ 675 w 923"/>
              <a:gd name="T25" fmla="*/ 292 h 1351"/>
              <a:gd name="T26" fmla="*/ 370 w 923"/>
              <a:gd name="T27" fmla="*/ 778 h 1351"/>
              <a:gd name="T28" fmla="*/ 304 w 923"/>
              <a:gd name="T29" fmla="*/ 893 h 1351"/>
              <a:gd name="T30" fmla="*/ 235 w 923"/>
              <a:gd name="T31" fmla="*/ 1010 h 1351"/>
              <a:gd name="T32" fmla="*/ 129 w 923"/>
              <a:gd name="T33" fmla="*/ 1188 h 1351"/>
              <a:gd name="T34" fmla="*/ 52 w 923"/>
              <a:gd name="T35" fmla="*/ 1300 h 1351"/>
              <a:gd name="T36" fmla="*/ 0 w 923"/>
              <a:gd name="T37" fmla="*/ 1351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23" h="1351">
                <a:moveTo>
                  <a:pt x="0" y="1351"/>
                </a:moveTo>
                <a:cubicBezTo>
                  <a:pt x="0" y="1350"/>
                  <a:pt x="0" y="1350"/>
                  <a:pt x="0" y="1350"/>
                </a:cubicBezTo>
                <a:cubicBezTo>
                  <a:pt x="14" y="1341"/>
                  <a:pt x="31" y="1325"/>
                  <a:pt x="51" y="1299"/>
                </a:cubicBezTo>
                <a:cubicBezTo>
                  <a:pt x="73" y="1272"/>
                  <a:pt x="97" y="1236"/>
                  <a:pt x="128" y="1187"/>
                </a:cubicBezTo>
                <a:cubicBezTo>
                  <a:pt x="157" y="1141"/>
                  <a:pt x="191" y="1084"/>
                  <a:pt x="235" y="1009"/>
                </a:cubicBezTo>
                <a:cubicBezTo>
                  <a:pt x="257" y="972"/>
                  <a:pt x="279" y="933"/>
                  <a:pt x="303" y="892"/>
                </a:cubicBezTo>
                <a:cubicBezTo>
                  <a:pt x="324" y="855"/>
                  <a:pt x="347" y="817"/>
                  <a:pt x="370" y="778"/>
                </a:cubicBezTo>
                <a:cubicBezTo>
                  <a:pt x="465" y="615"/>
                  <a:pt x="568" y="444"/>
                  <a:pt x="674" y="291"/>
                </a:cubicBezTo>
                <a:cubicBezTo>
                  <a:pt x="724" y="219"/>
                  <a:pt x="769" y="160"/>
                  <a:pt x="810" y="112"/>
                </a:cubicBezTo>
                <a:cubicBezTo>
                  <a:pt x="851" y="64"/>
                  <a:pt x="888" y="27"/>
                  <a:pt x="923" y="0"/>
                </a:cubicBezTo>
                <a:cubicBezTo>
                  <a:pt x="923" y="1"/>
                  <a:pt x="923" y="1"/>
                  <a:pt x="923" y="1"/>
                </a:cubicBezTo>
                <a:cubicBezTo>
                  <a:pt x="889" y="28"/>
                  <a:pt x="852" y="65"/>
                  <a:pt x="811" y="113"/>
                </a:cubicBezTo>
                <a:cubicBezTo>
                  <a:pt x="770" y="161"/>
                  <a:pt x="725" y="219"/>
                  <a:pt x="675" y="292"/>
                </a:cubicBezTo>
                <a:cubicBezTo>
                  <a:pt x="569" y="444"/>
                  <a:pt x="466" y="616"/>
                  <a:pt x="370" y="778"/>
                </a:cubicBezTo>
                <a:cubicBezTo>
                  <a:pt x="348" y="817"/>
                  <a:pt x="325" y="856"/>
                  <a:pt x="304" y="893"/>
                </a:cubicBezTo>
                <a:cubicBezTo>
                  <a:pt x="280" y="934"/>
                  <a:pt x="258" y="972"/>
                  <a:pt x="235" y="1010"/>
                </a:cubicBezTo>
                <a:cubicBezTo>
                  <a:pt x="192" y="1085"/>
                  <a:pt x="158" y="1141"/>
                  <a:pt x="129" y="1188"/>
                </a:cubicBezTo>
                <a:cubicBezTo>
                  <a:pt x="98" y="1237"/>
                  <a:pt x="73" y="1272"/>
                  <a:pt x="52" y="1300"/>
                </a:cubicBezTo>
                <a:cubicBezTo>
                  <a:pt x="31" y="1326"/>
                  <a:pt x="15" y="1342"/>
                  <a:pt x="0" y="135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30" name="Freeform 22"/>
          <p:cNvSpPr/>
          <p:nvPr/>
        </p:nvSpPr>
        <p:spPr bwMode="auto">
          <a:xfrm>
            <a:off x="366713" y="1836738"/>
            <a:ext cx="3565525" cy="4286250"/>
          </a:xfrm>
          <a:custGeom>
            <a:avLst/>
            <a:gdLst>
              <a:gd name="T0" fmla="*/ 0 w 1428"/>
              <a:gd name="T1" fmla="*/ 1668 h 1668"/>
              <a:gd name="T2" fmla="*/ 0 w 1428"/>
              <a:gd name="T3" fmla="*/ 1667 h 1668"/>
              <a:gd name="T4" fmla="*/ 138 w 1428"/>
              <a:gd name="T5" fmla="*/ 1610 h 1668"/>
              <a:gd name="T6" fmla="*/ 328 w 1428"/>
              <a:gd name="T7" fmla="*/ 1463 h 1668"/>
              <a:gd name="T8" fmla="*/ 563 w 1428"/>
              <a:gd name="T9" fmla="*/ 1219 h 1668"/>
              <a:gd name="T10" fmla="*/ 818 w 1428"/>
              <a:gd name="T11" fmla="*/ 903 h 1668"/>
              <a:gd name="T12" fmla="*/ 1055 w 1428"/>
              <a:gd name="T13" fmla="*/ 573 h 1668"/>
              <a:gd name="T14" fmla="*/ 1239 w 1428"/>
              <a:gd name="T15" fmla="*/ 295 h 1668"/>
              <a:gd name="T16" fmla="*/ 1338 w 1428"/>
              <a:gd name="T17" fmla="*/ 139 h 1668"/>
              <a:gd name="T18" fmla="*/ 1360 w 1428"/>
              <a:gd name="T19" fmla="*/ 104 h 1668"/>
              <a:gd name="T20" fmla="*/ 1427 w 1428"/>
              <a:gd name="T21" fmla="*/ 0 h 1668"/>
              <a:gd name="T22" fmla="*/ 1428 w 1428"/>
              <a:gd name="T23" fmla="*/ 1 h 1668"/>
              <a:gd name="T24" fmla="*/ 1361 w 1428"/>
              <a:gd name="T25" fmla="*/ 104 h 1668"/>
              <a:gd name="T26" fmla="*/ 1339 w 1428"/>
              <a:gd name="T27" fmla="*/ 140 h 1668"/>
              <a:gd name="T28" fmla="*/ 1240 w 1428"/>
              <a:gd name="T29" fmla="*/ 296 h 1668"/>
              <a:gd name="T30" fmla="*/ 1056 w 1428"/>
              <a:gd name="T31" fmla="*/ 574 h 1668"/>
              <a:gd name="T32" fmla="*/ 819 w 1428"/>
              <a:gd name="T33" fmla="*/ 903 h 1668"/>
              <a:gd name="T34" fmla="*/ 564 w 1428"/>
              <a:gd name="T35" fmla="*/ 1220 h 1668"/>
              <a:gd name="T36" fmla="*/ 328 w 1428"/>
              <a:gd name="T37" fmla="*/ 1464 h 1668"/>
              <a:gd name="T38" fmla="*/ 139 w 1428"/>
              <a:gd name="T39" fmla="*/ 1611 h 1668"/>
              <a:gd name="T40" fmla="*/ 0 w 1428"/>
              <a:gd name="T41" fmla="*/ 1668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28" h="1668">
                <a:moveTo>
                  <a:pt x="0" y="1668"/>
                </a:moveTo>
                <a:cubicBezTo>
                  <a:pt x="0" y="1667"/>
                  <a:pt x="0" y="1667"/>
                  <a:pt x="0" y="1667"/>
                </a:cubicBezTo>
                <a:cubicBezTo>
                  <a:pt x="40" y="1661"/>
                  <a:pt x="86" y="1642"/>
                  <a:pt x="138" y="1610"/>
                </a:cubicBezTo>
                <a:cubicBezTo>
                  <a:pt x="196" y="1576"/>
                  <a:pt x="259" y="1526"/>
                  <a:pt x="328" y="1463"/>
                </a:cubicBezTo>
                <a:cubicBezTo>
                  <a:pt x="398" y="1399"/>
                  <a:pt x="475" y="1319"/>
                  <a:pt x="563" y="1219"/>
                </a:cubicBezTo>
                <a:cubicBezTo>
                  <a:pt x="645" y="1124"/>
                  <a:pt x="731" y="1018"/>
                  <a:pt x="818" y="903"/>
                </a:cubicBezTo>
                <a:cubicBezTo>
                  <a:pt x="899" y="796"/>
                  <a:pt x="978" y="685"/>
                  <a:pt x="1055" y="573"/>
                </a:cubicBezTo>
                <a:cubicBezTo>
                  <a:pt x="1122" y="475"/>
                  <a:pt x="1184" y="382"/>
                  <a:pt x="1239" y="295"/>
                </a:cubicBezTo>
                <a:cubicBezTo>
                  <a:pt x="1277" y="237"/>
                  <a:pt x="1309" y="185"/>
                  <a:pt x="1338" y="139"/>
                </a:cubicBezTo>
                <a:cubicBezTo>
                  <a:pt x="1346" y="127"/>
                  <a:pt x="1353" y="115"/>
                  <a:pt x="1360" y="104"/>
                </a:cubicBezTo>
                <a:cubicBezTo>
                  <a:pt x="1389" y="57"/>
                  <a:pt x="1410" y="25"/>
                  <a:pt x="1427" y="0"/>
                </a:cubicBezTo>
                <a:cubicBezTo>
                  <a:pt x="1428" y="1"/>
                  <a:pt x="1428" y="1"/>
                  <a:pt x="1428" y="1"/>
                </a:cubicBezTo>
                <a:cubicBezTo>
                  <a:pt x="1411" y="26"/>
                  <a:pt x="1390" y="58"/>
                  <a:pt x="1361" y="104"/>
                </a:cubicBezTo>
                <a:cubicBezTo>
                  <a:pt x="1354" y="116"/>
                  <a:pt x="1346" y="127"/>
                  <a:pt x="1339" y="140"/>
                </a:cubicBezTo>
                <a:cubicBezTo>
                  <a:pt x="1310" y="185"/>
                  <a:pt x="1277" y="237"/>
                  <a:pt x="1240" y="296"/>
                </a:cubicBezTo>
                <a:cubicBezTo>
                  <a:pt x="1185" y="382"/>
                  <a:pt x="1123" y="476"/>
                  <a:pt x="1056" y="574"/>
                </a:cubicBezTo>
                <a:cubicBezTo>
                  <a:pt x="979" y="686"/>
                  <a:pt x="900" y="797"/>
                  <a:pt x="819" y="903"/>
                </a:cubicBezTo>
                <a:cubicBezTo>
                  <a:pt x="732" y="1019"/>
                  <a:pt x="646" y="1125"/>
                  <a:pt x="564" y="1220"/>
                </a:cubicBezTo>
                <a:cubicBezTo>
                  <a:pt x="476" y="1320"/>
                  <a:pt x="399" y="1400"/>
                  <a:pt x="328" y="1464"/>
                </a:cubicBezTo>
                <a:cubicBezTo>
                  <a:pt x="260" y="1527"/>
                  <a:pt x="196" y="1576"/>
                  <a:pt x="139" y="1611"/>
                </a:cubicBezTo>
                <a:cubicBezTo>
                  <a:pt x="87" y="1643"/>
                  <a:pt x="40" y="1662"/>
                  <a:pt x="0" y="1668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49" name="Freeform 25"/>
          <p:cNvSpPr/>
          <p:nvPr/>
        </p:nvSpPr>
        <p:spPr bwMode="auto">
          <a:xfrm>
            <a:off x="-1227137" y="4995863"/>
            <a:ext cx="5491163" cy="1219200"/>
          </a:xfrm>
          <a:custGeom>
            <a:avLst/>
            <a:gdLst>
              <a:gd name="T0" fmla="*/ 517 w 2198"/>
              <a:gd name="T1" fmla="*/ 376 h 474"/>
              <a:gd name="T2" fmla="*/ 0 w 2198"/>
              <a:gd name="T3" fmla="*/ 170 h 474"/>
              <a:gd name="T4" fmla="*/ 1 w 2198"/>
              <a:gd name="T5" fmla="*/ 169 h 474"/>
              <a:gd name="T6" fmla="*/ 1259 w 2198"/>
              <a:gd name="T7" fmla="*/ 426 h 474"/>
              <a:gd name="T8" fmla="*/ 1819 w 2198"/>
              <a:gd name="T9" fmla="*/ 271 h 474"/>
              <a:gd name="T10" fmla="*/ 2197 w 2198"/>
              <a:gd name="T11" fmla="*/ 0 h 474"/>
              <a:gd name="T12" fmla="*/ 2198 w 2198"/>
              <a:gd name="T13" fmla="*/ 0 h 474"/>
              <a:gd name="T14" fmla="*/ 2029 w 2198"/>
              <a:gd name="T15" fmla="*/ 147 h 474"/>
              <a:gd name="T16" fmla="*/ 1819 w 2198"/>
              <a:gd name="T17" fmla="*/ 271 h 474"/>
              <a:gd name="T18" fmla="*/ 1554 w 2198"/>
              <a:gd name="T19" fmla="*/ 370 h 474"/>
              <a:gd name="T20" fmla="*/ 1259 w 2198"/>
              <a:gd name="T21" fmla="*/ 427 h 474"/>
              <a:gd name="T22" fmla="*/ 517 w 2198"/>
              <a:gd name="T23" fmla="*/ 37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8" h="474">
                <a:moveTo>
                  <a:pt x="517" y="376"/>
                </a:moveTo>
                <a:cubicBezTo>
                  <a:pt x="334" y="330"/>
                  <a:pt x="159" y="261"/>
                  <a:pt x="0" y="170"/>
                </a:cubicBezTo>
                <a:cubicBezTo>
                  <a:pt x="1" y="169"/>
                  <a:pt x="1" y="169"/>
                  <a:pt x="1" y="169"/>
                </a:cubicBezTo>
                <a:cubicBezTo>
                  <a:pt x="368" y="381"/>
                  <a:pt x="826" y="474"/>
                  <a:pt x="1259" y="426"/>
                </a:cubicBezTo>
                <a:cubicBezTo>
                  <a:pt x="1460" y="404"/>
                  <a:pt x="1653" y="350"/>
                  <a:pt x="1819" y="271"/>
                </a:cubicBezTo>
                <a:cubicBezTo>
                  <a:pt x="1966" y="200"/>
                  <a:pt x="2097" y="107"/>
                  <a:pt x="2197" y="0"/>
                </a:cubicBezTo>
                <a:cubicBezTo>
                  <a:pt x="2198" y="0"/>
                  <a:pt x="2198" y="0"/>
                  <a:pt x="2198" y="0"/>
                </a:cubicBezTo>
                <a:cubicBezTo>
                  <a:pt x="2148" y="53"/>
                  <a:pt x="2091" y="102"/>
                  <a:pt x="2029" y="147"/>
                </a:cubicBezTo>
                <a:cubicBezTo>
                  <a:pt x="1965" y="194"/>
                  <a:pt x="1894" y="236"/>
                  <a:pt x="1819" y="271"/>
                </a:cubicBezTo>
                <a:cubicBezTo>
                  <a:pt x="1737" y="311"/>
                  <a:pt x="1648" y="344"/>
                  <a:pt x="1554" y="370"/>
                </a:cubicBezTo>
                <a:cubicBezTo>
                  <a:pt x="1460" y="397"/>
                  <a:pt x="1360" y="416"/>
                  <a:pt x="1259" y="427"/>
                </a:cubicBezTo>
                <a:cubicBezTo>
                  <a:pt x="1013" y="455"/>
                  <a:pt x="758" y="436"/>
                  <a:pt x="517" y="37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52" name="Freeform 26"/>
          <p:cNvSpPr/>
          <p:nvPr/>
        </p:nvSpPr>
        <p:spPr bwMode="auto">
          <a:xfrm>
            <a:off x="-1227137" y="3929063"/>
            <a:ext cx="6362700" cy="2216150"/>
          </a:xfrm>
          <a:custGeom>
            <a:avLst/>
            <a:gdLst>
              <a:gd name="T0" fmla="*/ 490 w 2547"/>
              <a:gd name="T1" fmla="*/ 780 h 862"/>
              <a:gd name="T2" fmla="*/ 0 w 2547"/>
              <a:gd name="T3" fmla="*/ 585 h 862"/>
              <a:gd name="T4" fmla="*/ 1 w 2547"/>
              <a:gd name="T5" fmla="*/ 584 h 862"/>
              <a:gd name="T6" fmla="*/ 766 w 2547"/>
              <a:gd name="T7" fmla="*/ 829 h 862"/>
              <a:gd name="T8" fmla="*/ 1615 w 2547"/>
              <a:gd name="T9" fmla="*/ 758 h 862"/>
              <a:gd name="T10" fmla="*/ 1971 w 2547"/>
              <a:gd name="T11" fmla="*/ 613 h 862"/>
              <a:gd name="T12" fmla="*/ 2246 w 2547"/>
              <a:gd name="T13" fmla="*/ 423 h 862"/>
              <a:gd name="T14" fmla="*/ 2546 w 2547"/>
              <a:gd name="T15" fmla="*/ 0 h 862"/>
              <a:gd name="T16" fmla="*/ 2547 w 2547"/>
              <a:gd name="T17" fmla="*/ 0 h 862"/>
              <a:gd name="T18" fmla="*/ 2247 w 2547"/>
              <a:gd name="T19" fmla="*/ 424 h 862"/>
              <a:gd name="T20" fmla="*/ 1972 w 2547"/>
              <a:gd name="T21" fmla="*/ 614 h 862"/>
              <a:gd name="T22" fmla="*/ 1616 w 2547"/>
              <a:gd name="T23" fmla="*/ 759 h 862"/>
              <a:gd name="T24" fmla="*/ 766 w 2547"/>
              <a:gd name="T25" fmla="*/ 830 h 862"/>
              <a:gd name="T26" fmla="*/ 490 w 2547"/>
              <a:gd name="T27" fmla="*/ 78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7" h="862">
                <a:moveTo>
                  <a:pt x="490" y="780"/>
                </a:moveTo>
                <a:cubicBezTo>
                  <a:pt x="314" y="736"/>
                  <a:pt x="147" y="670"/>
                  <a:pt x="0" y="585"/>
                </a:cubicBezTo>
                <a:cubicBezTo>
                  <a:pt x="1" y="584"/>
                  <a:pt x="1" y="584"/>
                  <a:pt x="1" y="584"/>
                </a:cubicBezTo>
                <a:cubicBezTo>
                  <a:pt x="222" y="713"/>
                  <a:pt x="487" y="797"/>
                  <a:pt x="766" y="829"/>
                </a:cubicBezTo>
                <a:cubicBezTo>
                  <a:pt x="1052" y="861"/>
                  <a:pt x="1346" y="837"/>
                  <a:pt x="1615" y="758"/>
                </a:cubicBezTo>
                <a:cubicBezTo>
                  <a:pt x="1743" y="721"/>
                  <a:pt x="1863" y="672"/>
                  <a:pt x="1971" y="613"/>
                </a:cubicBezTo>
                <a:cubicBezTo>
                  <a:pt x="2074" y="558"/>
                  <a:pt x="2166" y="494"/>
                  <a:pt x="2246" y="423"/>
                </a:cubicBezTo>
                <a:cubicBezTo>
                  <a:pt x="2385" y="300"/>
                  <a:pt x="2489" y="154"/>
                  <a:pt x="2546" y="0"/>
                </a:cubicBezTo>
                <a:cubicBezTo>
                  <a:pt x="2547" y="0"/>
                  <a:pt x="2547" y="0"/>
                  <a:pt x="2547" y="0"/>
                </a:cubicBezTo>
                <a:cubicBezTo>
                  <a:pt x="2490" y="154"/>
                  <a:pt x="2386" y="301"/>
                  <a:pt x="2247" y="424"/>
                </a:cubicBezTo>
                <a:cubicBezTo>
                  <a:pt x="2167" y="494"/>
                  <a:pt x="2074" y="558"/>
                  <a:pt x="1972" y="614"/>
                </a:cubicBezTo>
                <a:cubicBezTo>
                  <a:pt x="1863" y="673"/>
                  <a:pt x="1744" y="722"/>
                  <a:pt x="1616" y="759"/>
                </a:cubicBezTo>
                <a:cubicBezTo>
                  <a:pt x="1346" y="838"/>
                  <a:pt x="1052" y="862"/>
                  <a:pt x="766" y="830"/>
                </a:cubicBezTo>
                <a:cubicBezTo>
                  <a:pt x="672" y="819"/>
                  <a:pt x="580" y="803"/>
                  <a:pt x="490" y="78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53" name="Freeform 27"/>
          <p:cNvSpPr/>
          <p:nvPr/>
        </p:nvSpPr>
        <p:spPr bwMode="auto">
          <a:xfrm>
            <a:off x="-1227137" y="2578100"/>
            <a:ext cx="4102100" cy="2873375"/>
          </a:xfrm>
          <a:custGeom>
            <a:avLst/>
            <a:gdLst>
              <a:gd name="T0" fmla="*/ 11 w 1642"/>
              <a:gd name="T1" fmla="*/ 1116 h 1118"/>
              <a:gd name="T2" fmla="*/ 0 w 1642"/>
              <a:gd name="T3" fmla="*/ 1111 h 1118"/>
              <a:gd name="T4" fmla="*/ 1 w 1642"/>
              <a:gd name="T5" fmla="*/ 1110 h 1118"/>
              <a:gd name="T6" fmla="*/ 50 w 1642"/>
              <a:gd name="T7" fmla="*/ 1112 h 1118"/>
              <a:gd name="T8" fmla="*/ 154 w 1642"/>
              <a:gd name="T9" fmla="*/ 1062 h 1118"/>
              <a:gd name="T10" fmla="*/ 326 w 1642"/>
              <a:gd name="T11" fmla="*/ 949 h 1118"/>
              <a:gd name="T12" fmla="*/ 565 w 1642"/>
              <a:gd name="T13" fmla="*/ 776 h 1118"/>
              <a:gd name="T14" fmla="*/ 790 w 1642"/>
              <a:gd name="T15" fmla="*/ 607 h 1118"/>
              <a:gd name="T16" fmla="*/ 1148 w 1642"/>
              <a:gd name="T17" fmla="*/ 341 h 1118"/>
              <a:gd name="T18" fmla="*/ 1419 w 1642"/>
              <a:gd name="T19" fmla="*/ 147 h 1118"/>
              <a:gd name="T20" fmla="*/ 1642 w 1642"/>
              <a:gd name="T21" fmla="*/ 0 h 1118"/>
              <a:gd name="T22" fmla="*/ 1642 w 1642"/>
              <a:gd name="T23" fmla="*/ 1 h 1118"/>
              <a:gd name="T24" fmla="*/ 1419 w 1642"/>
              <a:gd name="T25" fmla="*/ 147 h 1118"/>
              <a:gd name="T26" fmla="*/ 1148 w 1642"/>
              <a:gd name="T27" fmla="*/ 341 h 1118"/>
              <a:gd name="T28" fmla="*/ 791 w 1642"/>
              <a:gd name="T29" fmla="*/ 608 h 1118"/>
              <a:gd name="T30" fmla="*/ 565 w 1642"/>
              <a:gd name="T31" fmla="*/ 776 h 1118"/>
              <a:gd name="T32" fmla="*/ 326 w 1642"/>
              <a:gd name="T33" fmla="*/ 950 h 1118"/>
              <a:gd name="T34" fmla="*/ 154 w 1642"/>
              <a:gd name="T35" fmla="*/ 1062 h 1118"/>
              <a:gd name="T36" fmla="*/ 50 w 1642"/>
              <a:gd name="T37" fmla="*/ 1113 h 1118"/>
              <a:gd name="T38" fmla="*/ 11 w 1642"/>
              <a:gd name="T39" fmla="*/ 111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42" h="1118">
                <a:moveTo>
                  <a:pt x="11" y="1116"/>
                </a:moveTo>
                <a:cubicBezTo>
                  <a:pt x="6" y="1115"/>
                  <a:pt x="3" y="1113"/>
                  <a:pt x="0" y="1111"/>
                </a:cubicBezTo>
                <a:cubicBezTo>
                  <a:pt x="1" y="1110"/>
                  <a:pt x="1" y="1110"/>
                  <a:pt x="1" y="1110"/>
                </a:cubicBezTo>
                <a:cubicBezTo>
                  <a:pt x="10" y="1118"/>
                  <a:pt x="27" y="1118"/>
                  <a:pt x="50" y="1112"/>
                </a:cubicBezTo>
                <a:cubicBezTo>
                  <a:pt x="75" y="1104"/>
                  <a:pt x="108" y="1088"/>
                  <a:pt x="154" y="1062"/>
                </a:cubicBezTo>
                <a:cubicBezTo>
                  <a:pt x="200" y="1034"/>
                  <a:pt x="257" y="997"/>
                  <a:pt x="326" y="949"/>
                </a:cubicBezTo>
                <a:cubicBezTo>
                  <a:pt x="395" y="901"/>
                  <a:pt x="469" y="847"/>
                  <a:pt x="565" y="776"/>
                </a:cubicBezTo>
                <a:cubicBezTo>
                  <a:pt x="638" y="721"/>
                  <a:pt x="712" y="666"/>
                  <a:pt x="790" y="607"/>
                </a:cubicBezTo>
                <a:cubicBezTo>
                  <a:pt x="907" y="519"/>
                  <a:pt x="1027" y="429"/>
                  <a:pt x="1148" y="341"/>
                </a:cubicBezTo>
                <a:cubicBezTo>
                  <a:pt x="1248" y="267"/>
                  <a:pt x="1337" y="204"/>
                  <a:pt x="1419" y="147"/>
                </a:cubicBezTo>
                <a:cubicBezTo>
                  <a:pt x="1502" y="89"/>
                  <a:pt x="1575" y="41"/>
                  <a:pt x="1642" y="0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576" y="42"/>
                  <a:pt x="1503" y="90"/>
                  <a:pt x="1419" y="147"/>
                </a:cubicBezTo>
                <a:cubicBezTo>
                  <a:pt x="1337" y="204"/>
                  <a:pt x="1249" y="268"/>
                  <a:pt x="1148" y="341"/>
                </a:cubicBezTo>
                <a:cubicBezTo>
                  <a:pt x="1028" y="429"/>
                  <a:pt x="907" y="520"/>
                  <a:pt x="791" y="608"/>
                </a:cubicBezTo>
                <a:cubicBezTo>
                  <a:pt x="713" y="666"/>
                  <a:pt x="639" y="722"/>
                  <a:pt x="565" y="776"/>
                </a:cubicBezTo>
                <a:cubicBezTo>
                  <a:pt x="469" y="848"/>
                  <a:pt x="396" y="901"/>
                  <a:pt x="326" y="950"/>
                </a:cubicBezTo>
                <a:cubicBezTo>
                  <a:pt x="257" y="998"/>
                  <a:pt x="201" y="1035"/>
                  <a:pt x="154" y="1062"/>
                </a:cubicBezTo>
                <a:cubicBezTo>
                  <a:pt x="108" y="1089"/>
                  <a:pt x="76" y="1105"/>
                  <a:pt x="50" y="1113"/>
                </a:cubicBezTo>
                <a:cubicBezTo>
                  <a:pt x="34" y="1117"/>
                  <a:pt x="20" y="1118"/>
                  <a:pt x="11" y="111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57" name="Freeform 31"/>
          <p:cNvSpPr/>
          <p:nvPr/>
        </p:nvSpPr>
        <p:spPr bwMode="auto">
          <a:xfrm>
            <a:off x="4557713" y="-1587"/>
            <a:ext cx="771525" cy="344488"/>
          </a:xfrm>
          <a:custGeom>
            <a:avLst/>
            <a:gdLst>
              <a:gd name="T0" fmla="*/ 1 w 309"/>
              <a:gd name="T1" fmla="*/ 134 h 134"/>
              <a:gd name="T2" fmla="*/ 0 w 309"/>
              <a:gd name="T3" fmla="*/ 134 h 134"/>
              <a:gd name="T4" fmla="*/ 145 w 309"/>
              <a:gd name="T5" fmla="*/ 43 h 134"/>
              <a:gd name="T6" fmla="*/ 309 w 309"/>
              <a:gd name="T7" fmla="*/ 22 h 134"/>
              <a:gd name="T8" fmla="*/ 309 w 309"/>
              <a:gd name="T9" fmla="*/ 23 h 134"/>
              <a:gd name="T10" fmla="*/ 1 w 309"/>
              <a:gd name="T11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9" h="134">
                <a:moveTo>
                  <a:pt x="1" y="134"/>
                </a:moveTo>
                <a:cubicBezTo>
                  <a:pt x="0" y="134"/>
                  <a:pt x="0" y="134"/>
                  <a:pt x="0" y="134"/>
                </a:cubicBezTo>
                <a:cubicBezTo>
                  <a:pt x="46" y="94"/>
                  <a:pt x="96" y="63"/>
                  <a:pt x="145" y="43"/>
                </a:cubicBezTo>
                <a:cubicBezTo>
                  <a:pt x="202" y="20"/>
                  <a:pt x="257" y="13"/>
                  <a:pt x="309" y="22"/>
                </a:cubicBezTo>
                <a:cubicBezTo>
                  <a:pt x="309" y="23"/>
                  <a:pt x="309" y="23"/>
                  <a:pt x="309" y="23"/>
                </a:cubicBezTo>
                <a:cubicBezTo>
                  <a:pt x="179" y="0"/>
                  <a:pt x="60" y="83"/>
                  <a:pt x="1" y="13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58" name="Freeform 32"/>
          <p:cNvSpPr/>
          <p:nvPr/>
        </p:nvSpPr>
        <p:spPr bwMode="auto">
          <a:xfrm>
            <a:off x="4387850" y="-30162"/>
            <a:ext cx="941388" cy="509588"/>
          </a:xfrm>
          <a:custGeom>
            <a:avLst/>
            <a:gdLst>
              <a:gd name="T0" fmla="*/ 1 w 377"/>
              <a:gd name="T1" fmla="*/ 198 h 198"/>
              <a:gd name="T2" fmla="*/ 0 w 377"/>
              <a:gd name="T3" fmla="*/ 198 h 198"/>
              <a:gd name="T4" fmla="*/ 171 w 377"/>
              <a:gd name="T5" fmla="*/ 67 h 198"/>
              <a:gd name="T6" fmla="*/ 377 w 377"/>
              <a:gd name="T7" fmla="*/ 33 h 198"/>
              <a:gd name="T8" fmla="*/ 377 w 377"/>
              <a:gd name="T9" fmla="*/ 34 h 198"/>
              <a:gd name="T10" fmla="*/ 1 w 377"/>
              <a:gd name="T11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" h="198">
                <a:moveTo>
                  <a:pt x="1" y="198"/>
                </a:moveTo>
                <a:cubicBezTo>
                  <a:pt x="0" y="198"/>
                  <a:pt x="0" y="198"/>
                  <a:pt x="0" y="198"/>
                </a:cubicBezTo>
                <a:cubicBezTo>
                  <a:pt x="38" y="159"/>
                  <a:pt x="98" y="104"/>
                  <a:pt x="171" y="67"/>
                </a:cubicBezTo>
                <a:cubicBezTo>
                  <a:pt x="243" y="31"/>
                  <a:pt x="312" y="20"/>
                  <a:pt x="377" y="33"/>
                </a:cubicBezTo>
                <a:cubicBezTo>
                  <a:pt x="377" y="34"/>
                  <a:pt x="377" y="34"/>
                  <a:pt x="377" y="34"/>
                </a:cubicBezTo>
                <a:cubicBezTo>
                  <a:pt x="211" y="0"/>
                  <a:pt x="59" y="138"/>
                  <a:pt x="1" y="198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61" name="Freeform 35"/>
          <p:cNvSpPr/>
          <p:nvPr/>
        </p:nvSpPr>
        <p:spPr bwMode="auto">
          <a:xfrm>
            <a:off x="4046538" y="14288"/>
            <a:ext cx="1282700" cy="1046163"/>
          </a:xfrm>
          <a:custGeom>
            <a:avLst/>
            <a:gdLst>
              <a:gd name="T0" fmla="*/ 1 w 513"/>
              <a:gd name="T1" fmla="*/ 407 h 407"/>
              <a:gd name="T2" fmla="*/ 0 w 513"/>
              <a:gd name="T3" fmla="*/ 406 h 407"/>
              <a:gd name="T4" fmla="*/ 177 w 513"/>
              <a:gd name="T5" fmla="*/ 157 h 407"/>
              <a:gd name="T6" fmla="*/ 332 w 513"/>
              <a:gd name="T7" fmla="*/ 46 h 407"/>
              <a:gd name="T8" fmla="*/ 513 w 513"/>
              <a:gd name="T9" fmla="*/ 16 h 407"/>
              <a:gd name="T10" fmla="*/ 513 w 513"/>
              <a:gd name="T11" fmla="*/ 17 h 407"/>
              <a:gd name="T12" fmla="*/ 178 w 513"/>
              <a:gd name="T13" fmla="*/ 157 h 407"/>
              <a:gd name="T14" fmla="*/ 1 w 513"/>
              <a:gd name="T15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3" h="407">
                <a:moveTo>
                  <a:pt x="1" y="407"/>
                </a:moveTo>
                <a:cubicBezTo>
                  <a:pt x="0" y="406"/>
                  <a:pt x="0" y="406"/>
                  <a:pt x="0" y="406"/>
                </a:cubicBezTo>
                <a:cubicBezTo>
                  <a:pt x="49" y="307"/>
                  <a:pt x="107" y="225"/>
                  <a:pt x="177" y="157"/>
                </a:cubicBezTo>
                <a:cubicBezTo>
                  <a:pt x="226" y="109"/>
                  <a:pt x="279" y="71"/>
                  <a:pt x="332" y="46"/>
                </a:cubicBezTo>
                <a:cubicBezTo>
                  <a:pt x="395" y="17"/>
                  <a:pt x="455" y="7"/>
                  <a:pt x="513" y="16"/>
                </a:cubicBezTo>
                <a:cubicBezTo>
                  <a:pt x="513" y="17"/>
                  <a:pt x="513" y="17"/>
                  <a:pt x="513" y="17"/>
                </a:cubicBezTo>
                <a:cubicBezTo>
                  <a:pt x="408" y="0"/>
                  <a:pt x="286" y="51"/>
                  <a:pt x="178" y="157"/>
                </a:cubicBezTo>
                <a:cubicBezTo>
                  <a:pt x="108" y="226"/>
                  <a:pt x="50" y="307"/>
                  <a:pt x="1" y="407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63" name="Freeform 37"/>
          <p:cNvSpPr/>
          <p:nvPr/>
        </p:nvSpPr>
        <p:spPr bwMode="auto">
          <a:xfrm>
            <a:off x="2671763" y="55563"/>
            <a:ext cx="2657475" cy="2595563"/>
          </a:xfrm>
          <a:custGeom>
            <a:avLst/>
            <a:gdLst>
              <a:gd name="T0" fmla="*/ 0 w 1064"/>
              <a:gd name="T1" fmla="*/ 1010 h 1010"/>
              <a:gd name="T2" fmla="*/ 0 w 1064"/>
              <a:gd name="T3" fmla="*/ 1010 h 1010"/>
              <a:gd name="T4" fmla="*/ 479 w 1064"/>
              <a:gd name="T5" fmla="*/ 742 h 1010"/>
              <a:gd name="T6" fmla="*/ 821 w 1064"/>
              <a:gd name="T7" fmla="*/ 460 h 1010"/>
              <a:gd name="T8" fmla="*/ 1009 w 1064"/>
              <a:gd name="T9" fmla="*/ 205 h 1010"/>
              <a:gd name="T10" fmla="*/ 1063 w 1064"/>
              <a:gd name="T11" fmla="*/ 0 h 1010"/>
              <a:gd name="T12" fmla="*/ 1064 w 1064"/>
              <a:gd name="T13" fmla="*/ 0 h 1010"/>
              <a:gd name="T14" fmla="*/ 1009 w 1064"/>
              <a:gd name="T15" fmla="*/ 206 h 1010"/>
              <a:gd name="T16" fmla="*/ 822 w 1064"/>
              <a:gd name="T17" fmla="*/ 460 h 1010"/>
              <a:gd name="T18" fmla="*/ 479 w 1064"/>
              <a:gd name="T19" fmla="*/ 743 h 1010"/>
              <a:gd name="T20" fmla="*/ 0 w 1064"/>
              <a:gd name="T21" fmla="*/ 101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4" h="1010">
                <a:moveTo>
                  <a:pt x="0" y="1010"/>
                </a:moveTo>
                <a:cubicBezTo>
                  <a:pt x="0" y="1010"/>
                  <a:pt x="0" y="1010"/>
                  <a:pt x="0" y="1010"/>
                </a:cubicBezTo>
                <a:cubicBezTo>
                  <a:pt x="175" y="929"/>
                  <a:pt x="336" y="839"/>
                  <a:pt x="479" y="742"/>
                </a:cubicBezTo>
                <a:cubicBezTo>
                  <a:pt x="613" y="651"/>
                  <a:pt x="728" y="556"/>
                  <a:pt x="821" y="460"/>
                </a:cubicBezTo>
                <a:cubicBezTo>
                  <a:pt x="905" y="373"/>
                  <a:pt x="968" y="287"/>
                  <a:pt x="1009" y="205"/>
                </a:cubicBezTo>
                <a:cubicBezTo>
                  <a:pt x="1044" y="133"/>
                  <a:pt x="1063" y="63"/>
                  <a:pt x="1063" y="0"/>
                </a:cubicBezTo>
                <a:cubicBezTo>
                  <a:pt x="1064" y="0"/>
                  <a:pt x="1064" y="0"/>
                  <a:pt x="1064" y="0"/>
                </a:cubicBezTo>
                <a:cubicBezTo>
                  <a:pt x="1064" y="63"/>
                  <a:pt x="1045" y="134"/>
                  <a:pt x="1009" y="206"/>
                </a:cubicBezTo>
                <a:cubicBezTo>
                  <a:pt x="969" y="288"/>
                  <a:pt x="905" y="373"/>
                  <a:pt x="822" y="460"/>
                </a:cubicBezTo>
                <a:cubicBezTo>
                  <a:pt x="728" y="557"/>
                  <a:pt x="613" y="652"/>
                  <a:pt x="479" y="743"/>
                </a:cubicBezTo>
                <a:cubicBezTo>
                  <a:pt x="336" y="840"/>
                  <a:pt x="175" y="930"/>
                  <a:pt x="0" y="101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64" name="Freeform 38"/>
          <p:cNvSpPr/>
          <p:nvPr/>
        </p:nvSpPr>
        <p:spPr bwMode="auto">
          <a:xfrm>
            <a:off x="3932238" y="55563"/>
            <a:ext cx="1397000" cy="1782763"/>
          </a:xfrm>
          <a:custGeom>
            <a:avLst/>
            <a:gdLst>
              <a:gd name="T0" fmla="*/ 0 w 559"/>
              <a:gd name="T1" fmla="*/ 694 h 694"/>
              <a:gd name="T2" fmla="*/ 0 w 559"/>
              <a:gd name="T3" fmla="*/ 693 h 694"/>
              <a:gd name="T4" fmla="*/ 234 w 559"/>
              <a:gd name="T5" fmla="*/ 497 h 694"/>
              <a:gd name="T6" fmla="*/ 405 w 559"/>
              <a:gd name="T7" fmla="*/ 310 h 694"/>
              <a:gd name="T8" fmla="*/ 558 w 559"/>
              <a:gd name="T9" fmla="*/ 0 h 694"/>
              <a:gd name="T10" fmla="*/ 559 w 559"/>
              <a:gd name="T11" fmla="*/ 0 h 694"/>
              <a:gd name="T12" fmla="*/ 508 w 559"/>
              <a:gd name="T13" fmla="*/ 150 h 694"/>
              <a:gd name="T14" fmla="*/ 406 w 559"/>
              <a:gd name="T15" fmla="*/ 310 h 694"/>
              <a:gd name="T16" fmla="*/ 234 w 559"/>
              <a:gd name="T17" fmla="*/ 498 h 694"/>
              <a:gd name="T18" fmla="*/ 0 w 559"/>
              <a:gd name="T19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9" h="694">
                <a:moveTo>
                  <a:pt x="0" y="694"/>
                </a:moveTo>
                <a:cubicBezTo>
                  <a:pt x="0" y="693"/>
                  <a:pt x="0" y="693"/>
                  <a:pt x="0" y="693"/>
                </a:cubicBezTo>
                <a:cubicBezTo>
                  <a:pt x="87" y="629"/>
                  <a:pt x="165" y="563"/>
                  <a:pt x="234" y="497"/>
                </a:cubicBezTo>
                <a:cubicBezTo>
                  <a:pt x="301" y="434"/>
                  <a:pt x="358" y="371"/>
                  <a:pt x="405" y="310"/>
                </a:cubicBezTo>
                <a:cubicBezTo>
                  <a:pt x="491" y="200"/>
                  <a:pt x="544" y="93"/>
                  <a:pt x="558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52" y="47"/>
                  <a:pt x="535" y="97"/>
                  <a:pt x="508" y="150"/>
                </a:cubicBezTo>
                <a:cubicBezTo>
                  <a:pt x="483" y="202"/>
                  <a:pt x="448" y="256"/>
                  <a:pt x="406" y="310"/>
                </a:cubicBezTo>
                <a:cubicBezTo>
                  <a:pt x="359" y="371"/>
                  <a:pt x="301" y="434"/>
                  <a:pt x="234" y="498"/>
                </a:cubicBezTo>
                <a:cubicBezTo>
                  <a:pt x="166" y="563"/>
                  <a:pt x="87" y="629"/>
                  <a:pt x="0" y="69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65" name="Freeform 39"/>
          <p:cNvSpPr/>
          <p:nvPr/>
        </p:nvSpPr>
        <p:spPr bwMode="auto">
          <a:xfrm>
            <a:off x="4764088" y="55563"/>
            <a:ext cx="565150" cy="549275"/>
          </a:xfrm>
          <a:custGeom>
            <a:avLst/>
            <a:gdLst>
              <a:gd name="T0" fmla="*/ 0 w 226"/>
              <a:gd name="T1" fmla="*/ 214 h 214"/>
              <a:gd name="T2" fmla="*/ 0 w 226"/>
              <a:gd name="T3" fmla="*/ 214 h 214"/>
              <a:gd name="T4" fmla="*/ 226 w 226"/>
              <a:gd name="T5" fmla="*/ 0 h 214"/>
              <a:gd name="T6" fmla="*/ 226 w 226"/>
              <a:gd name="T7" fmla="*/ 1 h 214"/>
              <a:gd name="T8" fmla="*/ 0 w 226"/>
              <a:gd name="T9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" h="214">
                <a:moveTo>
                  <a:pt x="0" y="214"/>
                </a:moveTo>
                <a:cubicBezTo>
                  <a:pt x="0" y="214"/>
                  <a:pt x="0" y="214"/>
                  <a:pt x="0" y="214"/>
                </a:cubicBezTo>
                <a:cubicBezTo>
                  <a:pt x="76" y="117"/>
                  <a:pt x="153" y="45"/>
                  <a:pt x="226" y="0"/>
                </a:cubicBezTo>
                <a:cubicBezTo>
                  <a:pt x="226" y="1"/>
                  <a:pt x="226" y="1"/>
                  <a:pt x="226" y="1"/>
                </a:cubicBezTo>
                <a:cubicBezTo>
                  <a:pt x="153" y="45"/>
                  <a:pt x="77" y="117"/>
                  <a:pt x="0" y="21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0" name="Freeform 44"/>
          <p:cNvSpPr/>
          <p:nvPr/>
        </p:nvSpPr>
        <p:spPr bwMode="auto">
          <a:xfrm>
            <a:off x="5329238" y="55563"/>
            <a:ext cx="554038" cy="346075"/>
          </a:xfrm>
          <a:custGeom>
            <a:avLst/>
            <a:gdLst>
              <a:gd name="T0" fmla="*/ 222 w 222"/>
              <a:gd name="T1" fmla="*/ 135 h 135"/>
              <a:gd name="T2" fmla="*/ 0 w 222"/>
              <a:gd name="T3" fmla="*/ 1 h 135"/>
              <a:gd name="T4" fmla="*/ 0 w 222"/>
              <a:gd name="T5" fmla="*/ 0 h 135"/>
              <a:gd name="T6" fmla="*/ 122 w 222"/>
              <a:gd name="T7" fmla="*/ 35 h 135"/>
              <a:gd name="T8" fmla="*/ 222 w 222"/>
              <a:gd name="T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135">
                <a:moveTo>
                  <a:pt x="222" y="135"/>
                </a:moveTo>
                <a:cubicBezTo>
                  <a:pt x="170" y="51"/>
                  <a:pt x="85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1" y="0"/>
                  <a:pt x="83" y="12"/>
                  <a:pt x="122" y="35"/>
                </a:cubicBezTo>
                <a:cubicBezTo>
                  <a:pt x="162" y="59"/>
                  <a:pt x="196" y="93"/>
                  <a:pt x="222" y="135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1" name="Freeform 45"/>
          <p:cNvSpPr/>
          <p:nvPr/>
        </p:nvSpPr>
        <p:spPr bwMode="auto">
          <a:xfrm>
            <a:off x="4557713" y="-34925"/>
            <a:ext cx="1325563" cy="436563"/>
          </a:xfrm>
          <a:custGeom>
            <a:avLst/>
            <a:gdLst>
              <a:gd name="T0" fmla="*/ 1 w 531"/>
              <a:gd name="T1" fmla="*/ 147 h 170"/>
              <a:gd name="T2" fmla="*/ 0 w 531"/>
              <a:gd name="T3" fmla="*/ 147 h 170"/>
              <a:gd name="T4" fmla="*/ 261 w 531"/>
              <a:gd name="T5" fmla="*/ 9 h 170"/>
              <a:gd name="T6" fmla="*/ 336 w 531"/>
              <a:gd name="T7" fmla="*/ 15 h 170"/>
              <a:gd name="T8" fmla="*/ 339 w 531"/>
              <a:gd name="T9" fmla="*/ 16 h 170"/>
              <a:gd name="T10" fmla="*/ 410 w 531"/>
              <a:gd name="T11" fmla="*/ 44 h 170"/>
              <a:gd name="T12" fmla="*/ 531 w 531"/>
              <a:gd name="T13" fmla="*/ 170 h 170"/>
              <a:gd name="T14" fmla="*/ 531 w 531"/>
              <a:gd name="T15" fmla="*/ 170 h 170"/>
              <a:gd name="T16" fmla="*/ 261 w 531"/>
              <a:gd name="T17" fmla="*/ 10 h 170"/>
              <a:gd name="T18" fmla="*/ 1 w 531"/>
              <a:gd name="T19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1" h="170">
                <a:moveTo>
                  <a:pt x="1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59" y="90"/>
                  <a:pt x="152" y="20"/>
                  <a:pt x="261" y="9"/>
                </a:cubicBezTo>
                <a:cubicBezTo>
                  <a:pt x="285" y="7"/>
                  <a:pt x="311" y="9"/>
                  <a:pt x="336" y="15"/>
                </a:cubicBezTo>
                <a:cubicBezTo>
                  <a:pt x="337" y="15"/>
                  <a:pt x="338" y="15"/>
                  <a:pt x="339" y="16"/>
                </a:cubicBezTo>
                <a:cubicBezTo>
                  <a:pt x="363" y="22"/>
                  <a:pt x="387" y="31"/>
                  <a:pt x="410" y="44"/>
                </a:cubicBezTo>
                <a:cubicBezTo>
                  <a:pt x="460" y="73"/>
                  <a:pt x="502" y="117"/>
                  <a:pt x="531" y="170"/>
                </a:cubicBezTo>
                <a:cubicBezTo>
                  <a:pt x="531" y="170"/>
                  <a:pt x="531" y="170"/>
                  <a:pt x="531" y="170"/>
                </a:cubicBezTo>
                <a:cubicBezTo>
                  <a:pt x="472" y="65"/>
                  <a:pt x="364" y="0"/>
                  <a:pt x="261" y="10"/>
                </a:cubicBezTo>
                <a:cubicBezTo>
                  <a:pt x="152" y="20"/>
                  <a:pt x="59" y="90"/>
                  <a:pt x="1" y="147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2" name="Freeform 46"/>
          <p:cNvSpPr/>
          <p:nvPr/>
        </p:nvSpPr>
        <p:spPr bwMode="auto">
          <a:xfrm>
            <a:off x="4387850" y="-50800"/>
            <a:ext cx="1495425" cy="530225"/>
          </a:xfrm>
          <a:custGeom>
            <a:avLst/>
            <a:gdLst>
              <a:gd name="T0" fmla="*/ 1 w 599"/>
              <a:gd name="T1" fmla="*/ 206 h 206"/>
              <a:gd name="T2" fmla="*/ 0 w 599"/>
              <a:gd name="T3" fmla="*/ 206 h 206"/>
              <a:gd name="T4" fmla="*/ 125 w 599"/>
              <a:gd name="T5" fmla="*/ 88 h 206"/>
              <a:gd name="T6" fmla="*/ 280 w 599"/>
              <a:gd name="T7" fmla="*/ 14 h 206"/>
              <a:gd name="T8" fmla="*/ 451 w 599"/>
              <a:gd name="T9" fmla="*/ 28 h 206"/>
              <a:gd name="T10" fmla="*/ 599 w 599"/>
              <a:gd name="T11" fmla="*/ 176 h 206"/>
              <a:gd name="T12" fmla="*/ 599 w 599"/>
              <a:gd name="T13" fmla="*/ 176 h 206"/>
              <a:gd name="T14" fmla="*/ 451 w 599"/>
              <a:gd name="T15" fmla="*/ 29 h 206"/>
              <a:gd name="T16" fmla="*/ 280 w 599"/>
              <a:gd name="T17" fmla="*/ 15 h 206"/>
              <a:gd name="T18" fmla="*/ 1 w 599"/>
              <a:gd name="T1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9" h="206">
                <a:moveTo>
                  <a:pt x="1" y="206"/>
                </a:moveTo>
                <a:cubicBezTo>
                  <a:pt x="0" y="206"/>
                  <a:pt x="0" y="206"/>
                  <a:pt x="0" y="206"/>
                </a:cubicBezTo>
                <a:cubicBezTo>
                  <a:pt x="40" y="159"/>
                  <a:pt x="82" y="119"/>
                  <a:pt x="125" y="88"/>
                </a:cubicBezTo>
                <a:cubicBezTo>
                  <a:pt x="175" y="51"/>
                  <a:pt x="228" y="26"/>
                  <a:pt x="280" y="14"/>
                </a:cubicBezTo>
                <a:cubicBezTo>
                  <a:pt x="339" y="0"/>
                  <a:pt x="400" y="5"/>
                  <a:pt x="451" y="28"/>
                </a:cubicBezTo>
                <a:cubicBezTo>
                  <a:pt x="509" y="54"/>
                  <a:pt x="562" y="106"/>
                  <a:pt x="599" y="176"/>
                </a:cubicBezTo>
                <a:cubicBezTo>
                  <a:pt x="599" y="176"/>
                  <a:pt x="599" y="176"/>
                  <a:pt x="599" y="176"/>
                </a:cubicBezTo>
                <a:cubicBezTo>
                  <a:pt x="561" y="107"/>
                  <a:pt x="509" y="55"/>
                  <a:pt x="451" y="29"/>
                </a:cubicBezTo>
                <a:cubicBezTo>
                  <a:pt x="400" y="6"/>
                  <a:pt x="339" y="1"/>
                  <a:pt x="280" y="15"/>
                </a:cubicBezTo>
                <a:cubicBezTo>
                  <a:pt x="183" y="37"/>
                  <a:pt x="89" y="102"/>
                  <a:pt x="1" y="20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3" name="Freeform 47"/>
          <p:cNvSpPr/>
          <p:nvPr/>
        </p:nvSpPr>
        <p:spPr bwMode="auto">
          <a:xfrm>
            <a:off x="2106613" y="401638"/>
            <a:ext cx="3886200" cy="5697538"/>
          </a:xfrm>
          <a:custGeom>
            <a:avLst/>
            <a:gdLst>
              <a:gd name="T0" fmla="*/ 0 w 1556"/>
              <a:gd name="T1" fmla="*/ 2217 h 2217"/>
              <a:gd name="T2" fmla="*/ 0 w 1556"/>
              <a:gd name="T3" fmla="*/ 2216 h 2217"/>
              <a:gd name="T4" fmla="*/ 299 w 1556"/>
              <a:gd name="T5" fmla="*/ 2104 h 2217"/>
              <a:gd name="T6" fmla="*/ 621 w 1556"/>
              <a:gd name="T7" fmla="*/ 1903 h 2217"/>
              <a:gd name="T8" fmla="*/ 1209 w 1556"/>
              <a:gd name="T9" fmla="*/ 1266 h 2217"/>
              <a:gd name="T10" fmla="*/ 1523 w 1556"/>
              <a:gd name="T11" fmla="*/ 536 h 2217"/>
              <a:gd name="T12" fmla="*/ 1551 w 1556"/>
              <a:gd name="T13" fmla="*/ 234 h 2217"/>
              <a:gd name="T14" fmla="*/ 1511 w 1556"/>
              <a:gd name="T15" fmla="*/ 0 h 2217"/>
              <a:gd name="T16" fmla="*/ 1512 w 1556"/>
              <a:gd name="T17" fmla="*/ 0 h 2217"/>
              <a:gd name="T18" fmla="*/ 1552 w 1556"/>
              <a:gd name="T19" fmla="*/ 233 h 2217"/>
              <a:gd name="T20" fmla="*/ 1524 w 1556"/>
              <a:gd name="T21" fmla="*/ 537 h 2217"/>
              <a:gd name="T22" fmla="*/ 1210 w 1556"/>
              <a:gd name="T23" fmla="*/ 1267 h 2217"/>
              <a:gd name="T24" fmla="*/ 621 w 1556"/>
              <a:gd name="T25" fmla="*/ 1904 h 2217"/>
              <a:gd name="T26" fmla="*/ 300 w 1556"/>
              <a:gd name="T27" fmla="*/ 2104 h 2217"/>
              <a:gd name="T28" fmla="*/ 0 w 1556"/>
              <a:gd name="T29" fmla="*/ 22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56" h="2217">
                <a:moveTo>
                  <a:pt x="0" y="2217"/>
                </a:moveTo>
                <a:cubicBezTo>
                  <a:pt x="0" y="2216"/>
                  <a:pt x="0" y="2216"/>
                  <a:pt x="0" y="2216"/>
                </a:cubicBezTo>
                <a:cubicBezTo>
                  <a:pt x="97" y="2191"/>
                  <a:pt x="198" y="2154"/>
                  <a:pt x="299" y="2104"/>
                </a:cubicBezTo>
                <a:cubicBezTo>
                  <a:pt x="407" y="2051"/>
                  <a:pt x="515" y="1983"/>
                  <a:pt x="621" y="1903"/>
                </a:cubicBezTo>
                <a:cubicBezTo>
                  <a:pt x="844" y="1733"/>
                  <a:pt x="1048" y="1513"/>
                  <a:pt x="1209" y="1266"/>
                </a:cubicBezTo>
                <a:cubicBezTo>
                  <a:pt x="1365" y="1027"/>
                  <a:pt x="1474" y="775"/>
                  <a:pt x="1523" y="536"/>
                </a:cubicBezTo>
                <a:cubicBezTo>
                  <a:pt x="1545" y="430"/>
                  <a:pt x="1555" y="328"/>
                  <a:pt x="1551" y="234"/>
                </a:cubicBezTo>
                <a:cubicBezTo>
                  <a:pt x="1548" y="148"/>
                  <a:pt x="1535" y="70"/>
                  <a:pt x="1511" y="0"/>
                </a:cubicBezTo>
                <a:cubicBezTo>
                  <a:pt x="1512" y="0"/>
                  <a:pt x="1512" y="0"/>
                  <a:pt x="1512" y="0"/>
                </a:cubicBezTo>
                <a:cubicBezTo>
                  <a:pt x="1536" y="69"/>
                  <a:pt x="1549" y="148"/>
                  <a:pt x="1552" y="233"/>
                </a:cubicBezTo>
                <a:cubicBezTo>
                  <a:pt x="1556" y="328"/>
                  <a:pt x="1546" y="430"/>
                  <a:pt x="1524" y="537"/>
                </a:cubicBezTo>
                <a:cubicBezTo>
                  <a:pt x="1475" y="775"/>
                  <a:pt x="1366" y="1028"/>
                  <a:pt x="1210" y="1267"/>
                </a:cubicBezTo>
                <a:cubicBezTo>
                  <a:pt x="1048" y="1514"/>
                  <a:pt x="845" y="1734"/>
                  <a:pt x="621" y="1904"/>
                </a:cubicBezTo>
                <a:cubicBezTo>
                  <a:pt x="516" y="1984"/>
                  <a:pt x="407" y="2051"/>
                  <a:pt x="300" y="2104"/>
                </a:cubicBezTo>
                <a:cubicBezTo>
                  <a:pt x="198" y="2154"/>
                  <a:pt x="98" y="2192"/>
                  <a:pt x="0" y="2217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4" name="Freeform 48"/>
          <p:cNvSpPr/>
          <p:nvPr/>
        </p:nvSpPr>
        <p:spPr bwMode="auto">
          <a:xfrm>
            <a:off x="4060825" y="401638"/>
            <a:ext cx="2030413" cy="4667250"/>
          </a:xfrm>
          <a:custGeom>
            <a:avLst/>
            <a:gdLst>
              <a:gd name="T0" fmla="*/ 0 w 813"/>
              <a:gd name="T1" fmla="*/ 1816 h 1816"/>
              <a:gd name="T2" fmla="*/ 0 w 813"/>
              <a:gd name="T3" fmla="*/ 1815 h 1816"/>
              <a:gd name="T4" fmla="*/ 345 w 813"/>
              <a:gd name="T5" fmla="*/ 1532 h 1816"/>
              <a:gd name="T6" fmla="*/ 651 w 813"/>
              <a:gd name="T7" fmla="*/ 1043 h 1816"/>
              <a:gd name="T8" fmla="*/ 800 w 813"/>
              <a:gd name="T9" fmla="*/ 456 h 1816"/>
              <a:gd name="T10" fmla="*/ 730 w 813"/>
              <a:gd name="T11" fmla="*/ 0 h 1816"/>
              <a:gd name="T12" fmla="*/ 730 w 813"/>
              <a:gd name="T13" fmla="*/ 0 h 1816"/>
              <a:gd name="T14" fmla="*/ 801 w 813"/>
              <a:gd name="T15" fmla="*/ 456 h 1816"/>
              <a:gd name="T16" fmla="*/ 652 w 813"/>
              <a:gd name="T17" fmla="*/ 1043 h 1816"/>
              <a:gd name="T18" fmla="*/ 513 w 813"/>
              <a:gd name="T19" fmla="*/ 1307 h 1816"/>
              <a:gd name="T20" fmla="*/ 346 w 813"/>
              <a:gd name="T21" fmla="*/ 1533 h 1816"/>
              <a:gd name="T22" fmla="*/ 176 w 813"/>
              <a:gd name="T23" fmla="*/ 1697 h 1816"/>
              <a:gd name="T24" fmla="*/ 0 w 813"/>
              <a:gd name="T25" fmla="*/ 1816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3" h="1816">
                <a:moveTo>
                  <a:pt x="0" y="1816"/>
                </a:moveTo>
                <a:cubicBezTo>
                  <a:pt x="0" y="1815"/>
                  <a:pt x="0" y="1815"/>
                  <a:pt x="0" y="1815"/>
                </a:cubicBezTo>
                <a:cubicBezTo>
                  <a:pt x="122" y="1749"/>
                  <a:pt x="238" y="1654"/>
                  <a:pt x="345" y="1532"/>
                </a:cubicBezTo>
                <a:cubicBezTo>
                  <a:pt x="467" y="1394"/>
                  <a:pt x="572" y="1225"/>
                  <a:pt x="651" y="1043"/>
                </a:cubicBezTo>
                <a:cubicBezTo>
                  <a:pt x="735" y="849"/>
                  <a:pt x="787" y="646"/>
                  <a:pt x="800" y="456"/>
                </a:cubicBezTo>
                <a:cubicBezTo>
                  <a:pt x="812" y="274"/>
                  <a:pt x="788" y="116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89" y="116"/>
                  <a:pt x="813" y="274"/>
                  <a:pt x="801" y="456"/>
                </a:cubicBezTo>
                <a:cubicBezTo>
                  <a:pt x="788" y="646"/>
                  <a:pt x="736" y="849"/>
                  <a:pt x="652" y="1043"/>
                </a:cubicBezTo>
                <a:cubicBezTo>
                  <a:pt x="612" y="1135"/>
                  <a:pt x="566" y="1224"/>
                  <a:pt x="513" y="1307"/>
                </a:cubicBezTo>
                <a:cubicBezTo>
                  <a:pt x="462" y="1389"/>
                  <a:pt x="406" y="1464"/>
                  <a:pt x="346" y="1533"/>
                </a:cubicBezTo>
                <a:cubicBezTo>
                  <a:pt x="292" y="1594"/>
                  <a:pt x="235" y="1649"/>
                  <a:pt x="176" y="1697"/>
                </a:cubicBezTo>
                <a:cubicBezTo>
                  <a:pt x="119" y="1744"/>
                  <a:pt x="60" y="1784"/>
                  <a:pt x="0" y="181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5" name="Freeform 49"/>
          <p:cNvSpPr/>
          <p:nvPr/>
        </p:nvSpPr>
        <p:spPr bwMode="auto">
          <a:xfrm>
            <a:off x="4675188" y="401638"/>
            <a:ext cx="1443038" cy="3271838"/>
          </a:xfrm>
          <a:custGeom>
            <a:avLst/>
            <a:gdLst>
              <a:gd name="T0" fmla="*/ 0 w 578"/>
              <a:gd name="T1" fmla="*/ 1273 h 1273"/>
              <a:gd name="T2" fmla="*/ 0 w 578"/>
              <a:gd name="T3" fmla="*/ 1272 h 1273"/>
              <a:gd name="T4" fmla="*/ 216 w 578"/>
              <a:gd name="T5" fmla="*/ 1134 h 1273"/>
              <a:gd name="T6" fmla="*/ 437 w 578"/>
              <a:gd name="T7" fmla="*/ 825 h 1273"/>
              <a:gd name="T8" fmla="*/ 565 w 578"/>
              <a:gd name="T9" fmla="*/ 379 h 1273"/>
              <a:gd name="T10" fmla="*/ 484 w 578"/>
              <a:gd name="T11" fmla="*/ 0 h 1273"/>
              <a:gd name="T12" fmla="*/ 484 w 578"/>
              <a:gd name="T13" fmla="*/ 0 h 1273"/>
              <a:gd name="T14" fmla="*/ 566 w 578"/>
              <a:gd name="T15" fmla="*/ 379 h 1273"/>
              <a:gd name="T16" fmla="*/ 438 w 578"/>
              <a:gd name="T17" fmla="*/ 825 h 1273"/>
              <a:gd name="T18" fmla="*/ 217 w 578"/>
              <a:gd name="T19" fmla="*/ 1134 h 1273"/>
              <a:gd name="T20" fmla="*/ 0 w 578"/>
              <a:gd name="T21" fmla="*/ 1273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8" h="1273">
                <a:moveTo>
                  <a:pt x="0" y="1273"/>
                </a:moveTo>
                <a:cubicBezTo>
                  <a:pt x="0" y="1272"/>
                  <a:pt x="0" y="1272"/>
                  <a:pt x="0" y="1272"/>
                </a:cubicBezTo>
                <a:cubicBezTo>
                  <a:pt x="71" y="1249"/>
                  <a:pt x="146" y="1201"/>
                  <a:pt x="216" y="1134"/>
                </a:cubicBezTo>
                <a:cubicBezTo>
                  <a:pt x="301" y="1053"/>
                  <a:pt x="377" y="946"/>
                  <a:pt x="437" y="825"/>
                </a:cubicBezTo>
                <a:cubicBezTo>
                  <a:pt x="509" y="680"/>
                  <a:pt x="553" y="525"/>
                  <a:pt x="565" y="379"/>
                </a:cubicBezTo>
                <a:cubicBezTo>
                  <a:pt x="577" y="219"/>
                  <a:pt x="548" y="85"/>
                  <a:pt x="484" y="0"/>
                </a:cubicBezTo>
                <a:cubicBezTo>
                  <a:pt x="484" y="0"/>
                  <a:pt x="484" y="0"/>
                  <a:pt x="484" y="0"/>
                </a:cubicBezTo>
                <a:cubicBezTo>
                  <a:pt x="549" y="84"/>
                  <a:pt x="578" y="219"/>
                  <a:pt x="566" y="379"/>
                </a:cubicBezTo>
                <a:cubicBezTo>
                  <a:pt x="554" y="526"/>
                  <a:pt x="510" y="680"/>
                  <a:pt x="438" y="825"/>
                </a:cubicBezTo>
                <a:cubicBezTo>
                  <a:pt x="378" y="947"/>
                  <a:pt x="301" y="1054"/>
                  <a:pt x="217" y="1134"/>
                </a:cubicBezTo>
                <a:cubicBezTo>
                  <a:pt x="146" y="1202"/>
                  <a:pt x="71" y="1250"/>
                  <a:pt x="0" y="1273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8" name="Freeform 52"/>
          <p:cNvSpPr/>
          <p:nvPr/>
        </p:nvSpPr>
        <p:spPr bwMode="auto">
          <a:xfrm>
            <a:off x="4046538" y="-47625"/>
            <a:ext cx="1836738" cy="1108075"/>
          </a:xfrm>
          <a:custGeom>
            <a:avLst/>
            <a:gdLst>
              <a:gd name="T0" fmla="*/ 1 w 735"/>
              <a:gd name="T1" fmla="*/ 431 h 431"/>
              <a:gd name="T2" fmla="*/ 0 w 735"/>
              <a:gd name="T3" fmla="*/ 430 h 431"/>
              <a:gd name="T4" fmla="*/ 97 w 735"/>
              <a:gd name="T5" fmla="*/ 260 h 431"/>
              <a:gd name="T6" fmla="*/ 269 w 735"/>
              <a:gd name="T7" fmla="*/ 85 h 431"/>
              <a:gd name="T8" fmla="*/ 507 w 735"/>
              <a:gd name="T9" fmla="*/ 8 h 431"/>
              <a:gd name="T10" fmla="*/ 735 w 735"/>
              <a:gd name="T11" fmla="*/ 175 h 431"/>
              <a:gd name="T12" fmla="*/ 734 w 735"/>
              <a:gd name="T13" fmla="*/ 175 h 431"/>
              <a:gd name="T14" fmla="*/ 507 w 735"/>
              <a:gd name="T15" fmla="*/ 9 h 431"/>
              <a:gd name="T16" fmla="*/ 269 w 735"/>
              <a:gd name="T17" fmla="*/ 85 h 431"/>
              <a:gd name="T18" fmla="*/ 98 w 735"/>
              <a:gd name="T19" fmla="*/ 261 h 431"/>
              <a:gd name="T20" fmla="*/ 1 w 735"/>
              <a:gd name="T21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5" h="431">
                <a:moveTo>
                  <a:pt x="1" y="431"/>
                </a:moveTo>
                <a:cubicBezTo>
                  <a:pt x="0" y="430"/>
                  <a:pt x="0" y="430"/>
                  <a:pt x="0" y="430"/>
                </a:cubicBezTo>
                <a:cubicBezTo>
                  <a:pt x="27" y="370"/>
                  <a:pt x="60" y="313"/>
                  <a:pt x="97" y="260"/>
                </a:cubicBezTo>
                <a:cubicBezTo>
                  <a:pt x="149" y="188"/>
                  <a:pt x="207" y="129"/>
                  <a:pt x="269" y="85"/>
                </a:cubicBezTo>
                <a:cubicBezTo>
                  <a:pt x="325" y="45"/>
                  <a:pt x="411" y="0"/>
                  <a:pt x="507" y="8"/>
                </a:cubicBezTo>
                <a:cubicBezTo>
                  <a:pt x="596" y="15"/>
                  <a:pt x="684" y="79"/>
                  <a:pt x="735" y="175"/>
                </a:cubicBezTo>
                <a:cubicBezTo>
                  <a:pt x="734" y="175"/>
                  <a:pt x="734" y="175"/>
                  <a:pt x="734" y="175"/>
                </a:cubicBezTo>
                <a:cubicBezTo>
                  <a:pt x="683" y="80"/>
                  <a:pt x="596" y="16"/>
                  <a:pt x="507" y="9"/>
                </a:cubicBezTo>
                <a:cubicBezTo>
                  <a:pt x="412" y="1"/>
                  <a:pt x="325" y="46"/>
                  <a:pt x="269" y="85"/>
                </a:cubicBezTo>
                <a:cubicBezTo>
                  <a:pt x="207" y="129"/>
                  <a:pt x="150" y="188"/>
                  <a:pt x="98" y="261"/>
                </a:cubicBezTo>
                <a:cubicBezTo>
                  <a:pt x="61" y="313"/>
                  <a:pt x="28" y="370"/>
                  <a:pt x="1" y="43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9" name="Freeform 53"/>
          <p:cNvSpPr/>
          <p:nvPr/>
        </p:nvSpPr>
        <p:spPr bwMode="auto">
          <a:xfrm>
            <a:off x="4929188" y="401638"/>
            <a:ext cx="1165225" cy="3603625"/>
          </a:xfrm>
          <a:custGeom>
            <a:avLst/>
            <a:gdLst>
              <a:gd name="T0" fmla="*/ 1 w 467"/>
              <a:gd name="T1" fmla="*/ 1402 h 1402"/>
              <a:gd name="T2" fmla="*/ 0 w 467"/>
              <a:gd name="T3" fmla="*/ 1401 h 1402"/>
              <a:gd name="T4" fmla="*/ 218 w 467"/>
              <a:gd name="T5" fmla="*/ 1146 h 1402"/>
              <a:gd name="T6" fmla="*/ 397 w 467"/>
              <a:gd name="T7" fmla="*/ 766 h 1402"/>
              <a:gd name="T8" fmla="*/ 465 w 467"/>
              <a:gd name="T9" fmla="*/ 335 h 1402"/>
              <a:gd name="T10" fmla="*/ 382 w 467"/>
              <a:gd name="T11" fmla="*/ 0 h 1402"/>
              <a:gd name="T12" fmla="*/ 382 w 467"/>
              <a:gd name="T13" fmla="*/ 0 h 1402"/>
              <a:gd name="T14" fmla="*/ 466 w 467"/>
              <a:gd name="T15" fmla="*/ 335 h 1402"/>
              <a:gd name="T16" fmla="*/ 449 w 467"/>
              <a:gd name="T17" fmla="*/ 550 h 1402"/>
              <a:gd name="T18" fmla="*/ 397 w 467"/>
              <a:gd name="T19" fmla="*/ 766 h 1402"/>
              <a:gd name="T20" fmla="*/ 219 w 467"/>
              <a:gd name="T21" fmla="*/ 1146 h 1402"/>
              <a:gd name="T22" fmla="*/ 1 w 467"/>
              <a:gd name="T23" fmla="*/ 1402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7" h="1402">
                <a:moveTo>
                  <a:pt x="1" y="1402"/>
                </a:moveTo>
                <a:cubicBezTo>
                  <a:pt x="0" y="1401"/>
                  <a:pt x="0" y="1401"/>
                  <a:pt x="0" y="1401"/>
                </a:cubicBezTo>
                <a:cubicBezTo>
                  <a:pt x="80" y="1333"/>
                  <a:pt x="153" y="1247"/>
                  <a:pt x="218" y="1146"/>
                </a:cubicBezTo>
                <a:cubicBezTo>
                  <a:pt x="294" y="1030"/>
                  <a:pt x="354" y="902"/>
                  <a:pt x="397" y="766"/>
                </a:cubicBezTo>
                <a:cubicBezTo>
                  <a:pt x="443" y="619"/>
                  <a:pt x="467" y="470"/>
                  <a:pt x="465" y="335"/>
                </a:cubicBezTo>
                <a:cubicBezTo>
                  <a:pt x="463" y="198"/>
                  <a:pt x="434" y="83"/>
                  <a:pt x="38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435" y="82"/>
                  <a:pt x="463" y="198"/>
                  <a:pt x="466" y="335"/>
                </a:cubicBezTo>
                <a:cubicBezTo>
                  <a:pt x="467" y="404"/>
                  <a:pt x="461" y="477"/>
                  <a:pt x="449" y="550"/>
                </a:cubicBezTo>
                <a:cubicBezTo>
                  <a:pt x="438" y="621"/>
                  <a:pt x="420" y="694"/>
                  <a:pt x="397" y="766"/>
                </a:cubicBezTo>
                <a:cubicBezTo>
                  <a:pt x="354" y="903"/>
                  <a:pt x="294" y="1030"/>
                  <a:pt x="219" y="1146"/>
                </a:cubicBezTo>
                <a:cubicBezTo>
                  <a:pt x="154" y="1247"/>
                  <a:pt x="80" y="1333"/>
                  <a:pt x="1" y="1402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24" name="Freeform 54"/>
          <p:cNvSpPr/>
          <p:nvPr/>
        </p:nvSpPr>
        <p:spPr bwMode="auto">
          <a:xfrm>
            <a:off x="4649788" y="173038"/>
            <a:ext cx="1276350" cy="228600"/>
          </a:xfrm>
          <a:custGeom>
            <a:avLst/>
            <a:gdLst>
              <a:gd name="T0" fmla="*/ 1 w 511"/>
              <a:gd name="T1" fmla="*/ 70 h 89"/>
              <a:gd name="T2" fmla="*/ 0 w 511"/>
              <a:gd name="T3" fmla="*/ 70 h 89"/>
              <a:gd name="T4" fmla="*/ 35 w 511"/>
              <a:gd name="T5" fmla="*/ 62 h 89"/>
              <a:gd name="T6" fmla="*/ 364 w 511"/>
              <a:gd name="T7" fmla="*/ 7 h 89"/>
              <a:gd name="T8" fmla="*/ 489 w 511"/>
              <a:gd name="T9" fmla="*/ 14 h 89"/>
              <a:gd name="T10" fmla="*/ 507 w 511"/>
              <a:gd name="T11" fmla="*/ 35 h 89"/>
              <a:gd name="T12" fmla="*/ 494 w 511"/>
              <a:gd name="T13" fmla="*/ 89 h 89"/>
              <a:gd name="T14" fmla="*/ 494 w 511"/>
              <a:gd name="T15" fmla="*/ 89 h 89"/>
              <a:gd name="T16" fmla="*/ 506 w 511"/>
              <a:gd name="T17" fmla="*/ 35 h 89"/>
              <a:gd name="T18" fmla="*/ 488 w 511"/>
              <a:gd name="T19" fmla="*/ 15 h 89"/>
              <a:gd name="T20" fmla="*/ 364 w 511"/>
              <a:gd name="T21" fmla="*/ 8 h 89"/>
              <a:gd name="T22" fmla="*/ 35 w 511"/>
              <a:gd name="T23" fmla="*/ 63 h 89"/>
              <a:gd name="T24" fmla="*/ 1 w 511"/>
              <a:gd name="T25" fmla="*/ 7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89">
                <a:moveTo>
                  <a:pt x="1" y="70"/>
                </a:moveTo>
                <a:cubicBezTo>
                  <a:pt x="0" y="70"/>
                  <a:pt x="0" y="70"/>
                  <a:pt x="0" y="70"/>
                </a:cubicBezTo>
                <a:cubicBezTo>
                  <a:pt x="12" y="67"/>
                  <a:pt x="23" y="65"/>
                  <a:pt x="35" y="62"/>
                </a:cubicBezTo>
                <a:cubicBezTo>
                  <a:pt x="150" y="38"/>
                  <a:pt x="259" y="16"/>
                  <a:pt x="364" y="7"/>
                </a:cubicBezTo>
                <a:cubicBezTo>
                  <a:pt x="408" y="3"/>
                  <a:pt x="457" y="0"/>
                  <a:pt x="489" y="14"/>
                </a:cubicBezTo>
                <a:cubicBezTo>
                  <a:pt x="498" y="18"/>
                  <a:pt x="504" y="25"/>
                  <a:pt x="507" y="35"/>
                </a:cubicBezTo>
                <a:cubicBezTo>
                  <a:pt x="511" y="51"/>
                  <a:pt x="507" y="71"/>
                  <a:pt x="494" y="89"/>
                </a:cubicBezTo>
                <a:cubicBezTo>
                  <a:pt x="494" y="89"/>
                  <a:pt x="494" y="89"/>
                  <a:pt x="494" y="89"/>
                </a:cubicBezTo>
                <a:cubicBezTo>
                  <a:pt x="506" y="70"/>
                  <a:pt x="510" y="51"/>
                  <a:pt x="506" y="35"/>
                </a:cubicBezTo>
                <a:cubicBezTo>
                  <a:pt x="503" y="26"/>
                  <a:pt x="497" y="19"/>
                  <a:pt x="488" y="15"/>
                </a:cubicBezTo>
                <a:cubicBezTo>
                  <a:pt x="457" y="1"/>
                  <a:pt x="408" y="4"/>
                  <a:pt x="364" y="8"/>
                </a:cubicBezTo>
                <a:cubicBezTo>
                  <a:pt x="259" y="17"/>
                  <a:pt x="150" y="39"/>
                  <a:pt x="35" y="63"/>
                </a:cubicBezTo>
                <a:cubicBezTo>
                  <a:pt x="24" y="66"/>
                  <a:pt x="12" y="68"/>
                  <a:pt x="1" y="7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25" name="Freeform 55"/>
          <p:cNvSpPr/>
          <p:nvPr/>
        </p:nvSpPr>
        <p:spPr bwMode="auto">
          <a:xfrm>
            <a:off x="2671763" y="401638"/>
            <a:ext cx="3211513" cy="2249488"/>
          </a:xfrm>
          <a:custGeom>
            <a:avLst/>
            <a:gdLst>
              <a:gd name="T0" fmla="*/ 0 w 1286"/>
              <a:gd name="T1" fmla="*/ 875 h 875"/>
              <a:gd name="T2" fmla="*/ 0 w 1286"/>
              <a:gd name="T3" fmla="*/ 875 h 875"/>
              <a:gd name="T4" fmla="*/ 491 w 1286"/>
              <a:gd name="T5" fmla="*/ 640 h 875"/>
              <a:gd name="T6" fmla="*/ 713 w 1286"/>
              <a:gd name="T7" fmla="*/ 515 h 875"/>
              <a:gd name="T8" fmla="*/ 813 w 1286"/>
              <a:gd name="T9" fmla="*/ 452 h 875"/>
              <a:gd name="T10" fmla="*/ 842 w 1286"/>
              <a:gd name="T11" fmla="*/ 434 h 875"/>
              <a:gd name="T12" fmla="*/ 904 w 1286"/>
              <a:gd name="T13" fmla="*/ 391 h 875"/>
              <a:gd name="T14" fmla="*/ 999 w 1286"/>
              <a:gd name="T15" fmla="*/ 316 h 875"/>
              <a:gd name="T16" fmla="*/ 1058 w 1286"/>
              <a:gd name="T17" fmla="*/ 274 h 875"/>
              <a:gd name="T18" fmla="*/ 1173 w 1286"/>
              <a:gd name="T19" fmla="*/ 168 h 875"/>
              <a:gd name="T20" fmla="*/ 1286 w 1286"/>
              <a:gd name="T21" fmla="*/ 0 h 875"/>
              <a:gd name="T22" fmla="*/ 1286 w 1286"/>
              <a:gd name="T23" fmla="*/ 0 h 875"/>
              <a:gd name="T24" fmla="*/ 1173 w 1286"/>
              <a:gd name="T25" fmla="*/ 169 h 875"/>
              <a:gd name="T26" fmla="*/ 1059 w 1286"/>
              <a:gd name="T27" fmla="*/ 274 h 875"/>
              <a:gd name="T28" fmla="*/ 999 w 1286"/>
              <a:gd name="T29" fmla="*/ 317 h 875"/>
              <a:gd name="T30" fmla="*/ 904 w 1286"/>
              <a:gd name="T31" fmla="*/ 391 h 875"/>
              <a:gd name="T32" fmla="*/ 843 w 1286"/>
              <a:gd name="T33" fmla="*/ 435 h 875"/>
              <a:gd name="T34" fmla="*/ 813 w 1286"/>
              <a:gd name="T35" fmla="*/ 453 h 875"/>
              <a:gd name="T36" fmla="*/ 713 w 1286"/>
              <a:gd name="T37" fmla="*/ 515 h 875"/>
              <a:gd name="T38" fmla="*/ 491 w 1286"/>
              <a:gd name="T39" fmla="*/ 641 h 875"/>
              <a:gd name="T40" fmla="*/ 0 w 1286"/>
              <a:gd name="T41" fmla="*/ 875 h 875"/>
              <a:gd name="connsiteX0" fmla="*/ 0 w 10000"/>
              <a:gd name="connsiteY0" fmla="*/ 10000 h 10000"/>
              <a:gd name="connsiteX1" fmla="*/ 0 w 10000"/>
              <a:gd name="connsiteY1" fmla="*/ 10000 h 10000"/>
              <a:gd name="connsiteX2" fmla="*/ 3818 w 10000"/>
              <a:gd name="connsiteY2" fmla="*/ 7314 h 10000"/>
              <a:gd name="connsiteX3" fmla="*/ 5544 w 10000"/>
              <a:gd name="connsiteY3" fmla="*/ 5886 h 10000"/>
              <a:gd name="connsiteX4" fmla="*/ 6322 w 10000"/>
              <a:gd name="connsiteY4" fmla="*/ 5166 h 10000"/>
              <a:gd name="connsiteX5" fmla="*/ 6547 w 10000"/>
              <a:gd name="connsiteY5" fmla="*/ 4960 h 10000"/>
              <a:gd name="connsiteX6" fmla="*/ 7030 w 10000"/>
              <a:gd name="connsiteY6" fmla="*/ 4469 h 10000"/>
              <a:gd name="connsiteX7" fmla="*/ 7768 w 10000"/>
              <a:gd name="connsiteY7" fmla="*/ 3611 h 10000"/>
              <a:gd name="connsiteX8" fmla="*/ 8227 w 10000"/>
              <a:gd name="connsiteY8" fmla="*/ 3131 h 10000"/>
              <a:gd name="connsiteX9" fmla="*/ 9121 w 10000"/>
              <a:gd name="connsiteY9" fmla="*/ 1920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121 w 10000"/>
              <a:gd name="connsiteY12" fmla="*/ 1931 h 10000"/>
              <a:gd name="connsiteX13" fmla="*/ 8235 w 10000"/>
              <a:gd name="connsiteY13" fmla="*/ 3131 h 10000"/>
              <a:gd name="connsiteX14" fmla="*/ 7030 w 10000"/>
              <a:gd name="connsiteY14" fmla="*/ 4469 h 10000"/>
              <a:gd name="connsiteX15" fmla="*/ 6555 w 10000"/>
              <a:gd name="connsiteY15" fmla="*/ 4971 h 10000"/>
              <a:gd name="connsiteX16" fmla="*/ 6322 w 10000"/>
              <a:gd name="connsiteY16" fmla="*/ 5177 h 10000"/>
              <a:gd name="connsiteX17" fmla="*/ 5544 w 10000"/>
              <a:gd name="connsiteY17" fmla="*/ 5886 h 10000"/>
              <a:gd name="connsiteX18" fmla="*/ 3818 w 10000"/>
              <a:gd name="connsiteY18" fmla="*/ 7326 h 10000"/>
              <a:gd name="connsiteX19" fmla="*/ 0 w 10000"/>
              <a:gd name="connsiteY19" fmla="*/ 10000 h 10000"/>
              <a:gd name="connsiteX0-1" fmla="*/ 0 w 10000"/>
              <a:gd name="connsiteY0-2" fmla="*/ 10000 h 10000"/>
              <a:gd name="connsiteX1-3" fmla="*/ 0 w 10000"/>
              <a:gd name="connsiteY1-4" fmla="*/ 10000 h 10000"/>
              <a:gd name="connsiteX2-5" fmla="*/ 3818 w 10000"/>
              <a:gd name="connsiteY2-6" fmla="*/ 7314 h 10000"/>
              <a:gd name="connsiteX3-7" fmla="*/ 5544 w 10000"/>
              <a:gd name="connsiteY3-8" fmla="*/ 5886 h 10000"/>
              <a:gd name="connsiteX4-9" fmla="*/ 6322 w 10000"/>
              <a:gd name="connsiteY4-10" fmla="*/ 5166 h 10000"/>
              <a:gd name="connsiteX5-11" fmla="*/ 6547 w 10000"/>
              <a:gd name="connsiteY5-12" fmla="*/ 4960 h 10000"/>
              <a:gd name="connsiteX6-13" fmla="*/ 7030 w 10000"/>
              <a:gd name="connsiteY6-14" fmla="*/ 4469 h 10000"/>
              <a:gd name="connsiteX7-15" fmla="*/ 8227 w 10000"/>
              <a:gd name="connsiteY7-16" fmla="*/ 3131 h 10000"/>
              <a:gd name="connsiteX8-17" fmla="*/ 9121 w 10000"/>
              <a:gd name="connsiteY8-18" fmla="*/ 1920 h 10000"/>
              <a:gd name="connsiteX9-19" fmla="*/ 10000 w 10000"/>
              <a:gd name="connsiteY9-20" fmla="*/ 0 h 10000"/>
              <a:gd name="connsiteX10-21" fmla="*/ 10000 w 10000"/>
              <a:gd name="connsiteY10-22" fmla="*/ 0 h 10000"/>
              <a:gd name="connsiteX11-23" fmla="*/ 9121 w 10000"/>
              <a:gd name="connsiteY11-24" fmla="*/ 1931 h 10000"/>
              <a:gd name="connsiteX12-25" fmla="*/ 8235 w 10000"/>
              <a:gd name="connsiteY12-26" fmla="*/ 3131 h 10000"/>
              <a:gd name="connsiteX13-27" fmla="*/ 7030 w 10000"/>
              <a:gd name="connsiteY13-28" fmla="*/ 4469 h 10000"/>
              <a:gd name="connsiteX14-29" fmla="*/ 6555 w 10000"/>
              <a:gd name="connsiteY14-30" fmla="*/ 4971 h 10000"/>
              <a:gd name="connsiteX15-31" fmla="*/ 6322 w 10000"/>
              <a:gd name="connsiteY15-32" fmla="*/ 5177 h 10000"/>
              <a:gd name="connsiteX16-33" fmla="*/ 5544 w 10000"/>
              <a:gd name="connsiteY16-34" fmla="*/ 5886 h 10000"/>
              <a:gd name="connsiteX17-35" fmla="*/ 3818 w 10000"/>
              <a:gd name="connsiteY17-36" fmla="*/ 7326 h 10000"/>
              <a:gd name="connsiteX18-37" fmla="*/ 0 w 10000"/>
              <a:gd name="connsiteY18-38" fmla="*/ 10000 h 10000"/>
              <a:gd name="connsiteX0-39" fmla="*/ 0 w 10000"/>
              <a:gd name="connsiteY0-40" fmla="*/ 10000 h 10000"/>
              <a:gd name="connsiteX1-41" fmla="*/ 0 w 10000"/>
              <a:gd name="connsiteY1-42" fmla="*/ 10000 h 10000"/>
              <a:gd name="connsiteX2-43" fmla="*/ 3818 w 10000"/>
              <a:gd name="connsiteY2-44" fmla="*/ 7314 h 10000"/>
              <a:gd name="connsiteX3-45" fmla="*/ 5544 w 10000"/>
              <a:gd name="connsiteY3-46" fmla="*/ 5886 h 10000"/>
              <a:gd name="connsiteX4-47" fmla="*/ 6322 w 10000"/>
              <a:gd name="connsiteY4-48" fmla="*/ 5166 h 10000"/>
              <a:gd name="connsiteX5-49" fmla="*/ 6547 w 10000"/>
              <a:gd name="connsiteY5-50" fmla="*/ 4960 h 10000"/>
              <a:gd name="connsiteX6-51" fmla="*/ 7030 w 10000"/>
              <a:gd name="connsiteY6-52" fmla="*/ 4469 h 10000"/>
              <a:gd name="connsiteX7-53" fmla="*/ 8227 w 10000"/>
              <a:gd name="connsiteY7-54" fmla="*/ 3131 h 10000"/>
              <a:gd name="connsiteX8-55" fmla="*/ 9121 w 10000"/>
              <a:gd name="connsiteY8-56" fmla="*/ 1920 h 10000"/>
              <a:gd name="connsiteX9-57" fmla="*/ 10000 w 10000"/>
              <a:gd name="connsiteY9-58" fmla="*/ 0 h 10000"/>
              <a:gd name="connsiteX10-59" fmla="*/ 10000 w 10000"/>
              <a:gd name="connsiteY10-60" fmla="*/ 0 h 10000"/>
              <a:gd name="connsiteX11-61" fmla="*/ 9121 w 10000"/>
              <a:gd name="connsiteY11-62" fmla="*/ 1931 h 10000"/>
              <a:gd name="connsiteX12-63" fmla="*/ 8235 w 10000"/>
              <a:gd name="connsiteY12-64" fmla="*/ 3131 h 10000"/>
              <a:gd name="connsiteX13-65" fmla="*/ 7030 w 10000"/>
              <a:gd name="connsiteY13-66" fmla="*/ 4469 h 10000"/>
              <a:gd name="connsiteX14-67" fmla="*/ 6322 w 10000"/>
              <a:gd name="connsiteY14-68" fmla="*/ 5177 h 10000"/>
              <a:gd name="connsiteX15-69" fmla="*/ 5544 w 10000"/>
              <a:gd name="connsiteY15-70" fmla="*/ 5886 h 10000"/>
              <a:gd name="connsiteX16-71" fmla="*/ 3818 w 10000"/>
              <a:gd name="connsiteY16-72" fmla="*/ 7326 h 10000"/>
              <a:gd name="connsiteX17-73" fmla="*/ 0 w 10000"/>
              <a:gd name="connsiteY17-74" fmla="*/ 10000 h 10000"/>
              <a:gd name="connsiteX0-75" fmla="*/ 0 w 10000"/>
              <a:gd name="connsiteY0-76" fmla="*/ 10000 h 10000"/>
              <a:gd name="connsiteX1-77" fmla="*/ 0 w 10000"/>
              <a:gd name="connsiteY1-78" fmla="*/ 10000 h 10000"/>
              <a:gd name="connsiteX2-79" fmla="*/ 3818 w 10000"/>
              <a:gd name="connsiteY2-80" fmla="*/ 7314 h 10000"/>
              <a:gd name="connsiteX3-81" fmla="*/ 5544 w 10000"/>
              <a:gd name="connsiteY3-82" fmla="*/ 5886 h 10000"/>
              <a:gd name="connsiteX4-83" fmla="*/ 6322 w 10000"/>
              <a:gd name="connsiteY4-84" fmla="*/ 5166 h 10000"/>
              <a:gd name="connsiteX5-85" fmla="*/ 7030 w 10000"/>
              <a:gd name="connsiteY5-86" fmla="*/ 4469 h 10000"/>
              <a:gd name="connsiteX6-87" fmla="*/ 8227 w 10000"/>
              <a:gd name="connsiteY6-88" fmla="*/ 3131 h 10000"/>
              <a:gd name="connsiteX7-89" fmla="*/ 9121 w 10000"/>
              <a:gd name="connsiteY7-90" fmla="*/ 1920 h 10000"/>
              <a:gd name="connsiteX8-91" fmla="*/ 10000 w 10000"/>
              <a:gd name="connsiteY8-92" fmla="*/ 0 h 10000"/>
              <a:gd name="connsiteX9-93" fmla="*/ 10000 w 10000"/>
              <a:gd name="connsiteY9-94" fmla="*/ 0 h 10000"/>
              <a:gd name="connsiteX10-95" fmla="*/ 9121 w 10000"/>
              <a:gd name="connsiteY10-96" fmla="*/ 1931 h 10000"/>
              <a:gd name="connsiteX11-97" fmla="*/ 8235 w 10000"/>
              <a:gd name="connsiteY11-98" fmla="*/ 3131 h 10000"/>
              <a:gd name="connsiteX12-99" fmla="*/ 7030 w 10000"/>
              <a:gd name="connsiteY12-100" fmla="*/ 4469 h 10000"/>
              <a:gd name="connsiteX13-101" fmla="*/ 6322 w 10000"/>
              <a:gd name="connsiteY13-102" fmla="*/ 5177 h 10000"/>
              <a:gd name="connsiteX14-103" fmla="*/ 5544 w 10000"/>
              <a:gd name="connsiteY14-104" fmla="*/ 5886 h 10000"/>
              <a:gd name="connsiteX15-105" fmla="*/ 3818 w 10000"/>
              <a:gd name="connsiteY15-106" fmla="*/ 7326 h 10000"/>
              <a:gd name="connsiteX16-107" fmla="*/ 0 w 10000"/>
              <a:gd name="connsiteY16-108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10000"/>
                </a:lnTo>
                <a:cubicBezTo>
                  <a:pt x="1337" y="9166"/>
                  <a:pt x="2621" y="8263"/>
                  <a:pt x="3818" y="7314"/>
                </a:cubicBezTo>
                <a:cubicBezTo>
                  <a:pt x="4417" y="6846"/>
                  <a:pt x="5000" y="6366"/>
                  <a:pt x="5544" y="5886"/>
                </a:cubicBezTo>
                <a:cubicBezTo>
                  <a:pt x="5801" y="5657"/>
                  <a:pt x="6074" y="5402"/>
                  <a:pt x="6322" y="5166"/>
                </a:cubicBezTo>
                <a:cubicBezTo>
                  <a:pt x="6570" y="4930"/>
                  <a:pt x="6713" y="4808"/>
                  <a:pt x="7030" y="4469"/>
                </a:cubicBezTo>
                <a:cubicBezTo>
                  <a:pt x="7347" y="4130"/>
                  <a:pt x="7879" y="3556"/>
                  <a:pt x="8227" y="3131"/>
                </a:cubicBezTo>
                <a:cubicBezTo>
                  <a:pt x="8576" y="2706"/>
                  <a:pt x="8872" y="2309"/>
                  <a:pt x="9121" y="1920"/>
                </a:cubicBezTo>
                <a:cubicBezTo>
                  <a:pt x="9580" y="1211"/>
                  <a:pt x="9876" y="560"/>
                  <a:pt x="10000" y="0"/>
                </a:cubicBezTo>
                <a:lnTo>
                  <a:pt x="10000" y="0"/>
                </a:lnTo>
                <a:cubicBezTo>
                  <a:pt x="9883" y="560"/>
                  <a:pt x="9588" y="1211"/>
                  <a:pt x="9121" y="1931"/>
                </a:cubicBezTo>
                <a:cubicBezTo>
                  <a:pt x="8872" y="2320"/>
                  <a:pt x="8577" y="2720"/>
                  <a:pt x="8235" y="3131"/>
                </a:cubicBezTo>
                <a:cubicBezTo>
                  <a:pt x="7887" y="3554"/>
                  <a:pt x="7310" y="4162"/>
                  <a:pt x="7030" y="4469"/>
                </a:cubicBezTo>
                <a:cubicBezTo>
                  <a:pt x="6711" y="4810"/>
                  <a:pt x="6570" y="4941"/>
                  <a:pt x="6322" y="5177"/>
                </a:cubicBezTo>
                <a:cubicBezTo>
                  <a:pt x="6065" y="5417"/>
                  <a:pt x="5801" y="5657"/>
                  <a:pt x="5544" y="5886"/>
                </a:cubicBezTo>
                <a:cubicBezTo>
                  <a:pt x="5000" y="6366"/>
                  <a:pt x="4425" y="6857"/>
                  <a:pt x="3818" y="7326"/>
                </a:cubicBezTo>
                <a:cubicBezTo>
                  <a:pt x="2621" y="8263"/>
                  <a:pt x="1337" y="9166"/>
                  <a:pt x="0" y="100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26" name="Freeform 56"/>
          <p:cNvSpPr/>
          <p:nvPr/>
        </p:nvSpPr>
        <p:spPr bwMode="auto">
          <a:xfrm>
            <a:off x="3932238" y="401638"/>
            <a:ext cx="1951038" cy="1436688"/>
          </a:xfrm>
          <a:custGeom>
            <a:avLst/>
            <a:gdLst>
              <a:gd name="T0" fmla="*/ 0 w 781"/>
              <a:gd name="T1" fmla="*/ 559 h 559"/>
              <a:gd name="T2" fmla="*/ 0 w 781"/>
              <a:gd name="T3" fmla="*/ 558 h 559"/>
              <a:gd name="T4" fmla="*/ 163 w 781"/>
              <a:gd name="T5" fmla="*/ 446 h 559"/>
              <a:gd name="T6" fmla="*/ 273 w 781"/>
              <a:gd name="T7" fmla="*/ 369 h 559"/>
              <a:gd name="T8" fmla="*/ 511 w 781"/>
              <a:gd name="T9" fmla="*/ 205 h 559"/>
              <a:gd name="T10" fmla="*/ 685 w 781"/>
              <a:gd name="T11" fmla="*/ 79 h 559"/>
              <a:gd name="T12" fmla="*/ 781 w 781"/>
              <a:gd name="T13" fmla="*/ 0 h 559"/>
              <a:gd name="T14" fmla="*/ 781 w 781"/>
              <a:gd name="T15" fmla="*/ 0 h 559"/>
              <a:gd name="T16" fmla="*/ 685 w 781"/>
              <a:gd name="T17" fmla="*/ 80 h 559"/>
              <a:gd name="T18" fmla="*/ 511 w 781"/>
              <a:gd name="T19" fmla="*/ 205 h 559"/>
              <a:gd name="T20" fmla="*/ 274 w 781"/>
              <a:gd name="T21" fmla="*/ 370 h 559"/>
              <a:gd name="T22" fmla="*/ 163 w 781"/>
              <a:gd name="T23" fmla="*/ 446 h 559"/>
              <a:gd name="T24" fmla="*/ 0 w 781"/>
              <a:gd name="T25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1" h="559">
                <a:moveTo>
                  <a:pt x="0" y="559"/>
                </a:moveTo>
                <a:cubicBezTo>
                  <a:pt x="0" y="558"/>
                  <a:pt x="0" y="558"/>
                  <a:pt x="0" y="558"/>
                </a:cubicBezTo>
                <a:cubicBezTo>
                  <a:pt x="55" y="520"/>
                  <a:pt x="110" y="482"/>
                  <a:pt x="163" y="446"/>
                </a:cubicBezTo>
                <a:cubicBezTo>
                  <a:pt x="199" y="420"/>
                  <a:pt x="237" y="395"/>
                  <a:pt x="273" y="369"/>
                </a:cubicBezTo>
                <a:cubicBezTo>
                  <a:pt x="347" y="319"/>
                  <a:pt x="433" y="260"/>
                  <a:pt x="511" y="205"/>
                </a:cubicBezTo>
                <a:cubicBezTo>
                  <a:pt x="582" y="155"/>
                  <a:pt x="639" y="114"/>
                  <a:pt x="685" y="79"/>
                </a:cubicBezTo>
                <a:cubicBezTo>
                  <a:pt x="720" y="52"/>
                  <a:pt x="757" y="24"/>
                  <a:pt x="781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57" y="24"/>
                  <a:pt x="721" y="53"/>
                  <a:pt x="685" y="80"/>
                </a:cubicBezTo>
                <a:cubicBezTo>
                  <a:pt x="639" y="114"/>
                  <a:pt x="582" y="155"/>
                  <a:pt x="511" y="205"/>
                </a:cubicBezTo>
                <a:cubicBezTo>
                  <a:pt x="433" y="260"/>
                  <a:pt x="347" y="319"/>
                  <a:pt x="274" y="370"/>
                </a:cubicBezTo>
                <a:cubicBezTo>
                  <a:pt x="237" y="395"/>
                  <a:pt x="200" y="421"/>
                  <a:pt x="163" y="446"/>
                </a:cubicBezTo>
                <a:cubicBezTo>
                  <a:pt x="110" y="483"/>
                  <a:pt x="55" y="521"/>
                  <a:pt x="0" y="559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27" name="Freeform 57"/>
          <p:cNvSpPr/>
          <p:nvPr/>
        </p:nvSpPr>
        <p:spPr bwMode="auto">
          <a:xfrm>
            <a:off x="4764088" y="188913"/>
            <a:ext cx="1119188" cy="415925"/>
          </a:xfrm>
          <a:custGeom>
            <a:avLst/>
            <a:gdLst>
              <a:gd name="T0" fmla="*/ 0 w 448"/>
              <a:gd name="T1" fmla="*/ 162 h 162"/>
              <a:gd name="T2" fmla="*/ 0 w 448"/>
              <a:gd name="T3" fmla="*/ 162 h 162"/>
              <a:gd name="T4" fmla="*/ 111 w 448"/>
              <a:gd name="T5" fmla="*/ 70 h 162"/>
              <a:gd name="T6" fmla="*/ 235 w 448"/>
              <a:gd name="T7" fmla="*/ 17 h 162"/>
              <a:gd name="T8" fmla="*/ 341 w 448"/>
              <a:gd name="T9" fmla="*/ 18 h 162"/>
              <a:gd name="T10" fmla="*/ 351 w 448"/>
              <a:gd name="T11" fmla="*/ 21 h 162"/>
              <a:gd name="T12" fmla="*/ 448 w 448"/>
              <a:gd name="T13" fmla="*/ 83 h 162"/>
              <a:gd name="T14" fmla="*/ 448 w 448"/>
              <a:gd name="T15" fmla="*/ 83 h 162"/>
              <a:gd name="T16" fmla="*/ 235 w 448"/>
              <a:gd name="T17" fmla="*/ 18 h 162"/>
              <a:gd name="T18" fmla="*/ 0 w 448"/>
              <a:gd name="T19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8" h="162">
                <a:moveTo>
                  <a:pt x="0" y="162"/>
                </a:moveTo>
                <a:cubicBezTo>
                  <a:pt x="0" y="162"/>
                  <a:pt x="0" y="162"/>
                  <a:pt x="0" y="162"/>
                </a:cubicBezTo>
                <a:cubicBezTo>
                  <a:pt x="36" y="125"/>
                  <a:pt x="74" y="94"/>
                  <a:pt x="111" y="70"/>
                </a:cubicBezTo>
                <a:cubicBezTo>
                  <a:pt x="153" y="44"/>
                  <a:pt x="194" y="26"/>
                  <a:pt x="235" y="17"/>
                </a:cubicBezTo>
                <a:cubicBezTo>
                  <a:pt x="270" y="9"/>
                  <a:pt x="306" y="10"/>
                  <a:pt x="341" y="18"/>
                </a:cubicBezTo>
                <a:cubicBezTo>
                  <a:pt x="344" y="19"/>
                  <a:pt x="348" y="20"/>
                  <a:pt x="351" y="21"/>
                </a:cubicBezTo>
                <a:cubicBezTo>
                  <a:pt x="390" y="33"/>
                  <a:pt x="423" y="54"/>
                  <a:pt x="448" y="83"/>
                </a:cubicBezTo>
                <a:cubicBezTo>
                  <a:pt x="448" y="83"/>
                  <a:pt x="448" y="83"/>
                  <a:pt x="448" y="83"/>
                </a:cubicBezTo>
                <a:cubicBezTo>
                  <a:pt x="398" y="26"/>
                  <a:pt x="315" y="0"/>
                  <a:pt x="235" y="18"/>
                </a:cubicBezTo>
                <a:cubicBezTo>
                  <a:pt x="158" y="35"/>
                  <a:pt x="76" y="85"/>
                  <a:pt x="0" y="162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1" name="Freeform 61"/>
          <p:cNvSpPr/>
          <p:nvPr/>
        </p:nvSpPr>
        <p:spPr bwMode="auto">
          <a:xfrm>
            <a:off x="5883275" y="401638"/>
            <a:ext cx="223838" cy="925513"/>
          </a:xfrm>
          <a:custGeom>
            <a:avLst/>
            <a:gdLst>
              <a:gd name="T0" fmla="*/ 83 w 90"/>
              <a:gd name="T1" fmla="*/ 360 h 360"/>
              <a:gd name="T2" fmla="*/ 0 w 90"/>
              <a:gd name="T3" fmla="*/ 0 h 360"/>
              <a:gd name="T4" fmla="*/ 0 w 90"/>
              <a:gd name="T5" fmla="*/ 0 h 360"/>
              <a:gd name="T6" fmla="*/ 68 w 90"/>
              <a:gd name="T7" fmla="*/ 160 h 360"/>
              <a:gd name="T8" fmla="*/ 83 w 90"/>
              <a:gd name="T9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360">
                <a:moveTo>
                  <a:pt x="83" y="360"/>
                </a:moveTo>
                <a:cubicBezTo>
                  <a:pt x="90" y="210"/>
                  <a:pt x="60" y="82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42"/>
                  <a:pt x="54" y="96"/>
                  <a:pt x="68" y="160"/>
                </a:cubicBezTo>
                <a:cubicBezTo>
                  <a:pt x="82" y="220"/>
                  <a:pt x="87" y="288"/>
                  <a:pt x="83" y="36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2" name="Freeform 62"/>
          <p:cNvSpPr/>
          <p:nvPr/>
        </p:nvSpPr>
        <p:spPr bwMode="auto">
          <a:xfrm>
            <a:off x="5329238" y="34925"/>
            <a:ext cx="776288" cy="1292225"/>
          </a:xfrm>
          <a:custGeom>
            <a:avLst/>
            <a:gdLst>
              <a:gd name="T0" fmla="*/ 305 w 311"/>
              <a:gd name="T1" fmla="*/ 503 h 503"/>
              <a:gd name="T2" fmla="*/ 224 w 311"/>
              <a:gd name="T3" fmla="*/ 125 h 503"/>
              <a:gd name="T4" fmla="*/ 0 w 311"/>
              <a:gd name="T5" fmla="*/ 9 h 503"/>
              <a:gd name="T6" fmla="*/ 0 w 311"/>
              <a:gd name="T7" fmla="*/ 8 h 503"/>
              <a:gd name="T8" fmla="*/ 225 w 311"/>
              <a:gd name="T9" fmla="*/ 124 h 503"/>
              <a:gd name="T10" fmla="*/ 291 w 311"/>
              <a:gd name="T11" fmla="*/ 294 h 503"/>
              <a:gd name="T12" fmla="*/ 305 w 311"/>
              <a:gd name="T13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1" h="503">
                <a:moveTo>
                  <a:pt x="305" y="503"/>
                </a:moveTo>
                <a:cubicBezTo>
                  <a:pt x="311" y="346"/>
                  <a:pt x="284" y="215"/>
                  <a:pt x="224" y="125"/>
                </a:cubicBezTo>
                <a:cubicBezTo>
                  <a:pt x="173" y="46"/>
                  <a:pt x="85" y="1"/>
                  <a:pt x="0" y="9"/>
                </a:cubicBezTo>
                <a:cubicBezTo>
                  <a:pt x="0" y="8"/>
                  <a:pt x="0" y="8"/>
                  <a:pt x="0" y="8"/>
                </a:cubicBezTo>
                <a:cubicBezTo>
                  <a:pt x="85" y="0"/>
                  <a:pt x="173" y="46"/>
                  <a:pt x="225" y="124"/>
                </a:cubicBezTo>
                <a:cubicBezTo>
                  <a:pt x="255" y="170"/>
                  <a:pt x="277" y="227"/>
                  <a:pt x="291" y="294"/>
                </a:cubicBezTo>
                <a:cubicBezTo>
                  <a:pt x="304" y="357"/>
                  <a:pt x="309" y="428"/>
                  <a:pt x="305" y="503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3" name="Freeform 63"/>
          <p:cNvSpPr/>
          <p:nvPr/>
        </p:nvSpPr>
        <p:spPr bwMode="auto">
          <a:xfrm>
            <a:off x="4557713" y="-142875"/>
            <a:ext cx="1547813" cy="1470025"/>
          </a:xfrm>
          <a:custGeom>
            <a:avLst/>
            <a:gdLst>
              <a:gd name="T0" fmla="*/ 614 w 620"/>
              <a:gd name="T1" fmla="*/ 572 h 572"/>
              <a:gd name="T2" fmla="*/ 556 w 620"/>
              <a:gd name="T3" fmla="*/ 214 h 572"/>
              <a:gd name="T4" fmla="*/ 385 w 620"/>
              <a:gd name="T5" fmla="*/ 39 h 572"/>
              <a:gd name="T6" fmla="*/ 366 w 620"/>
              <a:gd name="T7" fmla="*/ 33 h 572"/>
              <a:gd name="T8" fmla="*/ 1 w 620"/>
              <a:gd name="T9" fmla="*/ 189 h 572"/>
              <a:gd name="T10" fmla="*/ 0 w 620"/>
              <a:gd name="T11" fmla="*/ 189 h 572"/>
              <a:gd name="T12" fmla="*/ 182 w 620"/>
              <a:gd name="T13" fmla="*/ 55 h 572"/>
              <a:gd name="T14" fmla="*/ 284 w 620"/>
              <a:gd name="T15" fmla="*/ 27 h 572"/>
              <a:gd name="T16" fmla="*/ 386 w 620"/>
              <a:gd name="T17" fmla="*/ 38 h 572"/>
              <a:gd name="T18" fmla="*/ 557 w 620"/>
              <a:gd name="T19" fmla="*/ 213 h 572"/>
              <a:gd name="T20" fmla="*/ 615 w 620"/>
              <a:gd name="T21" fmla="*/ 572 h 572"/>
              <a:gd name="T22" fmla="*/ 614 w 620"/>
              <a:gd name="T23" fmla="*/ 57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0" h="572">
                <a:moveTo>
                  <a:pt x="614" y="572"/>
                </a:moveTo>
                <a:cubicBezTo>
                  <a:pt x="619" y="433"/>
                  <a:pt x="599" y="309"/>
                  <a:pt x="556" y="214"/>
                </a:cubicBezTo>
                <a:cubicBezTo>
                  <a:pt x="518" y="127"/>
                  <a:pt x="455" y="63"/>
                  <a:pt x="385" y="39"/>
                </a:cubicBezTo>
                <a:cubicBezTo>
                  <a:pt x="379" y="36"/>
                  <a:pt x="372" y="35"/>
                  <a:pt x="366" y="33"/>
                </a:cubicBezTo>
                <a:cubicBezTo>
                  <a:pt x="234" y="0"/>
                  <a:pt x="88" y="95"/>
                  <a:pt x="1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54" y="130"/>
                  <a:pt x="119" y="83"/>
                  <a:pt x="182" y="55"/>
                </a:cubicBezTo>
                <a:cubicBezTo>
                  <a:pt x="217" y="39"/>
                  <a:pt x="251" y="30"/>
                  <a:pt x="284" y="27"/>
                </a:cubicBezTo>
                <a:cubicBezTo>
                  <a:pt x="320" y="23"/>
                  <a:pt x="354" y="27"/>
                  <a:pt x="386" y="38"/>
                </a:cubicBezTo>
                <a:cubicBezTo>
                  <a:pt x="456" y="63"/>
                  <a:pt x="518" y="127"/>
                  <a:pt x="557" y="213"/>
                </a:cubicBezTo>
                <a:cubicBezTo>
                  <a:pt x="600" y="308"/>
                  <a:pt x="620" y="433"/>
                  <a:pt x="615" y="572"/>
                </a:cubicBezTo>
                <a:lnTo>
                  <a:pt x="614" y="572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4" name="Freeform 64"/>
          <p:cNvSpPr/>
          <p:nvPr/>
        </p:nvSpPr>
        <p:spPr bwMode="auto">
          <a:xfrm>
            <a:off x="4387850" y="-180975"/>
            <a:ext cx="1717675" cy="1508125"/>
          </a:xfrm>
          <a:custGeom>
            <a:avLst/>
            <a:gdLst>
              <a:gd name="T0" fmla="*/ 682 w 688"/>
              <a:gd name="T1" fmla="*/ 587 h 587"/>
              <a:gd name="T2" fmla="*/ 608 w 688"/>
              <a:gd name="T3" fmla="*/ 190 h 587"/>
              <a:gd name="T4" fmla="*/ 423 w 688"/>
              <a:gd name="T5" fmla="*/ 33 h 587"/>
              <a:gd name="T6" fmla="*/ 404 w 688"/>
              <a:gd name="T7" fmla="*/ 29 h 587"/>
              <a:gd name="T8" fmla="*/ 1 w 688"/>
              <a:gd name="T9" fmla="*/ 258 h 587"/>
              <a:gd name="T10" fmla="*/ 0 w 688"/>
              <a:gd name="T11" fmla="*/ 257 h 587"/>
              <a:gd name="T12" fmla="*/ 180 w 688"/>
              <a:gd name="T13" fmla="*/ 85 h 587"/>
              <a:gd name="T14" fmla="*/ 404 w 688"/>
              <a:gd name="T15" fmla="*/ 29 h 587"/>
              <a:gd name="T16" fmla="*/ 518 w 688"/>
              <a:gd name="T17" fmla="*/ 80 h 587"/>
              <a:gd name="T18" fmla="*/ 609 w 688"/>
              <a:gd name="T19" fmla="*/ 190 h 587"/>
              <a:gd name="T20" fmla="*/ 683 w 688"/>
              <a:gd name="T21" fmla="*/ 587 h 587"/>
              <a:gd name="T22" fmla="*/ 682 w 688"/>
              <a:gd name="T23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8" h="587">
                <a:moveTo>
                  <a:pt x="682" y="587"/>
                </a:moveTo>
                <a:cubicBezTo>
                  <a:pt x="688" y="429"/>
                  <a:pt x="662" y="291"/>
                  <a:pt x="608" y="190"/>
                </a:cubicBezTo>
                <a:cubicBezTo>
                  <a:pt x="564" y="109"/>
                  <a:pt x="496" y="51"/>
                  <a:pt x="423" y="33"/>
                </a:cubicBezTo>
                <a:cubicBezTo>
                  <a:pt x="416" y="32"/>
                  <a:pt x="410" y="30"/>
                  <a:pt x="404" y="29"/>
                </a:cubicBezTo>
                <a:cubicBezTo>
                  <a:pt x="211" y="0"/>
                  <a:pt x="47" y="197"/>
                  <a:pt x="1" y="258"/>
                </a:cubicBezTo>
                <a:cubicBezTo>
                  <a:pt x="0" y="257"/>
                  <a:pt x="0" y="257"/>
                  <a:pt x="0" y="257"/>
                </a:cubicBezTo>
                <a:cubicBezTo>
                  <a:pt x="38" y="207"/>
                  <a:pt x="100" y="136"/>
                  <a:pt x="180" y="85"/>
                </a:cubicBezTo>
                <a:cubicBezTo>
                  <a:pt x="257" y="37"/>
                  <a:pt x="332" y="18"/>
                  <a:pt x="404" y="29"/>
                </a:cubicBezTo>
                <a:cubicBezTo>
                  <a:pt x="443" y="35"/>
                  <a:pt x="482" y="52"/>
                  <a:pt x="518" y="80"/>
                </a:cubicBezTo>
                <a:cubicBezTo>
                  <a:pt x="554" y="108"/>
                  <a:pt x="585" y="146"/>
                  <a:pt x="609" y="190"/>
                </a:cubicBezTo>
                <a:cubicBezTo>
                  <a:pt x="663" y="291"/>
                  <a:pt x="688" y="428"/>
                  <a:pt x="683" y="587"/>
                </a:cubicBezTo>
                <a:lnTo>
                  <a:pt x="682" y="58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5" name="Freeform 65"/>
          <p:cNvSpPr/>
          <p:nvPr/>
        </p:nvSpPr>
        <p:spPr bwMode="auto">
          <a:xfrm>
            <a:off x="366713" y="1327150"/>
            <a:ext cx="5727700" cy="4816475"/>
          </a:xfrm>
          <a:custGeom>
            <a:avLst/>
            <a:gdLst>
              <a:gd name="T0" fmla="*/ 0 w 2293"/>
              <a:gd name="T1" fmla="*/ 1866 h 1874"/>
              <a:gd name="T2" fmla="*/ 0 w 2293"/>
              <a:gd name="T3" fmla="*/ 1865 h 1874"/>
              <a:gd name="T4" fmla="*/ 360 w 2293"/>
              <a:gd name="T5" fmla="*/ 1851 h 1874"/>
              <a:gd name="T6" fmla="*/ 770 w 2293"/>
              <a:gd name="T7" fmla="*/ 1748 h 1874"/>
              <a:gd name="T8" fmla="*/ 1586 w 2293"/>
              <a:gd name="T9" fmla="*/ 1274 h 1874"/>
              <a:gd name="T10" fmla="*/ 2129 w 2293"/>
              <a:gd name="T11" fmla="*/ 607 h 1874"/>
              <a:gd name="T12" fmla="*/ 2292 w 2293"/>
              <a:gd name="T13" fmla="*/ 0 h 1874"/>
              <a:gd name="T14" fmla="*/ 2293 w 2293"/>
              <a:gd name="T15" fmla="*/ 0 h 1874"/>
              <a:gd name="T16" fmla="*/ 2130 w 2293"/>
              <a:gd name="T17" fmla="*/ 607 h 1874"/>
              <a:gd name="T18" fmla="*/ 1586 w 2293"/>
              <a:gd name="T19" fmla="*/ 1275 h 1874"/>
              <a:gd name="T20" fmla="*/ 770 w 2293"/>
              <a:gd name="T21" fmla="*/ 1748 h 1874"/>
              <a:gd name="T22" fmla="*/ 360 w 2293"/>
              <a:gd name="T23" fmla="*/ 1852 h 1874"/>
              <a:gd name="T24" fmla="*/ 0 w 2293"/>
              <a:gd name="T25" fmla="*/ 1866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3" h="1874">
                <a:moveTo>
                  <a:pt x="0" y="1866"/>
                </a:moveTo>
                <a:cubicBezTo>
                  <a:pt x="0" y="1865"/>
                  <a:pt x="0" y="1865"/>
                  <a:pt x="0" y="1865"/>
                </a:cubicBezTo>
                <a:cubicBezTo>
                  <a:pt x="113" y="1873"/>
                  <a:pt x="235" y="1869"/>
                  <a:pt x="360" y="1851"/>
                </a:cubicBezTo>
                <a:cubicBezTo>
                  <a:pt x="496" y="1831"/>
                  <a:pt x="634" y="1796"/>
                  <a:pt x="770" y="1748"/>
                </a:cubicBezTo>
                <a:cubicBezTo>
                  <a:pt x="1061" y="1644"/>
                  <a:pt x="1343" y="1481"/>
                  <a:pt x="1586" y="1274"/>
                </a:cubicBezTo>
                <a:cubicBezTo>
                  <a:pt x="1818" y="1076"/>
                  <a:pt x="2006" y="845"/>
                  <a:pt x="2129" y="607"/>
                </a:cubicBezTo>
                <a:cubicBezTo>
                  <a:pt x="2235" y="402"/>
                  <a:pt x="2291" y="192"/>
                  <a:pt x="2292" y="0"/>
                </a:cubicBezTo>
                <a:cubicBezTo>
                  <a:pt x="2293" y="0"/>
                  <a:pt x="2293" y="0"/>
                  <a:pt x="2293" y="0"/>
                </a:cubicBezTo>
                <a:cubicBezTo>
                  <a:pt x="2292" y="192"/>
                  <a:pt x="2236" y="402"/>
                  <a:pt x="2130" y="607"/>
                </a:cubicBezTo>
                <a:cubicBezTo>
                  <a:pt x="2007" y="846"/>
                  <a:pt x="1819" y="1077"/>
                  <a:pt x="1586" y="1275"/>
                </a:cubicBezTo>
                <a:cubicBezTo>
                  <a:pt x="1343" y="1481"/>
                  <a:pt x="1061" y="1645"/>
                  <a:pt x="770" y="1748"/>
                </a:cubicBezTo>
                <a:cubicBezTo>
                  <a:pt x="634" y="1797"/>
                  <a:pt x="496" y="1832"/>
                  <a:pt x="360" y="1852"/>
                </a:cubicBezTo>
                <a:cubicBezTo>
                  <a:pt x="235" y="1870"/>
                  <a:pt x="113" y="1874"/>
                  <a:pt x="0" y="186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6" name="Freeform 66"/>
          <p:cNvSpPr/>
          <p:nvPr/>
        </p:nvSpPr>
        <p:spPr bwMode="auto">
          <a:xfrm>
            <a:off x="2106613" y="1327150"/>
            <a:ext cx="3987800" cy="4770438"/>
          </a:xfrm>
          <a:custGeom>
            <a:avLst/>
            <a:gdLst>
              <a:gd name="T0" fmla="*/ 0 w 1596"/>
              <a:gd name="T1" fmla="*/ 1856 h 1856"/>
              <a:gd name="T2" fmla="*/ 0 w 1596"/>
              <a:gd name="T3" fmla="*/ 1856 h 1856"/>
              <a:gd name="T4" fmla="*/ 584 w 1596"/>
              <a:gd name="T5" fmla="*/ 1603 h 1856"/>
              <a:gd name="T6" fmla="*/ 1127 w 1596"/>
              <a:gd name="T7" fmla="*/ 1127 h 1856"/>
              <a:gd name="T8" fmla="*/ 1481 w 1596"/>
              <a:gd name="T9" fmla="*/ 541 h 1856"/>
              <a:gd name="T10" fmla="*/ 1595 w 1596"/>
              <a:gd name="T11" fmla="*/ 0 h 1856"/>
              <a:gd name="T12" fmla="*/ 1596 w 1596"/>
              <a:gd name="T13" fmla="*/ 0 h 1856"/>
              <a:gd name="T14" fmla="*/ 1566 w 1596"/>
              <a:gd name="T15" fmla="*/ 264 h 1856"/>
              <a:gd name="T16" fmla="*/ 1482 w 1596"/>
              <a:gd name="T17" fmla="*/ 542 h 1856"/>
              <a:gd name="T18" fmla="*/ 1332 w 1596"/>
              <a:gd name="T19" fmla="*/ 842 h 1856"/>
              <a:gd name="T20" fmla="*/ 1127 w 1596"/>
              <a:gd name="T21" fmla="*/ 1128 h 1856"/>
              <a:gd name="T22" fmla="*/ 872 w 1596"/>
              <a:gd name="T23" fmla="*/ 1388 h 1856"/>
              <a:gd name="T24" fmla="*/ 585 w 1596"/>
              <a:gd name="T25" fmla="*/ 1604 h 1856"/>
              <a:gd name="T26" fmla="*/ 293 w 1596"/>
              <a:gd name="T27" fmla="*/ 1759 h 1856"/>
              <a:gd name="T28" fmla="*/ 0 w 1596"/>
              <a:gd name="T29" fmla="*/ 1856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96" h="1856">
                <a:moveTo>
                  <a:pt x="0" y="1856"/>
                </a:moveTo>
                <a:cubicBezTo>
                  <a:pt x="0" y="1856"/>
                  <a:pt x="0" y="1856"/>
                  <a:pt x="0" y="1856"/>
                </a:cubicBezTo>
                <a:cubicBezTo>
                  <a:pt x="193" y="1810"/>
                  <a:pt x="395" y="1723"/>
                  <a:pt x="584" y="1603"/>
                </a:cubicBezTo>
                <a:cubicBezTo>
                  <a:pt x="784" y="1477"/>
                  <a:pt x="971" y="1312"/>
                  <a:pt x="1127" y="1127"/>
                </a:cubicBezTo>
                <a:cubicBezTo>
                  <a:pt x="1278" y="946"/>
                  <a:pt x="1401" y="744"/>
                  <a:pt x="1481" y="541"/>
                </a:cubicBezTo>
                <a:cubicBezTo>
                  <a:pt x="1554" y="358"/>
                  <a:pt x="1593" y="171"/>
                  <a:pt x="1595" y="0"/>
                </a:cubicBezTo>
                <a:cubicBezTo>
                  <a:pt x="1596" y="0"/>
                  <a:pt x="1596" y="0"/>
                  <a:pt x="1596" y="0"/>
                </a:cubicBezTo>
                <a:cubicBezTo>
                  <a:pt x="1595" y="85"/>
                  <a:pt x="1585" y="174"/>
                  <a:pt x="1566" y="264"/>
                </a:cubicBezTo>
                <a:cubicBezTo>
                  <a:pt x="1547" y="355"/>
                  <a:pt x="1519" y="449"/>
                  <a:pt x="1482" y="542"/>
                </a:cubicBezTo>
                <a:cubicBezTo>
                  <a:pt x="1442" y="643"/>
                  <a:pt x="1391" y="744"/>
                  <a:pt x="1332" y="842"/>
                </a:cubicBezTo>
                <a:cubicBezTo>
                  <a:pt x="1272" y="940"/>
                  <a:pt x="1203" y="1037"/>
                  <a:pt x="1127" y="1128"/>
                </a:cubicBezTo>
                <a:cubicBezTo>
                  <a:pt x="1049" y="1221"/>
                  <a:pt x="963" y="1308"/>
                  <a:pt x="872" y="1388"/>
                </a:cubicBezTo>
                <a:cubicBezTo>
                  <a:pt x="781" y="1468"/>
                  <a:pt x="684" y="1541"/>
                  <a:pt x="585" y="1604"/>
                </a:cubicBezTo>
                <a:cubicBezTo>
                  <a:pt x="489" y="1664"/>
                  <a:pt x="391" y="1716"/>
                  <a:pt x="293" y="1759"/>
                </a:cubicBezTo>
                <a:cubicBezTo>
                  <a:pt x="195" y="1801"/>
                  <a:pt x="97" y="1834"/>
                  <a:pt x="0" y="185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7" name="Freeform 67"/>
          <p:cNvSpPr/>
          <p:nvPr/>
        </p:nvSpPr>
        <p:spPr bwMode="auto">
          <a:xfrm>
            <a:off x="4060825" y="1327150"/>
            <a:ext cx="2033588" cy="3741738"/>
          </a:xfrm>
          <a:custGeom>
            <a:avLst/>
            <a:gdLst>
              <a:gd name="T0" fmla="*/ 0 w 814"/>
              <a:gd name="T1" fmla="*/ 1456 h 1456"/>
              <a:gd name="T2" fmla="*/ 0 w 814"/>
              <a:gd name="T3" fmla="*/ 1456 h 1456"/>
              <a:gd name="T4" fmla="*/ 285 w 814"/>
              <a:gd name="T5" fmla="*/ 1228 h 1456"/>
              <a:gd name="T6" fmla="*/ 547 w 814"/>
              <a:gd name="T7" fmla="*/ 881 h 1456"/>
              <a:gd name="T8" fmla="*/ 813 w 814"/>
              <a:gd name="T9" fmla="*/ 0 h 1456"/>
              <a:gd name="T10" fmla="*/ 814 w 814"/>
              <a:gd name="T11" fmla="*/ 0 h 1456"/>
              <a:gd name="T12" fmla="*/ 548 w 814"/>
              <a:gd name="T13" fmla="*/ 881 h 1456"/>
              <a:gd name="T14" fmla="*/ 286 w 814"/>
              <a:gd name="T15" fmla="*/ 1228 h 1456"/>
              <a:gd name="T16" fmla="*/ 0 w 814"/>
              <a:gd name="T17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4" h="1456">
                <a:moveTo>
                  <a:pt x="0" y="1456"/>
                </a:moveTo>
                <a:cubicBezTo>
                  <a:pt x="0" y="1456"/>
                  <a:pt x="0" y="1456"/>
                  <a:pt x="0" y="1456"/>
                </a:cubicBezTo>
                <a:cubicBezTo>
                  <a:pt x="100" y="1396"/>
                  <a:pt x="196" y="1320"/>
                  <a:pt x="285" y="1228"/>
                </a:cubicBezTo>
                <a:cubicBezTo>
                  <a:pt x="384" y="1126"/>
                  <a:pt x="472" y="1009"/>
                  <a:pt x="547" y="881"/>
                </a:cubicBezTo>
                <a:cubicBezTo>
                  <a:pt x="711" y="602"/>
                  <a:pt x="805" y="289"/>
                  <a:pt x="813" y="0"/>
                </a:cubicBezTo>
                <a:cubicBezTo>
                  <a:pt x="814" y="0"/>
                  <a:pt x="814" y="0"/>
                  <a:pt x="814" y="0"/>
                </a:cubicBezTo>
                <a:cubicBezTo>
                  <a:pt x="806" y="290"/>
                  <a:pt x="712" y="602"/>
                  <a:pt x="548" y="881"/>
                </a:cubicBezTo>
                <a:cubicBezTo>
                  <a:pt x="473" y="1010"/>
                  <a:pt x="384" y="1127"/>
                  <a:pt x="286" y="1228"/>
                </a:cubicBezTo>
                <a:cubicBezTo>
                  <a:pt x="196" y="1320"/>
                  <a:pt x="100" y="1397"/>
                  <a:pt x="0" y="145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8" name="Freeform 68"/>
          <p:cNvSpPr/>
          <p:nvPr/>
        </p:nvSpPr>
        <p:spPr bwMode="auto">
          <a:xfrm>
            <a:off x="4675188" y="1327150"/>
            <a:ext cx="1419225" cy="2346325"/>
          </a:xfrm>
          <a:custGeom>
            <a:avLst/>
            <a:gdLst>
              <a:gd name="T0" fmla="*/ 0 w 568"/>
              <a:gd name="T1" fmla="*/ 913 h 913"/>
              <a:gd name="T2" fmla="*/ 0 w 568"/>
              <a:gd name="T3" fmla="*/ 912 h 913"/>
              <a:gd name="T4" fmla="*/ 163 w 568"/>
              <a:gd name="T5" fmla="*/ 823 h 913"/>
              <a:gd name="T6" fmla="*/ 337 w 568"/>
              <a:gd name="T7" fmla="*/ 638 h 913"/>
              <a:gd name="T8" fmla="*/ 567 w 568"/>
              <a:gd name="T9" fmla="*/ 0 h 913"/>
              <a:gd name="T10" fmla="*/ 568 w 568"/>
              <a:gd name="T11" fmla="*/ 0 h 913"/>
              <a:gd name="T12" fmla="*/ 495 w 568"/>
              <a:gd name="T13" fmla="*/ 345 h 913"/>
              <a:gd name="T14" fmla="*/ 338 w 568"/>
              <a:gd name="T15" fmla="*/ 639 h 913"/>
              <a:gd name="T16" fmla="*/ 163 w 568"/>
              <a:gd name="T17" fmla="*/ 824 h 913"/>
              <a:gd name="T18" fmla="*/ 0 w 568"/>
              <a:gd name="T19" fmla="*/ 913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8" h="913">
                <a:moveTo>
                  <a:pt x="0" y="913"/>
                </a:moveTo>
                <a:cubicBezTo>
                  <a:pt x="0" y="912"/>
                  <a:pt x="0" y="912"/>
                  <a:pt x="0" y="912"/>
                </a:cubicBezTo>
                <a:cubicBezTo>
                  <a:pt x="53" y="895"/>
                  <a:pt x="108" y="866"/>
                  <a:pt x="163" y="823"/>
                </a:cubicBezTo>
                <a:cubicBezTo>
                  <a:pt x="225" y="775"/>
                  <a:pt x="284" y="712"/>
                  <a:pt x="337" y="638"/>
                </a:cubicBezTo>
                <a:cubicBezTo>
                  <a:pt x="473" y="451"/>
                  <a:pt x="557" y="218"/>
                  <a:pt x="567" y="0"/>
                </a:cubicBezTo>
                <a:cubicBezTo>
                  <a:pt x="568" y="0"/>
                  <a:pt x="568" y="0"/>
                  <a:pt x="568" y="0"/>
                </a:cubicBezTo>
                <a:cubicBezTo>
                  <a:pt x="562" y="115"/>
                  <a:pt x="538" y="231"/>
                  <a:pt x="495" y="345"/>
                </a:cubicBezTo>
                <a:cubicBezTo>
                  <a:pt x="456" y="449"/>
                  <a:pt x="402" y="550"/>
                  <a:pt x="338" y="639"/>
                </a:cubicBezTo>
                <a:cubicBezTo>
                  <a:pt x="285" y="713"/>
                  <a:pt x="226" y="775"/>
                  <a:pt x="163" y="824"/>
                </a:cubicBezTo>
                <a:cubicBezTo>
                  <a:pt x="109" y="866"/>
                  <a:pt x="54" y="896"/>
                  <a:pt x="0" y="913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54" name="Freeform 69"/>
          <p:cNvSpPr/>
          <p:nvPr/>
        </p:nvSpPr>
        <p:spPr bwMode="auto">
          <a:xfrm>
            <a:off x="4929188" y="1327150"/>
            <a:ext cx="1165225" cy="2674938"/>
          </a:xfrm>
          <a:custGeom>
            <a:avLst/>
            <a:gdLst>
              <a:gd name="T0" fmla="*/ 1 w 466"/>
              <a:gd name="T1" fmla="*/ 1041 h 1041"/>
              <a:gd name="T2" fmla="*/ 0 w 466"/>
              <a:gd name="T3" fmla="*/ 1041 h 1041"/>
              <a:gd name="T4" fmla="*/ 307 w 466"/>
              <a:gd name="T5" fmla="*/ 613 h 1041"/>
              <a:gd name="T6" fmla="*/ 465 w 466"/>
              <a:gd name="T7" fmla="*/ 0 h 1041"/>
              <a:gd name="T8" fmla="*/ 466 w 466"/>
              <a:gd name="T9" fmla="*/ 0 h 1041"/>
              <a:gd name="T10" fmla="*/ 308 w 466"/>
              <a:gd name="T11" fmla="*/ 613 h 1041"/>
              <a:gd name="T12" fmla="*/ 1 w 466"/>
              <a:gd name="T13" fmla="*/ 1041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6" h="1041">
                <a:moveTo>
                  <a:pt x="1" y="1041"/>
                </a:moveTo>
                <a:cubicBezTo>
                  <a:pt x="0" y="1041"/>
                  <a:pt x="0" y="1041"/>
                  <a:pt x="0" y="1041"/>
                </a:cubicBezTo>
                <a:cubicBezTo>
                  <a:pt x="120" y="932"/>
                  <a:pt x="226" y="784"/>
                  <a:pt x="307" y="613"/>
                </a:cubicBezTo>
                <a:cubicBezTo>
                  <a:pt x="403" y="412"/>
                  <a:pt x="458" y="200"/>
                  <a:pt x="465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58" y="200"/>
                  <a:pt x="404" y="412"/>
                  <a:pt x="308" y="613"/>
                </a:cubicBezTo>
                <a:cubicBezTo>
                  <a:pt x="226" y="784"/>
                  <a:pt x="120" y="932"/>
                  <a:pt x="1" y="104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55" name="Freeform 70"/>
          <p:cNvSpPr/>
          <p:nvPr/>
        </p:nvSpPr>
        <p:spPr bwMode="auto">
          <a:xfrm>
            <a:off x="4649788" y="352425"/>
            <a:ext cx="1444625" cy="974725"/>
          </a:xfrm>
          <a:custGeom>
            <a:avLst/>
            <a:gdLst>
              <a:gd name="T0" fmla="*/ 577 w 578"/>
              <a:gd name="T1" fmla="*/ 379 h 379"/>
              <a:gd name="T2" fmla="*/ 359 w 578"/>
              <a:gd name="T3" fmla="*/ 108 h 379"/>
              <a:gd name="T4" fmla="*/ 0 w 578"/>
              <a:gd name="T5" fmla="*/ 0 h 379"/>
              <a:gd name="T6" fmla="*/ 1 w 578"/>
              <a:gd name="T7" fmla="*/ 0 h 379"/>
              <a:gd name="T8" fmla="*/ 360 w 578"/>
              <a:gd name="T9" fmla="*/ 107 h 379"/>
              <a:gd name="T10" fmla="*/ 508 w 578"/>
              <a:gd name="T11" fmla="*/ 219 h 379"/>
              <a:gd name="T12" fmla="*/ 578 w 578"/>
              <a:gd name="T13" fmla="*/ 379 h 379"/>
              <a:gd name="T14" fmla="*/ 577 w 578"/>
              <a:gd name="T1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" h="379">
                <a:moveTo>
                  <a:pt x="577" y="379"/>
                </a:moveTo>
                <a:cubicBezTo>
                  <a:pt x="570" y="231"/>
                  <a:pt x="422" y="140"/>
                  <a:pt x="359" y="108"/>
                </a:cubicBezTo>
                <a:cubicBezTo>
                  <a:pt x="262" y="58"/>
                  <a:pt x="148" y="24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48" y="23"/>
                  <a:pt x="262" y="57"/>
                  <a:pt x="360" y="107"/>
                </a:cubicBezTo>
                <a:cubicBezTo>
                  <a:pt x="419" y="138"/>
                  <a:pt x="470" y="176"/>
                  <a:pt x="508" y="219"/>
                </a:cubicBezTo>
                <a:cubicBezTo>
                  <a:pt x="551" y="269"/>
                  <a:pt x="575" y="323"/>
                  <a:pt x="578" y="379"/>
                </a:cubicBezTo>
                <a:lnTo>
                  <a:pt x="577" y="37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80" name="Freeform 71"/>
          <p:cNvSpPr/>
          <p:nvPr/>
        </p:nvSpPr>
        <p:spPr bwMode="auto">
          <a:xfrm>
            <a:off x="2671763" y="1327150"/>
            <a:ext cx="3422650" cy="1325563"/>
          </a:xfrm>
          <a:custGeom>
            <a:avLst/>
            <a:gdLst>
              <a:gd name="T0" fmla="*/ 0 w 1370"/>
              <a:gd name="T1" fmla="*/ 516 h 516"/>
              <a:gd name="T2" fmla="*/ 0 w 1370"/>
              <a:gd name="T3" fmla="*/ 515 h 516"/>
              <a:gd name="T4" fmla="*/ 529 w 1370"/>
              <a:gd name="T5" fmla="*/ 319 h 516"/>
              <a:gd name="T6" fmla="*/ 860 w 1370"/>
              <a:gd name="T7" fmla="*/ 204 h 516"/>
              <a:gd name="T8" fmla="*/ 1008 w 1370"/>
              <a:gd name="T9" fmla="*/ 153 h 516"/>
              <a:gd name="T10" fmla="*/ 1034 w 1370"/>
              <a:gd name="T11" fmla="*/ 144 h 516"/>
              <a:gd name="T12" fmla="*/ 1180 w 1370"/>
              <a:gd name="T13" fmla="*/ 92 h 516"/>
              <a:gd name="T14" fmla="*/ 1296 w 1370"/>
              <a:gd name="T15" fmla="*/ 48 h 516"/>
              <a:gd name="T16" fmla="*/ 1369 w 1370"/>
              <a:gd name="T17" fmla="*/ 5 h 516"/>
              <a:gd name="T18" fmla="*/ 1369 w 1370"/>
              <a:gd name="T19" fmla="*/ 1 h 516"/>
              <a:gd name="T20" fmla="*/ 1370 w 1370"/>
              <a:gd name="T21" fmla="*/ 0 h 516"/>
              <a:gd name="T22" fmla="*/ 1370 w 1370"/>
              <a:gd name="T23" fmla="*/ 5 h 516"/>
              <a:gd name="T24" fmla="*/ 1296 w 1370"/>
              <a:gd name="T25" fmla="*/ 48 h 516"/>
              <a:gd name="T26" fmla="*/ 1180 w 1370"/>
              <a:gd name="T27" fmla="*/ 93 h 516"/>
              <a:gd name="T28" fmla="*/ 1035 w 1370"/>
              <a:gd name="T29" fmla="*/ 144 h 516"/>
              <a:gd name="T30" fmla="*/ 1008 w 1370"/>
              <a:gd name="T31" fmla="*/ 154 h 516"/>
              <a:gd name="T32" fmla="*/ 860 w 1370"/>
              <a:gd name="T33" fmla="*/ 205 h 516"/>
              <a:gd name="T34" fmla="*/ 530 w 1370"/>
              <a:gd name="T35" fmla="*/ 320 h 516"/>
              <a:gd name="T36" fmla="*/ 0 w 1370"/>
              <a:gd name="T37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70" h="516">
                <a:moveTo>
                  <a:pt x="0" y="516"/>
                </a:moveTo>
                <a:cubicBezTo>
                  <a:pt x="0" y="515"/>
                  <a:pt x="0" y="515"/>
                  <a:pt x="0" y="515"/>
                </a:cubicBezTo>
                <a:cubicBezTo>
                  <a:pt x="161" y="452"/>
                  <a:pt x="334" y="388"/>
                  <a:pt x="529" y="319"/>
                </a:cubicBezTo>
                <a:cubicBezTo>
                  <a:pt x="645" y="278"/>
                  <a:pt x="754" y="240"/>
                  <a:pt x="860" y="204"/>
                </a:cubicBezTo>
                <a:cubicBezTo>
                  <a:pt x="912" y="186"/>
                  <a:pt x="960" y="169"/>
                  <a:pt x="1008" y="153"/>
                </a:cubicBezTo>
                <a:cubicBezTo>
                  <a:pt x="1017" y="150"/>
                  <a:pt x="1026" y="147"/>
                  <a:pt x="1034" y="144"/>
                </a:cubicBezTo>
                <a:cubicBezTo>
                  <a:pt x="1087" y="125"/>
                  <a:pt x="1136" y="108"/>
                  <a:pt x="1180" y="92"/>
                </a:cubicBezTo>
                <a:cubicBezTo>
                  <a:pt x="1230" y="74"/>
                  <a:pt x="1267" y="60"/>
                  <a:pt x="1296" y="48"/>
                </a:cubicBezTo>
                <a:cubicBezTo>
                  <a:pt x="1341" y="29"/>
                  <a:pt x="1366" y="14"/>
                  <a:pt x="1369" y="5"/>
                </a:cubicBezTo>
                <a:cubicBezTo>
                  <a:pt x="1370" y="3"/>
                  <a:pt x="1370" y="2"/>
                  <a:pt x="1369" y="1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0" y="2"/>
                  <a:pt x="1370" y="3"/>
                  <a:pt x="1370" y="5"/>
                </a:cubicBezTo>
                <a:cubicBezTo>
                  <a:pt x="1366" y="15"/>
                  <a:pt x="1342" y="29"/>
                  <a:pt x="1296" y="48"/>
                </a:cubicBezTo>
                <a:cubicBezTo>
                  <a:pt x="1267" y="60"/>
                  <a:pt x="1230" y="74"/>
                  <a:pt x="1180" y="93"/>
                </a:cubicBezTo>
                <a:cubicBezTo>
                  <a:pt x="1137" y="109"/>
                  <a:pt x="1087" y="126"/>
                  <a:pt x="1035" y="144"/>
                </a:cubicBezTo>
                <a:cubicBezTo>
                  <a:pt x="1026" y="147"/>
                  <a:pt x="1017" y="150"/>
                  <a:pt x="1008" y="154"/>
                </a:cubicBezTo>
                <a:cubicBezTo>
                  <a:pt x="961" y="170"/>
                  <a:pt x="912" y="187"/>
                  <a:pt x="860" y="205"/>
                </a:cubicBezTo>
                <a:cubicBezTo>
                  <a:pt x="755" y="241"/>
                  <a:pt x="646" y="279"/>
                  <a:pt x="530" y="320"/>
                </a:cubicBezTo>
                <a:cubicBezTo>
                  <a:pt x="335" y="389"/>
                  <a:pt x="161" y="453"/>
                  <a:pt x="0" y="51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81" name="Freeform 72"/>
          <p:cNvSpPr/>
          <p:nvPr/>
        </p:nvSpPr>
        <p:spPr bwMode="auto">
          <a:xfrm>
            <a:off x="3932238" y="1103313"/>
            <a:ext cx="2170113" cy="735013"/>
          </a:xfrm>
          <a:custGeom>
            <a:avLst/>
            <a:gdLst>
              <a:gd name="T0" fmla="*/ 0 w 869"/>
              <a:gd name="T1" fmla="*/ 286 h 286"/>
              <a:gd name="T2" fmla="*/ 0 w 869"/>
              <a:gd name="T3" fmla="*/ 285 h 286"/>
              <a:gd name="T4" fmla="*/ 332 w 869"/>
              <a:gd name="T5" fmla="*/ 106 h 286"/>
              <a:gd name="T6" fmla="*/ 631 w 869"/>
              <a:gd name="T7" fmla="*/ 14 h 286"/>
              <a:gd name="T8" fmla="*/ 817 w 869"/>
              <a:gd name="T9" fmla="*/ 18 h 286"/>
              <a:gd name="T10" fmla="*/ 865 w 869"/>
              <a:gd name="T11" fmla="*/ 88 h 286"/>
              <a:gd name="T12" fmla="*/ 864 w 869"/>
              <a:gd name="T13" fmla="*/ 87 h 286"/>
              <a:gd name="T14" fmla="*/ 817 w 869"/>
              <a:gd name="T15" fmla="*/ 19 h 286"/>
              <a:gd name="T16" fmla="*/ 631 w 869"/>
              <a:gd name="T17" fmla="*/ 14 h 286"/>
              <a:gd name="T18" fmla="*/ 332 w 869"/>
              <a:gd name="T19" fmla="*/ 107 h 286"/>
              <a:gd name="T20" fmla="*/ 0 w 869"/>
              <a:gd name="T21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9" h="286">
                <a:moveTo>
                  <a:pt x="0" y="286"/>
                </a:moveTo>
                <a:cubicBezTo>
                  <a:pt x="0" y="285"/>
                  <a:pt x="0" y="285"/>
                  <a:pt x="0" y="285"/>
                </a:cubicBezTo>
                <a:cubicBezTo>
                  <a:pt x="110" y="213"/>
                  <a:pt x="221" y="153"/>
                  <a:pt x="332" y="106"/>
                </a:cubicBezTo>
                <a:cubicBezTo>
                  <a:pt x="441" y="59"/>
                  <a:pt x="542" y="28"/>
                  <a:pt x="631" y="14"/>
                </a:cubicBezTo>
                <a:cubicBezTo>
                  <a:pt x="712" y="0"/>
                  <a:pt x="775" y="2"/>
                  <a:pt x="817" y="18"/>
                </a:cubicBezTo>
                <a:cubicBezTo>
                  <a:pt x="850" y="31"/>
                  <a:pt x="869" y="60"/>
                  <a:pt x="865" y="88"/>
                </a:cubicBezTo>
                <a:cubicBezTo>
                  <a:pt x="864" y="87"/>
                  <a:pt x="864" y="87"/>
                  <a:pt x="864" y="87"/>
                </a:cubicBezTo>
                <a:cubicBezTo>
                  <a:pt x="869" y="60"/>
                  <a:pt x="849" y="31"/>
                  <a:pt x="817" y="19"/>
                </a:cubicBezTo>
                <a:cubicBezTo>
                  <a:pt x="775" y="3"/>
                  <a:pt x="712" y="1"/>
                  <a:pt x="631" y="14"/>
                </a:cubicBezTo>
                <a:cubicBezTo>
                  <a:pt x="542" y="29"/>
                  <a:pt x="441" y="60"/>
                  <a:pt x="332" y="107"/>
                </a:cubicBezTo>
                <a:cubicBezTo>
                  <a:pt x="222" y="154"/>
                  <a:pt x="110" y="214"/>
                  <a:pt x="0" y="28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82" name="Freeform 73"/>
          <p:cNvSpPr/>
          <p:nvPr/>
        </p:nvSpPr>
        <p:spPr bwMode="auto">
          <a:xfrm>
            <a:off x="4762500" y="234950"/>
            <a:ext cx="1339850" cy="1092200"/>
          </a:xfrm>
          <a:custGeom>
            <a:avLst/>
            <a:gdLst>
              <a:gd name="T0" fmla="*/ 532 w 537"/>
              <a:gd name="T1" fmla="*/ 425 h 425"/>
              <a:gd name="T2" fmla="*/ 494 w 537"/>
              <a:gd name="T3" fmla="*/ 175 h 425"/>
              <a:gd name="T4" fmla="*/ 363 w 537"/>
              <a:gd name="T5" fmla="*/ 23 h 425"/>
              <a:gd name="T6" fmla="*/ 180 w 537"/>
              <a:gd name="T7" fmla="*/ 28 h 425"/>
              <a:gd name="T8" fmla="*/ 1 w 537"/>
              <a:gd name="T9" fmla="*/ 144 h 425"/>
              <a:gd name="T10" fmla="*/ 0 w 537"/>
              <a:gd name="T11" fmla="*/ 144 h 425"/>
              <a:gd name="T12" fmla="*/ 179 w 537"/>
              <a:gd name="T13" fmla="*/ 27 h 425"/>
              <a:gd name="T14" fmla="*/ 363 w 537"/>
              <a:gd name="T15" fmla="*/ 23 h 425"/>
              <a:gd name="T16" fmla="*/ 495 w 537"/>
              <a:gd name="T17" fmla="*/ 175 h 425"/>
              <a:gd name="T18" fmla="*/ 533 w 537"/>
              <a:gd name="T19" fmla="*/ 425 h 425"/>
              <a:gd name="T20" fmla="*/ 532 w 537"/>
              <a:gd name="T21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7" h="425">
                <a:moveTo>
                  <a:pt x="532" y="425"/>
                </a:moveTo>
                <a:cubicBezTo>
                  <a:pt x="536" y="335"/>
                  <a:pt x="523" y="246"/>
                  <a:pt x="494" y="175"/>
                </a:cubicBezTo>
                <a:cubicBezTo>
                  <a:pt x="464" y="99"/>
                  <a:pt x="418" y="47"/>
                  <a:pt x="363" y="23"/>
                </a:cubicBezTo>
                <a:cubicBezTo>
                  <a:pt x="311" y="1"/>
                  <a:pt x="247" y="3"/>
                  <a:pt x="180" y="28"/>
                </a:cubicBezTo>
                <a:cubicBezTo>
                  <a:pt x="119" y="50"/>
                  <a:pt x="55" y="91"/>
                  <a:pt x="1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55" y="91"/>
                  <a:pt x="118" y="49"/>
                  <a:pt x="179" y="27"/>
                </a:cubicBezTo>
                <a:cubicBezTo>
                  <a:pt x="247" y="2"/>
                  <a:pt x="311" y="0"/>
                  <a:pt x="363" y="23"/>
                </a:cubicBezTo>
                <a:cubicBezTo>
                  <a:pt x="419" y="46"/>
                  <a:pt x="464" y="99"/>
                  <a:pt x="495" y="175"/>
                </a:cubicBezTo>
                <a:cubicBezTo>
                  <a:pt x="524" y="246"/>
                  <a:pt x="537" y="335"/>
                  <a:pt x="533" y="425"/>
                </a:cubicBezTo>
                <a:lnTo>
                  <a:pt x="532" y="425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grpSp>
        <p:nvGrpSpPr>
          <p:cNvPr id="2" name="组合 1"/>
          <p:cNvGrpSpPr/>
          <p:nvPr/>
        </p:nvGrpSpPr>
        <p:grpSpPr>
          <a:xfrm>
            <a:off x="9071610" y="1454785"/>
            <a:ext cx="1532890" cy="1577975"/>
            <a:chOff x="1479136" y="1653961"/>
            <a:chExt cx="2585737" cy="2661333"/>
          </a:xfrm>
        </p:grpSpPr>
        <p:grpSp>
          <p:nvGrpSpPr>
            <p:cNvPr id="2087" name="组合 2086"/>
            <p:cNvGrpSpPr/>
            <p:nvPr/>
          </p:nvGrpSpPr>
          <p:grpSpPr>
            <a:xfrm>
              <a:off x="1479136" y="1653961"/>
              <a:ext cx="2585737" cy="2661333"/>
              <a:chOff x="1827622" y="1343919"/>
              <a:chExt cx="2304000" cy="230400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848139" y="2083438"/>
              <a:ext cx="1824046" cy="1877374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66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4" rIns="0" bIns="44884" rtlCol="0" anchor="ctr"/>
            <a:lstStyle/>
            <a:p>
              <a:pPr algn="ctr" fontAlgn="auto"/>
              <a:r>
                <a:rPr lang="en-US" altLang="zh-CN" sz="2000" strike="noStrike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LOGO</a:t>
              </a:r>
              <a:endParaRPr lang="en-US" altLang="zh-CN" sz="2000" strike="noStrike" noProof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418545" y="3396537"/>
            <a:ext cx="489738" cy="504056"/>
            <a:chOff x="1827622" y="1343919"/>
            <a:chExt cx="2304000" cy="2304000"/>
          </a:xfrm>
        </p:grpSpPr>
        <p:sp>
          <p:nvSpPr>
            <p:cNvPr id="105" name="椭圆 10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100000">
                  <a:srgbClr val="00B0F0"/>
                </a:gs>
                <a:gs pos="0">
                  <a:srgbClr val="0066FF"/>
                </a:gs>
              </a:gsLst>
              <a:path path="circle">
                <a:fillToRect t="100000" r="100000"/>
              </a:path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1877482" y="1393780"/>
              <a:ext cx="2204284" cy="2204283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0066FF"/>
                </a:gs>
              </a:gsLst>
              <a:path path="circle">
                <a:fillToRect t="100000" r="100000"/>
              </a:path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2088" name="同心圆 2087"/>
          <p:cNvSpPr/>
          <p:nvPr/>
        </p:nvSpPr>
        <p:spPr>
          <a:xfrm>
            <a:off x="4011613" y="1831975"/>
            <a:ext cx="338138" cy="349250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4" rIns="89770" bIns="44884" rtlCol="0" anchor="ctr"/>
          <a:lstStyle/>
          <a:p>
            <a:pPr algn="ctr" fontAlgn="auto"/>
            <a:endParaRPr lang="zh-CN" altLang="en-US" sz="1560" strike="noStrike" noProof="1">
              <a:solidFill>
                <a:schemeClr val="tx1"/>
              </a:solidFill>
            </a:endParaRPr>
          </a:p>
        </p:txBody>
      </p:sp>
      <p:sp>
        <p:nvSpPr>
          <p:cNvPr id="108" name="同心圆 107"/>
          <p:cNvSpPr/>
          <p:nvPr/>
        </p:nvSpPr>
        <p:spPr>
          <a:xfrm>
            <a:off x="5024438" y="1670050"/>
            <a:ext cx="174625" cy="179388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884" rIns="0" bIns="44884" rtlCol="0" anchor="ctr"/>
          <a:lstStyle/>
          <a:p>
            <a:pPr algn="ctr" fontAlgn="auto"/>
            <a:endParaRPr lang="zh-CN" altLang="en-US" sz="3550" strike="noStrike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同心圆 108"/>
          <p:cNvSpPr/>
          <p:nvPr/>
        </p:nvSpPr>
        <p:spPr>
          <a:xfrm>
            <a:off x="4591050" y="287338"/>
            <a:ext cx="173038" cy="179388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4" rIns="89770" bIns="44884" rtlCol="0" anchor="ctr"/>
          <a:lstStyle/>
          <a:p>
            <a:pPr algn="ctr" fontAlgn="auto"/>
            <a:endParaRPr lang="zh-CN" altLang="en-US" sz="1560" strike="noStrike" noProof="1">
              <a:solidFill>
                <a:schemeClr val="tx1"/>
              </a:solidFill>
            </a:endParaRPr>
          </a:p>
        </p:txBody>
      </p:sp>
      <p:sp>
        <p:nvSpPr>
          <p:cNvPr id="110" name="同心圆 109"/>
          <p:cNvSpPr/>
          <p:nvPr/>
        </p:nvSpPr>
        <p:spPr>
          <a:xfrm>
            <a:off x="5480050" y="573088"/>
            <a:ext cx="173038" cy="179388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4" rIns="89770" bIns="44884" rtlCol="0" anchor="ctr"/>
          <a:lstStyle/>
          <a:p>
            <a:pPr algn="ctr" fontAlgn="auto"/>
            <a:endParaRPr lang="zh-CN" altLang="en-US" sz="1560" strike="noStrike" noProof="1">
              <a:solidFill>
                <a:schemeClr val="tx1"/>
              </a:solidFill>
            </a:endParaRPr>
          </a:p>
        </p:txBody>
      </p:sp>
      <p:sp>
        <p:nvSpPr>
          <p:cNvPr id="111" name="同心圆 110"/>
          <p:cNvSpPr/>
          <p:nvPr/>
        </p:nvSpPr>
        <p:spPr>
          <a:xfrm>
            <a:off x="4864100" y="3910013"/>
            <a:ext cx="174625" cy="177800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884" rIns="0" bIns="44884" rtlCol="0" anchor="ctr"/>
          <a:lstStyle/>
          <a:p>
            <a:pPr algn="ctr" fontAlgn="auto"/>
            <a:endParaRPr lang="zh-CN" altLang="en-US" sz="3550" strike="noStrike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同心圆 111"/>
          <p:cNvSpPr/>
          <p:nvPr/>
        </p:nvSpPr>
        <p:spPr>
          <a:xfrm>
            <a:off x="2062163" y="5975350"/>
            <a:ext cx="174625" cy="179388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770" tIns="44884" rIns="89770" bIns="44884" numCol="1" spcCol="0" rtlCol="0" fromWordArt="0" anchor="ctr" anchorCtr="0" forceAA="0" compatLnSpc="1">
            <a:noAutofit/>
          </a:bodyPr>
          <a:lstStyle/>
          <a:p>
            <a:pPr algn="ctr" fontAlgn="auto"/>
            <a:endParaRPr lang="zh-CN" altLang="en-US" sz="1560" strike="noStrike" noProof="1">
              <a:solidFill>
                <a:schemeClr val="tx1"/>
              </a:solidFill>
            </a:endParaRPr>
          </a:p>
        </p:txBody>
      </p:sp>
      <p:sp>
        <p:nvSpPr>
          <p:cNvPr id="113" name="同心圆 112"/>
          <p:cNvSpPr/>
          <p:nvPr/>
        </p:nvSpPr>
        <p:spPr>
          <a:xfrm>
            <a:off x="292100" y="6032500"/>
            <a:ext cx="174625" cy="177800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770" tIns="44884" rIns="89770" bIns="44884" numCol="1" spcCol="0" rtlCol="0" fromWordArt="0" anchor="ctr" anchorCtr="0" forceAA="0" compatLnSpc="1">
            <a:noAutofit/>
          </a:bodyPr>
          <a:lstStyle/>
          <a:p>
            <a:pPr algn="ctr" fontAlgn="auto"/>
            <a:endParaRPr lang="zh-CN" altLang="en-US" sz="1560" strike="noStrike" noProof="1">
              <a:solidFill>
                <a:schemeClr val="tx1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5845672" y="1022980"/>
            <a:ext cx="489739" cy="504056"/>
            <a:chOff x="1827622" y="1343919"/>
            <a:chExt cx="2304000" cy="2304000"/>
          </a:xfrm>
        </p:grpSpPr>
        <p:sp>
          <p:nvSpPr>
            <p:cNvPr id="115" name="椭圆 11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96000">
                  <a:srgbClr val="00B0F0"/>
                </a:gs>
                <a:gs pos="0">
                  <a:srgbClr val="0066FF"/>
                </a:gs>
              </a:gsLst>
              <a:path path="circle">
                <a:fillToRect t="100000" r="100000"/>
              </a:path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0066FF"/>
                </a:gs>
              </a:gsLst>
              <a:path path="circle">
                <a:fillToRect t="100000" r="100000"/>
              </a:path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34413" y="2747005"/>
            <a:ext cx="489738" cy="504056"/>
            <a:chOff x="1827622" y="1343919"/>
            <a:chExt cx="2304000" cy="2304000"/>
          </a:xfrm>
        </p:grpSpPr>
        <p:sp>
          <p:nvSpPr>
            <p:cNvPr id="118" name="椭圆 11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245362" y="4375006"/>
            <a:ext cx="489738" cy="504056"/>
            <a:chOff x="1827622" y="1343919"/>
            <a:chExt cx="2304000" cy="2304000"/>
          </a:xfrm>
        </p:grpSpPr>
        <p:sp>
          <p:nvSpPr>
            <p:cNvPr id="121" name="椭圆 120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619230" y="826746"/>
            <a:ext cx="724889" cy="746082"/>
            <a:chOff x="1827622" y="1343919"/>
            <a:chExt cx="2304000" cy="2304000"/>
          </a:xfrm>
        </p:grpSpPr>
        <p:sp>
          <p:nvSpPr>
            <p:cNvPr id="124" name="椭圆 123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229350" y="3079750"/>
            <a:ext cx="5345113" cy="71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810" b="1" noProof="1" dirty="0" smtClean="0">
                <a:solidFill>
                  <a:srgbClr val="1574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医疗通用报告汇总</a:t>
            </a:r>
            <a:r>
              <a:rPr lang="en-US" altLang="zh-CN" sz="3810" b="1" noProof="1" dirty="0" smtClean="0">
                <a:solidFill>
                  <a:srgbClr val="1574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endParaRPr lang="zh-CN" altLang="en-US" sz="3810" b="1" noProof="1" dirty="0">
              <a:solidFill>
                <a:srgbClr val="1574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0140950" y="6070600"/>
            <a:ext cx="263525" cy="263525"/>
            <a:chOff x="5196486" y="5946187"/>
            <a:chExt cx="305647" cy="305644"/>
          </a:xfrm>
        </p:grpSpPr>
        <p:grpSp>
          <p:nvGrpSpPr>
            <p:cNvPr id="3131" name="组合 81"/>
            <p:cNvGrpSpPr/>
            <p:nvPr/>
          </p:nvGrpSpPr>
          <p:grpSpPr>
            <a:xfrm>
              <a:off x="5196486" y="5946187"/>
              <a:ext cx="305647" cy="305644"/>
              <a:chOff x="1517330" y="1125257"/>
              <a:chExt cx="2204282" cy="2204282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3" name="Freeform 44"/>
            <p:cNvSpPr>
              <a:spLocks noEditPoints="1"/>
            </p:cNvSpPr>
            <p:nvPr/>
          </p:nvSpPr>
          <p:spPr bwMode="auto">
            <a:xfrm>
              <a:off x="5276888" y="6030324"/>
              <a:ext cx="170620" cy="137369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0137" tIns="35068" rIns="70137" bIns="35068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0523538" y="6070600"/>
            <a:ext cx="265112" cy="263525"/>
            <a:chOff x="5638883" y="5946187"/>
            <a:chExt cx="305647" cy="305644"/>
          </a:xfrm>
        </p:grpSpPr>
        <p:grpSp>
          <p:nvGrpSpPr>
            <p:cNvPr id="3136" name="组合 86"/>
            <p:cNvGrpSpPr/>
            <p:nvPr/>
          </p:nvGrpSpPr>
          <p:grpSpPr>
            <a:xfrm>
              <a:off x="5638883" y="5946187"/>
              <a:ext cx="305647" cy="305644"/>
              <a:chOff x="1517330" y="1125257"/>
              <a:chExt cx="2204282" cy="220428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5694390" y="6035130"/>
              <a:ext cx="194632" cy="113061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9162" tIns="39581" rIns="79162" bIns="39581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64663" y="6070600"/>
            <a:ext cx="263525" cy="263525"/>
            <a:chOff x="4299766" y="5946187"/>
            <a:chExt cx="305647" cy="305644"/>
          </a:xfrm>
        </p:grpSpPr>
        <p:grpSp>
          <p:nvGrpSpPr>
            <p:cNvPr id="3141" name="组合 91"/>
            <p:cNvGrpSpPr/>
            <p:nvPr/>
          </p:nvGrpSpPr>
          <p:grpSpPr>
            <a:xfrm>
              <a:off x="4299766" y="5946187"/>
              <a:ext cx="305647" cy="305644"/>
              <a:chOff x="1517330" y="1125257"/>
              <a:chExt cx="2204282" cy="2204282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81353" y="6022165"/>
              <a:ext cx="142472" cy="146367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0137" tIns="35068" rIns="70137" bIns="35068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745663" y="6070600"/>
            <a:ext cx="265112" cy="263525"/>
            <a:chOff x="4740390" y="5946187"/>
            <a:chExt cx="305647" cy="305644"/>
          </a:xfrm>
        </p:grpSpPr>
        <p:grpSp>
          <p:nvGrpSpPr>
            <p:cNvPr id="3146" name="组合 96"/>
            <p:cNvGrpSpPr/>
            <p:nvPr/>
          </p:nvGrpSpPr>
          <p:grpSpPr>
            <a:xfrm>
              <a:off x="4740390" y="5946187"/>
              <a:ext cx="305647" cy="305644"/>
              <a:chOff x="1517330" y="1125257"/>
              <a:chExt cx="2204282" cy="2204282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Freeform 39"/>
            <p:cNvSpPr>
              <a:spLocks noEditPoints="1"/>
            </p:cNvSpPr>
            <p:nvPr/>
          </p:nvSpPr>
          <p:spPr bwMode="auto">
            <a:xfrm>
              <a:off x="4814511" y="6022165"/>
              <a:ext cx="157403" cy="145529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0137" tIns="35068" rIns="70137" bIns="35068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46825" y="3770313"/>
            <a:ext cx="1922463" cy="317500"/>
            <a:chOff x="7400705" y="4207316"/>
            <a:chExt cx="2221687" cy="366742"/>
          </a:xfrm>
        </p:grpSpPr>
        <p:sp>
          <p:nvSpPr>
            <p:cNvPr id="4" name="圆角矩形 3"/>
            <p:cNvSpPr/>
            <p:nvPr/>
          </p:nvSpPr>
          <p:spPr>
            <a:xfrm>
              <a:off x="7400705" y="4229225"/>
              <a:ext cx="2221321" cy="308099"/>
            </a:xfrm>
            <a:prstGeom prst="roundRect">
              <a:avLst/>
            </a:prstGeom>
            <a:solidFill>
              <a:srgbClr val="FC8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636227" y="4207316"/>
              <a:ext cx="1986165" cy="36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385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汇报人：</a:t>
              </a:r>
              <a:r>
                <a:rPr lang="en-US" altLang="zh-CN" sz="1385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情缘素材</a:t>
              </a:r>
              <a:endParaRPr lang="en-US" altLang="zh-CN" sz="1385" noProof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29350" y="1708150"/>
            <a:ext cx="3327400" cy="1927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900" dirty="0">
                <a:solidFill>
                  <a:srgbClr val="1574FF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2017</a:t>
            </a:r>
            <a:endParaRPr lang="zh-CN" altLang="en-US" sz="9900" dirty="0">
              <a:solidFill>
                <a:srgbClr val="1574FF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pic>
        <p:nvPicPr>
          <p:cNvPr id="3155" name="图片 4" descr="159500-120516123948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8" y="174625"/>
            <a:ext cx="4673600" cy="670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56" name="图片 7" descr="3D-hospital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413" y="4087813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3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3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"/>
                            </p:stCondLst>
                            <p:childTnLst>
                              <p:par>
                                <p:cTn id="1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300"/>
                            </p:stCondLst>
                            <p:childTnLst>
                              <p:par>
                                <p:cTn id="1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7849"/>
                            </p:stCondLst>
                            <p:childTnLst>
                              <p:par>
                                <p:cTn id="19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850"/>
                            </p:stCondLst>
                            <p:childTnLst>
                              <p:par>
                                <p:cTn id="2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1350"/>
                            </p:stCondLst>
                            <p:childTnLst>
                              <p:par>
                                <p:cTn id="2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5" grpId="0" bldLvl="0" animBg="1"/>
      <p:bldP spid="29" grpId="0" bldLvl="0" animBg="1"/>
      <p:bldP spid="30" grpId="0" bldLvl="0" animBg="1"/>
      <p:bldP spid="2049" grpId="0" bldLvl="0" animBg="1"/>
      <p:bldP spid="2052" grpId="0" bldLvl="0" animBg="1"/>
      <p:bldP spid="2053" grpId="0" bldLvl="0" animBg="1"/>
      <p:bldP spid="2057" grpId="0" bldLvl="0" animBg="1"/>
      <p:bldP spid="2058" grpId="0" bldLvl="0" animBg="1"/>
      <p:bldP spid="2061" grpId="0" bldLvl="0" animBg="1"/>
      <p:bldP spid="2063" grpId="0" bldLvl="0" animBg="1"/>
      <p:bldP spid="2064" grpId="0" bldLvl="0" animBg="1"/>
      <p:bldP spid="2065" grpId="0" bldLvl="0" animBg="1"/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078" grpId="0" bldLvl="0" animBg="1"/>
      <p:bldP spid="2079" grpId="0" bldLvl="0" animBg="1"/>
      <p:bldP spid="1024" grpId="0" bldLvl="0" animBg="1"/>
      <p:bldP spid="1025" grpId="0" bldLvl="0" animBg="1"/>
      <p:bldP spid="1026" grpId="0" bldLvl="0" animBg="1"/>
      <p:bldP spid="1027" grpId="0" bldLvl="0" animBg="1"/>
      <p:bldP spid="1031" grpId="0" bldLvl="0" animBg="1"/>
      <p:bldP spid="1032" grpId="0" bldLvl="0" animBg="1"/>
      <p:bldP spid="1033" grpId="0" bldLvl="0" animBg="1"/>
      <p:bldP spid="1034" grpId="0" bldLvl="0" animBg="1"/>
      <p:bldP spid="1035" grpId="0" bldLvl="0" animBg="1"/>
      <p:bldP spid="1036" grpId="0" bldLvl="0" animBg="1"/>
      <p:bldP spid="1037" grpId="0" bldLvl="0" animBg="1"/>
      <p:bldP spid="1038" grpId="0" bldLvl="0" animBg="1"/>
      <p:bldP spid="1054" grpId="0" bldLvl="0" animBg="1"/>
      <p:bldP spid="1055" grpId="0" bldLvl="0" animBg="1"/>
      <p:bldP spid="2080" grpId="0" bldLvl="0" animBg="1"/>
      <p:bldP spid="2081" grpId="0" bldLvl="0" animBg="1"/>
      <p:bldP spid="2082" grpId="0" bldLvl="0" animBg="1"/>
      <p:bldP spid="2088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7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" name="组合 43"/>
          <p:cNvGrpSpPr/>
          <p:nvPr/>
        </p:nvGrpSpPr>
        <p:grpSpPr>
          <a:xfrm>
            <a:off x="3830981" y="1966794"/>
            <a:ext cx="810214" cy="834008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47" name="椭圆 46"/>
          <p:cNvSpPr/>
          <p:nvPr/>
        </p:nvSpPr>
        <p:spPr>
          <a:xfrm>
            <a:off x="3929063" y="2068513"/>
            <a:ext cx="614363" cy="630238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 dirty="0"/>
          </a:p>
        </p:txBody>
      </p:sp>
      <p:grpSp>
        <p:nvGrpSpPr>
          <p:cNvPr id="48" name="组合 47"/>
          <p:cNvGrpSpPr/>
          <p:nvPr/>
        </p:nvGrpSpPr>
        <p:grpSpPr>
          <a:xfrm>
            <a:off x="3816517" y="3351243"/>
            <a:ext cx="810215" cy="834008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51" name="椭圆 50"/>
          <p:cNvSpPr/>
          <p:nvPr/>
        </p:nvSpPr>
        <p:spPr>
          <a:xfrm>
            <a:off x="3914775" y="3452813"/>
            <a:ext cx="612775" cy="63182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52" name="组合 51"/>
          <p:cNvGrpSpPr/>
          <p:nvPr/>
        </p:nvGrpSpPr>
        <p:grpSpPr>
          <a:xfrm>
            <a:off x="3816517" y="4670994"/>
            <a:ext cx="810215" cy="834007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484232" y="1093652"/>
              <a:ext cx="1504272" cy="15042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55" name="椭圆 54"/>
          <p:cNvSpPr/>
          <p:nvPr/>
        </p:nvSpPr>
        <p:spPr>
          <a:xfrm>
            <a:off x="3914775" y="4772025"/>
            <a:ext cx="612775" cy="631825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56" name="组合 55"/>
          <p:cNvGrpSpPr/>
          <p:nvPr/>
        </p:nvGrpSpPr>
        <p:grpSpPr>
          <a:xfrm>
            <a:off x="7793631" y="1966794"/>
            <a:ext cx="810215" cy="834008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59" name="椭圆 58"/>
          <p:cNvSpPr/>
          <p:nvPr/>
        </p:nvSpPr>
        <p:spPr>
          <a:xfrm>
            <a:off x="7891463" y="2068513"/>
            <a:ext cx="614363" cy="63023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60" name="组合 59"/>
          <p:cNvGrpSpPr/>
          <p:nvPr/>
        </p:nvGrpSpPr>
        <p:grpSpPr>
          <a:xfrm>
            <a:off x="7779169" y="3351243"/>
            <a:ext cx="810214" cy="834008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63" name="椭圆 62"/>
          <p:cNvSpPr/>
          <p:nvPr/>
        </p:nvSpPr>
        <p:spPr>
          <a:xfrm>
            <a:off x="7877175" y="3452813"/>
            <a:ext cx="614363" cy="631825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64" name="组合 63"/>
          <p:cNvGrpSpPr/>
          <p:nvPr/>
        </p:nvGrpSpPr>
        <p:grpSpPr>
          <a:xfrm>
            <a:off x="7779169" y="4670994"/>
            <a:ext cx="810214" cy="834007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67" name="椭圆 66"/>
          <p:cNvSpPr/>
          <p:nvPr/>
        </p:nvSpPr>
        <p:spPr>
          <a:xfrm>
            <a:off x="7877175" y="4772025"/>
            <a:ext cx="614363" cy="63182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2051" name="组合 2050"/>
          <p:cNvGrpSpPr/>
          <p:nvPr/>
        </p:nvGrpSpPr>
        <p:grpSpPr>
          <a:xfrm>
            <a:off x="4562475" y="1512888"/>
            <a:ext cx="3265488" cy="4524375"/>
            <a:chOff x="3365268" y="1116367"/>
            <a:chExt cx="2520280" cy="3668014"/>
          </a:xfrm>
        </p:grpSpPr>
        <p:pic>
          <p:nvPicPr>
            <p:cNvPr id="21518" name="Picture 46" descr="iPhone6_mockup_front_white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65268" y="1116367"/>
              <a:ext cx="2520280" cy="36680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9" name="Picture 2" descr="C:\Users\Administrator\Desktop\卡尼\xy\acd42f3e0422281cc2d0c6e279d1007e59d88710137e9-CLrG23_fw658.jpgacd42f3e0422281cc2d0c6e279d1007e59d88710137e9-CLrG23_fw658"/>
            <p:cNvPicPr>
              <a:picLocks noChangeAspect="1"/>
            </p:cNvPicPr>
            <p:nvPr/>
          </p:nvPicPr>
          <p:blipFill>
            <a:blip r:embed="rId2"/>
            <a:srcRect r="24469"/>
            <a:stretch>
              <a:fillRect/>
            </a:stretch>
          </p:blipFill>
          <p:spPr>
            <a:xfrm>
              <a:off x="3863688" y="1654342"/>
              <a:ext cx="1523685" cy="25493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49" name="组合 2048"/>
          <p:cNvGrpSpPr/>
          <p:nvPr/>
        </p:nvGrpSpPr>
        <p:grpSpPr>
          <a:xfrm>
            <a:off x="8766175" y="1925638"/>
            <a:ext cx="1698625" cy="3535362"/>
            <a:chOff x="6713191" y="1509563"/>
            <a:chExt cx="1311127" cy="2652351"/>
          </a:xfrm>
        </p:grpSpPr>
        <p:sp>
          <p:nvSpPr>
            <p:cNvPr id="80" name="TextBox 79"/>
            <p:cNvSpPr txBox="1"/>
            <p:nvPr/>
          </p:nvSpPr>
          <p:spPr>
            <a:xfrm>
              <a:off x="6713191" y="1749682"/>
              <a:ext cx="1311127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27614" y="1509563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713191" y="2804363"/>
              <a:ext cx="1311127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727615" y="2571750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13191" y="3844731"/>
              <a:ext cx="1311127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27615" y="3612118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2048" name="组合 2047"/>
          <p:cNvGrpSpPr/>
          <p:nvPr/>
        </p:nvGrpSpPr>
        <p:grpSpPr>
          <a:xfrm>
            <a:off x="1482725" y="2006600"/>
            <a:ext cx="1968500" cy="3484563"/>
            <a:chOff x="824932" y="1570544"/>
            <a:chExt cx="1519446" cy="2614061"/>
          </a:xfrm>
        </p:grpSpPr>
        <p:sp>
          <p:nvSpPr>
            <p:cNvPr id="86" name="TextBox 85"/>
            <p:cNvSpPr txBox="1"/>
            <p:nvPr/>
          </p:nvSpPr>
          <p:spPr>
            <a:xfrm>
              <a:off x="824932" y="1833186"/>
              <a:ext cx="1519446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algn="r"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331640" y="1570544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algn="r"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96940" y="2805428"/>
              <a:ext cx="1447438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algn="r"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331640" y="2587805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algn="r"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00462" y="3867422"/>
              <a:ext cx="1343916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algn="r"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331640" y="3634809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algn="r"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sp>
        <p:nvSpPr>
          <p:cNvPr id="2054" name="TextBox 2053"/>
          <p:cNvSpPr txBox="1"/>
          <p:nvPr/>
        </p:nvSpPr>
        <p:spPr>
          <a:xfrm>
            <a:off x="3935413" y="2119313"/>
            <a:ext cx="612775" cy="528638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/>
            <a:r>
              <a:rPr lang="en-US" altLang="zh-CN" sz="2685" noProof="1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  <a:cs typeface="+mn-cs"/>
              </a:rPr>
              <a:t>01</a:t>
            </a:r>
            <a:endParaRPr lang="zh-CN" altLang="en-US" sz="2685" noProof="1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14775" y="3490913"/>
            <a:ext cx="612775" cy="528637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02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29063" y="4792663"/>
            <a:ext cx="614362" cy="528637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03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904163" y="4802188"/>
            <a:ext cx="612775" cy="528637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06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899400" y="3519488"/>
            <a:ext cx="612775" cy="530225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05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897813" y="2089150"/>
            <a:ext cx="614362" cy="530225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04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51" grpId="0" bldLvl="0" animBg="1"/>
      <p:bldP spid="55" grpId="0" bldLvl="0" animBg="1"/>
      <p:bldP spid="59" grpId="0" bldLvl="0" animBg="1"/>
      <p:bldP spid="63" grpId="0" bldLvl="0" animBg="1"/>
      <p:bldP spid="67" grpId="0" bldLvl="0" animBg="1"/>
      <p:bldP spid="2054" grpId="0"/>
      <p:bldP spid="101" grpId="0"/>
      <p:bldP spid="102" grpId="0"/>
      <p:bldP spid="103" grpId="0"/>
      <p:bldP spid="104" grpId="0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6889987" y="1707981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2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4232" y="1093651"/>
              <a:ext cx="1504274" cy="15042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11" name="椭圆 10"/>
          <p:cNvSpPr/>
          <p:nvPr/>
        </p:nvSpPr>
        <p:spPr>
          <a:xfrm>
            <a:off x="6982818" y="1803535"/>
            <a:ext cx="577851" cy="594818"/>
          </a:xfrm>
          <a:prstGeom prst="ellipse">
            <a:avLst/>
          </a:prstGeom>
          <a:solidFill>
            <a:srgbClr val="0066FF"/>
          </a:solidFill>
          <a:ln>
            <a:noFill/>
          </a:ln>
          <a:effectLst>
            <a:innerShdw blurRad="114300">
              <a:srgbClr val="D3133C">
                <a:alpha val="14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875525" y="2767750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15" name="椭圆 14"/>
          <p:cNvSpPr/>
          <p:nvPr/>
        </p:nvSpPr>
        <p:spPr>
          <a:xfrm>
            <a:off x="6969125" y="2863850"/>
            <a:ext cx="577850" cy="59372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16" name="组合 15"/>
          <p:cNvGrpSpPr/>
          <p:nvPr/>
        </p:nvGrpSpPr>
        <p:grpSpPr>
          <a:xfrm>
            <a:off x="6875525" y="3827527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19" name="椭圆 18"/>
          <p:cNvSpPr/>
          <p:nvPr/>
        </p:nvSpPr>
        <p:spPr>
          <a:xfrm>
            <a:off x="6969125" y="3922713"/>
            <a:ext cx="577850" cy="595313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7923213" y="1700213"/>
            <a:ext cx="2038350" cy="725487"/>
            <a:chOff x="6084168" y="1274556"/>
            <a:chExt cx="1669538" cy="576697"/>
          </a:xfrm>
        </p:grpSpPr>
        <p:sp>
          <p:nvSpPr>
            <p:cNvPr id="21" name="TextBox 20"/>
            <p:cNvSpPr txBox="1"/>
            <p:nvPr/>
          </p:nvSpPr>
          <p:spPr>
            <a:xfrm>
              <a:off x="6084168" y="1514664"/>
              <a:ext cx="1669538" cy="336589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09640" y="1274556"/>
              <a:ext cx="1008112" cy="283523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23213" y="2867025"/>
            <a:ext cx="2038350" cy="696913"/>
            <a:chOff x="6084168" y="2547213"/>
            <a:chExt cx="1669538" cy="554211"/>
          </a:xfrm>
        </p:grpSpPr>
        <p:sp>
          <p:nvSpPr>
            <p:cNvPr id="23" name="TextBox 22"/>
            <p:cNvSpPr txBox="1"/>
            <p:nvPr/>
          </p:nvSpPr>
          <p:spPr>
            <a:xfrm>
              <a:off x="6084168" y="2764836"/>
              <a:ext cx="1669538" cy="336588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09640" y="2547213"/>
              <a:ext cx="1008112" cy="283523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23213" y="3863975"/>
            <a:ext cx="2038350" cy="715963"/>
            <a:chOff x="6084168" y="3766937"/>
            <a:chExt cx="1669538" cy="569202"/>
          </a:xfrm>
        </p:grpSpPr>
        <p:sp>
          <p:nvSpPr>
            <p:cNvPr id="25" name="TextBox 24"/>
            <p:cNvSpPr txBox="1"/>
            <p:nvPr/>
          </p:nvSpPr>
          <p:spPr>
            <a:xfrm>
              <a:off x="6084168" y="3999550"/>
              <a:ext cx="1669538" cy="336589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4400" y="3766937"/>
              <a:ext cx="1008112" cy="283523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000875" y="1833563"/>
            <a:ext cx="671513" cy="530225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01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1663" y="2894013"/>
            <a:ext cx="671512" cy="528637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02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1663" y="3960813"/>
            <a:ext cx="671512" cy="528637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03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11163" y="1938338"/>
            <a:ext cx="5926137" cy="3706812"/>
            <a:chOff x="857224" y="1876434"/>
            <a:chExt cx="3519051" cy="2124076"/>
          </a:xfrm>
        </p:grpSpPr>
        <p:grpSp>
          <p:nvGrpSpPr>
            <p:cNvPr id="23572" name="Group 7"/>
            <p:cNvGrpSpPr/>
            <p:nvPr/>
          </p:nvGrpSpPr>
          <p:grpSpPr>
            <a:xfrm>
              <a:off x="857224" y="1876434"/>
              <a:ext cx="3519051" cy="2124076"/>
              <a:chOff x="4901105" y="2090748"/>
              <a:chExt cx="3519051" cy="2124076"/>
            </a:xfrm>
          </p:grpSpPr>
          <p:pic>
            <p:nvPicPr>
              <p:cNvPr id="23573" name="Picture 5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01105" y="2090748"/>
                <a:ext cx="3519051" cy="21240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1" name="Rectangle 9"/>
              <p:cNvSpPr/>
              <p:nvPr/>
            </p:nvSpPr>
            <p:spPr>
              <a:xfrm>
                <a:off x="5330923" y="2195514"/>
                <a:ext cx="2675358" cy="1674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id-ID" sz="1560" strike="noStrike" noProof="1"/>
              </a:p>
            </p:txBody>
          </p:sp>
        </p:grpSp>
        <p:pic>
          <p:nvPicPr>
            <p:cNvPr id="99" name="图片 98" descr="C:\Users\Administrator\Desktop\卡尼\xy\318756-1306110G04210.jpg318756-1306110G042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86712" y="1981228"/>
              <a:ext cx="2675346" cy="1673790"/>
            </a:xfrm>
            <a:custGeom>
              <a:avLst/>
              <a:gdLst>
                <a:gd name="connsiteX0" fmla="*/ 0 w 6715140"/>
                <a:gd name="connsiteY0" fmla="*/ 0 h 3214710"/>
                <a:gd name="connsiteX1" fmla="*/ 6715140 w 6715140"/>
                <a:gd name="connsiteY1" fmla="*/ 0 h 3214710"/>
                <a:gd name="connsiteX2" fmla="*/ 6715140 w 6715140"/>
                <a:gd name="connsiteY2" fmla="*/ 3214710 h 3214710"/>
                <a:gd name="connsiteX3" fmla="*/ 0 w 6715140"/>
                <a:gd name="connsiteY3" fmla="*/ 3214710 h 32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5140" h="3214710">
                  <a:moveTo>
                    <a:pt x="0" y="0"/>
                  </a:moveTo>
                  <a:lnTo>
                    <a:pt x="6715140" y="0"/>
                  </a:lnTo>
                  <a:lnTo>
                    <a:pt x="6715140" y="3214710"/>
                  </a:lnTo>
                  <a:lnTo>
                    <a:pt x="0" y="3214710"/>
                  </a:lnTo>
                  <a:close/>
                </a:path>
              </a:pathLst>
            </a:custGeom>
          </p:spPr>
        </p:pic>
      </p:grpSp>
      <p:sp>
        <p:nvSpPr>
          <p:cNvPr id="23576" name="Rectangle 19"/>
          <p:cNvSpPr/>
          <p:nvPr/>
        </p:nvSpPr>
        <p:spPr>
          <a:xfrm>
            <a:off x="40735250" y="10621963"/>
            <a:ext cx="5849938" cy="70183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77" name="Rectangle 20"/>
          <p:cNvSpPr/>
          <p:nvPr/>
        </p:nvSpPr>
        <p:spPr>
          <a:xfrm>
            <a:off x="46785213" y="10621963"/>
            <a:ext cx="5849937" cy="70183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度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78" name="Rectangle 21"/>
          <p:cNvSpPr/>
          <p:nvPr/>
        </p:nvSpPr>
        <p:spPr>
          <a:xfrm>
            <a:off x="52844700" y="10621963"/>
            <a:ext cx="5849938" cy="70183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79" name="Rectangle 22"/>
          <p:cNvSpPr/>
          <p:nvPr/>
        </p:nvSpPr>
        <p:spPr>
          <a:xfrm>
            <a:off x="58894663" y="10621963"/>
            <a:ext cx="5849937" cy="70183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作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80" name="Rectangle 23"/>
          <p:cNvSpPr/>
          <p:nvPr/>
        </p:nvSpPr>
        <p:spPr>
          <a:xfrm>
            <a:off x="64946213" y="10621963"/>
            <a:ext cx="5849937" cy="70183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概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81" name="Rectangle 24"/>
          <p:cNvSpPr/>
          <p:nvPr/>
        </p:nvSpPr>
        <p:spPr>
          <a:xfrm>
            <a:off x="71005700" y="10621963"/>
            <a:ext cx="5849938" cy="70183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述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82" name="Rectangle 25"/>
          <p:cNvSpPr/>
          <p:nvPr/>
        </p:nvSpPr>
        <p:spPr>
          <a:xfrm>
            <a:off x="8282940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83" name="Rectangle 26"/>
          <p:cNvSpPr/>
          <p:nvPr/>
        </p:nvSpPr>
        <p:spPr>
          <a:xfrm>
            <a:off x="88879363" y="10815638"/>
            <a:ext cx="5849937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度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84" name="Rectangle 27"/>
          <p:cNvSpPr/>
          <p:nvPr/>
        </p:nvSpPr>
        <p:spPr>
          <a:xfrm>
            <a:off x="9493885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85" name="Rectangle 28"/>
          <p:cNvSpPr/>
          <p:nvPr/>
        </p:nvSpPr>
        <p:spPr>
          <a:xfrm>
            <a:off x="10099040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作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86" name="Rectangle 29"/>
          <p:cNvSpPr/>
          <p:nvPr/>
        </p:nvSpPr>
        <p:spPr>
          <a:xfrm>
            <a:off x="107040363" y="10815638"/>
            <a:ext cx="5849937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概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87" name="Rectangle 30"/>
          <p:cNvSpPr/>
          <p:nvPr/>
        </p:nvSpPr>
        <p:spPr>
          <a:xfrm>
            <a:off x="11309985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述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88" name="Rectangle 31"/>
          <p:cNvSpPr/>
          <p:nvPr/>
        </p:nvSpPr>
        <p:spPr>
          <a:xfrm>
            <a:off x="12492355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89" name="Rectangle 32"/>
          <p:cNvSpPr/>
          <p:nvPr/>
        </p:nvSpPr>
        <p:spPr>
          <a:xfrm>
            <a:off x="13097510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度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90" name="Rectangle 33"/>
          <p:cNvSpPr/>
          <p:nvPr/>
        </p:nvSpPr>
        <p:spPr>
          <a:xfrm>
            <a:off x="137036175" y="10815638"/>
            <a:ext cx="5848350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91" name="Rectangle 34"/>
          <p:cNvSpPr/>
          <p:nvPr/>
        </p:nvSpPr>
        <p:spPr>
          <a:xfrm>
            <a:off x="14308455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作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92" name="Rectangle 35"/>
          <p:cNvSpPr/>
          <p:nvPr/>
        </p:nvSpPr>
        <p:spPr>
          <a:xfrm>
            <a:off x="149134513" y="10815638"/>
            <a:ext cx="5849937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概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93" name="Rectangle 36"/>
          <p:cNvSpPr/>
          <p:nvPr/>
        </p:nvSpPr>
        <p:spPr>
          <a:xfrm>
            <a:off x="15519400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述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94" name="Rectangle 37"/>
          <p:cNvSpPr/>
          <p:nvPr/>
        </p:nvSpPr>
        <p:spPr>
          <a:xfrm>
            <a:off x="167019288" y="10815638"/>
            <a:ext cx="5849937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95" name="Rectangle 38"/>
          <p:cNvSpPr/>
          <p:nvPr/>
        </p:nvSpPr>
        <p:spPr>
          <a:xfrm>
            <a:off x="17306925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度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96" name="Rectangle 39"/>
          <p:cNvSpPr/>
          <p:nvPr/>
        </p:nvSpPr>
        <p:spPr>
          <a:xfrm>
            <a:off x="179128738" y="10815638"/>
            <a:ext cx="5849937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97" name="Rectangle 40"/>
          <p:cNvSpPr/>
          <p:nvPr/>
        </p:nvSpPr>
        <p:spPr>
          <a:xfrm>
            <a:off x="18517870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作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98" name="Rectangle 41"/>
          <p:cNvSpPr/>
          <p:nvPr/>
        </p:nvSpPr>
        <p:spPr>
          <a:xfrm>
            <a:off x="191228663" y="10815638"/>
            <a:ext cx="5849937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概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99" name="Rectangle 42"/>
          <p:cNvSpPr/>
          <p:nvPr/>
        </p:nvSpPr>
        <p:spPr>
          <a:xfrm>
            <a:off x="19728815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述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600" name="Rectangle 43"/>
          <p:cNvSpPr/>
          <p:nvPr/>
        </p:nvSpPr>
        <p:spPr>
          <a:xfrm>
            <a:off x="209113438" y="10815638"/>
            <a:ext cx="5849937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601" name="Rectangle 44"/>
          <p:cNvSpPr/>
          <p:nvPr/>
        </p:nvSpPr>
        <p:spPr>
          <a:xfrm>
            <a:off x="21516340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度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602" name="Rectangle 45"/>
          <p:cNvSpPr/>
          <p:nvPr/>
        </p:nvSpPr>
        <p:spPr>
          <a:xfrm>
            <a:off x="221222888" y="10815638"/>
            <a:ext cx="5849937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工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603" name="Rectangle 46"/>
          <p:cNvSpPr/>
          <p:nvPr/>
        </p:nvSpPr>
        <p:spPr>
          <a:xfrm>
            <a:off x="22727285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作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604" name="Rectangle 47"/>
          <p:cNvSpPr/>
          <p:nvPr/>
        </p:nvSpPr>
        <p:spPr>
          <a:xfrm>
            <a:off x="233322813" y="10815638"/>
            <a:ext cx="5849937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概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605" name="Rectangle 48"/>
          <p:cNvSpPr/>
          <p:nvPr/>
        </p:nvSpPr>
        <p:spPr>
          <a:xfrm>
            <a:off x="239382300" y="10815638"/>
            <a:ext cx="5849938" cy="7019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r>
              <a:rPr lang="zh-CN" altLang="zh-CN" sz="46000">
                <a:solidFill>
                  <a:srgbClr val="23191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述</a:t>
            </a:r>
            <a:endParaRPr lang="zh-CN" altLang="zh-CN" sz="15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6" name="Line 50"/>
          <p:cNvSpPr>
            <a:spLocks noChangeShapeType="1"/>
          </p:cNvSpPr>
          <p:nvPr/>
        </p:nvSpPr>
        <p:spPr bwMode="auto">
          <a:xfrm flipV="1">
            <a:off x="30503813" y="29565600"/>
            <a:ext cx="227291900" cy="61913"/>
          </a:xfrm>
          <a:prstGeom prst="line">
            <a:avLst/>
          </a:prstGeom>
          <a:noFill/>
          <a:ln w="152400" cap="flat">
            <a:solidFill>
              <a:srgbClr val="23191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19637" tIns="59818" rIns="119637" bIns="598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88" name="Freeform 51"/>
          <p:cNvSpPr/>
          <p:nvPr/>
        </p:nvSpPr>
        <p:spPr bwMode="auto">
          <a:xfrm>
            <a:off x="95829438" y="57348438"/>
            <a:ext cx="170159363" cy="23872825"/>
          </a:xfrm>
          <a:custGeom>
            <a:avLst/>
            <a:gdLst>
              <a:gd name="T0" fmla="*/ 0 w 17241"/>
              <a:gd name="T1" fmla="*/ 0 h 2350"/>
              <a:gd name="T2" fmla="*/ 16165 w 17241"/>
              <a:gd name="T3" fmla="*/ 0 h 2350"/>
              <a:gd name="T4" fmla="*/ 17241 w 17241"/>
              <a:gd name="T5" fmla="*/ 2350 h 2350"/>
              <a:gd name="T6" fmla="*/ 0 w 17241"/>
              <a:gd name="T7" fmla="*/ 2350 h 2350"/>
              <a:gd name="T8" fmla="*/ 0 w 17241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41" h="2350">
                <a:moveTo>
                  <a:pt x="0" y="0"/>
                </a:moveTo>
                <a:lnTo>
                  <a:pt x="16165" y="0"/>
                </a:lnTo>
                <a:lnTo>
                  <a:pt x="17241" y="2350"/>
                </a:lnTo>
                <a:lnTo>
                  <a:pt x="0" y="2350"/>
                </a:lnTo>
                <a:lnTo>
                  <a:pt x="0" y="0"/>
                </a:lnTo>
                <a:close/>
              </a:path>
            </a:pathLst>
          </a:custGeom>
          <a:noFill/>
          <a:ln w="152400" cap="flat">
            <a:solidFill>
              <a:srgbClr val="23191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9637" tIns="59818" rIns="119637" bIns="598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grpSp>
        <p:nvGrpSpPr>
          <p:cNvPr id="90" name="组合 89"/>
          <p:cNvGrpSpPr/>
          <p:nvPr/>
        </p:nvGrpSpPr>
        <p:grpSpPr>
          <a:xfrm>
            <a:off x="6875525" y="4776904"/>
            <a:ext cx="763504" cy="785925"/>
            <a:chOff x="1463339" y="1072758"/>
            <a:chExt cx="1546058" cy="1546058"/>
          </a:xfrm>
          <a:effectLst>
            <a:outerShdw blurRad="330200" dist="215900" dir="6900000" sx="81000" sy="81000" algn="t" rotWithShape="0">
              <a:prstClr val="black">
                <a:alpha val="49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94" name="椭圆 93"/>
          <p:cNvSpPr/>
          <p:nvPr/>
        </p:nvSpPr>
        <p:spPr>
          <a:xfrm>
            <a:off x="6969125" y="4872038"/>
            <a:ext cx="577850" cy="59531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95" name="组合 94"/>
          <p:cNvGrpSpPr/>
          <p:nvPr/>
        </p:nvGrpSpPr>
        <p:grpSpPr>
          <a:xfrm>
            <a:off x="7923213" y="4813300"/>
            <a:ext cx="2038350" cy="715963"/>
            <a:chOff x="6084168" y="3766937"/>
            <a:chExt cx="1669538" cy="569202"/>
          </a:xfrm>
        </p:grpSpPr>
        <p:sp>
          <p:nvSpPr>
            <p:cNvPr id="96" name="TextBox 95"/>
            <p:cNvSpPr txBox="1"/>
            <p:nvPr/>
          </p:nvSpPr>
          <p:spPr>
            <a:xfrm>
              <a:off x="6084168" y="3999550"/>
              <a:ext cx="1669538" cy="336589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094400" y="3766937"/>
              <a:ext cx="1008112" cy="283523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969125" y="4910138"/>
            <a:ext cx="684213" cy="528637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04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pic>
        <p:nvPicPr>
          <p:cNvPr id="23614" name="图片 1" descr="3D-hospital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8" y="2571750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  <p:bldP spid="19" grpId="0" bldLvl="0" animBg="1"/>
      <p:bldP spid="27" grpId="0"/>
      <p:bldP spid="28" grpId="0"/>
      <p:bldP spid="29" grpId="0"/>
      <p:bldP spid="94" grpId="0" bldLvl="0" animBg="1"/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6" name="组合 65"/>
          <p:cNvGrpSpPr/>
          <p:nvPr/>
        </p:nvGrpSpPr>
        <p:grpSpPr>
          <a:xfrm>
            <a:off x="4470400" y="2732088"/>
            <a:ext cx="1163638" cy="1195387"/>
            <a:chOff x="3293884" y="1912625"/>
            <a:chExt cx="897259" cy="897258"/>
          </a:xfrm>
        </p:grpSpPr>
        <p:grpSp>
          <p:nvGrpSpPr>
            <p:cNvPr id="22" name="组合 21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04406" y="2161199"/>
              <a:ext cx="753231" cy="397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2685" b="1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68%</a:t>
              </a:r>
              <a:endParaRPr lang="zh-CN" altLang="en-US" sz="2685" b="1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581775" y="2841625"/>
            <a:ext cx="1219200" cy="1196975"/>
            <a:chOff x="4849324" y="1995712"/>
            <a:chExt cx="941921" cy="897257"/>
          </a:xfrm>
        </p:grpSpPr>
        <p:grpSp>
          <p:nvGrpSpPr>
            <p:cNvPr id="28" name="组合 27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963049" y="2222298"/>
              <a:ext cx="828196" cy="39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2685" b="1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79%</a:t>
              </a:r>
              <a:endParaRPr lang="zh-CN" altLang="en-US" sz="2685" b="1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597900" y="2887663"/>
            <a:ext cx="1231900" cy="1195387"/>
            <a:chOff x="6380261" y="2029113"/>
            <a:chExt cx="951040" cy="897257"/>
          </a:xfrm>
        </p:grpSpPr>
        <p:grpSp>
          <p:nvGrpSpPr>
            <p:cNvPr id="25" name="组合 24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01314" y="2303662"/>
              <a:ext cx="829987" cy="39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2685" b="1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92%</a:t>
              </a:r>
              <a:endParaRPr lang="zh-CN" altLang="en-US" sz="2685" b="1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矩形 30"/>
          <p:cNvSpPr>
            <a:spLocks noChangeArrowheads="1"/>
          </p:cNvSpPr>
          <p:nvPr/>
        </p:nvSpPr>
        <p:spPr bwMode="auto">
          <a:xfrm>
            <a:off x="4194175" y="4489450"/>
            <a:ext cx="1924050" cy="133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pPr lvl="0" fontAlgn="auto">
              <a:lnSpc>
                <a:spcPct val="130000"/>
              </a:lnSpc>
            </a:pPr>
            <a:r>
              <a:rPr lang="zh-CN" altLang="en-US" sz="1210" strike="noStrike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您的内容打在这里，或者通过复制您的文本后在此框中选择粘贴，并选择只保留文字。您的内容打在这里，</a:t>
            </a:r>
            <a:endParaRPr lang="zh-CN" altLang="en-US" sz="1210" strike="noStrike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30"/>
          <p:cNvSpPr>
            <a:spLocks noChangeArrowheads="1"/>
          </p:cNvSpPr>
          <p:nvPr/>
        </p:nvSpPr>
        <p:spPr bwMode="auto">
          <a:xfrm>
            <a:off x="6284913" y="4489450"/>
            <a:ext cx="1922463" cy="133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pPr lvl="0" fontAlgn="auto">
              <a:lnSpc>
                <a:spcPct val="130000"/>
              </a:lnSpc>
            </a:pPr>
            <a:r>
              <a:rPr lang="zh-CN" altLang="en-US" sz="1210" strike="noStrike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您的内容打在这里，或者通过复制您的文本后在此框中选择粘贴，并选择只保留文字。您的内容打在这里，</a:t>
            </a:r>
            <a:endParaRPr lang="zh-CN" altLang="en-US" sz="1210" strike="noStrike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矩形 30"/>
          <p:cNvSpPr>
            <a:spLocks noChangeArrowheads="1"/>
          </p:cNvSpPr>
          <p:nvPr/>
        </p:nvSpPr>
        <p:spPr bwMode="auto">
          <a:xfrm>
            <a:off x="8250238" y="4489450"/>
            <a:ext cx="1924050" cy="133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pPr lvl="0" fontAlgn="auto">
              <a:lnSpc>
                <a:spcPct val="130000"/>
              </a:lnSpc>
            </a:pPr>
            <a:r>
              <a:rPr lang="zh-CN" altLang="en-US" sz="1210" strike="noStrike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您的内容打在这里，或者通过复制您的文本后在此框中选择粘贴，并选择只保留文字。您的内容打在这里，</a:t>
            </a:r>
            <a:endParaRPr lang="zh-CN" altLang="en-US" sz="1210" strike="noStrike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 rot="19087048">
            <a:off x="4468813" y="3028950"/>
            <a:ext cx="1538288" cy="1039813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rgbClr val="FFC000"/>
          </a:solidFill>
          <a:ln w="3175" cap="flat">
            <a:noFill/>
            <a:prstDash val="solid"/>
            <a:miter lim="800000"/>
          </a:ln>
        </p:spPr>
        <p:txBody>
          <a:bodyPr vert="horz" wrap="square" lIns="119637" tIns="59818" rIns="119637" bIns="598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8" name="Freeform 6"/>
          <p:cNvSpPr/>
          <p:nvPr/>
        </p:nvSpPr>
        <p:spPr bwMode="auto">
          <a:xfrm rot="19290703">
            <a:off x="6494463" y="2963863"/>
            <a:ext cx="1573213" cy="122555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rgbClr val="0066FF"/>
          </a:solidFill>
          <a:ln w="3175" cap="flat">
            <a:noFill/>
            <a:prstDash val="solid"/>
            <a:miter lim="800000"/>
          </a:ln>
        </p:spPr>
        <p:txBody>
          <a:bodyPr vert="horz" wrap="square" lIns="119637" tIns="59818" rIns="119637" bIns="598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7" name="Freeform 5"/>
          <p:cNvSpPr/>
          <p:nvPr/>
        </p:nvSpPr>
        <p:spPr bwMode="auto">
          <a:xfrm rot="19810786">
            <a:off x="8423275" y="2741613"/>
            <a:ext cx="1565275" cy="1557338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rgbClr val="FFC000"/>
          </a:solidFill>
          <a:ln w="3175" cap="flat">
            <a:noFill/>
            <a:prstDash val="solid"/>
            <a:miter lim="800000"/>
          </a:ln>
        </p:spPr>
        <p:txBody>
          <a:bodyPr vert="horz" wrap="square" lIns="119637" tIns="59818" rIns="119637" bIns="598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grpSp>
        <p:nvGrpSpPr>
          <p:cNvPr id="59" name="组合 58"/>
          <p:cNvGrpSpPr/>
          <p:nvPr/>
        </p:nvGrpSpPr>
        <p:grpSpPr>
          <a:xfrm>
            <a:off x="4321248" y="1870512"/>
            <a:ext cx="1244341" cy="330835"/>
            <a:chOff x="3477359" y="8005745"/>
            <a:chExt cx="2534423" cy="65998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60" name="流程图: 可选过程 59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54382" y="8005745"/>
              <a:ext cx="1893453" cy="659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/>
              <a:r>
                <a:rPr lang="zh-CN" altLang="en-US" sz="1470" strike="noStrike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添加标题</a:t>
              </a:r>
              <a:endParaRPr lang="zh-CN" altLang="en-US" sz="1470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411372" y="1870512"/>
            <a:ext cx="1244341" cy="330835"/>
            <a:chOff x="3477359" y="8005745"/>
            <a:chExt cx="2534423" cy="65998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74" name="流程图: 可选过程 73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54382" y="8005745"/>
              <a:ext cx="1893453" cy="659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/>
              <a:r>
                <a:rPr lang="zh-CN" altLang="en-US" sz="1470" strike="noStrike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添加标题</a:t>
              </a:r>
              <a:endParaRPr lang="zh-CN" altLang="en-US" sz="1470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377175" y="1870512"/>
            <a:ext cx="1244341" cy="330835"/>
            <a:chOff x="3477359" y="8005745"/>
            <a:chExt cx="2534423" cy="65998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77" name="流程图: 可选过程 76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754382" y="8005745"/>
              <a:ext cx="1893453" cy="659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/>
              <a:r>
                <a:rPr lang="zh-CN" altLang="en-US" sz="1470" strike="noStrike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添加标题</a:t>
              </a:r>
              <a:endParaRPr lang="zh-CN" altLang="en-US" sz="1470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5619" name="图片 1" descr="8e260bf3f155e5cbfe3b71ddc3981fa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063" y="1033463"/>
            <a:ext cx="3973512" cy="594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  <p:bldP spid="63" grpId="0"/>
      <p:bldP spid="9" grpId="0" bldLvl="0" animBg="1"/>
      <p:bldP spid="8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TextBox 48"/>
          <p:cNvSpPr txBox="1"/>
          <p:nvPr/>
        </p:nvSpPr>
        <p:spPr>
          <a:xfrm>
            <a:off x="9971088" y="2798763"/>
            <a:ext cx="650875" cy="327025"/>
          </a:xfrm>
          <a:prstGeom prst="rect">
            <a:avLst/>
          </a:prstGeom>
          <a:noFill/>
        </p:spPr>
        <p:txBody>
          <a:bodyPr wrap="square" lIns="89761" tIns="44880" rIns="89761" bIns="44880" rtlCol="0">
            <a:spAutoFit/>
          </a:bodyPr>
          <a:lstStyle/>
          <a:p>
            <a:pPr fontAlgn="auto"/>
            <a:r>
              <a:rPr lang="en-US" altLang="zh-CN" sz="1560" spc="-171" noProof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82%</a:t>
            </a:r>
            <a:endParaRPr lang="zh-CN" altLang="en-US" sz="1560" spc="-171" noProof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077325" y="2947988"/>
            <a:ext cx="649288" cy="328613"/>
          </a:xfrm>
          <a:prstGeom prst="rect">
            <a:avLst/>
          </a:prstGeom>
          <a:noFill/>
        </p:spPr>
        <p:txBody>
          <a:bodyPr wrap="square" lIns="89761" tIns="44880" rIns="89761" bIns="44880" rtlCol="0">
            <a:spAutoFit/>
          </a:bodyPr>
          <a:lstStyle/>
          <a:p>
            <a:pPr fontAlgn="auto"/>
            <a:r>
              <a:rPr lang="en-US" altLang="zh-CN" sz="1560" spc="-171" noProof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73%</a:t>
            </a:r>
            <a:endParaRPr lang="zh-CN" altLang="en-US" sz="1560" spc="-171" noProof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64525" y="3357563"/>
            <a:ext cx="650875" cy="328613"/>
          </a:xfrm>
          <a:prstGeom prst="rect">
            <a:avLst/>
          </a:prstGeom>
          <a:noFill/>
        </p:spPr>
        <p:txBody>
          <a:bodyPr wrap="square" lIns="89761" tIns="44880" rIns="89761" bIns="44880" rtlCol="0">
            <a:spAutoFit/>
          </a:bodyPr>
          <a:lstStyle/>
          <a:p>
            <a:pPr fontAlgn="auto"/>
            <a:r>
              <a:rPr lang="en-US" altLang="zh-CN" sz="1560" spc="-171" noProof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56%</a:t>
            </a:r>
            <a:endParaRPr lang="zh-CN" altLang="en-US" sz="1560" spc="-171" noProof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42213" y="3832225"/>
            <a:ext cx="650875" cy="328613"/>
          </a:xfrm>
          <a:prstGeom prst="rect">
            <a:avLst/>
          </a:prstGeom>
          <a:noFill/>
        </p:spPr>
        <p:txBody>
          <a:bodyPr wrap="square" lIns="89761" tIns="44880" rIns="89761" bIns="44880" rtlCol="0">
            <a:spAutoFit/>
          </a:bodyPr>
          <a:lstStyle/>
          <a:p>
            <a:pPr fontAlgn="auto"/>
            <a:r>
              <a:rPr lang="en-US" altLang="zh-CN" sz="1560" spc="-171" noProof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32%</a:t>
            </a:r>
            <a:endParaRPr lang="zh-CN" altLang="en-US" sz="1560" spc="-171" noProof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7" name="组合 76"/>
          <p:cNvGrpSpPr/>
          <p:nvPr/>
        </p:nvGrpSpPr>
        <p:grpSpPr>
          <a:xfrm rot="5400000" flipH="1">
            <a:off x="8005445" y="2969377"/>
            <a:ext cx="2170293" cy="2797049"/>
            <a:chOff x="8155995" y="3063800"/>
            <a:chExt cx="4110065" cy="2647126"/>
          </a:xfrm>
          <a:effectLst>
            <a:outerShdw blurRad="114300" dist="88900" algn="l" rotWithShape="0">
              <a:prstClr val="black">
                <a:alpha val="22000"/>
              </a:prstClr>
            </a:outerShdw>
          </a:effectLst>
        </p:grpSpPr>
        <p:sp>
          <p:nvSpPr>
            <p:cNvPr id="39" name="矩形 38"/>
            <p:cNvSpPr/>
            <p:nvPr/>
          </p:nvSpPr>
          <p:spPr>
            <a:xfrm>
              <a:off x="8156003" y="3063800"/>
              <a:ext cx="1680799" cy="33266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61" tIns="44880" rIns="89761" bIns="44880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54" name="矩形 53"/>
            <p:cNvSpPr/>
            <p:nvPr/>
          </p:nvSpPr>
          <p:spPr>
            <a:xfrm>
              <a:off x="9889504" y="3063800"/>
              <a:ext cx="2376556" cy="332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61" tIns="44880" rIns="89761" bIns="44880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56" name="矩形 55"/>
            <p:cNvSpPr/>
            <p:nvPr/>
          </p:nvSpPr>
          <p:spPr>
            <a:xfrm>
              <a:off x="8156001" y="3899089"/>
              <a:ext cx="1555419" cy="33266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61" tIns="44880" rIns="89761" bIns="44880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57" name="矩形 56"/>
            <p:cNvSpPr/>
            <p:nvPr/>
          </p:nvSpPr>
          <p:spPr>
            <a:xfrm>
              <a:off x="9763824" y="3899089"/>
              <a:ext cx="2199274" cy="332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61" tIns="44880" rIns="89761" bIns="44880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59" name="矩形 58"/>
            <p:cNvSpPr/>
            <p:nvPr/>
          </p:nvSpPr>
          <p:spPr>
            <a:xfrm>
              <a:off x="8155998" y="4671503"/>
              <a:ext cx="1174131" cy="33266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61" tIns="44880" rIns="89761" bIns="44880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60" name="矩形 59"/>
            <p:cNvSpPr/>
            <p:nvPr/>
          </p:nvSpPr>
          <p:spPr>
            <a:xfrm>
              <a:off x="9381625" y="4671501"/>
              <a:ext cx="1660158" cy="332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61" tIns="44880" rIns="89761" bIns="44880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62" name="矩形 61"/>
            <p:cNvSpPr/>
            <p:nvPr/>
          </p:nvSpPr>
          <p:spPr>
            <a:xfrm>
              <a:off x="8155995" y="5378253"/>
              <a:ext cx="810249" cy="33266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61" tIns="44880" rIns="89761" bIns="44880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63" name="矩形 62"/>
            <p:cNvSpPr/>
            <p:nvPr/>
          </p:nvSpPr>
          <p:spPr>
            <a:xfrm>
              <a:off x="9018774" y="5378259"/>
              <a:ext cx="1145643" cy="332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761" tIns="44880" rIns="89761" bIns="44880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84300" y="2711450"/>
            <a:ext cx="1685925" cy="1473200"/>
            <a:chOff x="1397291" y="3132277"/>
            <a:chExt cx="1948823" cy="1702026"/>
          </a:xfrm>
        </p:grpSpPr>
        <p:grpSp>
          <p:nvGrpSpPr>
            <p:cNvPr id="9" name="组合 8"/>
            <p:cNvGrpSpPr/>
            <p:nvPr/>
          </p:nvGrpSpPr>
          <p:grpSpPr>
            <a:xfrm>
              <a:off x="1397291" y="3132277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0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</p:grpSp>
        <p:sp>
          <p:nvSpPr>
            <p:cNvPr id="12" name="Freeform 7"/>
            <p:cNvSpPr/>
            <p:nvPr/>
          </p:nvSpPr>
          <p:spPr bwMode="auto">
            <a:xfrm>
              <a:off x="1650672" y="3357062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0066FF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79162" tIns="39581" rIns="79162" bIns="39581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7194" y="3791888"/>
              <a:ext cx="1185539" cy="43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73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第一月</a:t>
              </a:r>
              <a:endParaRPr lang="zh-CN" altLang="en-US" sz="173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78113" y="3448050"/>
            <a:ext cx="1687512" cy="1473200"/>
            <a:chOff x="2893203" y="3983290"/>
            <a:chExt cx="1948823" cy="1702026"/>
          </a:xfrm>
        </p:grpSpPr>
        <p:grpSp>
          <p:nvGrpSpPr>
            <p:cNvPr id="14" name="组合 13"/>
            <p:cNvGrpSpPr/>
            <p:nvPr/>
          </p:nvGrpSpPr>
          <p:grpSpPr>
            <a:xfrm>
              <a:off x="2893203" y="3983290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5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</p:grpSp>
        <p:sp>
          <p:nvSpPr>
            <p:cNvPr id="17" name="Freeform 7"/>
            <p:cNvSpPr/>
            <p:nvPr/>
          </p:nvSpPr>
          <p:spPr bwMode="auto">
            <a:xfrm>
              <a:off x="3146586" y="4181609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FFC000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79162" tIns="39581" rIns="79162" bIns="39581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17007" y="4568807"/>
              <a:ext cx="1185539" cy="43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73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第二月</a:t>
              </a:r>
              <a:endParaRPr lang="zh-CN" altLang="en-US" sz="173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67163" y="2698750"/>
            <a:ext cx="1687512" cy="1474788"/>
            <a:chOff x="4381974" y="3118200"/>
            <a:chExt cx="1948823" cy="1702026"/>
          </a:xfrm>
        </p:grpSpPr>
        <p:grpSp>
          <p:nvGrpSpPr>
            <p:cNvPr id="4" name="组合 3"/>
            <p:cNvGrpSpPr/>
            <p:nvPr/>
          </p:nvGrpSpPr>
          <p:grpSpPr>
            <a:xfrm>
              <a:off x="4381974" y="3118200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5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</p:grpSp>
        <p:sp>
          <p:nvSpPr>
            <p:cNvPr id="7" name="Freeform 7"/>
            <p:cNvSpPr/>
            <p:nvPr/>
          </p:nvSpPr>
          <p:spPr bwMode="auto">
            <a:xfrm>
              <a:off x="4635357" y="3316519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0066FF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79162" tIns="39581" rIns="79162" bIns="39581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91878" y="3730070"/>
              <a:ext cx="1185539" cy="43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73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第三月</a:t>
              </a:r>
              <a:endParaRPr lang="zh-CN" altLang="en-US" sz="173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62400" y="4198938"/>
            <a:ext cx="1687513" cy="1474787"/>
            <a:chOff x="4376494" y="4851074"/>
            <a:chExt cx="1948823" cy="1702026"/>
          </a:xfrm>
        </p:grpSpPr>
        <p:grpSp>
          <p:nvGrpSpPr>
            <p:cNvPr id="69" name="组合 68"/>
            <p:cNvGrpSpPr/>
            <p:nvPr/>
          </p:nvGrpSpPr>
          <p:grpSpPr>
            <a:xfrm>
              <a:off x="4376494" y="4851074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0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  <p:sp>
            <p:nvSpPr>
              <p:cNvPr id="71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</p:grpSp>
        <p:sp>
          <p:nvSpPr>
            <p:cNvPr id="72" name="Freeform 7"/>
            <p:cNvSpPr/>
            <p:nvPr/>
          </p:nvSpPr>
          <p:spPr bwMode="auto">
            <a:xfrm>
              <a:off x="4629876" y="5049394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0066FF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79162" tIns="39581" rIns="79162" bIns="39581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86398" y="5462945"/>
              <a:ext cx="1185539" cy="43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73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第四月</a:t>
              </a:r>
              <a:endParaRPr lang="zh-CN" altLang="en-US" sz="173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69038" y="2719388"/>
            <a:ext cx="4737100" cy="2727325"/>
            <a:chOff x="7041153" y="3140803"/>
            <a:chExt cx="5470223" cy="3151364"/>
          </a:xfrm>
        </p:grpSpPr>
        <p:cxnSp>
          <p:nvCxnSpPr>
            <p:cNvPr id="41" name="直接箭头连接符 40"/>
            <p:cNvCxnSpPr/>
            <p:nvPr/>
          </p:nvCxnSpPr>
          <p:spPr>
            <a:xfrm>
              <a:off x="8039682" y="6292167"/>
              <a:ext cx="447169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 flipV="1">
              <a:off x="8039039" y="3140803"/>
              <a:ext cx="0" cy="313069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041153" y="3398594"/>
              <a:ext cx="997887" cy="384346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/>
              <a:r>
                <a:rPr lang="zh-CN" altLang="en-US" sz="1560" noProof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第四月</a:t>
              </a:r>
              <a:endParaRPr lang="zh-CN" altLang="en-US" sz="1560" noProof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041153" y="4232257"/>
              <a:ext cx="997887" cy="384346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/>
              <a:r>
                <a:rPr lang="zh-CN" altLang="en-US" sz="1560" noProof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第三月</a:t>
              </a:r>
              <a:endParaRPr lang="zh-CN" altLang="en-US" sz="1560" noProof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41153" y="5004669"/>
              <a:ext cx="997887" cy="384346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/>
              <a:r>
                <a:rPr lang="zh-CN" altLang="en-US" sz="1560" noProof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第二月</a:t>
              </a:r>
              <a:endParaRPr lang="zh-CN" altLang="en-US" sz="1560" noProof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041153" y="5677402"/>
              <a:ext cx="997887" cy="384346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/>
              <a:r>
                <a:rPr lang="zh-CN" altLang="en-US" sz="1560" noProof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第一月</a:t>
              </a:r>
              <a:endParaRPr lang="zh-CN" altLang="en-US" sz="1560" noProof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931988" y="1627188"/>
            <a:ext cx="2828925" cy="723900"/>
            <a:chOff x="6084168" y="1274556"/>
            <a:chExt cx="2317853" cy="576697"/>
          </a:xfrm>
        </p:grpSpPr>
        <p:sp>
          <p:nvSpPr>
            <p:cNvPr id="80" name="TextBox 79"/>
            <p:cNvSpPr txBox="1"/>
            <p:nvPr/>
          </p:nvSpPr>
          <p:spPr>
            <a:xfrm>
              <a:off x="6084168" y="1514664"/>
              <a:ext cx="2317853" cy="336589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</a:t>
              </a:r>
              <a:r>
                <a:rPr lang="zh-CN" altLang="en-US" sz="865" noProof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09640" y="1274556"/>
              <a:ext cx="1008112" cy="283523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pic>
        <p:nvPicPr>
          <p:cNvPr id="27680" name="图片 20" descr="3D-hospital-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0" y="4184650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 descr="C:\Users\Administrator\Desktop\卡尼\xy\12879-12021H2354948.jpg12879-12021H23549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9725" y="1746250"/>
            <a:ext cx="2003425" cy="197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rcRect l="18280" t="471" r="16849"/>
          <a:stretch>
            <a:fillRect/>
          </a:stretch>
        </p:blipFill>
        <p:spPr>
          <a:xfrm>
            <a:off x="2066925" y="3795713"/>
            <a:ext cx="2011363" cy="1973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C:\Users\Administrator\Desktop\卡尼\xy\acd42f3e0422281cc2d0c6e279d1007e59d88710137e9-CLrG23_fw658.jpgacd42f3e0422281cc2d0c6e279d1007e59d88710137e9-CLrG23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63" y="1746250"/>
            <a:ext cx="3854450" cy="4022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23"/>
          <p:cNvGrpSpPr/>
          <p:nvPr/>
        </p:nvGrpSpPr>
        <p:grpSpPr>
          <a:xfrm>
            <a:off x="2065338" y="1746250"/>
            <a:ext cx="2012950" cy="1971675"/>
            <a:chOff x="2183867" y="2016596"/>
            <a:chExt cx="2325917" cy="2277902"/>
          </a:xfrm>
        </p:grpSpPr>
        <p:sp>
          <p:nvSpPr>
            <p:cNvPr id="8" name="Rectangle 7"/>
            <p:cNvSpPr/>
            <p:nvPr/>
          </p:nvSpPr>
          <p:spPr>
            <a:xfrm>
              <a:off x="2183867" y="2016596"/>
              <a:ext cx="2325917" cy="2277902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9696" tIns="59848" rIns="119696" bIns="59848" anchor="ctr"/>
            <a:lstStyle/>
            <a:p>
              <a:pPr algn="ctr" defTabSz="617220" fontAlgn="auto">
                <a:defRPr/>
              </a:pPr>
              <a:endParaRPr lang="en-US" sz="1560" strike="noStrike" noProof="1" dirty="0">
                <a:latin typeface="Lato Light"/>
                <a:cs typeface="Lato Light"/>
              </a:endParaRPr>
            </a:p>
          </p:txBody>
        </p:sp>
        <p:grpSp>
          <p:nvGrpSpPr>
            <p:cNvPr id="29702" name="组合 22"/>
            <p:cNvGrpSpPr/>
            <p:nvPr/>
          </p:nvGrpSpPr>
          <p:grpSpPr>
            <a:xfrm>
              <a:off x="2552250" y="2507764"/>
              <a:ext cx="1676408" cy="1617791"/>
              <a:chOff x="2552250" y="2507764"/>
              <a:chExt cx="1676408" cy="1617791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736081" y="2507764"/>
                <a:ext cx="1279362" cy="411484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560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华文黑体" pitchFamily="2" charset="-122"/>
                  </a:rPr>
                  <a:t>添加标题</a:t>
                </a:r>
                <a:endPara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52250" y="2934377"/>
                <a:ext cx="1676408" cy="1191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30000"/>
                  </a:lnSpc>
                </a:pPr>
                <a:r>
                  <a:rPr lang="zh-CN" altLang="en-US" sz="950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您的内容打在这里，或者通过复制您的文本后您的内容打在这里，或者通过复制您的文本后</a:t>
                </a:r>
                <a:endParaRPr lang="zh-CN" altLang="en-US" sz="95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 fontAlgn="auto">
                  <a:lnSpc>
                    <a:spcPct val="130000"/>
                  </a:lnSpc>
                </a:pPr>
                <a:endParaRPr lang="zh-CN" altLang="en-US" sz="95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140200" y="3795713"/>
            <a:ext cx="2012950" cy="1973262"/>
            <a:chOff x="4580678" y="4385280"/>
            <a:chExt cx="2325917" cy="2278686"/>
          </a:xfrm>
        </p:grpSpPr>
        <p:sp>
          <p:nvSpPr>
            <p:cNvPr id="9" name="Rectangle 8"/>
            <p:cNvSpPr/>
            <p:nvPr/>
          </p:nvSpPr>
          <p:spPr>
            <a:xfrm>
              <a:off x="4580678" y="4385280"/>
              <a:ext cx="2325917" cy="22786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9696" tIns="59848" rIns="119696" bIns="59848" anchor="ctr"/>
            <a:lstStyle/>
            <a:p>
              <a:pPr algn="ctr" defTabSz="617220" fontAlgn="auto">
                <a:defRPr/>
              </a:pPr>
              <a:endParaRPr lang="en-US" sz="1560" strike="noStrike" noProof="1" dirty="0">
                <a:latin typeface="Lato Light"/>
                <a:cs typeface="Lato Light"/>
              </a:endParaRPr>
            </a:p>
          </p:txBody>
        </p:sp>
        <p:grpSp>
          <p:nvGrpSpPr>
            <p:cNvPr id="29707" name="组合 33"/>
            <p:cNvGrpSpPr/>
            <p:nvPr/>
          </p:nvGrpSpPr>
          <p:grpSpPr>
            <a:xfrm>
              <a:off x="4905432" y="4725707"/>
              <a:ext cx="1676408" cy="1617791"/>
              <a:chOff x="2552250" y="2507764"/>
              <a:chExt cx="1676408" cy="161779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736081" y="2507764"/>
                <a:ext cx="1279362" cy="411484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560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华文黑体" pitchFamily="2" charset="-122"/>
                  </a:rPr>
                  <a:t>添加标题</a:t>
                </a:r>
                <a:endPara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52250" y="2934377"/>
                <a:ext cx="1676408" cy="1191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30000"/>
                  </a:lnSpc>
                </a:pPr>
                <a:r>
                  <a:rPr lang="zh-CN" altLang="en-US" sz="950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您的内容打在这里，或者通过复制您的文本后您的内容打在这里，或者通过复制您的文本后</a:t>
                </a:r>
                <a:endParaRPr lang="zh-CN" altLang="en-US" sz="95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 fontAlgn="auto">
                  <a:lnSpc>
                    <a:spcPct val="130000"/>
                  </a:lnSpc>
                </a:pPr>
                <a:endParaRPr lang="zh-CN" altLang="en-US" sz="95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3" descr="fw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1200" y="1730375"/>
            <a:ext cx="7218363" cy="481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7567613" y="3881438"/>
            <a:ext cx="133191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项目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前期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43950" y="3881438"/>
            <a:ext cx="127476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执行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过程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7613" y="4300538"/>
            <a:ext cx="133191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存在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问题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43950" y="4300538"/>
            <a:ext cx="127476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解决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方法 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96188" y="4683125"/>
            <a:ext cx="1276350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成果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展示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43950" y="4662488"/>
            <a:ext cx="1489075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收益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增值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32688" y="2732088"/>
            <a:ext cx="3454400" cy="957262"/>
            <a:chOff x="7393561" y="2484942"/>
            <a:chExt cx="3991229" cy="1107591"/>
          </a:xfrm>
        </p:grpSpPr>
        <p:sp>
          <p:nvSpPr>
            <p:cNvPr id="31753" name="TextBox 22"/>
            <p:cNvSpPr txBox="1"/>
            <p:nvPr/>
          </p:nvSpPr>
          <p:spPr>
            <a:xfrm>
              <a:off x="7393561" y="2876159"/>
              <a:ext cx="3991229" cy="7163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400" dirty="0">
                  <a:solidFill>
                    <a:srgbClr val="0066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成果展示及问题</a:t>
              </a:r>
              <a:endParaRPr lang="zh-CN" altLang="en-US" sz="3400" dirty="0">
                <a:solidFill>
                  <a:srgbClr val="0066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754" name="TextBox 41"/>
            <p:cNvSpPr txBox="1"/>
            <p:nvPr/>
          </p:nvSpPr>
          <p:spPr>
            <a:xfrm>
              <a:off x="7435488" y="2484942"/>
              <a:ext cx="2292893" cy="3799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1500" b="1" dirty="0">
                  <a:solidFill>
                    <a:srgbClr val="FFC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WORK  REPORT</a:t>
              </a:r>
              <a:endParaRPr lang="zh-CN" altLang="en-US" sz="1500" b="1" dirty="0">
                <a:solidFill>
                  <a:srgbClr val="FFC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026275" y="2336800"/>
            <a:ext cx="0" cy="257651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171450" y="6546850"/>
            <a:ext cx="11844338" cy="31115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5" name="组合 4"/>
          <p:cNvGrpSpPr/>
          <p:nvPr/>
        </p:nvGrpSpPr>
        <p:grpSpPr>
          <a:xfrm>
            <a:off x="4756150" y="2378075"/>
            <a:ext cx="1876425" cy="2482850"/>
            <a:chOff x="4392265" y="2154519"/>
            <a:chExt cx="2168184" cy="2868235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4" rIns="0" bIns="44884" rtlCol="0" anchor="ctr"/>
            <a:lstStyle/>
            <a:p>
              <a:pPr algn="ctr" fontAlgn="auto"/>
              <a:r>
                <a:rPr lang="en-US" altLang="zh-CN" sz="6235" strike="noStrike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6235" strike="noStrike" noProof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60" name="TextBox 42"/>
            <p:cNvSpPr txBox="1"/>
            <p:nvPr/>
          </p:nvSpPr>
          <p:spPr>
            <a:xfrm>
              <a:off x="4725890" y="4551124"/>
              <a:ext cx="1558083" cy="471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000" dirty="0">
                  <a:solidFill>
                    <a:srgbClr val="595959"/>
                  </a:solidFill>
                  <a:latin typeface="方正准圆简体" panose="02010601030101010101" pitchFamily="2" charset="-122"/>
                  <a:ea typeface="方正准圆简体" panose="02010601030101010101" pitchFamily="2" charset="-122"/>
                </a:rPr>
                <a:t>Overview</a:t>
              </a:r>
              <a:endParaRPr lang="zh-CN" altLang="en-US" sz="2000" dirty="0">
                <a:solidFill>
                  <a:srgbClr val="595959"/>
                </a:solidFill>
                <a:latin typeface="方正准圆简体" panose="02010601030101010101" pitchFamily="2" charset="-122"/>
                <a:ea typeface="方正准圆简体" panose="02010601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  <p:bldP spid="8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1693693" y="2460974"/>
            <a:ext cx="9015436" cy="2331512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20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hangingPunct="0">
                <a:defRPr/>
              </a:pPr>
              <a:endParaRPr lang="en-US" sz="1560" strike="noStrike" noProof="1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1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hangingPunct="0">
                <a:defRPr/>
              </a:pPr>
              <a:endParaRPr lang="en-US" sz="1560" strike="noStrike" noProof="1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2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hangingPunct="0">
                <a:defRPr/>
              </a:pPr>
              <a:endParaRPr lang="en-US" sz="1560" strike="noStrike" noProof="1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3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hangingPunct="0">
                <a:defRPr/>
              </a:pPr>
              <a:endParaRPr lang="en-US" sz="1560" strike="noStrike" noProof="1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755775" y="1808163"/>
            <a:ext cx="2162175" cy="742950"/>
            <a:chOff x="6084168" y="1274556"/>
            <a:chExt cx="1669538" cy="557291"/>
          </a:xfrm>
        </p:grpSpPr>
        <p:sp>
          <p:nvSpPr>
            <p:cNvPr id="107" name="TextBox 106"/>
            <p:cNvSpPr txBox="1"/>
            <p:nvPr/>
          </p:nvSpPr>
          <p:spPr>
            <a:xfrm>
              <a:off x="6084168" y="1514664"/>
              <a:ext cx="1669538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532344" y="1274556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019550" y="4741863"/>
            <a:ext cx="2163763" cy="742950"/>
            <a:chOff x="6084168" y="1274556"/>
            <a:chExt cx="1669538" cy="557291"/>
          </a:xfrm>
        </p:grpSpPr>
        <p:sp>
          <p:nvSpPr>
            <p:cNvPr id="110" name="TextBox 109"/>
            <p:cNvSpPr txBox="1"/>
            <p:nvPr/>
          </p:nvSpPr>
          <p:spPr>
            <a:xfrm>
              <a:off x="6084168" y="1514664"/>
              <a:ext cx="1669538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532344" y="1274556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200775" y="1808163"/>
            <a:ext cx="2163763" cy="742950"/>
            <a:chOff x="6084168" y="1274556"/>
            <a:chExt cx="1669538" cy="557291"/>
          </a:xfrm>
        </p:grpSpPr>
        <p:sp>
          <p:nvSpPr>
            <p:cNvPr id="113" name="TextBox 112"/>
            <p:cNvSpPr txBox="1"/>
            <p:nvPr/>
          </p:nvSpPr>
          <p:spPr>
            <a:xfrm>
              <a:off x="6084168" y="1514664"/>
              <a:ext cx="1669538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532344" y="1274556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8550275" y="4741863"/>
            <a:ext cx="2162175" cy="742950"/>
            <a:chOff x="6084168" y="1274556"/>
            <a:chExt cx="1669538" cy="557291"/>
          </a:xfrm>
        </p:grpSpPr>
        <p:sp>
          <p:nvSpPr>
            <p:cNvPr id="116" name="TextBox 115"/>
            <p:cNvSpPr txBox="1"/>
            <p:nvPr/>
          </p:nvSpPr>
          <p:spPr>
            <a:xfrm>
              <a:off x="6084168" y="1514664"/>
              <a:ext cx="1669538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532344" y="1274556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79625" y="2851150"/>
            <a:ext cx="1562100" cy="1563688"/>
            <a:chOff x="2201071" y="3406041"/>
            <a:chExt cx="1805286" cy="1805938"/>
          </a:xfrm>
        </p:grpSpPr>
        <p:grpSp>
          <p:nvGrpSpPr>
            <p:cNvPr id="33807" name="组合 61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5" name="同心圆 6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z="1560" strike="noStrike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z="1560" strike="noStrike" noProof="1"/>
                </a:p>
              </p:txBody>
            </p:sp>
          </p:grpSp>
          <p:sp>
            <p:nvSpPr>
              <p:cNvPr id="64" name="椭圆 6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694008" y="3876615"/>
              <a:ext cx="1023614" cy="67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</a:t>
              </a:r>
              <a:endParaRPr lang="en-US" altLang="zh-CN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/>
              <a:r>
                <a: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内容</a:t>
              </a:r>
              <a:endParaRPr lang="zh-CN" altLang="en-US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64313" y="2851150"/>
            <a:ext cx="1563687" cy="1563688"/>
            <a:chOff x="7382260" y="3406041"/>
            <a:chExt cx="1805286" cy="1805938"/>
          </a:xfrm>
        </p:grpSpPr>
        <p:grpSp>
          <p:nvGrpSpPr>
            <p:cNvPr id="33812" name="组合 70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4" name="同心圆 7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z="1560" strike="noStrike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z="1560" strike="noStrike" noProof="1"/>
                </a:p>
              </p:txBody>
            </p:sp>
          </p:grpSp>
          <p:sp>
            <p:nvSpPr>
              <p:cNvPr id="73" name="椭圆 7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7875197" y="3876615"/>
              <a:ext cx="1023614" cy="67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</a:t>
              </a:r>
              <a:endParaRPr lang="en-US" altLang="zh-CN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/>
              <a:r>
                <a: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内容</a:t>
              </a:r>
              <a:endParaRPr lang="zh-CN" altLang="en-US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38638" y="2851150"/>
            <a:ext cx="1563687" cy="1563688"/>
            <a:chOff x="4811090" y="3406041"/>
            <a:chExt cx="1805286" cy="1805938"/>
          </a:xfrm>
        </p:grpSpPr>
        <p:grpSp>
          <p:nvGrpSpPr>
            <p:cNvPr id="33817" name="组合 79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5" name="同心圆 8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z="1560" strike="noStrike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z="1560" strike="noStrike" noProof="1"/>
                </a:p>
              </p:txBody>
            </p:sp>
          </p:grpSp>
          <p:sp>
            <p:nvSpPr>
              <p:cNvPr id="82" name="椭圆 8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5304027" y="3876615"/>
              <a:ext cx="1023614" cy="67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</a:t>
              </a:r>
              <a:endParaRPr lang="en-US" altLang="zh-CN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/>
              <a:r>
                <a: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内容</a:t>
              </a:r>
              <a:endParaRPr lang="zh-CN" altLang="en-US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01100" y="2851150"/>
            <a:ext cx="1562100" cy="1563688"/>
            <a:chOff x="9964778" y="3406041"/>
            <a:chExt cx="1805286" cy="1805938"/>
          </a:xfrm>
        </p:grpSpPr>
        <p:grpSp>
          <p:nvGrpSpPr>
            <p:cNvPr id="33822" name="组合 118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20" name="组合 11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22" name="同心圆 12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z="1560" strike="noStrike" noProof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椭圆 12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z="1560" strike="noStrike" noProof="1"/>
                </a:p>
              </p:txBody>
            </p:sp>
          </p:grpSp>
          <p:sp>
            <p:nvSpPr>
              <p:cNvPr id="121" name="椭圆 12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10457715" y="3876615"/>
              <a:ext cx="1023614" cy="67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</a:t>
              </a:r>
              <a:endParaRPr lang="en-US" altLang="zh-CN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/>
              <a:r>
                <a: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内容</a:t>
              </a:r>
              <a:endParaRPr lang="zh-CN" altLang="en-US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3" name="组合 92"/>
          <p:cNvGrpSpPr/>
          <p:nvPr/>
        </p:nvGrpSpPr>
        <p:grpSpPr>
          <a:xfrm>
            <a:off x="2360613" y="2005013"/>
            <a:ext cx="1509712" cy="2909887"/>
            <a:chOff x="1349702" y="1746119"/>
            <a:chExt cx="1645146" cy="1936519"/>
          </a:xfrm>
        </p:grpSpPr>
        <p:sp>
          <p:nvSpPr>
            <p:cNvPr id="94" name="圆角矩形 93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1373075" y="1762331"/>
              <a:ext cx="1598400" cy="1899758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418013" y="2005013"/>
            <a:ext cx="1509712" cy="2909887"/>
            <a:chOff x="1349702" y="1746119"/>
            <a:chExt cx="1645146" cy="1936519"/>
          </a:xfrm>
        </p:grpSpPr>
        <p:sp>
          <p:nvSpPr>
            <p:cNvPr id="91" name="圆角矩形 90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373075" y="1762331"/>
              <a:ext cx="1598400" cy="1899758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418263" y="2005013"/>
            <a:ext cx="1509712" cy="2909887"/>
            <a:chOff x="1349702" y="1746119"/>
            <a:chExt cx="1645146" cy="1936519"/>
          </a:xfrm>
        </p:grpSpPr>
        <p:sp>
          <p:nvSpPr>
            <p:cNvPr id="88" name="圆角矩形 87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1373075" y="1762331"/>
              <a:ext cx="1598400" cy="1899758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526463" y="2005013"/>
            <a:ext cx="1509712" cy="2909887"/>
            <a:chOff x="1349702" y="1746119"/>
            <a:chExt cx="1645146" cy="1936519"/>
          </a:xfrm>
        </p:grpSpPr>
        <p:sp>
          <p:nvSpPr>
            <p:cNvPr id="85" name="圆角矩形 84"/>
            <p:cNvSpPr/>
            <p:nvPr/>
          </p:nvSpPr>
          <p:spPr>
            <a:xfrm>
              <a:off x="1349702" y="1746119"/>
              <a:ext cx="1645146" cy="1936519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127000" dir="360000" sx="101000" sy="101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1373075" y="1762331"/>
              <a:ext cx="1598400" cy="1899758"/>
            </a:xfrm>
            <a:prstGeom prst="roundRect">
              <a:avLst/>
            </a:prstGeom>
            <a:gradFill>
              <a:gsLst>
                <a:gs pos="65000">
                  <a:srgbClr val="F0F0F0"/>
                </a:gs>
                <a:gs pos="27000">
                  <a:srgbClr val="FBFBFB"/>
                </a:gs>
                <a:gs pos="3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50491" y="2214348"/>
            <a:ext cx="1298397" cy="1336526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708525" y="2376488"/>
            <a:ext cx="982663" cy="1011237"/>
            <a:chOff x="3470715" y="2005618"/>
            <a:chExt cx="758655" cy="758653"/>
          </a:xfrm>
        </p:grpSpPr>
        <p:sp>
          <p:nvSpPr>
            <p:cNvPr id="15" name="椭圆 14"/>
            <p:cNvSpPr/>
            <p:nvPr/>
          </p:nvSpPr>
          <p:spPr>
            <a:xfrm>
              <a:off x="3470715" y="2005618"/>
              <a:ext cx="758655" cy="75865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35856" name="TextBox 15"/>
            <p:cNvSpPr txBox="1"/>
            <p:nvPr/>
          </p:nvSpPr>
          <p:spPr>
            <a:xfrm>
              <a:off x="3567916" y="2154067"/>
              <a:ext cx="609399" cy="5200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1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  <a:endParaRPr lang="en-US" altLang="zh-CN" sz="1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内容</a:t>
              </a:r>
              <a:endParaRPr lang="zh-CN" altLang="en-US" sz="19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471934" y="3392651"/>
            <a:ext cx="1298397" cy="1336526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629788" y="3555148"/>
            <a:ext cx="982672" cy="1011541"/>
            <a:chOff x="3089227" y="3088680"/>
            <a:chExt cx="1003763" cy="1003758"/>
          </a:xfrm>
          <a:gradFill>
            <a:gsLst>
              <a:gs pos="12000">
                <a:srgbClr val="E80000"/>
              </a:gs>
              <a:gs pos="31000">
                <a:srgbClr val="EC0000"/>
              </a:gs>
              <a:gs pos="0">
                <a:srgbClr val="FF0000"/>
              </a:gs>
              <a:gs pos="100000">
                <a:srgbClr val="E60000"/>
              </a:gs>
            </a:gsLst>
            <a:lin ang="18900000" scaled="0"/>
          </a:gradFill>
        </p:grpSpPr>
        <p:sp>
          <p:nvSpPr>
            <p:cNvPr id="23" name="椭圆 22"/>
            <p:cNvSpPr/>
            <p:nvPr/>
          </p:nvSpPr>
          <p:spPr>
            <a:xfrm>
              <a:off x="3089227" y="3088680"/>
              <a:ext cx="1003763" cy="100375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26750" y="3286249"/>
              <a:ext cx="718121" cy="6880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905" strike="noStrike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</a:t>
              </a:r>
              <a:endParaRPr lang="en-US" altLang="zh-CN" sz="1905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/>
              <a:r>
                <a:rPr lang="zh-CN" altLang="en-US" sz="1905" strike="noStrike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内容</a:t>
              </a:r>
              <a:endParaRPr lang="zh-CN" altLang="en-US" sz="3635" strike="noStrike" noProof="1" dirty="0">
                <a:solidFill>
                  <a:prstClr val="whit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86652" y="3434799"/>
            <a:ext cx="1298397" cy="1336526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54813" y="3597275"/>
            <a:ext cx="982662" cy="1011238"/>
            <a:chOff x="5305582" y="3088680"/>
            <a:chExt cx="1003763" cy="1003758"/>
          </a:xfrm>
        </p:grpSpPr>
        <p:sp>
          <p:nvSpPr>
            <p:cNvPr id="29" name="椭圆 28"/>
            <p:cNvSpPr/>
            <p:nvPr/>
          </p:nvSpPr>
          <p:spPr>
            <a:xfrm>
              <a:off x="5305582" y="3088680"/>
              <a:ext cx="1003763" cy="100375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35862" name="TextBox 29"/>
            <p:cNvSpPr txBox="1"/>
            <p:nvPr/>
          </p:nvSpPr>
          <p:spPr>
            <a:xfrm>
              <a:off x="5437816" y="3266255"/>
              <a:ext cx="739288" cy="6880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1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  <a:endParaRPr lang="en-US" altLang="zh-CN" sz="1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内容</a:t>
              </a:r>
              <a:endParaRPr lang="zh-CN" altLang="en-US" sz="19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34390" y="2240785"/>
            <a:ext cx="1298397" cy="1336526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91575" y="2403475"/>
            <a:ext cx="1095375" cy="1011238"/>
            <a:chOff x="5305580" y="3088682"/>
            <a:chExt cx="1118806" cy="1003758"/>
          </a:xfrm>
        </p:grpSpPr>
        <p:sp>
          <p:nvSpPr>
            <p:cNvPr id="36" name="椭圆 35"/>
            <p:cNvSpPr/>
            <p:nvPr/>
          </p:nvSpPr>
          <p:spPr>
            <a:xfrm>
              <a:off x="5305580" y="3088682"/>
              <a:ext cx="1003763" cy="100375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35866" name="TextBox 36"/>
            <p:cNvSpPr txBox="1"/>
            <p:nvPr/>
          </p:nvSpPr>
          <p:spPr>
            <a:xfrm>
              <a:off x="5455120" y="3264633"/>
              <a:ext cx="969266" cy="6880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1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  <a:endParaRPr lang="en-US" altLang="zh-CN" sz="1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内容</a:t>
              </a:r>
              <a:endParaRPr lang="zh-CN" altLang="en-US" sz="19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59038" y="2249488"/>
            <a:ext cx="1411287" cy="911225"/>
            <a:chOff x="1764222" y="1820445"/>
            <a:chExt cx="1089592" cy="682579"/>
          </a:xfrm>
        </p:grpSpPr>
        <p:sp>
          <p:nvSpPr>
            <p:cNvPr id="65" name="TextBox 64"/>
            <p:cNvSpPr txBox="1"/>
            <p:nvPr/>
          </p:nvSpPr>
          <p:spPr>
            <a:xfrm>
              <a:off x="1764222" y="2056778"/>
              <a:ext cx="1089592" cy="446246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02502" y="1820445"/>
              <a:ext cx="945636" cy="251936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47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47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456113" y="3803650"/>
            <a:ext cx="1454150" cy="815975"/>
            <a:chOff x="3344570" y="3016015"/>
            <a:chExt cx="1122980" cy="611717"/>
          </a:xfrm>
        </p:grpSpPr>
        <p:sp>
          <p:nvSpPr>
            <p:cNvPr id="67" name="TextBox 66"/>
            <p:cNvSpPr txBox="1"/>
            <p:nvPr/>
          </p:nvSpPr>
          <p:spPr>
            <a:xfrm>
              <a:off x="3344570" y="3221491"/>
              <a:ext cx="1122980" cy="406241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78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</a:t>
              </a:r>
              <a:endParaRPr lang="zh-CN" altLang="en-US" sz="78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92060" y="3016015"/>
              <a:ext cx="945636" cy="251936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47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47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537325" y="2249488"/>
            <a:ext cx="1411288" cy="911225"/>
            <a:chOff x="4912515" y="1820445"/>
            <a:chExt cx="1089592" cy="682579"/>
          </a:xfrm>
        </p:grpSpPr>
        <p:sp>
          <p:nvSpPr>
            <p:cNvPr id="69" name="TextBox 68"/>
            <p:cNvSpPr txBox="1"/>
            <p:nvPr/>
          </p:nvSpPr>
          <p:spPr>
            <a:xfrm>
              <a:off x="4912515" y="2056778"/>
              <a:ext cx="1089592" cy="446246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50795" y="1820445"/>
              <a:ext cx="945636" cy="251936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47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47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577263" y="3773488"/>
            <a:ext cx="1479550" cy="846137"/>
            <a:chOff x="6526760" y="2993530"/>
            <a:chExt cx="1141583" cy="634202"/>
          </a:xfrm>
        </p:grpSpPr>
        <p:sp>
          <p:nvSpPr>
            <p:cNvPr id="71" name="TextBox 70"/>
            <p:cNvSpPr txBox="1"/>
            <p:nvPr/>
          </p:nvSpPr>
          <p:spPr>
            <a:xfrm>
              <a:off x="6526760" y="3221491"/>
              <a:ext cx="1141583" cy="406241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78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</a:t>
              </a:r>
              <a:endParaRPr lang="zh-CN" altLang="en-US" sz="78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74251" y="2993530"/>
              <a:ext cx="945636" cy="251936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47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47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317528" y="5524226"/>
            <a:ext cx="7896167" cy="672074"/>
            <a:chOff x="1370440" y="3924536"/>
            <a:chExt cx="6096058" cy="504056"/>
          </a:xfrm>
          <a:solidFill>
            <a:schemeClr val="bg1">
              <a:alpha val="77000"/>
            </a:schemeClr>
          </a:solidFill>
        </p:grpSpPr>
        <p:sp>
          <p:nvSpPr>
            <p:cNvPr id="74" name="矩形 73"/>
            <p:cNvSpPr/>
            <p:nvPr/>
          </p:nvSpPr>
          <p:spPr>
            <a:xfrm>
              <a:off x="1370440" y="3924536"/>
              <a:ext cx="6096058" cy="5040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165100" dist="38100" dir="810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21002" y="3939902"/>
              <a:ext cx="4042327" cy="424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040" strike="noStrike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</a:t>
              </a:r>
              <a:endParaRPr lang="en-US" altLang="zh-CN" sz="1040" strike="noStrike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" name="六边形 97"/>
          <p:cNvSpPr/>
          <p:nvPr/>
        </p:nvSpPr>
        <p:spPr>
          <a:xfrm>
            <a:off x="5029200" y="1606550"/>
            <a:ext cx="1293813" cy="1147763"/>
          </a:xfrm>
          <a:prstGeom prst="hexagon">
            <a:avLst/>
          </a:prstGeom>
          <a:solidFill>
            <a:srgbClr val="0066FF"/>
          </a:solidFill>
          <a:ln>
            <a:noFill/>
          </a:ln>
          <a:effectLst>
            <a:outerShdw blurRad="152400" dist="63500" dir="8100000" algn="tr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9262" tIns="34631" rIns="69262" bIns="34631" rtlCol="0" anchor="ctr"/>
          <a:lstStyle/>
          <a:p>
            <a:pPr algn="ctr" fontAlgn="auto"/>
            <a:r>
              <a:rPr lang="zh-CN" altLang="en-US" sz="1560" strike="noStrike" noProof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z="156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六边形 102"/>
          <p:cNvSpPr/>
          <p:nvPr/>
        </p:nvSpPr>
        <p:spPr>
          <a:xfrm>
            <a:off x="6124575" y="2238375"/>
            <a:ext cx="1292225" cy="114776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9262" tIns="34631" rIns="69262" bIns="34631" rtlCol="0" anchor="ctr"/>
          <a:lstStyle/>
          <a:p>
            <a:pPr algn="ctr" fontAlgn="auto"/>
            <a:r>
              <a:rPr lang="zh-CN" altLang="en-US" sz="1560" strike="noStrike" noProof="1"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z="156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六边形 104"/>
          <p:cNvSpPr/>
          <p:nvPr/>
        </p:nvSpPr>
        <p:spPr>
          <a:xfrm>
            <a:off x="7219950" y="2871788"/>
            <a:ext cx="1292225" cy="1146175"/>
          </a:xfrm>
          <a:prstGeom prst="hexagon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>
            <a:outerShdw blurRad="215900" dist="1143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2" tIns="34631" rIns="69262" bIns="34631" rtlCol="0" anchor="ctr"/>
          <a:lstStyle/>
          <a:p>
            <a:pPr algn="ctr" fontAlgn="auto"/>
            <a:endParaRPr lang="zh-CN" altLang="en-US" sz="1560" strike="noStrike" noProof="1"/>
          </a:p>
        </p:txBody>
      </p:sp>
      <p:sp>
        <p:nvSpPr>
          <p:cNvPr id="106" name="六边形 105"/>
          <p:cNvSpPr/>
          <p:nvPr/>
        </p:nvSpPr>
        <p:spPr>
          <a:xfrm>
            <a:off x="6127750" y="3478213"/>
            <a:ext cx="1292225" cy="1147763"/>
          </a:xfrm>
          <a:prstGeom prst="hexag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9262" tIns="34631" rIns="69262" bIns="34631" rtlCol="0" anchor="ctr"/>
          <a:lstStyle/>
          <a:p>
            <a:pPr algn="ctr" fontAlgn="auto"/>
            <a:r>
              <a:rPr lang="zh-CN" altLang="en-US" sz="1560" strike="noStrike" noProof="1"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z="156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六边形 106"/>
          <p:cNvSpPr/>
          <p:nvPr/>
        </p:nvSpPr>
        <p:spPr>
          <a:xfrm>
            <a:off x="8313738" y="2241550"/>
            <a:ext cx="1293813" cy="1147763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152400" dist="63500" dir="8100000" algn="tr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9262" tIns="34631" rIns="69262" bIns="34631" rtlCol="0" anchor="ctr"/>
          <a:lstStyle/>
          <a:p>
            <a:pPr algn="ctr" fontAlgn="auto"/>
            <a:r>
              <a:rPr lang="zh-CN" altLang="en-US" sz="1560" strike="noStrike" noProof="1"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z="156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8" name="六边形 107"/>
          <p:cNvSpPr/>
          <p:nvPr/>
        </p:nvSpPr>
        <p:spPr>
          <a:xfrm>
            <a:off x="3935413" y="2241550"/>
            <a:ext cx="1292225" cy="1147763"/>
          </a:xfrm>
          <a:prstGeom prst="hexagon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1651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2" tIns="34631" rIns="69262" bIns="34631" rtlCol="0" anchor="ctr"/>
          <a:lstStyle/>
          <a:p>
            <a:pPr algn="ctr" fontAlgn="auto"/>
            <a:endParaRPr lang="zh-CN" altLang="en-US" sz="1560" strike="noStrike" noProof="1"/>
          </a:p>
        </p:txBody>
      </p:sp>
      <p:sp>
        <p:nvSpPr>
          <p:cNvPr id="110" name="六边形 109"/>
          <p:cNvSpPr/>
          <p:nvPr/>
        </p:nvSpPr>
        <p:spPr>
          <a:xfrm>
            <a:off x="5029200" y="4102100"/>
            <a:ext cx="1293813" cy="1147763"/>
          </a:xfrm>
          <a:prstGeom prst="hexagon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215900" dist="1143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2" tIns="34631" rIns="69262" bIns="34631" rtlCol="0" anchor="ctr"/>
          <a:lstStyle/>
          <a:p>
            <a:pPr algn="ctr" fontAlgn="auto"/>
            <a:endParaRPr lang="zh-CN" altLang="en-US" sz="1560" strike="noStrike" noProof="1"/>
          </a:p>
        </p:txBody>
      </p:sp>
      <p:sp>
        <p:nvSpPr>
          <p:cNvPr id="111" name="六边形 110"/>
          <p:cNvSpPr/>
          <p:nvPr/>
        </p:nvSpPr>
        <p:spPr>
          <a:xfrm>
            <a:off x="7219950" y="4102100"/>
            <a:ext cx="1292225" cy="1147763"/>
          </a:xfrm>
          <a:prstGeom prst="hexagon">
            <a:avLst/>
          </a:prstGeom>
          <a:solidFill>
            <a:srgbClr val="0066FF"/>
          </a:solidFill>
          <a:ln>
            <a:noFill/>
          </a:ln>
          <a:effectLst>
            <a:outerShdw blurRad="152400" dist="63500" dir="8100000" algn="tr" rotWithShape="0">
              <a:prstClr val="black">
                <a:alpha val="22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262" tIns="34631" rIns="69262" bIns="34631" rtlCol="0" anchor="ctr"/>
          <a:lstStyle/>
          <a:p>
            <a:pPr algn="ctr" fontAlgn="auto"/>
            <a:r>
              <a:rPr lang="zh-CN" altLang="en-US" sz="1560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z="1560" strike="noStrike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六边形 111"/>
          <p:cNvSpPr/>
          <p:nvPr/>
        </p:nvSpPr>
        <p:spPr>
          <a:xfrm>
            <a:off x="8313738" y="3468688"/>
            <a:ext cx="1293813" cy="1147763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9262" tIns="34631" rIns="69262" bIns="34631" rtlCol="0" anchor="ctr"/>
          <a:lstStyle/>
          <a:p>
            <a:pPr algn="ctr" fontAlgn="auto"/>
            <a:r>
              <a:rPr lang="zh-CN" altLang="en-US" sz="1560" strike="noStrike" noProof="1"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z="156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六边形 112"/>
          <p:cNvSpPr/>
          <p:nvPr/>
        </p:nvSpPr>
        <p:spPr>
          <a:xfrm>
            <a:off x="3935413" y="3468688"/>
            <a:ext cx="1292225" cy="1147763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152400" dist="63500" dir="8100000" algn="tr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9262" tIns="34631" rIns="69262" bIns="34631" rtlCol="0" anchor="ctr"/>
          <a:lstStyle/>
          <a:p>
            <a:pPr algn="ctr" fontAlgn="auto"/>
            <a:r>
              <a:rPr lang="zh-CN" altLang="en-US" sz="1560" strike="noStrike" noProof="1"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z="156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六边形 113"/>
          <p:cNvSpPr/>
          <p:nvPr/>
        </p:nvSpPr>
        <p:spPr>
          <a:xfrm>
            <a:off x="2840038" y="2871788"/>
            <a:ext cx="1292225" cy="1146175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9262" tIns="34631" rIns="69262" bIns="34631" rtlCol="0" anchor="ctr"/>
          <a:lstStyle/>
          <a:p>
            <a:pPr algn="ctr" fontAlgn="auto"/>
            <a:r>
              <a:rPr lang="zh-CN" altLang="en-US" sz="1560" strike="noStrike" noProof="1"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z="156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 flipH="1">
            <a:off x="2073275" y="5140325"/>
            <a:ext cx="1393825" cy="381000"/>
          </a:xfrm>
          <a:prstGeom prst="rect">
            <a:avLst/>
          </a:prstGeom>
          <a:noFill/>
        </p:spPr>
        <p:txBody>
          <a:bodyPr wrap="square" lIns="69262" tIns="34631" rIns="69262" bIns="34631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fontAlgn="auto">
              <a:defRPr/>
            </a:pPr>
            <a:r>
              <a:rPr lang="zh-CN" altLang="en-US" sz="1990" b="0" strike="noStrike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添加标题</a:t>
            </a:r>
            <a:endParaRPr lang="zh-CN" altLang="en-US" sz="1990" b="0" strike="noStrike" noProof="1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73275" y="5429250"/>
            <a:ext cx="3335338" cy="479425"/>
          </a:xfrm>
          <a:prstGeom prst="rect">
            <a:avLst/>
          </a:prstGeom>
          <a:noFill/>
        </p:spPr>
        <p:txBody>
          <a:bodyPr wrap="square" lIns="69262" tIns="34631" rIns="69262" bIns="34631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040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</a:t>
            </a:r>
            <a:endParaRPr lang="zh-CN" altLang="en-US" sz="1040" noProof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六边形 1"/>
          <p:cNvSpPr/>
          <p:nvPr/>
        </p:nvSpPr>
        <p:spPr>
          <a:xfrm>
            <a:off x="5029200" y="2854325"/>
            <a:ext cx="1293813" cy="1147763"/>
          </a:xfrm>
          <a:prstGeom prst="hexagon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15900" dist="1143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62" tIns="34631" rIns="69262" bIns="34631" rtlCol="0" anchor="ctr"/>
          <a:p>
            <a:pPr algn="ctr" fontAlgn="auto"/>
            <a:endParaRPr lang="zh-CN" altLang="en-US" sz="1560" strike="noStrike" noProof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ldLvl="0" animBg="1"/>
      <p:bldP spid="98" grpId="1" bldLvl="0" animBg="1"/>
      <p:bldP spid="103" grpId="0" bldLvl="0" animBg="1"/>
      <p:bldP spid="103" grpId="1" bldLvl="0" animBg="1"/>
      <p:bldP spid="105" grpId="0" bldLvl="0" animBg="1"/>
      <p:bldP spid="105" grpId="1" bldLvl="0" animBg="1"/>
      <p:bldP spid="106" grpId="0" bldLvl="0" animBg="1"/>
      <p:bldP spid="106" grpId="1" bldLvl="0" animBg="1"/>
      <p:bldP spid="107" grpId="0" bldLvl="0" animBg="1"/>
      <p:bldP spid="107" grpId="1" bldLvl="0" animBg="1"/>
      <p:bldP spid="108" grpId="0" bldLvl="0" animBg="1"/>
      <p:bldP spid="108" grpId="1" bldLvl="0" animBg="1"/>
      <p:bldP spid="110" grpId="0" bldLvl="0" animBg="1"/>
      <p:bldP spid="110" grpId="1" bldLvl="0" animBg="1"/>
      <p:bldP spid="111" grpId="0" bldLvl="0" animBg="1"/>
      <p:bldP spid="111" grpId="1" bldLvl="0" animBg="1"/>
      <p:bldP spid="112" grpId="0" bldLvl="0" animBg="1"/>
      <p:bldP spid="112" grpId="1" bldLvl="0" animBg="1"/>
      <p:bldP spid="113" grpId="0" bldLvl="0" animBg="1"/>
      <p:bldP spid="113" grpId="1" bldLvl="0" animBg="1"/>
      <p:bldP spid="114" grpId="0" bldLvl="0" animBg="1"/>
      <p:bldP spid="114" grpId="1" bldLvl="0" animBg="1"/>
      <p:bldP spid="115" grpId="0"/>
      <p:bldP spid="116" grpId="0"/>
      <p:bldP spid="2" grpId="0" bldLvl="0" animBg="1"/>
      <p:bldP spid="2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C:\Users\Administrator\Desktop\卡尼\xy\t6.jpgt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1375" y="3594100"/>
            <a:ext cx="1466850" cy="145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30"/>
          <p:cNvSpPr>
            <a:spLocks noChangeArrowheads="1"/>
          </p:cNvSpPr>
          <p:nvPr/>
        </p:nvSpPr>
        <p:spPr bwMode="auto">
          <a:xfrm>
            <a:off x="7966075" y="2595563"/>
            <a:ext cx="2470150" cy="252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210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。您的内容打在这里，或者通过复制您的文本后，在此框中选择</a:t>
            </a:r>
            <a:r>
              <a:rPr lang="zh-CN" altLang="en-US" sz="1210" strike="noStrike" noProof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粘贴您</a:t>
            </a:r>
            <a:r>
              <a:rPr lang="zh-CN" altLang="en-US" sz="1210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的内容打在这里，或者通过复制您的文本后，在此框中选择粘贴。您的内容打在这里</a:t>
            </a:r>
            <a:r>
              <a:rPr lang="zh-CN" altLang="en-US" sz="1210" strike="noStrike" noProof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，</a:t>
            </a:r>
            <a:endParaRPr lang="en-US" altLang="zh-CN" sz="1210" strike="noStrike" noProof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037513" y="2084388"/>
            <a:ext cx="2555875" cy="500062"/>
            <a:chOff x="1222304" y="1493231"/>
            <a:chExt cx="1972776" cy="375568"/>
          </a:xfrm>
        </p:grpSpPr>
        <p:cxnSp>
          <p:nvCxnSpPr>
            <p:cNvPr id="29" name="Straight Connector 38"/>
            <p:cNvCxnSpPr/>
            <p:nvPr/>
          </p:nvCxnSpPr>
          <p:spPr bwMode="auto">
            <a:xfrm>
              <a:off x="1263457" y="1868799"/>
              <a:ext cx="1677767" cy="0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41" name="组合 29"/>
            <p:cNvGrpSpPr/>
            <p:nvPr/>
          </p:nvGrpSpPr>
          <p:grpSpPr>
            <a:xfrm>
              <a:off x="1222304" y="1493231"/>
              <a:ext cx="1972776" cy="243888"/>
              <a:chOff x="1222304" y="1493231"/>
              <a:chExt cx="1972776" cy="243888"/>
            </a:xfrm>
          </p:grpSpPr>
          <p:sp>
            <p:nvSpPr>
              <p:cNvPr id="31" name="Rounded Rectangle 43"/>
              <p:cNvSpPr/>
              <p:nvPr/>
            </p:nvSpPr>
            <p:spPr>
              <a:xfrm>
                <a:off x="1222304" y="1493231"/>
                <a:ext cx="720000" cy="243888"/>
              </a:xfrm>
              <a:prstGeom prst="roundRect">
                <a:avLst>
                  <a:gd name="adj" fmla="val 46832"/>
                </a:avLst>
              </a:prstGeom>
              <a:solidFill>
                <a:srgbClr val="0066FF"/>
              </a:solidFill>
              <a:ln>
                <a:noFill/>
              </a:ln>
              <a:effectLst>
                <a:outerShdw blurRad="127000" dist="139700" dir="8100000" algn="tr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id-ID" sz="1560" strike="noStrike" noProof="1"/>
              </a:p>
            </p:txBody>
          </p:sp>
          <p:sp>
            <p:nvSpPr>
              <p:cNvPr id="39943" name="TextBox 31"/>
              <p:cNvSpPr txBox="1"/>
              <p:nvPr/>
            </p:nvSpPr>
            <p:spPr>
              <a:xfrm>
                <a:off x="1256787" y="1501897"/>
                <a:ext cx="651035" cy="227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/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添加内容</a:t>
                </a:r>
                <a:endParaRPr lang="id-ID" altLang="en-US" sz="1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944" name="TextBox 32"/>
              <p:cNvSpPr txBox="1"/>
              <p:nvPr/>
            </p:nvSpPr>
            <p:spPr>
              <a:xfrm>
                <a:off x="1955482" y="1506405"/>
                <a:ext cx="1239598" cy="2271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1300" dirty="0">
                    <a:solidFill>
                      <a:srgbClr val="404040"/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Add Content</a:t>
                </a:r>
                <a:endParaRPr lang="zh-CN" altLang="en-US" sz="1300" dirty="0">
                  <a:solidFill>
                    <a:srgbClr val="404040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2859875" y="2063190"/>
            <a:ext cx="1581771" cy="1488696"/>
            <a:chOff x="1979712" y="1676178"/>
            <a:chExt cx="1221171" cy="1116526"/>
          </a:xfrm>
          <a:solidFill>
            <a:srgbClr val="0066FF"/>
          </a:solidFill>
        </p:grpSpPr>
        <p:sp>
          <p:nvSpPr>
            <p:cNvPr id="15" name="矩形 14"/>
            <p:cNvSpPr/>
            <p:nvPr/>
          </p:nvSpPr>
          <p:spPr>
            <a:xfrm>
              <a:off x="2065528" y="1676178"/>
              <a:ext cx="1135355" cy="111652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979712" y="1823148"/>
              <a:ext cx="1199034" cy="676133"/>
              <a:chOff x="4732601" y="4101707"/>
              <a:chExt cx="3163285" cy="1798429"/>
            </a:xfrm>
            <a:grpFill/>
          </p:grpSpPr>
          <p:sp>
            <p:nvSpPr>
              <p:cNvPr id="39" name="TextBox 38"/>
              <p:cNvSpPr txBox="1"/>
              <p:nvPr/>
            </p:nvSpPr>
            <p:spPr>
              <a:xfrm>
                <a:off x="4732601" y="4101707"/>
                <a:ext cx="2836378" cy="710656"/>
              </a:xfrm>
              <a:prstGeom prst="rect">
                <a:avLst/>
              </a:prstGeom>
              <a:grpFill/>
            </p:spPr>
            <p:txBody>
              <a:bodyPr wrap="square" tIns="0" bIns="0" rtlCol="0" anchor="t">
                <a:spAutoFit/>
              </a:bodyPr>
              <a:lstStyle/>
              <a:p>
                <a:pPr algn="r" fontAlgn="auto">
                  <a:lnSpc>
                    <a:spcPct val="150000"/>
                  </a:lnSpc>
                </a:pPr>
                <a:r>
                  <a:rPr lang="zh-CN" altLang="en-US" sz="1560" strike="noStrike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华文黑体" pitchFamily="2" charset="-122"/>
                  </a:rPr>
                  <a:t>添加标题</a:t>
                </a:r>
                <a:endParaRPr lang="zh-CN" altLang="en-US" sz="1560" strike="noStrike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939898" y="5031135"/>
                <a:ext cx="2955988" cy="8690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30000"/>
                  </a:lnSpc>
                </a:pPr>
                <a:r>
                  <a:rPr lang="zh-CN" altLang="en-US" sz="865" strike="noStrike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您的内容打在这里，或者通过复制您的文本后</a:t>
                </a:r>
                <a:endParaRPr lang="zh-CN" altLang="en-US" sz="865" strike="noStrike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5780864" y="2083511"/>
            <a:ext cx="1602013" cy="1488701"/>
            <a:chOff x="4234797" y="1676178"/>
            <a:chExt cx="1236796" cy="1116526"/>
          </a:xfrm>
          <a:solidFill>
            <a:srgbClr val="FFC000"/>
          </a:solidFill>
        </p:grpSpPr>
        <p:sp>
          <p:nvSpPr>
            <p:cNvPr id="17" name="矩形 16"/>
            <p:cNvSpPr/>
            <p:nvPr/>
          </p:nvSpPr>
          <p:spPr>
            <a:xfrm>
              <a:off x="4336238" y="1676178"/>
              <a:ext cx="1135355" cy="111652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234797" y="1823148"/>
              <a:ext cx="1199034" cy="676133"/>
              <a:chOff x="4732601" y="4101707"/>
              <a:chExt cx="3163285" cy="1798429"/>
            </a:xfrm>
            <a:grpFill/>
          </p:grpSpPr>
          <p:sp>
            <p:nvSpPr>
              <p:cNvPr id="51" name="TextBox 50"/>
              <p:cNvSpPr txBox="1"/>
              <p:nvPr/>
            </p:nvSpPr>
            <p:spPr>
              <a:xfrm>
                <a:off x="4732601" y="4101707"/>
                <a:ext cx="2836378" cy="710656"/>
              </a:xfrm>
              <a:prstGeom prst="rect">
                <a:avLst/>
              </a:prstGeom>
              <a:grpFill/>
            </p:spPr>
            <p:txBody>
              <a:bodyPr wrap="square" tIns="0" bIns="0" rtlCol="0" anchor="t">
                <a:spAutoFit/>
              </a:bodyPr>
              <a:lstStyle/>
              <a:p>
                <a:pPr algn="r" fontAlgn="auto">
                  <a:lnSpc>
                    <a:spcPct val="150000"/>
                  </a:lnSpc>
                </a:pPr>
                <a:r>
                  <a:rPr lang="zh-CN" altLang="en-US" sz="1560" strike="noStrike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华文黑体" pitchFamily="2" charset="-122"/>
                  </a:rPr>
                  <a:t>添加标题</a:t>
                </a:r>
                <a:endParaRPr lang="zh-CN" altLang="en-US" sz="1560" strike="noStrike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939898" y="5031135"/>
                <a:ext cx="2955988" cy="8690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30000"/>
                  </a:lnSpc>
                </a:pPr>
                <a:r>
                  <a:rPr lang="zh-CN" altLang="en-US" sz="865" strike="noStrike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您的内容打在这里，或者通过复制您的文本后</a:t>
                </a:r>
                <a:endParaRPr lang="zh-CN" altLang="en-US" sz="865" strike="noStrike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329113" y="3571875"/>
            <a:ext cx="1582737" cy="1489075"/>
            <a:chOff x="3114340" y="2792704"/>
            <a:chExt cx="1221898" cy="1116526"/>
          </a:xfrm>
        </p:grpSpPr>
        <p:sp>
          <p:nvSpPr>
            <p:cNvPr id="20" name="矩形 19"/>
            <p:cNvSpPr/>
            <p:nvPr/>
          </p:nvSpPr>
          <p:spPr>
            <a:xfrm>
              <a:off x="3200883" y="2792704"/>
              <a:ext cx="1135355" cy="111652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grpSp>
          <p:nvGrpSpPr>
            <p:cNvPr id="39949" name="组合 52"/>
            <p:cNvGrpSpPr/>
            <p:nvPr/>
          </p:nvGrpSpPr>
          <p:grpSpPr>
            <a:xfrm>
              <a:off x="3114340" y="2990049"/>
              <a:ext cx="1199034" cy="676132"/>
              <a:chOff x="4732601" y="4101707"/>
              <a:chExt cx="3163285" cy="1798429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4732601" y="4101707"/>
                <a:ext cx="2836378" cy="710656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lstStyle/>
              <a:p>
                <a:pPr algn="r" fontAlgn="auto">
                  <a:lnSpc>
                    <a:spcPct val="150000"/>
                  </a:lnSpc>
                </a:pPr>
                <a:r>
                  <a:rPr lang="zh-CN" altLang="en-US" sz="1560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华文黑体" pitchFamily="2" charset="-122"/>
                  </a:rPr>
                  <a:t>添加标题</a:t>
                </a:r>
                <a:endPara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939898" y="5031135"/>
                <a:ext cx="2955988" cy="86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30000"/>
                  </a:lnSpc>
                </a:pPr>
                <a:r>
                  <a:rPr lang="zh-CN" altLang="en-US" sz="865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您的内容打在这里，或者通过复制您的文本后</a:t>
                </a:r>
                <a:endParaRPr lang="zh-CN" altLang="en-US" sz="865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420813" y="3835400"/>
            <a:ext cx="1552575" cy="901700"/>
            <a:chOff x="4732601" y="4101707"/>
            <a:chExt cx="3163285" cy="1798432"/>
          </a:xfrm>
        </p:grpSpPr>
        <p:sp>
          <p:nvSpPr>
            <p:cNvPr id="57" name="TextBox 56"/>
            <p:cNvSpPr txBox="1"/>
            <p:nvPr/>
          </p:nvSpPr>
          <p:spPr>
            <a:xfrm>
              <a:off x="4732601" y="4101707"/>
              <a:ext cx="2836378" cy="710656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39898" y="5031137"/>
              <a:ext cx="2955988" cy="869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您的内容打在这里，或者通过复制您的文本后</a:t>
              </a:r>
              <a:endParaRPr lang="zh-CN" altLang="en-US" sz="865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408556" y="3564080"/>
            <a:ext cx="1563401" cy="1488701"/>
            <a:chOff x="859255" y="2792704"/>
            <a:chExt cx="1206988" cy="1116526"/>
          </a:xfrm>
          <a:solidFill>
            <a:srgbClr val="FFC000"/>
          </a:solidFill>
        </p:grpSpPr>
        <p:sp>
          <p:nvSpPr>
            <p:cNvPr id="18" name="矩形 17"/>
            <p:cNvSpPr/>
            <p:nvPr/>
          </p:nvSpPr>
          <p:spPr>
            <a:xfrm>
              <a:off x="930888" y="2792704"/>
              <a:ext cx="1135355" cy="111652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59255" y="2978557"/>
              <a:ext cx="1199034" cy="676133"/>
              <a:chOff x="4732601" y="4101707"/>
              <a:chExt cx="3163285" cy="1798429"/>
            </a:xfrm>
            <a:grpFill/>
          </p:grpSpPr>
          <p:sp>
            <p:nvSpPr>
              <p:cNvPr id="60" name="TextBox 59"/>
              <p:cNvSpPr txBox="1"/>
              <p:nvPr/>
            </p:nvSpPr>
            <p:spPr>
              <a:xfrm>
                <a:off x="4732601" y="4101707"/>
                <a:ext cx="2836378" cy="710656"/>
              </a:xfrm>
              <a:prstGeom prst="rect">
                <a:avLst/>
              </a:prstGeom>
              <a:grpFill/>
            </p:spPr>
            <p:txBody>
              <a:bodyPr wrap="square" tIns="0" bIns="0" rtlCol="0" anchor="t">
                <a:spAutoFit/>
              </a:bodyPr>
              <a:lstStyle/>
              <a:p>
                <a:pPr algn="r" fontAlgn="auto">
                  <a:lnSpc>
                    <a:spcPct val="150000"/>
                  </a:lnSpc>
                </a:pPr>
                <a:r>
                  <a:rPr lang="zh-CN" altLang="en-US" sz="1560" strike="noStrike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华文黑体" pitchFamily="2" charset="-122"/>
                  </a:rPr>
                  <a:t>添加标题</a:t>
                </a:r>
                <a:endParaRPr lang="zh-CN" altLang="en-US" sz="1560" strike="noStrike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939898" y="5031135"/>
                <a:ext cx="2955988" cy="8690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30000"/>
                  </a:lnSpc>
                </a:pPr>
                <a:r>
                  <a:rPr lang="zh-CN" altLang="en-US" sz="865" strike="noStrike" noProof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您的内容打在这里，或者通过复制您的文本后</a:t>
                </a:r>
                <a:endParaRPr lang="zh-CN" altLang="en-US" sz="865" strike="noStrike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pic>
        <p:nvPicPr>
          <p:cNvPr id="22" name="图片 21" descr="C:\Users\Administrator\Desktop\卡尼\xy\t2.jpgt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12888" y="2068513"/>
            <a:ext cx="1416050" cy="14716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24" name="图片 23" descr="C:\Users\Administrator\Desktop\卡尼\xy\t5.jpgt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64050" y="2082800"/>
            <a:ext cx="1425575" cy="1473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25" name="图片 24" descr="C:\Users\Administrator\Desktop\卡尼\xy\t7.jpgt7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973388" y="3595688"/>
            <a:ext cx="1468438" cy="14351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8151813" y="2274888"/>
            <a:ext cx="2074862" cy="1812925"/>
            <a:chOff x="9224782" y="2628163"/>
            <a:chExt cx="2397222" cy="2093640"/>
          </a:xfrm>
        </p:grpSpPr>
        <p:grpSp>
          <p:nvGrpSpPr>
            <p:cNvPr id="5122" name="组合 9"/>
            <p:cNvGrpSpPr/>
            <p:nvPr/>
          </p:nvGrpSpPr>
          <p:grpSpPr>
            <a:xfrm>
              <a:off x="9224782" y="2628163"/>
              <a:ext cx="2397222" cy="2093640"/>
              <a:chOff x="9224782" y="2628163"/>
              <a:chExt cx="2397222" cy="2093640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9224782" y="262816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93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79162" tIns="39581" rIns="79162" bIns="39581" numCol="1" anchor="t" anchorCtr="0" compatLnSpc="1"/>
                <a:lstStyle/>
                <a:p>
                  <a:pPr fontAlgn="auto"/>
                  <a:endParaRPr lang="zh-CN" altLang="en-US" sz="1560" strike="noStrike" noProof="1"/>
                </a:p>
              </p:txBody>
            </p:sp>
            <p:sp>
              <p:nvSpPr>
                <p:cNvPr id="94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79162" tIns="39581" rIns="79162" bIns="39581" numCol="1" anchor="t" anchorCtr="0" compatLnSpc="1"/>
                <a:lstStyle/>
                <a:p>
                  <a:pPr fontAlgn="auto"/>
                  <a:endParaRPr lang="zh-CN" altLang="en-US" sz="1560" strike="noStrike" noProof="1"/>
                </a:p>
              </p:txBody>
            </p:sp>
          </p:grpSp>
          <p:sp>
            <p:nvSpPr>
              <p:cNvPr id="95" name="Freeform 7"/>
              <p:cNvSpPr/>
              <p:nvPr/>
            </p:nvSpPr>
            <p:spPr bwMode="auto">
              <a:xfrm>
                <a:off x="9536465" y="287211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0066F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</p:grpSp>
        <p:sp>
          <p:nvSpPr>
            <p:cNvPr id="5125" name="TextBox 95"/>
            <p:cNvSpPr txBox="1"/>
            <p:nvPr/>
          </p:nvSpPr>
          <p:spPr>
            <a:xfrm>
              <a:off x="9918251" y="3180762"/>
              <a:ext cx="1010287" cy="929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600" dirty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05</a:t>
              </a:r>
              <a:endParaRPr lang="zh-CN" altLang="en-US" sz="4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73638" y="2284413"/>
            <a:ext cx="2074862" cy="1812925"/>
            <a:chOff x="5553262" y="2638733"/>
            <a:chExt cx="2397222" cy="2093640"/>
          </a:xfrm>
        </p:grpSpPr>
        <p:grpSp>
          <p:nvGrpSpPr>
            <p:cNvPr id="5127" name="组合 7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3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79162" tIns="39581" rIns="79162" bIns="39581" numCol="1" anchor="t" anchorCtr="0" compatLnSpc="1"/>
                <a:lstStyle/>
                <a:p>
                  <a:pPr fontAlgn="auto"/>
                  <a:endParaRPr lang="zh-CN" altLang="en-US" sz="1560" strike="noStrike" noProof="1"/>
                </a:p>
              </p:txBody>
            </p:sp>
            <p:sp>
              <p:nvSpPr>
                <p:cNvPr id="84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79162" tIns="39581" rIns="79162" bIns="39581" numCol="1" anchor="t" anchorCtr="0" compatLnSpc="1"/>
                <a:lstStyle/>
                <a:p>
                  <a:pPr fontAlgn="auto"/>
                  <a:endParaRPr lang="zh-CN" altLang="en-US" sz="1560" strike="noStrike" noProof="1"/>
                </a:p>
              </p:txBody>
            </p:sp>
          </p:grpSp>
          <p:sp>
            <p:nvSpPr>
              <p:cNvPr id="85" name="Freeform 7"/>
              <p:cNvSpPr/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0066FF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</p:grpSp>
        <p:sp>
          <p:nvSpPr>
            <p:cNvPr id="5130" name="TextBox 85"/>
            <p:cNvSpPr txBox="1"/>
            <p:nvPr/>
          </p:nvSpPr>
          <p:spPr>
            <a:xfrm>
              <a:off x="6259489" y="3110170"/>
              <a:ext cx="1010287" cy="929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600" dirty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03</a:t>
              </a:r>
              <a:endParaRPr lang="zh-CN" altLang="en-US" sz="4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93875" y="2298700"/>
            <a:ext cx="2076450" cy="1812925"/>
            <a:chOff x="1881842" y="2656049"/>
            <a:chExt cx="2397222" cy="2093640"/>
          </a:xfrm>
        </p:grpSpPr>
        <p:grpSp>
          <p:nvGrpSpPr>
            <p:cNvPr id="58" name="组合 57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</p:grpSp>
        <p:sp>
          <p:nvSpPr>
            <p:cNvPr id="7" name="Freeform 7"/>
            <p:cNvSpPr/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0066FF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79162" tIns="39581" rIns="79162" bIns="39581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  <p:sp>
          <p:nvSpPr>
            <p:cNvPr id="5134" name="TextBox 49"/>
            <p:cNvSpPr txBox="1"/>
            <p:nvPr/>
          </p:nvSpPr>
          <p:spPr>
            <a:xfrm>
              <a:off x="2575311" y="3250046"/>
              <a:ext cx="1010287" cy="929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600" dirty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01</a:t>
              </a:r>
              <a:endParaRPr lang="zh-CN" altLang="en-US" sz="4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87725" y="3205163"/>
            <a:ext cx="2074863" cy="1812925"/>
            <a:chOff x="3721944" y="3702869"/>
            <a:chExt cx="2397222" cy="2093640"/>
          </a:xfrm>
        </p:grpSpPr>
        <p:grpSp>
          <p:nvGrpSpPr>
            <p:cNvPr id="5136" name="组合 4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78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79162" tIns="39581" rIns="79162" bIns="39581" numCol="1" anchor="t" anchorCtr="0" compatLnSpc="1"/>
                <a:lstStyle/>
                <a:p>
                  <a:pPr fontAlgn="auto"/>
                  <a:endParaRPr lang="zh-CN" altLang="en-US" sz="1560" strike="noStrike" noProof="1"/>
                </a:p>
              </p:txBody>
            </p:sp>
            <p:sp>
              <p:nvSpPr>
                <p:cNvPr id="79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79162" tIns="39581" rIns="79162" bIns="39581" numCol="1" anchor="t" anchorCtr="0" compatLnSpc="1"/>
                <a:lstStyle/>
                <a:p>
                  <a:pPr fontAlgn="auto"/>
                  <a:endParaRPr lang="zh-CN" altLang="en-US" sz="1560" strike="noStrike" noProof="1"/>
                </a:p>
              </p:txBody>
            </p:sp>
          </p:grpSp>
          <p:sp>
            <p:nvSpPr>
              <p:cNvPr id="80" name="Freeform 7"/>
              <p:cNvSpPr/>
              <p:nvPr/>
            </p:nvSpPr>
            <p:spPr bwMode="auto">
              <a:xfrm>
                <a:off x="4033627" y="3946819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</p:grpSp>
        <p:sp>
          <p:nvSpPr>
            <p:cNvPr id="5139" name="TextBox 80"/>
            <p:cNvSpPr txBox="1"/>
            <p:nvPr/>
          </p:nvSpPr>
          <p:spPr>
            <a:xfrm>
              <a:off x="4382517" y="4183861"/>
              <a:ext cx="1010287" cy="929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600" dirty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02</a:t>
              </a:r>
              <a:endParaRPr lang="zh-CN" altLang="en-US" sz="4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61138" y="3197225"/>
            <a:ext cx="2076450" cy="1811338"/>
            <a:chOff x="7388330" y="3692384"/>
            <a:chExt cx="2397222" cy="2093640"/>
          </a:xfrm>
        </p:grpSpPr>
        <p:grpSp>
          <p:nvGrpSpPr>
            <p:cNvPr id="5141" name="组合 8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8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79162" tIns="39581" rIns="79162" bIns="39581" numCol="1" anchor="t" anchorCtr="0" compatLnSpc="1"/>
                <a:lstStyle/>
                <a:p>
                  <a:pPr fontAlgn="auto"/>
                  <a:endParaRPr lang="zh-CN" altLang="en-US" sz="1560" strike="noStrike" noProof="1"/>
                </a:p>
              </p:txBody>
            </p:sp>
            <p:sp>
              <p:nvSpPr>
                <p:cNvPr id="89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79162" tIns="39581" rIns="79162" bIns="39581" numCol="1" anchor="t" anchorCtr="0" compatLnSpc="1"/>
                <a:lstStyle/>
                <a:p>
                  <a:pPr fontAlgn="auto"/>
                  <a:endParaRPr lang="zh-CN" altLang="en-US" sz="1560" strike="noStrike" noProof="1"/>
                </a:p>
              </p:txBody>
            </p:sp>
          </p:grpSp>
          <p:sp>
            <p:nvSpPr>
              <p:cNvPr id="90" name="Freeform 7"/>
              <p:cNvSpPr/>
              <p:nvPr/>
            </p:nvSpPr>
            <p:spPr bwMode="auto">
              <a:xfrm>
                <a:off x="7700013" y="3936334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79162" tIns="39581" rIns="79162" bIns="39581" numCol="1" anchor="t" anchorCtr="0" compatLnSpc="1"/>
              <a:lstStyle/>
              <a:p>
                <a:pPr fontAlgn="auto"/>
                <a:endParaRPr lang="zh-CN" altLang="en-US" sz="1560" strike="noStrike" noProof="1"/>
              </a:p>
            </p:txBody>
          </p:sp>
        </p:grpSp>
        <p:sp>
          <p:nvSpPr>
            <p:cNvPr id="5144" name="TextBox 90"/>
            <p:cNvSpPr txBox="1"/>
            <p:nvPr/>
          </p:nvSpPr>
          <p:spPr>
            <a:xfrm>
              <a:off x="8048903" y="4173376"/>
              <a:ext cx="1010287" cy="929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600" dirty="0">
                  <a:solidFill>
                    <a:schemeClr val="bg1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04</a:t>
              </a:r>
              <a:endParaRPr lang="zh-CN" altLang="en-US" sz="4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62188" y="4265613"/>
            <a:ext cx="1331912" cy="592137"/>
            <a:chOff x="2328257" y="4927865"/>
            <a:chExt cx="1537897" cy="682702"/>
          </a:xfrm>
        </p:grpSpPr>
        <p:sp>
          <p:nvSpPr>
            <p:cNvPr id="5146" name="TextBox 52"/>
            <p:cNvSpPr txBox="1"/>
            <p:nvPr/>
          </p:nvSpPr>
          <p:spPr>
            <a:xfrm>
              <a:off x="2328257" y="4927865"/>
              <a:ext cx="1537897" cy="4554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1900" dirty="0">
                  <a:solidFill>
                    <a:srgbClr val="595959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工作汇报</a:t>
              </a:r>
              <a:endParaRPr lang="zh-CN" altLang="en-US" sz="1900" dirty="0">
                <a:solidFill>
                  <a:srgbClr val="59595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147" name="TextBox 75"/>
            <p:cNvSpPr txBox="1"/>
            <p:nvPr/>
          </p:nvSpPr>
          <p:spPr>
            <a:xfrm>
              <a:off x="2419470" y="5322308"/>
              <a:ext cx="1286284" cy="2882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1000" dirty="0">
                  <a:solidFill>
                    <a:srgbClr val="80808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WORKREPORT</a:t>
              </a:r>
              <a:endParaRPr lang="zh-CN" altLang="en-US" sz="1000" dirty="0">
                <a:solidFill>
                  <a:srgbClr val="80808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41750" y="2365375"/>
            <a:ext cx="1331913" cy="565150"/>
            <a:chOff x="4246958" y="2731461"/>
            <a:chExt cx="1537897" cy="652974"/>
          </a:xfrm>
        </p:grpSpPr>
        <p:sp>
          <p:nvSpPr>
            <p:cNvPr id="5149" name="TextBox 100"/>
            <p:cNvSpPr txBox="1"/>
            <p:nvPr/>
          </p:nvSpPr>
          <p:spPr>
            <a:xfrm>
              <a:off x="4246958" y="2731461"/>
              <a:ext cx="1537897" cy="4554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1900" dirty="0">
                  <a:solidFill>
                    <a:srgbClr val="595959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完成情况</a:t>
              </a:r>
              <a:endParaRPr lang="zh-CN" altLang="en-US" sz="1900" dirty="0">
                <a:solidFill>
                  <a:srgbClr val="59595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150" name="TextBox 101"/>
            <p:cNvSpPr txBox="1"/>
            <p:nvPr/>
          </p:nvSpPr>
          <p:spPr>
            <a:xfrm>
              <a:off x="4335082" y="3111579"/>
              <a:ext cx="1286284" cy="272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900" dirty="0">
                  <a:solidFill>
                    <a:srgbClr val="80808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WORKREPORT</a:t>
              </a:r>
              <a:endParaRPr lang="zh-CN" altLang="en-US" sz="900" dirty="0">
                <a:solidFill>
                  <a:srgbClr val="80808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41950" y="4310063"/>
            <a:ext cx="1331913" cy="592137"/>
            <a:chOff x="5982926" y="4927865"/>
            <a:chExt cx="1537897" cy="683454"/>
          </a:xfrm>
        </p:grpSpPr>
        <p:sp>
          <p:nvSpPr>
            <p:cNvPr id="5152" name="TextBox 106"/>
            <p:cNvSpPr txBox="1"/>
            <p:nvPr/>
          </p:nvSpPr>
          <p:spPr>
            <a:xfrm>
              <a:off x="5982926" y="4927865"/>
              <a:ext cx="1537897" cy="4554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1900" dirty="0">
                  <a:solidFill>
                    <a:srgbClr val="595959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成果展示</a:t>
              </a:r>
              <a:endParaRPr lang="zh-CN" altLang="en-US" sz="1900" dirty="0">
                <a:solidFill>
                  <a:srgbClr val="59595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153" name="TextBox 107"/>
            <p:cNvSpPr txBox="1"/>
            <p:nvPr/>
          </p:nvSpPr>
          <p:spPr>
            <a:xfrm>
              <a:off x="6071050" y="5338463"/>
              <a:ext cx="1286284" cy="272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900" dirty="0">
                  <a:solidFill>
                    <a:srgbClr val="80808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WORKREPORT</a:t>
              </a:r>
              <a:endParaRPr lang="zh-CN" altLang="en-US" sz="900" dirty="0">
                <a:solidFill>
                  <a:srgbClr val="80808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51663" y="2365375"/>
            <a:ext cx="1331912" cy="565150"/>
            <a:chOff x="7839376" y="2731461"/>
            <a:chExt cx="1537897" cy="652974"/>
          </a:xfrm>
        </p:grpSpPr>
        <p:sp>
          <p:nvSpPr>
            <p:cNvPr id="5155" name="TextBox 108"/>
            <p:cNvSpPr txBox="1"/>
            <p:nvPr/>
          </p:nvSpPr>
          <p:spPr>
            <a:xfrm>
              <a:off x="7839376" y="2731461"/>
              <a:ext cx="1537897" cy="4554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1900" dirty="0">
                  <a:solidFill>
                    <a:srgbClr val="595959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工作不足</a:t>
              </a:r>
              <a:endParaRPr lang="zh-CN" altLang="en-US" sz="1900" dirty="0">
                <a:solidFill>
                  <a:srgbClr val="59595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156" name="TextBox 109"/>
            <p:cNvSpPr txBox="1"/>
            <p:nvPr/>
          </p:nvSpPr>
          <p:spPr>
            <a:xfrm>
              <a:off x="7947820" y="3111579"/>
              <a:ext cx="1286284" cy="272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900" dirty="0">
                  <a:solidFill>
                    <a:srgbClr val="80808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WORKREPORT</a:t>
              </a:r>
              <a:endParaRPr lang="zh-CN" altLang="en-US" sz="900" dirty="0">
                <a:solidFill>
                  <a:srgbClr val="80808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09013" y="4310063"/>
            <a:ext cx="1331912" cy="547687"/>
            <a:chOff x="9752962" y="4978665"/>
            <a:chExt cx="1537897" cy="632654"/>
          </a:xfrm>
        </p:grpSpPr>
        <p:sp>
          <p:nvSpPr>
            <p:cNvPr id="5158" name="TextBox 110"/>
            <p:cNvSpPr txBox="1"/>
            <p:nvPr/>
          </p:nvSpPr>
          <p:spPr>
            <a:xfrm>
              <a:off x="9752962" y="4978665"/>
              <a:ext cx="1537897" cy="4554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1900" dirty="0">
                  <a:solidFill>
                    <a:srgbClr val="595959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明年计划</a:t>
              </a:r>
              <a:endParaRPr lang="zh-CN" altLang="en-US" sz="1900" dirty="0">
                <a:solidFill>
                  <a:srgbClr val="59595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159" name="TextBox 111"/>
            <p:cNvSpPr txBox="1"/>
            <p:nvPr/>
          </p:nvSpPr>
          <p:spPr>
            <a:xfrm>
              <a:off x="9841086" y="5338463"/>
              <a:ext cx="1286284" cy="2728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900" dirty="0">
                  <a:solidFill>
                    <a:srgbClr val="80808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WORKREPORT</a:t>
              </a:r>
              <a:endParaRPr lang="zh-CN" altLang="en-US" sz="900" dirty="0">
                <a:solidFill>
                  <a:srgbClr val="80808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235200" y="2111375"/>
            <a:ext cx="475773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2235200" y="2578100"/>
            <a:ext cx="475773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2235200" y="3035300"/>
            <a:ext cx="475773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2235200" y="3502025"/>
            <a:ext cx="475773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2235200" y="3968750"/>
            <a:ext cx="475773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>
            <a:off x="2235200" y="4437063"/>
            <a:ext cx="475773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>
            <a:off x="2235200" y="4849813"/>
            <a:ext cx="475773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3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2235200" y="5316538"/>
            <a:ext cx="4757738" cy="0"/>
          </a:xfrm>
          <a:prstGeom prst="line">
            <a:avLst/>
          </a:prstGeom>
          <a:noFill/>
          <a:ln w="5" cap="flat">
            <a:solidFill>
              <a:schemeClr val="tx1">
                <a:lumMod val="65000"/>
                <a:lumOff val="35000"/>
                <a:alpha val="4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55" name="TextBox 54"/>
          <p:cNvSpPr txBox="1"/>
          <p:nvPr/>
        </p:nvSpPr>
        <p:spPr>
          <a:xfrm>
            <a:off x="1970088" y="5124450"/>
            <a:ext cx="204788" cy="227013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en-US" altLang="zh-CN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0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31963" y="4659313"/>
            <a:ext cx="339725" cy="228600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en-US" altLang="zh-CN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100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31963" y="4195763"/>
            <a:ext cx="339725" cy="228600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en-US" altLang="zh-CN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200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31963" y="3732213"/>
            <a:ext cx="339725" cy="227013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en-US" altLang="zh-CN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300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31963" y="3267075"/>
            <a:ext cx="339725" cy="228600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en-US" altLang="zh-CN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400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31963" y="2803525"/>
            <a:ext cx="339725" cy="228600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en-US" altLang="zh-CN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500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1963" y="2339975"/>
            <a:ext cx="339725" cy="227013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en-US" altLang="zh-CN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600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31963" y="1874838"/>
            <a:ext cx="339725" cy="228600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en-US" altLang="zh-CN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700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73338" y="5372100"/>
            <a:ext cx="403225" cy="238125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zh-CN" altLang="en-US" sz="104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标题</a:t>
            </a:r>
            <a:endParaRPr lang="zh-CN" altLang="en-US" sz="104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51263" y="5372100"/>
            <a:ext cx="401638" cy="238125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zh-CN" altLang="en-US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标题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70463" y="5372100"/>
            <a:ext cx="403225" cy="238125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zh-CN" altLang="en-US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标题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43625" y="5372100"/>
            <a:ext cx="401638" cy="238125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zh-CN" altLang="en-US" sz="104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标题</a:t>
            </a:r>
            <a:endParaRPr lang="zh-CN" altLang="en-US" sz="104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35863" y="2279650"/>
            <a:ext cx="3278188" cy="685800"/>
          </a:xfrm>
          <a:prstGeom prst="rect">
            <a:avLst/>
          </a:prstGeom>
          <a:noFill/>
        </p:spPr>
        <p:txBody>
          <a:bodyPr wrap="square" lIns="69236" tIns="34618" rIns="69236" bIns="34618" rtlCol="0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1040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</a:t>
            </a:r>
            <a:r>
              <a:rPr lang="zh-CN" altLang="en-US" sz="104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的内容打在这里，或者通过复制您的文本后，在此框中选择粘贴，并选择只保留文字。您的内容打在这里，或者通过通过复制您的文本。</a:t>
            </a:r>
            <a:endParaRPr lang="zh-CN" altLang="en-US" sz="104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35863" y="1847850"/>
            <a:ext cx="1330325" cy="334963"/>
          </a:xfrm>
          <a:prstGeom prst="rect">
            <a:avLst/>
          </a:prstGeom>
          <a:noFill/>
        </p:spPr>
        <p:txBody>
          <a:bodyPr wrap="square" lIns="69236" tIns="0" rIns="69236" bIns="0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70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点击添加标题</a:t>
            </a:r>
            <a:endParaRPr lang="zh-CN" altLang="en-US" sz="1470" noProof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29513" y="3079750"/>
            <a:ext cx="2287588" cy="519113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en-US" altLang="zh-CN" sz="277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123,4567873</a:t>
            </a:r>
            <a:endParaRPr lang="zh-CN" altLang="en-US" sz="277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53375" y="4387850"/>
            <a:ext cx="752475" cy="266700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zh-CN" altLang="en-US" sz="1210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添加标题</a:t>
            </a:r>
            <a:endParaRPr lang="zh-CN" altLang="en-US" sz="1210" noProof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Freeform 35"/>
          <p:cNvSpPr>
            <a:spLocks noEditPoints="1"/>
          </p:cNvSpPr>
          <p:nvPr/>
        </p:nvSpPr>
        <p:spPr bwMode="auto">
          <a:xfrm>
            <a:off x="10174288" y="3113088"/>
            <a:ext cx="176213" cy="382588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0066FF"/>
          </a:solidFill>
          <a:ln>
            <a:noFill/>
          </a:ln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73" name="Freeform 36"/>
          <p:cNvSpPr>
            <a:spLocks noEditPoints="1"/>
          </p:cNvSpPr>
          <p:nvPr/>
        </p:nvSpPr>
        <p:spPr bwMode="auto">
          <a:xfrm>
            <a:off x="9926638" y="3113088"/>
            <a:ext cx="146050" cy="381000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74" name="Freeform 38"/>
          <p:cNvSpPr>
            <a:spLocks noEditPoints="1"/>
          </p:cNvSpPr>
          <p:nvPr/>
        </p:nvSpPr>
        <p:spPr bwMode="auto">
          <a:xfrm>
            <a:off x="7645400" y="4387850"/>
            <a:ext cx="254000" cy="261938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56C618"/>
          </a:solidFill>
          <a:ln>
            <a:noFill/>
          </a:ln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76" name="Freeform 7"/>
          <p:cNvSpPr/>
          <p:nvPr/>
        </p:nvSpPr>
        <p:spPr bwMode="auto">
          <a:xfrm>
            <a:off x="2424113" y="3597275"/>
            <a:ext cx="898525" cy="1716088"/>
          </a:xfrm>
          <a:custGeom>
            <a:avLst/>
            <a:gdLst>
              <a:gd name="T0" fmla="*/ 0 w 2566"/>
              <a:gd name="T1" fmla="*/ 4761 h 4761"/>
              <a:gd name="T2" fmla="*/ 1296 w 2566"/>
              <a:gd name="T3" fmla="*/ 0 h 4761"/>
              <a:gd name="T4" fmla="*/ 2566 w 2566"/>
              <a:gd name="T5" fmla="*/ 4761 h 4761"/>
              <a:gd name="T6" fmla="*/ 0 w 2566"/>
              <a:gd name="T7" fmla="*/ 4761 h 4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6" h="4761">
                <a:moveTo>
                  <a:pt x="0" y="4761"/>
                </a:moveTo>
                <a:lnTo>
                  <a:pt x="1296" y="0"/>
                </a:lnTo>
                <a:lnTo>
                  <a:pt x="2566" y="4761"/>
                </a:lnTo>
                <a:lnTo>
                  <a:pt x="0" y="476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38100" dir="8100000" sx="84000" sy="84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89719" tIns="44859" rIns="89719" bIns="44859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77" name="Freeform 10"/>
          <p:cNvSpPr/>
          <p:nvPr/>
        </p:nvSpPr>
        <p:spPr bwMode="auto">
          <a:xfrm>
            <a:off x="3573463" y="2976563"/>
            <a:ext cx="1028700" cy="2336800"/>
          </a:xfrm>
          <a:custGeom>
            <a:avLst/>
            <a:gdLst>
              <a:gd name="T0" fmla="*/ 0 w 2937"/>
              <a:gd name="T1" fmla="*/ 6482 h 6482"/>
              <a:gd name="T2" fmla="*/ 1455 w 2937"/>
              <a:gd name="T3" fmla="*/ 0 h 6482"/>
              <a:gd name="T4" fmla="*/ 2937 w 2937"/>
              <a:gd name="T5" fmla="*/ 6482 h 6482"/>
              <a:gd name="T6" fmla="*/ 0 w 2937"/>
              <a:gd name="T7" fmla="*/ 6482 h 6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7" h="6482">
                <a:moveTo>
                  <a:pt x="0" y="6482"/>
                </a:moveTo>
                <a:lnTo>
                  <a:pt x="1455" y="0"/>
                </a:lnTo>
                <a:lnTo>
                  <a:pt x="2937" y="6482"/>
                </a:lnTo>
                <a:lnTo>
                  <a:pt x="0" y="6482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>
            <a:outerShdw blurRad="203200" dist="38100" dir="3840000" sx="91000" sy="91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89719" tIns="44859" rIns="89719" bIns="44859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82" name="Freeform 14"/>
          <p:cNvSpPr/>
          <p:nvPr/>
        </p:nvSpPr>
        <p:spPr bwMode="auto">
          <a:xfrm>
            <a:off x="4713288" y="3916363"/>
            <a:ext cx="917575" cy="1401763"/>
          </a:xfrm>
          <a:custGeom>
            <a:avLst/>
            <a:gdLst>
              <a:gd name="T0" fmla="*/ 0 w 2619"/>
              <a:gd name="T1" fmla="*/ 3889 h 3889"/>
              <a:gd name="T2" fmla="*/ 1297 w 2619"/>
              <a:gd name="T3" fmla="*/ 0 h 3889"/>
              <a:gd name="T4" fmla="*/ 2619 w 2619"/>
              <a:gd name="T5" fmla="*/ 3889 h 3889"/>
              <a:gd name="T6" fmla="*/ 0 w 2619"/>
              <a:gd name="T7" fmla="*/ 3889 h 3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19" h="3889">
                <a:moveTo>
                  <a:pt x="0" y="3889"/>
                </a:moveTo>
                <a:lnTo>
                  <a:pt x="1297" y="0"/>
                </a:lnTo>
                <a:lnTo>
                  <a:pt x="2619" y="3889"/>
                </a:lnTo>
                <a:lnTo>
                  <a:pt x="0" y="388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89719" tIns="44859" rIns="89719" bIns="44859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83" name="Freeform 17"/>
          <p:cNvSpPr/>
          <p:nvPr/>
        </p:nvSpPr>
        <p:spPr bwMode="auto">
          <a:xfrm>
            <a:off x="5807075" y="2328863"/>
            <a:ext cx="1093788" cy="2984500"/>
          </a:xfrm>
          <a:custGeom>
            <a:avLst/>
            <a:gdLst>
              <a:gd name="T0" fmla="*/ 0 w 3122"/>
              <a:gd name="T1" fmla="*/ 8280 h 8280"/>
              <a:gd name="T2" fmla="*/ 1561 w 3122"/>
              <a:gd name="T3" fmla="*/ 0 h 8280"/>
              <a:gd name="T4" fmla="*/ 3122 w 3122"/>
              <a:gd name="T5" fmla="*/ 8280 h 8280"/>
              <a:gd name="T6" fmla="*/ 0 w 3122"/>
              <a:gd name="T7" fmla="*/ 8280 h 8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2" h="8280">
                <a:moveTo>
                  <a:pt x="0" y="8280"/>
                </a:moveTo>
                <a:lnTo>
                  <a:pt x="1561" y="0"/>
                </a:lnTo>
                <a:lnTo>
                  <a:pt x="3122" y="8280"/>
                </a:lnTo>
                <a:lnTo>
                  <a:pt x="0" y="828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>
            <a:outerShdw blurRad="152400" dist="38100" dir="276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89719" tIns="44859" rIns="89719" bIns="44859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2" name="TextBox 101"/>
          <p:cNvSpPr txBox="1"/>
          <p:nvPr/>
        </p:nvSpPr>
        <p:spPr>
          <a:xfrm>
            <a:off x="7953375" y="4005263"/>
            <a:ext cx="752475" cy="266700"/>
          </a:xfrm>
          <a:prstGeom prst="rect">
            <a:avLst/>
          </a:prstGeom>
          <a:noFill/>
        </p:spPr>
        <p:txBody>
          <a:bodyPr wrap="none" lIns="69236" tIns="34618" rIns="69236" bIns="34618" rtlCol="0">
            <a:spAutoFit/>
          </a:bodyPr>
          <a:lstStyle/>
          <a:p>
            <a:pPr fontAlgn="auto"/>
            <a:r>
              <a:rPr lang="zh-CN" altLang="en-US" sz="1210" noProof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添加标题</a:t>
            </a:r>
            <a:endParaRPr lang="zh-CN" altLang="en-US" sz="1210" noProof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Freeform 38"/>
          <p:cNvSpPr>
            <a:spLocks noEditPoints="1"/>
          </p:cNvSpPr>
          <p:nvPr/>
        </p:nvSpPr>
        <p:spPr bwMode="auto">
          <a:xfrm>
            <a:off x="7645400" y="4005263"/>
            <a:ext cx="254000" cy="261938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9236" tIns="34618" rIns="69236" bIns="346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grpSp>
        <p:nvGrpSpPr>
          <p:cNvPr id="4" name="组合 3"/>
          <p:cNvGrpSpPr/>
          <p:nvPr/>
        </p:nvGrpSpPr>
        <p:grpSpPr>
          <a:xfrm>
            <a:off x="2401888" y="2171700"/>
            <a:ext cx="3835400" cy="1800225"/>
            <a:chOff x="2246603" y="2389748"/>
            <a:chExt cx="3947725" cy="1799647"/>
          </a:xfrm>
        </p:grpSpPr>
        <p:cxnSp>
          <p:nvCxnSpPr>
            <p:cNvPr id="117" name="直接连接符 116"/>
            <p:cNvCxnSpPr/>
            <p:nvPr/>
          </p:nvCxnSpPr>
          <p:spPr>
            <a:xfrm flipH="1" flipV="1">
              <a:off x="2848256" y="3020698"/>
              <a:ext cx="1086710" cy="43152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20" name="组合 1"/>
            <p:cNvGrpSpPr/>
            <p:nvPr/>
          </p:nvGrpSpPr>
          <p:grpSpPr>
            <a:xfrm>
              <a:off x="2246603" y="2389748"/>
              <a:ext cx="3947725" cy="1799647"/>
              <a:chOff x="2246603" y="2389748"/>
              <a:chExt cx="3947725" cy="1799647"/>
            </a:xfrm>
          </p:grpSpPr>
          <p:cxnSp>
            <p:nvCxnSpPr>
              <p:cNvPr id="3" name="直接连接符 2"/>
              <p:cNvCxnSpPr/>
              <p:nvPr/>
            </p:nvCxnSpPr>
            <p:spPr>
              <a:xfrm flipV="1">
                <a:off x="2270123" y="3020697"/>
                <a:ext cx="578132" cy="1168698"/>
              </a:xfrm>
              <a:prstGeom prst="line">
                <a:avLst/>
              </a:prstGeom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flipH="1">
                <a:off x="3934966" y="2545612"/>
                <a:ext cx="560320" cy="518238"/>
              </a:xfrm>
              <a:prstGeom prst="line">
                <a:avLst/>
              </a:prstGeom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H="1" flipV="1">
                <a:off x="4495286" y="2545612"/>
                <a:ext cx="717903" cy="736402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H="1">
                <a:off x="5213187" y="2420888"/>
                <a:ext cx="947901" cy="858229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4472911" y="2502614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182047" y="3220575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6122328" y="2389748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97100" y="3013040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2817116" y="2978710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2246603" y="4115672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</p:grpSp>
      <p:grpSp>
        <p:nvGrpSpPr>
          <p:cNvPr id="130" name="Gruppieren 129"/>
          <p:cNvGrpSpPr/>
          <p:nvPr/>
        </p:nvGrpSpPr>
        <p:grpSpPr>
          <a:xfrm rot="0">
            <a:off x="10036810" y="4469765"/>
            <a:ext cx="1271270" cy="1489075"/>
            <a:chOff x="4586289" y="1897062"/>
            <a:chExt cx="1465263" cy="1716087"/>
          </a:xfr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0" name="Freeform 1932"/>
            <p:cNvSpPr/>
            <p:nvPr/>
          </p:nvSpPr>
          <p:spPr bwMode="auto">
            <a:xfrm>
              <a:off x="4586289" y="1897062"/>
              <a:ext cx="1465263" cy="1716087"/>
            </a:xfrm>
            <a:custGeom>
              <a:avLst/>
              <a:gdLst>
                <a:gd name="T0" fmla="*/ 44 w 710"/>
                <a:gd name="T1" fmla="*/ 581 h 832"/>
                <a:gd name="T2" fmla="*/ 64 w 710"/>
                <a:gd name="T3" fmla="*/ 605 h 832"/>
                <a:gd name="T4" fmla="*/ 68 w 710"/>
                <a:gd name="T5" fmla="*/ 659 h 832"/>
                <a:gd name="T6" fmla="*/ 94 w 710"/>
                <a:gd name="T7" fmla="*/ 703 h 832"/>
                <a:gd name="T8" fmla="*/ 208 w 710"/>
                <a:gd name="T9" fmla="*/ 707 h 832"/>
                <a:gd name="T10" fmla="*/ 269 w 710"/>
                <a:gd name="T11" fmla="*/ 832 h 832"/>
                <a:gd name="T12" fmla="*/ 659 w 710"/>
                <a:gd name="T13" fmla="*/ 832 h 832"/>
                <a:gd name="T14" fmla="*/ 579 w 710"/>
                <a:gd name="T15" fmla="*/ 635 h 832"/>
                <a:gd name="T16" fmla="*/ 622 w 710"/>
                <a:gd name="T17" fmla="*/ 485 h 832"/>
                <a:gd name="T18" fmla="*/ 695 w 710"/>
                <a:gd name="T19" fmla="*/ 228 h 832"/>
                <a:gd name="T20" fmla="*/ 409 w 710"/>
                <a:gd name="T21" fmla="*/ 0 h 832"/>
                <a:gd name="T22" fmla="*/ 111 w 710"/>
                <a:gd name="T23" fmla="*/ 126 h 832"/>
                <a:gd name="T24" fmla="*/ 71 w 710"/>
                <a:gd name="T25" fmla="*/ 212 h 832"/>
                <a:gd name="T26" fmla="*/ 63 w 710"/>
                <a:gd name="T27" fmla="*/ 253 h 832"/>
                <a:gd name="T28" fmla="*/ 50 w 710"/>
                <a:gd name="T29" fmla="*/ 303 h 832"/>
                <a:gd name="T30" fmla="*/ 70 w 710"/>
                <a:gd name="T31" fmla="*/ 335 h 832"/>
                <a:gd name="T32" fmla="*/ 42 w 710"/>
                <a:gd name="T33" fmla="*/ 400 h 832"/>
                <a:gd name="T34" fmla="*/ 1 w 710"/>
                <a:gd name="T35" fmla="*/ 470 h 832"/>
                <a:gd name="T36" fmla="*/ 24 w 710"/>
                <a:gd name="T37" fmla="*/ 494 h 832"/>
                <a:gd name="T38" fmla="*/ 48 w 710"/>
                <a:gd name="T39" fmla="*/ 517 h 832"/>
                <a:gd name="T40" fmla="*/ 39 w 710"/>
                <a:gd name="T41" fmla="*/ 551 h 832"/>
                <a:gd name="T42" fmla="*/ 45 w 710"/>
                <a:gd name="T43" fmla="*/ 558 h 832"/>
                <a:gd name="T44" fmla="*/ 51 w 710"/>
                <a:gd name="T45" fmla="*/ 566 h 832"/>
                <a:gd name="T46" fmla="*/ 45 w 710"/>
                <a:gd name="T47" fmla="*/ 575 h 832"/>
                <a:gd name="T48" fmla="*/ 44 w 710"/>
                <a:gd name="T49" fmla="*/ 581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0" h="832">
                  <a:moveTo>
                    <a:pt x="44" y="581"/>
                  </a:moveTo>
                  <a:cubicBezTo>
                    <a:pt x="47" y="587"/>
                    <a:pt x="59" y="597"/>
                    <a:pt x="64" y="605"/>
                  </a:cubicBezTo>
                  <a:cubicBezTo>
                    <a:pt x="68" y="612"/>
                    <a:pt x="69" y="650"/>
                    <a:pt x="68" y="659"/>
                  </a:cubicBezTo>
                  <a:cubicBezTo>
                    <a:pt x="68" y="667"/>
                    <a:pt x="68" y="697"/>
                    <a:pt x="94" y="703"/>
                  </a:cubicBezTo>
                  <a:cubicBezTo>
                    <a:pt x="119" y="710"/>
                    <a:pt x="200" y="703"/>
                    <a:pt x="208" y="707"/>
                  </a:cubicBezTo>
                  <a:cubicBezTo>
                    <a:pt x="224" y="715"/>
                    <a:pt x="260" y="776"/>
                    <a:pt x="269" y="832"/>
                  </a:cubicBezTo>
                  <a:cubicBezTo>
                    <a:pt x="308" y="832"/>
                    <a:pt x="659" y="832"/>
                    <a:pt x="659" y="832"/>
                  </a:cubicBezTo>
                  <a:cubicBezTo>
                    <a:pt x="634" y="796"/>
                    <a:pt x="577" y="715"/>
                    <a:pt x="579" y="635"/>
                  </a:cubicBezTo>
                  <a:cubicBezTo>
                    <a:pt x="580" y="554"/>
                    <a:pt x="602" y="516"/>
                    <a:pt x="622" y="485"/>
                  </a:cubicBezTo>
                  <a:cubicBezTo>
                    <a:pt x="688" y="386"/>
                    <a:pt x="710" y="312"/>
                    <a:pt x="695" y="228"/>
                  </a:cubicBezTo>
                  <a:cubicBezTo>
                    <a:pt x="671" y="97"/>
                    <a:pt x="575" y="0"/>
                    <a:pt x="409" y="0"/>
                  </a:cubicBezTo>
                  <a:cubicBezTo>
                    <a:pt x="242" y="0"/>
                    <a:pt x="140" y="90"/>
                    <a:pt x="111" y="126"/>
                  </a:cubicBezTo>
                  <a:cubicBezTo>
                    <a:pt x="83" y="161"/>
                    <a:pt x="74" y="203"/>
                    <a:pt x="71" y="212"/>
                  </a:cubicBezTo>
                  <a:cubicBezTo>
                    <a:pt x="68" y="221"/>
                    <a:pt x="67" y="243"/>
                    <a:pt x="63" y="253"/>
                  </a:cubicBezTo>
                  <a:cubicBezTo>
                    <a:pt x="59" y="263"/>
                    <a:pt x="46" y="295"/>
                    <a:pt x="50" y="303"/>
                  </a:cubicBezTo>
                  <a:cubicBezTo>
                    <a:pt x="54" y="310"/>
                    <a:pt x="71" y="331"/>
                    <a:pt x="70" y="335"/>
                  </a:cubicBezTo>
                  <a:cubicBezTo>
                    <a:pt x="68" y="349"/>
                    <a:pt x="57" y="377"/>
                    <a:pt x="42" y="400"/>
                  </a:cubicBezTo>
                  <a:cubicBezTo>
                    <a:pt x="26" y="422"/>
                    <a:pt x="0" y="459"/>
                    <a:pt x="1" y="470"/>
                  </a:cubicBezTo>
                  <a:cubicBezTo>
                    <a:pt x="2" y="481"/>
                    <a:pt x="14" y="492"/>
                    <a:pt x="24" y="494"/>
                  </a:cubicBezTo>
                  <a:cubicBezTo>
                    <a:pt x="34" y="496"/>
                    <a:pt x="51" y="505"/>
                    <a:pt x="48" y="517"/>
                  </a:cubicBezTo>
                  <a:cubicBezTo>
                    <a:pt x="45" y="530"/>
                    <a:pt x="32" y="545"/>
                    <a:pt x="39" y="551"/>
                  </a:cubicBezTo>
                  <a:cubicBezTo>
                    <a:pt x="39" y="551"/>
                    <a:pt x="44" y="557"/>
                    <a:pt x="45" y="558"/>
                  </a:cubicBezTo>
                  <a:cubicBezTo>
                    <a:pt x="47" y="560"/>
                    <a:pt x="51" y="564"/>
                    <a:pt x="51" y="566"/>
                  </a:cubicBezTo>
                  <a:cubicBezTo>
                    <a:pt x="51" y="569"/>
                    <a:pt x="47" y="574"/>
                    <a:pt x="45" y="575"/>
                  </a:cubicBezTo>
                  <a:cubicBezTo>
                    <a:pt x="43" y="576"/>
                    <a:pt x="43" y="580"/>
                    <a:pt x="44" y="581"/>
                  </a:cubicBezTo>
                  <a:close/>
                </a:path>
              </a:pathLst>
            </a:custGeom>
            <a:solidFill>
              <a:srgbClr val="DC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trike="noStrike" noProof="1" dirty="0"/>
            </a:p>
          </p:txBody>
        </p:sp>
        <p:sp>
          <p:nvSpPr>
            <p:cNvPr id="141" name="Freeform 1933"/>
            <p:cNvSpPr/>
            <p:nvPr/>
          </p:nvSpPr>
          <p:spPr bwMode="auto">
            <a:xfrm>
              <a:off x="4716465" y="1930400"/>
              <a:ext cx="1308100" cy="1352550"/>
            </a:xfrm>
            <a:custGeom>
              <a:avLst/>
              <a:gdLst>
                <a:gd name="T0" fmla="*/ 307 w 634"/>
                <a:gd name="T1" fmla="*/ 499 h 656"/>
                <a:gd name="T2" fmla="*/ 336 w 634"/>
                <a:gd name="T3" fmla="*/ 517 h 656"/>
                <a:gd name="T4" fmla="*/ 385 w 634"/>
                <a:gd name="T5" fmla="*/ 523 h 656"/>
                <a:gd name="T6" fmla="*/ 435 w 634"/>
                <a:gd name="T7" fmla="*/ 503 h 656"/>
                <a:gd name="T8" fmla="*/ 510 w 634"/>
                <a:gd name="T9" fmla="*/ 499 h 656"/>
                <a:gd name="T10" fmla="*/ 532 w 634"/>
                <a:gd name="T11" fmla="*/ 452 h 656"/>
                <a:gd name="T12" fmla="*/ 583 w 634"/>
                <a:gd name="T13" fmla="*/ 391 h 656"/>
                <a:gd name="T14" fmla="*/ 615 w 634"/>
                <a:gd name="T15" fmla="*/ 195 h 656"/>
                <a:gd name="T16" fmla="*/ 337 w 634"/>
                <a:gd name="T17" fmla="*/ 0 h 656"/>
                <a:gd name="T18" fmla="*/ 34 w 634"/>
                <a:gd name="T19" fmla="*/ 170 h 656"/>
                <a:gd name="T20" fmla="*/ 10 w 634"/>
                <a:gd name="T21" fmla="*/ 271 h 656"/>
                <a:gd name="T22" fmla="*/ 20 w 634"/>
                <a:gd name="T23" fmla="*/ 300 h 656"/>
                <a:gd name="T24" fmla="*/ 32 w 634"/>
                <a:gd name="T25" fmla="*/ 332 h 656"/>
                <a:gd name="T26" fmla="*/ 6 w 634"/>
                <a:gd name="T27" fmla="*/ 385 h 656"/>
                <a:gd name="T28" fmla="*/ 6 w 634"/>
                <a:gd name="T29" fmla="*/ 395 h 656"/>
                <a:gd name="T30" fmla="*/ 12 w 634"/>
                <a:gd name="T31" fmla="*/ 403 h 656"/>
                <a:gd name="T32" fmla="*/ 18 w 634"/>
                <a:gd name="T33" fmla="*/ 412 h 656"/>
                <a:gd name="T34" fmla="*/ 28 w 634"/>
                <a:gd name="T35" fmla="*/ 417 h 656"/>
                <a:gd name="T36" fmla="*/ 28 w 634"/>
                <a:gd name="T37" fmla="*/ 433 h 656"/>
                <a:gd name="T38" fmla="*/ 38 w 634"/>
                <a:gd name="T39" fmla="*/ 457 h 656"/>
                <a:gd name="T40" fmla="*/ 18 w 634"/>
                <a:gd name="T41" fmla="*/ 483 h 656"/>
                <a:gd name="T42" fmla="*/ 8 w 634"/>
                <a:gd name="T43" fmla="*/ 492 h 656"/>
                <a:gd name="T44" fmla="*/ 11 w 634"/>
                <a:gd name="T45" fmla="*/ 517 h 656"/>
                <a:gd name="T46" fmla="*/ 12 w 634"/>
                <a:gd name="T47" fmla="*/ 569 h 656"/>
                <a:gd name="T48" fmla="*/ 38 w 634"/>
                <a:gd name="T49" fmla="*/ 607 h 656"/>
                <a:gd name="T50" fmla="*/ 38 w 634"/>
                <a:gd name="T51" fmla="*/ 641 h 656"/>
                <a:gd name="T52" fmla="*/ 97 w 634"/>
                <a:gd name="T53" fmla="*/ 655 h 656"/>
                <a:gd name="T54" fmla="*/ 218 w 634"/>
                <a:gd name="T55" fmla="*/ 631 h 656"/>
                <a:gd name="T56" fmla="*/ 269 w 634"/>
                <a:gd name="T57" fmla="*/ 547 h 656"/>
                <a:gd name="T58" fmla="*/ 307 w 634"/>
                <a:gd name="T59" fmla="*/ 499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4" h="656">
                  <a:moveTo>
                    <a:pt x="307" y="499"/>
                  </a:moveTo>
                  <a:cubicBezTo>
                    <a:pt x="316" y="498"/>
                    <a:pt x="330" y="512"/>
                    <a:pt x="336" y="517"/>
                  </a:cubicBezTo>
                  <a:cubicBezTo>
                    <a:pt x="346" y="526"/>
                    <a:pt x="363" y="531"/>
                    <a:pt x="385" y="523"/>
                  </a:cubicBezTo>
                  <a:cubicBezTo>
                    <a:pt x="385" y="523"/>
                    <a:pt x="421" y="505"/>
                    <a:pt x="435" y="503"/>
                  </a:cubicBezTo>
                  <a:cubicBezTo>
                    <a:pt x="449" y="502"/>
                    <a:pt x="505" y="501"/>
                    <a:pt x="510" y="499"/>
                  </a:cubicBezTo>
                  <a:cubicBezTo>
                    <a:pt x="515" y="498"/>
                    <a:pt x="525" y="461"/>
                    <a:pt x="532" y="452"/>
                  </a:cubicBezTo>
                  <a:cubicBezTo>
                    <a:pt x="539" y="443"/>
                    <a:pt x="577" y="401"/>
                    <a:pt x="583" y="391"/>
                  </a:cubicBezTo>
                  <a:cubicBezTo>
                    <a:pt x="619" y="334"/>
                    <a:pt x="634" y="274"/>
                    <a:pt x="615" y="195"/>
                  </a:cubicBezTo>
                  <a:cubicBezTo>
                    <a:pt x="586" y="76"/>
                    <a:pt x="489" y="0"/>
                    <a:pt x="337" y="0"/>
                  </a:cubicBezTo>
                  <a:cubicBezTo>
                    <a:pt x="173" y="0"/>
                    <a:pt x="58" y="106"/>
                    <a:pt x="34" y="170"/>
                  </a:cubicBezTo>
                  <a:cubicBezTo>
                    <a:pt x="10" y="233"/>
                    <a:pt x="10" y="260"/>
                    <a:pt x="10" y="271"/>
                  </a:cubicBezTo>
                  <a:cubicBezTo>
                    <a:pt x="11" y="283"/>
                    <a:pt x="16" y="295"/>
                    <a:pt x="20" y="300"/>
                  </a:cubicBezTo>
                  <a:cubicBezTo>
                    <a:pt x="24" y="305"/>
                    <a:pt x="35" y="316"/>
                    <a:pt x="32" y="332"/>
                  </a:cubicBezTo>
                  <a:cubicBezTo>
                    <a:pt x="28" y="348"/>
                    <a:pt x="12" y="379"/>
                    <a:pt x="6" y="385"/>
                  </a:cubicBezTo>
                  <a:cubicBezTo>
                    <a:pt x="0" y="391"/>
                    <a:pt x="2" y="394"/>
                    <a:pt x="6" y="395"/>
                  </a:cubicBezTo>
                  <a:cubicBezTo>
                    <a:pt x="10" y="395"/>
                    <a:pt x="12" y="398"/>
                    <a:pt x="12" y="403"/>
                  </a:cubicBezTo>
                  <a:cubicBezTo>
                    <a:pt x="13" y="407"/>
                    <a:pt x="14" y="413"/>
                    <a:pt x="18" y="412"/>
                  </a:cubicBezTo>
                  <a:cubicBezTo>
                    <a:pt x="22" y="411"/>
                    <a:pt x="28" y="413"/>
                    <a:pt x="28" y="417"/>
                  </a:cubicBezTo>
                  <a:cubicBezTo>
                    <a:pt x="28" y="421"/>
                    <a:pt x="26" y="429"/>
                    <a:pt x="28" y="433"/>
                  </a:cubicBezTo>
                  <a:cubicBezTo>
                    <a:pt x="31" y="437"/>
                    <a:pt x="39" y="446"/>
                    <a:pt x="38" y="457"/>
                  </a:cubicBezTo>
                  <a:cubicBezTo>
                    <a:pt x="36" y="469"/>
                    <a:pt x="26" y="481"/>
                    <a:pt x="18" y="483"/>
                  </a:cubicBezTo>
                  <a:cubicBezTo>
                    <a:pt x="11" y="485"/>
                    <a:pt x="5" y="487"/>
                    <a:pt x="8" y="492"/>
                  </a:cubicBezTo>
                  <a:cubicBezTo>
                    <a:pt x="12" y="497"/>
                    <a:pt x="15" y="507"/>
                    <a:pt x="11" y="517"/>
                  </a:cubicBezTo>
                  <a:cubicBezTo>
                    <a:pt x="7" y="527"/>
                    <a:pt x="1" y="553"/>
                    <a:pt x="12" y="569"/>
                  </a:cubicBezTo>
                  <a:cubicBezTo>
                    <a:pt x="24" y="585"/>
                    <a:pt x="37" y="599"/>
                    <a:pt x="38" y="607"/>
                  </a:cubicBezTo>
                  <a:cubicBezTo>
                    <a:pt x="40" y="616"/>
                    <a:pt x="35" y="637"/>
                    <a:pt x="38" y="641"/>
                  </a:cubicBezTo>
                  <a:cubicBezTo>
                    <a:pt x="40" y="646"/>
                    <a:pt x="65" y="656"/>
                    <a:pt x="97" y="655"/>
                  </a:cubicBezTo>
                  <a:cubicBezTo>
                    <a:pt x="129" y="655"/>
                    <a:pt x="196" y="647"/>
                    <a:pt x="218" y="631"/>
                  </a:cubicBezTo>
                  <a:cubicBezTo>
                    <a:pt x="240" y="614"/>
                    <a:pt x="256" y="599"/>
                    <a:pt x="269" y="547"/>
                  </a:cubicBezTo>
                  <a:cubicBezTo>
                    <a:pt x="278" y="513"/>
                    <a:pt x="289" y="501"/>
                    <a:pt x="307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pPr fontAlgn="base"/>
              <a:endParaRPr lang="en-US" strike="noStrike" noProof="1" dirty="0"/>
            </a:p>
          </p:txBody>
        </p:sp>
        <p:grpSp>
          <p:nvGrpSpPr>
            <p:cNvPr id="142" name="Gruppieren 141"/>
            <p:cNvGrpSpPr/>
            <p:nvPr/>
          </p:nvGrpSpPr>
          <p:grpSpPr>
            <a:xfrm>
              <a:off x="4894263" y="1958975"/>
              <a:ext cx="1076325" cy="942975"/>
              <a:chOff x="4894263" y="1958975"/>
              <a:chExt cx="1076325" cy="942975"/>
            </a:xfrm>
          </p:grpSpPr>
          <p:sp>
            <p:nvSpPr>
              <p:cNvPr id="143" name="Freeform 1934"/>
              <p:cNvSpPr/>
              <p:nvPr/>
            </p:nvSpPr>
            <p:spPr bwMode="auto">
              <a:xfrm>
                <a:off x="4894263" y="1958975"/>
                <a:ext cx="1076325" cy="942975"/>
              </a:xfrm>
              <a:custGeom>
                <a:avLst/>
                <a:gdLst>
                  <a:gd name="T0" fmla="*/ 95 w 522"/>
                  <a:gd name="T1" fmla="*/ 270 h 457"/>
                  <a:gd name="T2" fmla="*/ 134 w 522"/>
                  <a:gd name="T3" fmla="*/ 321 h 457"/>
                  <a:gd name="T4" fmla="*/ 229 w 522"/>
                  <a:gd name="T5" fmla="*/ 328 h 457"/>
                  <a:gd name="T6" fmla="*/ 263 w 522"/>
                  <a:gd name="T7" fmla="*/ 370 h 457"/>
                  <a:gd name="T8" fmla="*/ 301 w 522"/>
                  <a:gd name="T9" fmla="*/ 451 h 457"/>
                  <a:gd name="T10" fmla="*/ 316 w 522"/>
                  <a:gd name="T11" fmla="*/ 456 h 457"/>
                  <a:gd name="T12" fmla="*/ 332 w 522"/>
                  <a:gd name="T13" fmla="*/ 451 h 457"/>
                  <a:gd name="T14" fmla="*/ 334 w 522"/>
                  <a:gd name="T15" fmla="*/ 440 h 457"/>
                  <a:gd name="T16" fmla="*/ 326 w 522"/>
                  <a:gd name="T17" fmla="*/ 412 h 457"/>
                  <a:gd name="T18" fmla="*/ 329 w 522"/>
                  <a:gd name="T19" fmla="*/ 399 h 457"/>
                  <a:gd name="T20" fmla="*/ 377 w 522"/>
                  <a:gd name="T21" fmla="*/ 410 h 457"/>
                  <a:gd name="T22" fmla="*/ 437 w 522"/>
                  <a:gd name="T23" fmla="*/ 393 h 457"/>
                  <a:gd name="T24" fmla="*/ 457 w 522"/>
                  <a:gd name="T25" fmla="*/ 343 h 457"/>
                  <a:gd name="T26" fmla="*/ 479 w 522"/>
                  <a:gd name="T27" fmla="*/ 339 h 457"/>
                  <a:gd name="T28" fmla="*/ 502 w 522"/>
                  <a:gd name="T29" fmla="*/ 322 h 457"/>
                  <a:gd name="T30" fmla="*/ 519 w 522"/>
                  <a:gd name="T31" fmla="*/ 284 h 457"/>
                  <a:gd name="T32" fmla="*/ 517 w 522"/>
                  <a:gd name="T33" fmla="*/ 207 h 457"/>
                  <a:gd name="T34" fmla="*/ 505 w 522"/>
                  <a:gd name="T35" fmla="*/ 177 h 457"/>
                  <a:gd name="T36" fmla="*/ 486 w 522"/>
                  <a:gd name="T37" fmla="*/ 145 h 457"/>
                  <a:gd name="T38" fmla="*/ 476 w 522"/>
                  <a:gd name="T39" fmla="*/ 119 h 457"/>
                  <a:gd name="T40" fmla="*/ 450 w 522"/>
                  <a:gd name="T41" fmla="*/ 93 h 457"/>
                  <a:gd name="T42" fmla="*/ 418 w 522"/>
                  <a:gd name="T43" fmla="*/ 51 h 457"/>
                  <a:gd name="T44" fmla="*/ 383 w 522"/>
                  <a:gd name="T45" fmla="*/ 39 h 457"/>
                  <a:gd name="T46" fmla="*/ 335 w 522"/>
                  <a:gd name="T47" fmla="*/ 16 h 457"/>
                  <a:gd name="T48" fmla="*/ 282 w 522"/>
                  <a:gd name="T49" fmla="*/ 6 h 457"/>
                  <a:gd name="T50" fmla="*/ 263 w 522"/>
                  <a:gd name="T51" fmla="*/ 0 h 457"/>
                  <a:gd name="T52" fmla="*/ 248 w 522"/>
                  <a:gd name="T53" fmla="*/ 5 h 457"/>
                  <a:gd name="T54" fmla="*/ 230 w 522"/>
                  <a:gd name="T55" fmla="*/ 3 h 457"/>
                  <a:gd name="T56" fmla="*/ 212 w 522"/>
                  <a:gd name="T57" fmla="*/ 11 h 457"/>
                  <a:gd name="T58" fmla="*/ 191 w 522"/>
                  <a:gd name="T59" fmla="*/ 5 h 457"/>
                  <a:gd name="T60" fmla="*/ 118 w 522"/>
                  <a:gd name="T61" fmla="*/ 22 h 457"/>
                  <a:gd name="T62" fmla="*/ 98 w 522"/>
                  <a:gd name="T63" fmla="*/ 36 h 457"/>
                  <a:gd name="T64" fmla="*/ 66 w 522"/>
                  <a:gd name="T65" fmla="*/ 50 h 457"/>
                  <a:gd name="T66" fmla="*/ 50 w 522"/>
                  <a:gd name="T67" fmla="*/ 69 h 457"/>
                  <a:gd name="T68" fmla="*/ 27 w 522"/>
                  <a:gd name="T69" fmla="*/ 86 h 457"/>
                  <a:gd name="T70" fmla="*/ 5 w 522"/>
                  <a:gd name="T71" fmla="*/ 131 h 457"/>
                  <a:gd name="T72" fmla="*/ 2 w 522"/>
                  <a:gd name="T73" fmla="*/ 142 h 457"/>
                  <a:gd name="T74" fmla="*/ 2 w 522"/>
                  <a:gd name="T75" fmla="*/ 154 h 457"/>
                  <a:gd name="T76" fmla="*/ 0 w 522"/>
                  <a:gd name="T77" fmla="*/ 179 h 457"/>
                  <a:gd name="T78" fmla="*/ 17 w 522"/>
                  <a:gd name="T79" fmla="*/ 210 h 457"/>
                  <a:gd name="T80" fmla="*/ 95 w 522"/>
                  <a:gd name="T81" fmla="*/ 27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2" h="457">
                    <a:moveTo>
                      <a:pt x="95" y="270"/>
                    </a:moveTo>
                    <a:cubicBezTo>
                      <a:pt x="95" y="292"/>
                      <a:pt x="112" y="310"/>
                      <a:pt x="134" y="321"/>
                    </a:cubicBezTo>
                    <a:cubicBezTo>
                      <a:pt x="167" y="337"/>
                      <a:pt x="190" y="340"/>
                      <a:pt x="229" y="328"/>
                    </a:cubicBezTo>
                    <a:cubicBezTo>
                      <a:pt x="236" y="352"/>
                      <a:pt x="257" y="367"/>
                      <a:pt x="263" y="370"/>
                    </a:cubicBezTo>
                    <a:cubicBezTo>
                      <a:pt x="266" y="380"/>
                      <a:pt x="299" y="447"/>
                      <a:pt x="301" y="451"/>
                    </a:cubicBezTo>
                    <a:cubicBezTo>
                      <a:pt x="304" y="454"/>
                      <a:pt x="308" y="457"/>
                      <a:pt x="316" y="456"/>
                    </a:cubicBezTo>
                    <a:cubicBezTo>
                      <a:pt x="325" y="455"/>
                      <a:pt x="330" y="453"/>
                      <a:pt x="332" y="451"/>
                    </a:cubicBezTo>
                    <a:cubicBezTo>
                      <a:pt x="334" y="449"/>
                      <a:pt x="336" y="447"/>
                      <a:pt x="334" y="440"/>
                    </a:cubicBezTo>
                    <a:cubicBezTo>
                      <a:pt x="329" y="426"/>
                      <a:pt x="325" y="421"/>
                      <a:pt x="326" y="412"/>
                    </a:cubicBezTo>
                    <a:cubicBezTo>
                      <a:pt x="327" y="406"/>
                      <a:pt x="328" y="403"/>
                      <a:pt x="329" y="399"/>
                    </a:cubicBezTo>
                    <a:cubicBezTo>
                      <a:pt x="340" y="404"/>
                      <a:pt x="365" y="410"/>
                      <a:pt x="377" y="410"/>
                    </a:cubicBezTo>
                    <a:cubicBezTo>
                      <a:pt x="388" y="410"/>
                      <a:pt x="428" y="398"/>
                      <a:pt x="437" y="393"/>
                    </a:cubicBezTo>
                    <a:cubicBezTo>
                      <a:pt x="447" y="388"/>
                      <a:pt x="461" y="362"/>
                      <a:pt x="457" y="343"/>
                    </a:cubicBezTo>
                    <a:cubicBezTo>
                      <a:pt x="463" y="343"/>
                      <a:pt x="474" y="343"/>
                      <a:pt x="479" y="339"/>
                    </a:cubicBezTo>
                    <a:cubicBezTo>
                      <a:pt x="484" y="336"/>
                      <a:pt x="500" y="324"/>
                      <a:pt x="502" y="322"/>
                    </a:cubicBezTo>
                    <a:cubicBezTo>
                      <a:pt x="504" y="319"/>
                      <a:pt x="517" y="300"/>
                      <a:pt x="519" y="284"/>
                    </a:cubicBezTo>
                    <a:cubicBezTo>
                      <a:pt x="522" y="269"/>
                      <a:pt x="522" y="225"/>
                      <a:pt x="517" y="207"/>
                    </a:cubicBezTo>
                    <a:cubicBezTo>
                      <a:pt x="513" y="196"/>
                      <a:pt x="508" y="184"/>
                      <a:pt x="505" y="177"/>
                    </a:cubicBezTo>
                    <a:cubicBezTo>
                      <a:pt x="502" y="170"/>
                      <a:pt x="494" y="148"/>
                      <a:pt x="486" y="145"/>
                    </a:cubicBezTo>
                    <a:cubicBezTo>
                      <a:pt x="488" y="135"/>
                      <a:pt x="482" y="126"/>
                      <a:pt x="476" y="119"/>
                    </a:cubicBezTo>
                    <a:cubicBezTo>
                      <a:pt x="471" y="112"/>
                      <a:pt x="454" y="98"/>
                      <a:pt x="450" y="93"/>
                    </a:cubicBezTo>
                    <a:cubicBezTo>
                      <a:pt x="447" y="88"/>
                      <a:pt x="426" y="56"/>
                      <a:pt x="418" y="51"/>
                    </a:cubicBezTo>
                    <a:cubicBezTo>
                      <a:pt x="410" y="45"/>
                      <a:pt x="396" y="37"/>
                      <a:pt x="383" y="39"/>
                    </a:cubicBezTo>
                    <a:cubicBezTo>
                      <a:pt x="376" y="20"/>
                      <a:pt x="347" y="15"/>
                      <a:pt x="335" y="16"/>
                    </a:cubicBezTo>
                    <a:cubicBezTo>
                      <a:pt x="321" y="7"/>
                      <a:pt x="289" y="6"/>
                      <a:pt x="282" y="6"/>
                    </a:cubicBezTo>
                    <a:cubicBezTo>
                      <a:pt x="278" y="2"/>
                      <a:pt x="270" y="0"/>
                      <a:pt x="263" y="0"/>
                    </a:cubicBezTo>
                    <a:cubicBezTo>
                      <a:pt x="257" y="0"/>
                      <a:pt x="252" y="1"/>
                      <a:pt x="248" y="5"/>
                    </a:cubicBezTo>
                    <a:cubicBezTo>
                      <a:pt x="243" y="3"/>
                      <a:pt x="235" y="2"/>
                      <a:pt x="230" y="3"/>
                    </a:cubicBezTo>
                    <a:cubicBezTo>
                      <a:pt x="226" y="3"/>
                      <a:pt x="215" y="8"/>
                      <a:pt x="212" y="11"/>
                    </a:cubicBezTo>
                    <a:cubicBezTo>
                      <a:pt x="208" y="7"/>
                      <a:pt x="203" y="4"/>
                      <a:pt x="191" y="5"/>
                    </a:cubicBezTo>
                    <a:cubicBezTo>
                      <a:pt x="178" y="7"/>
                      <a:pt x="128" y="17"/>
                      <a:pt x="118" y="22"/>
                    </a:cubicBezTo>
                    <a:cubicBezTo>
                      <a:pt x="108" y="27"/>
                      <a:pt x="101" y="34"/>
                      <a:pt x="98" y="36"/>
                    </a:cubicBezTo>
                    <a:cubicBezTo>
                      <a:pt x="95" y="38"/>
                      <a:pt x="72" y="45"/>
                      <a:pt x="66" y="50"/>
                    </a:cubicBezTo>
                    <a:cubicBezTo>
                      <a:pt x="60" y="56"/>
                      <a:pt x="54" y="65"/>
                      <a:pt x="50" y="69"/>
                    </a:cubicBezTo>
                    <a:cubicBezTo>
                      <a:pt x="46" y="73"/>
                      <a:pt x="32" y="77"/>
                      <a:pt x="27" y="86"/>
                    </a:cubicBezTo>
                    <a:cubicBezTo>
                      <a:pt x="22" y="95"/>
                      <a:pt x="6" y="128"/>
                      <a:pt x="5" y="131"/>
                    </a:cubicBezTo>
                    <a:cubicBezTo>
                      <a:pt x="3" y="135"/>
                      <a:pt x="1" y="140"/>
                      <a:pt x="2" y="142"/>
                    </a:cubicBezTo>
                    <a:cubicBezTo>
                      <a:pt x="3" y="144"/>
                      <a:pt x="3" y="150"/>
                      <a:pt x="2" y="154"/>
                    </a:cubicBezTo>
                    <a:cubicBezTo>
                      <a:pt x="1" y="158"/>
                      <a:pt x="0" y="172"/>
                      <a:pt x="0" y="179"/>
                    </a:cubicBezTo>
                    <a:cubicBezTo>
                      <a:pt x="1" y="186"/>
                      <a:pt x="7" y="201"/>
                      <a:pt x="17" y="210"/>
                    </a:cubicBezTo>
                    <a:cubicBezTo>
                      <a:pt x="20" y="243"/>
                      <a:pt x="43" y="259"/>
                      <a:pt x="95" y="27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44" name="Freeform 1935"/>
              <p:cNvSpPr/>
              <p:nvPr/>
            </p:nvSpPr>
            <p:spPr bwMode="auto">
              <a:xfrm>
                <a:off x="5819776" y="2544763"/>
                <a:ext cx="106363" cy="95250"/>
              </a:xfrm>
              <a:custGeom>
                <a:avLst/>
                <a:gdLst>
                  <a:gd name="T0" fmla="*/ 1 w 51"/>
                  <a:gd name="T1" fmla="*/ 32 h 46"/>
                  <a:gd name="T2" fmla="*/ 11 w 51"/>
                  <a:gd name="T3" fmla="*/ 34 h 46"/>
                  <a:gd name="T4" fmla="*/ 42 w 51"/>
                  <a:gd name="T5" fmla="*/ 0 h 46"/>
                  <a:gd name="T6" fmla="*/ 47 w 51"/>
                  <a:gd name="T7" fmla="*/ 0 h 46"/>
                  <a:gd name="T8" fmla="*/ 50 w 51"/>
                  <a:gd name="T9" fmla="*/ 9 h 46"/>
                  <a:gd name="T10" fmla="*/ 46 w 51"/>
                  <a:gd name="T11" fmla="*/ 28 h 46"/>
                  <a:gd name="T12" fmla="*/ 35 w 51"/>
                  <a:gd name="T13" fmla="*/ 37 h 46"/>
                  <a:gd name="T14" fmla="*/ 31 w 51"/>
                  <a:gd name="T15" fmla="*/ 26 h 46"/>
                  <a:gd name="T16" fmla="*/ 14 w 51"/>
                  <a:gd name="T17" fmla="*/ 46 h 46"/>
                  <a:gd name="T18" fmla="*/ 0 w 51"/>
                  <a:gd name="T19" fmla="*/ 42 h 46"/>
                  <a:gd name="T20" fmla="*/ 1 w 51"/>
                  <a:gd name="T21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46">
                    <a:moveTo>
                      <a:pt x="1" y="32"/>
                    </a:moveTo>
                    <a:cubicBezTo>
                      <a:pt x="3" y="33"/>
                      <a:pt x="7" y="35"/>
                      <a:pt x="11" y="34"/>
                    </a:cubicBezTo>
                    <a:cubicBezTo>
                      <a:pt x="22" y="32"/>
                      <a:pt x="37" y="16"/>
                      <a:pt x="42" y="0"/>
                    </a:cubicBezTo>
                    <a:cubicBezTo>
                      <a:pt x="44" y="0"/>
                      <a:pt x="47" y="0"/>
                      <a:pt x="47" y="0"/>
                    </a:cubicBezTo>
                    <a:cubicBezTo>
                      <a:pt x="47" y="3"/>
                      <a:pt x="49" y="7"/>
                      <a:pt x="50" y="9"/>
                    </a:cubicBezTo>
                    <a:cubicBezTo>
                      <a:pt x="51" y="11"/>
                      <a:pt x="51" y="22"/>
                      <a:pt x="46" y="28"/>
                    </a:cubicBezTo>
                    <a:cubicBezTo>
                      <a:pt x="42" y="34"/>
                      <a:pt x="38" y="36"/>
                      <a:pt x="35" y="37"/>
                    </a:cubicBezTo>
                    <a:cubicBezTo>
                      <a:pt x="34" y="35"/>
                      <a:pt x="32" y="30"/>
                      <a:pt x="31" y="26"/>
                    </a:cubicBezTo>
                    <a:cubicBezTo>
                      <a:pt x="31" y="40"/>
                      <a:pt x="22" y="46"/>
                      <a:pt x="14" y="46"/>
                    </a:cubicBezTo>
                    <a:cubicBezTo>
                      <a:pt x="6" y="46"/>
                      <a:pt x="2" y="44"/>
                      <a:pt x="0" y="42"/>
                    </a:cubicBezTo>
                    <a:cubicBezTo>
                      <a:pt x="0" y="40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45" name="Freeform 1936"/>
              <p:cNvSpPr/>
              <p:nvPr/>
            </p:nvSpPr>
            <p:spPr bwMode="auto">
              <a:xfrm>
                <a:off x="5919788" y="2433638"/>
                <a:ext cx="30163" cy="127000"/>
              </a:xfrm>
              <a:custGeom>
                <a:avLst/>
                <a:gdLst>
                  <a:gd name="T0" fmla="*/ 0 w 15"/>
                  <a:gd name="T1" fmla="*/ 48 h 62"/>
                  <a:gd name="T2" fmla="*/ 10 w 15"/>
                  <a:gd name="T3" fmla="*/ 0 h 62"/>
                  <a:gd name="T4" fmla="*/ 12 w 15"/>
                  <a:gd name="T5" fmla="*/ 0 h 62"/>
                  <a:gd name="T6" fmla="*/ 7 w 15"/>
                  <a:gd name="T7" fmla="*/ 62 h 62"/>
                  <a:gd name="T8" fmla="*/ 0 w 15"/>
                  <a:gd name="T9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2">
                    <a:moveTo>
                      <a:pt x="0" y="48"/>
                    </a:moveTo>
                    <a:cubicBezTo>
                      <a:pt x="6" y="37"/>
                      <a:pt x="9" y="17"/>
                      <a:pt x="10" y="0"/>
                    </a:cubicBezTo>
                    <a:cubicBezTo>
                      <a:pt x="9" y="0"/>
                      <a:pt x="12" y="0"/>
                      <a:pt x="12" y="0"/>
                    </a:cubicBezTo>
                    <a:cubicBezTo>
                      <a:pt x="15" y="20"/>
                      <a:pt x="14" y="54"/>
                      <a:pt x="7" y="62"/>
                    </a:cubicBezTo>
                    <a:cubicBezTo>
                      <a:pt x="4" y="56"/>
                      <a:pt x="0" y="48"/>
                      <a:pt x="0" y="4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46" name="Freeform 1937"/>
              <p:cNvSpPr/>
              <p:nvPr/>
            </p:nvSpPr>
            <p:spPr bwMode="auto">
              <a:xfrm>
                <a:off x="5919788" y="2341563"/>
                <a:ext cx="19050" cy="103188"/>
              </a:xfrm>
              <a:custGeom>
                <a:avLst/>
                <a:gdLst>
                  <a:gd name="T0" fmla="*/ 0 w 9"/>
                  <a:gd name="T1" fmla="*/ 0 h 50"/>
                  <a:gd name="T2" fmla="*/ 1 w 9"/>
                  <a:gd name="T3" fmla="*/ 27 h 50"/>
                  <a:gd name="T4" fmla="*/ 4 w 9"/>
                  <a:gd name="T5" fmla="*/ 50 h 50"/>
                  <a:gd name="T6" fmla="*/ 6 w 9"/>
                  <a:gd name="T7" fmla="*/ 50 h 50"/>
                  <a:gd name="T8" fmla="*/ 8 w 9"/>
                  <a:gd name="T9" fmla="*/ 13 h 50"/>
                  <a:gd name="T10" fmla="*/ 0 w 9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0">
                    <a:moveTo>
                      <a:pt x="0" y="0"/>
                    </a:moveTo>
                    <a:cubicBezTo>
                      <a:pt x="0" y="7"/>
                      <a:pt x="1" y="20"/>
                      <a:pt x="1" y="27"/>
                    </a:cubicBezTo>
                    <a:cubicBezTo>
                      <a:pt x="2" y="35"/>
                      <a:pt x="4" y="50"/>
                      <a:pt x="4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8" y="40"/>
                      <a:pt x="9" y="17"/>
                      <a:pt x="8" y="13"/>
                    </a:cubicBezTo>
                    <a:cubicBezTo>
                      <a:pt x="7" y="8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47" name="Freeform 1938"/>
              <p:cNvSpPr/>
              <p:nvPr/>
            </p:nvSpPr>
            <p:spPr bwMode="auto">
              <a:xfrm>
                <a:off x="5826126" y="2249488"/>
                <a:ext cx="95250" cy="195263"/>
              </a:xfrm>
              <a:custGeom>
                <a:avLst/>
                <a:gdLst>
                  <a:gd name="T0" fmla="*/ 13 w 46"/>
                  <a:gd name="T1" fmla="*/ 0 h 95"/>
                  <a:gd name="T2" fmla="*/ 17 w 46"/>
                  <a:gd name="T3" fmla="*/ 42 h 95"/>
                  <a:gd name="T4" fmla="*/ 3 w 46"/>
                  <a:gd name="T5" fmla="*/ 72 h 95"/>
                  <a:gd name="T6" fmla="*/ 31 w 46"/>
                  <a:gd name="T7" fmla="*/ 95 h 95"/>
                  <a:gd name="T8" fmla="*/ 44 w 46"/>
                  <a:gd name="T9" fmla="*/ 77 h 95"/>
                  <a:gd name="T10" fmla="*/ 42 w 46"/>
                  <a:gd name="T11" fmla="*/ 64 h 95"/>
                  <a:gd name="T12" fmla="*/ 25 w 46"/>
                  <a:gd name="T13" fmla="*/ 80 h 95"/>
                  <a:gd name="T14" fmla="*/ 32 w 46"/>
                  <a:gd name="T15" fmla="*/ 69 h 95"/>
                  <a:gd name="T16" fmla="*/ 13 w 46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95">
                    <a:moveTo>
                      <a:pt x="13" y="0"/>
                    </a:moveTo>
                    <a:cubicBezTo>
                      <a:pt x="21" y="14"/>
                      <a:pt x="25" y="31"/>
                      <a:pt x="17" y="42"/>
                    </a:cubicBezTo>
                    <a:cubicBezTo>
                      <a:pt x="1" y="61"/>
                      <a:pt x="0" y="66"/>
                      <a:pt x="3" y="72"/>
                    </a:cubicBezTo>
                    <a:cubicBezTo>
                      <a:pt x="12" y="87"/>
                      <a:pt x="22" y="95"/>
                      <a:pt x="31" y="95"/>
                    </a:cubicBezTo>
                    <a:cubicBezTo>
                      <a:pt x="43" y="94"/>
                      <a:pt x="44" y="81"/>
                      <a:pt x="44" y="77"/>
                    </a:cubicBezTo>
                    <a:cubicBezTo>
                      <a:pt x="43" y="74"/>
                      <a:pt x="42" y="67"/>
                      <a:pt x="42" y="64"/>
                    </a:cubicBezTo>
                    <a:cubicBezTo>
                      <a:pt x="39" y="67"/>
                      <a:pt x="30" y="74"/>
                      <a:pt x="25" y="80"/>
                    </a:cubicBezTo>
                    <a:cubicBezTo>
                      <a:pt x="28" y="74"/>
                      <a:pt x="30" y="72"/>
                      <a:pt x="32" y="69"/>
                    </a:cubicBezTo>
                    <a:cubicBezTo>
                      <a:pt x="46" y="51"/>
                      <a:pt x="40" y="13"/>
                      <a:pt x="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48" name="Freeform 1939"/>
              <p:cNvSpPr/>
              <p:nvPr/>
            </p:nvSpPr>
            <p:spPr bwMode="auto">
              <a:xfrm>
                <a:off x="5838826" y="2195513"/>
                <a:ext cx="31750" cy="46038"/>
              </a:xfrm>
              <a:custGeom>
                <a:avLst/>
                <a:gdLst>
                  <a:gd name="T0" fmla="*/ 0 w 15"/>
                  <a:gd name="T1" fmla="*/ 0 h 22"/>
                  <a:gd name="T2" fmla="*/ 15 w 15"/>
                  <a:gd name="T3" fmla="*/ 22 h 22"/>
                  <a:gd name="T4" fmla="*/ 4 w 15"/>
                  <a:gd name="T5" fmla="*/ 18 h 22"/>
                  <a:gd name="T6" fmla="*/ 0 w 15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2">
                    <a:moveTo>
                      <a:pt x="0" y="0"/>
                    </a:moveTo>
                    <a:cubicBezTo>
                      <a:pt x="8" y="5"/>
                      <a:pt x="14" y="15"/>
                      <a:pt x="15" y="22"/>
                    </a:cubicBezTo>
                    <a:cubicBezTo>
                      <a:pt x="11" y="21"/>
                      <a:pt x="8" y="20"/>
                      <a:pt x="4" y="18"/>
                    </a:cubicBezTo>
                    <a:cubicBezTo>
                      <a:pt x="3" y="15"/>
                      <a:pt x="1" y="5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49" name="Freeform 1940"/>
              <p:cNvSpPr/>
              <p:nvPr/>
            </p:nvSpPr>
            <p:spPr bwMode="auto">
              <a:xfrm>
                <a:off x="5681663" y="2054225"/>
                <a:ext cx="96838" cy="71438"/>
              </a:xfrm>
              <a:custGeom>
                <a:avLst/>
                <a:gdLst>
                  <a:gd name="T0" fmla="*/ 25 w 47"/>
                  <a:gd name="T1" fmla="*/ 35 h 35"/>
                  <a:gd name="T2" fmla="*/ 47 w 47"/>
                  <a:gd name="T3" fmla="*/ 34 h 35"/>
                  <a:gd name="T4" fmla="*/ 10 w 47"/>
                  <a:gd name="T5" fmla="*/ 2 h 35"/>
                  <a:gd name="T6" fmla="*/ 4 w 47"/>
                  <a:gd name="T7" fmla="*/ 4 h 35"/>
                  <a:gd name="T8" fmla="*/ 20 w 47"/>
                  <a:gd name="T9" fmla="*/ 18 h 35"/>
                  <a:gd name="T10" fmla="*/ 25 w 47"/>
                  <a:gd name="T11" fmla="*/ 25 h 35"/>
                  <a:gd name="T12" fmla="*/ 25 w 47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5">
                    <a:moveTo>
                      <a:pt x="25" y="35"/>
                    </a:moveTo>
                    <a:cubicBezTo>
                      <a:pt x="31" y="32"/>
                      <a:pt x="43" y="31"/>
                      <a:pt x="47" y="34"/>
                    </a:cubicBezTo>
                    <a:cubicBezTo>
                      <a:pt x="44" y="25"/>
                      <a:pt x="25" y="8"/>
                      <a:pt x="10" y="2"/>
                    </a:cubicBezTo>
                    <a:cubicBezTo>
                      <a:pt x="2" y="0"/>
                      <a:pt x="0" y="0"/>
                      <a:pt x="4" y="4"/>
                    </a:cubicBezTo>
                    <a:cubicBezTo>
                      <a:pt x="8" y="8"/>
                      <a:pt x="18" y="16"/>
                      <a:pt x="20" y="18"/>
                    </a:cubicBezTo>
                    <a:cubicBezTo>
                      <a:pt x="21" y="20"/>
                      <a:pt x="25" y="24"/>
                      <a:pt x="25" y="25"/>
                    </a:cubicBezTo>
                    <a:cubicBezTo>
                      <a:pt x="25" y="27"/>
                      <a:pt x="25" y="33"/>
                      <a:pt x="25" y="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50" name="Freeform 1941"/>
              <p:cNvSpPr/>
              <p:nvPr/>
            </p:nvSpPr>
            <p:spPr bwMode="auto">
              <a:xfrm>
                <a:off x="5416551" y="1974850"/>
                <a:ext cx="38100" cy="25400"/>
              </a:xfrm>
              <a:custGeom>
                <a:avLst/>
                <a:gdLst>
                  <a:gd name="T0" fmla="*/ 17 w 19"/>
                  <a:gd name="T1" fmla="*/ 6 h 12"/>
                  <a:gd name="T2" fmla="*/ 12 w 19"/>
                  <a:gd name="T3" fmla="*/ 10 h 12"/>
                  <a:gd name="T4" fmla="*/ 7 w 19"/>
                  <a:gd name="T5" fmla="*/ 10 h 12"/>
                  <a:gd name="T6" fmla="*/ 2 w 19"/>
                  <a:gd name="T7" fmla="*/ 5 h 12"/>
                  <a:gd name="T8" fmla="*/ 3 w 19"/>
                  <a:gd name="T9" fmla="*/ 1 h 12"/>
                  <a:gd name="T10" fmla="*/ 16 w 19"/>
                  <a:gd name="T11" fmla="*/ 1 h 12"/>
                  <a:gd name="T12" fmla="*/ 17 w 19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17" y="6"/>
                    </a:moveTo>
                    <a:cubicBezTo>
                      <a:pt x="16" y="8"/>
                      <a:pt x="14" y="9"/>
                      <a:pt x="12" y="10"/>
                    </a:cubicBezTo>
                    <a:cubicBezTo>
                      <a:pt x="11" y="12"/>
                      <a:pt x="8" y="12"/>
                      <a:pt x="7" y="10"/>
                    </a:cubicBezTo>
                    <a:cubicBezTo>
                      <a:pt x="5" y="9"/>
                      <a:pt x="4" y="6"/>
                      <a:pt x="2" y="5"/>
                    </a:cubicBezTo>
                    <a:cubicBezTo>
                      <a:pt x="0" y="4"/>
                      <a:pt x="0" y="1"/>
                      <a:pt x="3" y="1"/>
                    </a:cubicBezTo>
                    <a:cubicBezTo>
                      <a:pt x="6" y="1"/>
                      <a:pt x="13" y="0"/>
                      <a:pt x="16" y="1"/>
                    </a:cubicBezTo>
                    <a:cubicBezTo>
                      <a:pt x="19" y="2"/>
                      <a:pt x="18" y="5"/>
                      <a:pt x="17" y="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51" name="Freeform 1942"/>
              <p:cNvSpPr>
                <a:spLocks noEditPoints="1"/>
              </p:cNvSpPr>
              <p:nvPr/>
            </p:nvSpPr>
            <p:spPr bwMode="auto">
              <a:xfrm>
                <a:off x="4948238" y="1981200"/>
                <a:ext cx="984250" cy="646113"/>
              </a:xfrm>
              <a:custGeom>
                <a:avLst/>
                <a:gdLst>
                  <a:gd name="T0" fmla="*/ 413 w 477"/>
                  <a:gd name="T1" fmla="*/ 196 h 313"/>
                  <a:gd name="T2" fmla="*/ 363 w 477"/>
                  <a:gd name="T3" fmla="*/ 244 h 313"/>
                  <a:gd name="T4" fmla="*/ 427 w 477"/>
                  <a:gd name="T5" fmla="*/ 144 h 313"/>
                  <a:gd name="T6" fmla="*/ 363 w 477"/>
                  <a:gd name="T7" fmla="*/ 138 h 313"/>
                  <a:gd name="T8" fmla="*/ 303 w 477"/>
                  <a:gd name="T9" fmla="*/ 59 h 313"/>
                  <a:gd name="T10" fmla="*/ 371 w 477"/>
                  <a:gd name="T11" fmla="*/ 59 h 313"/>
                  <a:gd name="T12" fmla="*/ 300 w 477"/>
                  <a:gd name="T13" fmla="*/ 23 h 313"/>
                  <a:gd name="T14" fmla="*/ 240 w 477"/>
                  <a:gd name="T15" fmla="*/ 45 h 313"/>
                  <a:gd name="T16" fmla="*/ 261 w 477"/>
                  <a:gd name="T17" fmla="*/ 3 h 313"/>
                  <a:gd name="T18" fmla="*/ 212 w 477"/>
                  <a:gd name="T19" fmla="*/ 91 h 313"/>
                  <a:gd name="T20" fmla="*/ 223 w 477"/>
                  <a:gd name="T21" fmla="*/ 37 h 313"/>
                  <a:gd name="T22" fmla="*/ 232 w 477"/>
                  <a:gd name="T23" fmla="*/ 33 h 313"/>
                  <a:gd name="T24" fmla="*/ 204 w 477"/>
                  <a:gd name="T25" fmla="*/ 25 h 313"/>
                  <a:gd name="T26" fmla="*/ 127 w 477"/>
                  <a:gd name="T27" fmla="*/ 69 h 313"/>
                  <a:gd name="T28" fmla="*/ 93 w 477"/>
                  <a:gd name="T29" fmla="*/ 123 h 313"/>
                  <a:gd name="T30" fmla="*/ 39 w 477"/>
                  <a:gd name="T31" fmla="*/ 163 h 313"/>
                  <a:gd name="T32" fmla="*/ 29 w 477"/>
                  <a:gd name="T33" fmla="*/ 191 h 313"/>
                  <a:gd name="T34" fmla="*/ 70 w 477"/>
                  <a:gd name="T35" fmla="*/ 151 h 313"/>
                  <a:gd name="T36" fmla="*/ 105 w 477"/>
                  <a:gd name="T37" fmla="*/ 166 h 313"/>
                  <a:gd name="T38" fmla="*/ 136 w 477"/>
                  <a:gd name="T39" fmla="*/ 91 h 313"/>
                  <a:gd name="T40" fmla="*/ 202 w 477"/>
                  <a:gd name="T41" fmla="*/ 144 h 313"/>
                  <a:gd name="T42" fmla="*/ 251 w 477"/>
                  <a:gd name="T43" fmla="*/ 103 h 313"/>
                  <a:gd name="T44" fmla="*/ 297 w 477"/>
                  <a:gd name="T45" fmla="*/ 122 h 313"/>
                  <a:gd name="T46" fmla="*/ 308 w 477"/>
                  <a:gd name="T47" fmla="*/ 124 h 313"/>
                  <a:gd name="T48" fmla="*/ 364 w 477"/>
                  <a:gd name="T49" fmla="*/ 157 h 313"/>
                  <a:gd name="T50" fmla="*/ 309 w 477"/>
                  <a:gd name="T51" fmla="*/ 175 h 313"/>
                  <a:gd name="T52" fmla="*/ 247 w 477"/>
                  <a:gd name="T53" fmla="*/ 145 h 313"/>
                  <a:gd name="T54" fmla="*/ 187 w 477"/>
                  <a:gd name="T55" fmla="*/ 174 h 313"/>
                  <a:gd name="T56" fmla="*/ 73 w 477"/>
                  <a:gd name="T57" fmla="*/ 210 h 313"/>
                  <a:gd name="T58" fmla="*/ 95 w 477"/>
                  <a:gd name="T59" fmla="*/ 285 h 313"/>
                  <a:gd name="T60" fmla="*/ 133 w 477"/>
                  <a:gd name="T61" fmla="*/ 292 h 313"/>
                  <a:gd name="T62" fmla="*/ 174 w 477"/>
                  <a:gd name="T63" fmla="*/ 309 h 313"/>
                  <a:gd name="T64" fmla="*/ 195 w 477"/>
                  <a:gd name="T65" fmla="*/ 288 h 313"/>
                  <a:gd name="T66" fmla="*/ 291 w 477"/>
                  <a:gd name="T67" fmla="*/ 291 h 313"/>
                  <a:gd name="T68" fmla="*/ 304 w 477"/>
                  <a:gd name="T69" fmla="*/ 267 h 313"/>
                  <a:gd name="T70" fmla="*/ 237 w 477"/>
                  <a:gd name="T71" fmla="*/ 270 h 313"/>
                  <a:gd name="T72" fmla="*/ 161 w 477"/>
                  <a:gd name="T73" fmla="*/ 286 h 313"/>
                  <a:gd name="T74" fmla="*/ 186 w 477"/>
                  <a:gd name="T75" fmla="*/ 267 h 313"/>
                  <a:gd name="T76" fmla="*/ 267 w 477"/>
                  <a:gd name="T77" fmla="*/ 248 h 313"/>
                  <a:gd name="T78" fmla="*/ 297 w 477"/>
                  <a:gd name="T79" fmla="*/ 255 h 313"/>
                  <a:gd name="T80" fmla="*/ 313 w 477"/>
                  <a:gd name="T81" fmla="*/ 258 h 313"/>
                  <a:gd name="T82" fmla="*/ 427 w 477"/>
                  <a:gd name="T83" fmla="*/ 250 h 313"/>
                  <a:gd name="T84" fmla="*/ 380 w 477"/>
                  <a:gd name="T85" fmla="*/ 276 h 313"/>
                  <a:gd name="T86" fmla="*/ 409 w 477"/>
                  <a:gd name="T87" fmla="*/ 287 h 313"/>
                  <a:gd name="T88" fmla="*/ 470 w 477"/>
                  <a:gd name="T89" fmla="*/ 224 h 313"/>
                  <a:gd name="T90" fmla="*/ 421 w 477"/>
                  <a:gd name="T91" fmla="*/ 163 h 313"/>
                  <a:gd name="T92" fmla="*/ 344 w 477"/>
                  <a:gd name="T93" fmla="*/ 241 h 313"/>
                  <a:gd name="T94" fmla="*/ 240 w 477"/>
                  <a:gd name="T95" fmla="*/ 219 h 313"/>
                  <a:gd name="T96" fmla="*/ 176 w 477"/>
                  <a:gd name="T97" fmla="*/ 229 h 313"/>
                  <a:gd name="T98" fmla="*/ 104 w 477"/>
                  <a:gd name="T99" fmla="*/ 267 h 313"/>
                  <a:gd name="T100" fmla="*/ 107 w 477"/>
                  <a:gd name="T101" fmla="*/ 219 h 313"/>
                  <a:gd name="T102" fmla="*/ 164 w 477"/>
                  <a:gd name="T103" fmla="*/ 207 h 313"/>
                  <a:gd name="T104" fmla="*/ 237 w 477"/>
                  <a:gd name="T105" fmla="*/ 171 h 313"/>
                  <a:gd name="T106" fmla="*/ 304 w 477"/>
                  <a:gd name="T107" fmla="*/ 190 h 313"/>
                  <a:gd name="T108" fmla="*/ 359 w 477"/>
                  <a:gd name="T109" fmla="*/ 19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7" h="313">
                    <a:moveTo>
                      <a:pt x="470" y="224"/>
                    </a:moveTo>
                    <a:cubicBezTo>
                      <a:pt x="464" y="230"/>
                      <a:pt x="453" y="235"/>
                      <a:pt x="443" y="229"/>
                    </a:cubicBezTo>
                    <a:cubicBezTo>
                      <a:pt x="445" y="239"/>
                      <a:pt x="442" y="252"/>
                      <a:pt x="442" y="255"/>
                    </a:cubicBezTo>
                    <a:cubicBezTo>
                      <a:pt x="441" y="259"/>
                      <a:pt x="440" y="266"/>
                      <a:pt x="439" y="271"/>
                    </a:cubicBezTo>
                    <a:cubicBezTo>
                      <a:pt x="438" y="229"/>
                      <a:pt x="434" y="203"/>
                      <a:pt x="413" y="196"/>
                    </a:cubicBezTo>
                    <a:cubicBezTo>
                      <a:pt x="411" y="211"/>
                      <a:pt x="397" y="230"/>
                      <a:pt x="392" y="234"/>
                    </a:cubicBezTo>
                    <a:cubicBezTo>
                      <a:pt x="390" y="235"/>
                      <a:pt x="389" y="237"/>
                      <a:pt x="388" y="239"/>
                    </a:cubicBezTo>
                    <a:cubicBezTo>
                      <a:pt x="387" y="241"/>
                      <a:pt x="384" y="250"/>
                      <a:pt x="383" y="252"/>
                    </a:cubicBezTo>
                    <a:cubicBezTo>
                      <a:pt x="383" y="248"/>
                      <a:pt x="382" y="241"/>
                      <a:pt x="383" y="240"/>
                    </a:cubicBezTo>
                    <a:cubicBezTo>
                      <a:pt x="379" y="240"/>
                      <a:pt x="368" y="243"/>
                      <a:pt x="363" y="244"/>
                    </a:cubicBezTo>
                    <a:cubicBezTo>
                      <a:pt x="366" y="241"/>
                      <a:pt x="374" y="237"/>
                      <a:pt x="377" y="235"/>
                    </a:cubicBezTo>
                    <a:cubicBezTo>
                      <a:pt x="394" y="223"/>
                      <a:pt x="411" y="205"/>
                      <a:pt x="404" y="172"/>
                    </a:cubicBezTo>
                    <a:cubicBezTo>
                      <a:pt x="409" y="180"/>
                      <a:pt x="410" y="184"/>
                      <a:pt x="411" y="189"/>
                    </a:cubicBezTo>
                    <a:cubicBezTo>
                      <a:pt x="434" y="183"/>
                      <a:pt x="453" y="159"/>
                      <a:pt x="432" y="132"/>
                    </a:cubicBezTo>
                    <a:cubicBezTo>
                      <a:pt x="430" y="138"/>
                      <a:pt x="428" y="140"/>
                      <a:pt x="427" y="144"/>
                    </a:cubicBezTo>
                    <a:cubicBezTo>
                      <a:pt x="428" y="106"/>
                      <a:pt x="419" y="75"/>
                      <a:pt x="396" y="75"/>
                    </a:cubicBezTo>
                    <a:cubicBezTo>
                      <a:pt x="380" y="75"/>
                      <a:pt x="371" y="86"/>
                      <a:pt x="371" y="105"/>
                    </a:cubicBezTo>
                    <a:cubicBezTo>
                      <a:pt x="371" y="111"/>
                      <a:pt x="373" y="114"/>
                      <a:pt x="377" y="111"/>
                    </a:cubicBezTo>
                    <a:cubicBezTo>
                      <a:pt x="382" y="108"/>
                      <a:pt x="384" y="107"/>
                      <a:pt x="388" y="107"/>
                    </a:cubicBezTo>
                    <a:cubicBezTo>
                      <a:pt x="383" y="114"/>
                      <a:pt x="366" y="132"/>
                      <a:pt x="363" y="138"/>
                    </a:cubicBezTo>
                    <a:cubicBezTo>
                      <a:pt x="362" y="132"/>
                      <a:pt x="364" y="127"/>
                      <a:pt x="365" y="123"/>
                    </a:cubicBezTo>
                    <a:cubicBezTo>
                      <a:pt x="368" y="110"/>
                      <a:pt x="366" y="92"/>
                      <a:pt x="354" y="80"/>
                    </a:cubicBezTo>
                    <a:cubicBezTo>
                      <a:pt x="336" y="63"/>
                      <a:pt x="312" y="72"/>
                      <a:pt x="297" y="87"/>
                    </a:cubicBezTo>
                    <a:cubicBezTo>
                      <a:pt x="297" y="82"/>
                      <a:pt x="299" y="78"/>
                      <a:pt x="301" y="76"/>
                    </a:cubicBezTo>
                    <a:cubicBezTo>
                      <a:pt x="303" y="74"/>
                      <a:pt x="304" y="63"/>
                      <a:pt x="303" y="59"/>
                    </a:cubicBezTo>
                    <a:cubicBezTo>
                      <a:pt x="303" y="55"/>
                      <a:pt x="300" y="48"/>
                      <a:pt x="292" y="41"/>
                    </a:cubicBezTo>
                    <a:cubicBezTo>
                      <a:pt x="307" y="41"/>
                      <a:pt x="312" y="58"/>
                      <a:pt x="311" y="70"/>
                    </a:cubicBezTo>
                    <a:cubicBezTo>
                      <a:pt x="331" y="60"/>
                      <a:pt x="349" y="62"/>
                      <a:pt x="364" y="80"/>
                    </a:cubicBezTo>
                    <a:cubicBezTo>
                      <a:pt x="364" y="80"/>
                      <a:pt x="367" y="77"/>
                      <a:pt x="369" y="74"/>
                    </a:cubicBezTo>
                    <a:cubicBezTo>
                      <a:pt x="370" y="72"/>
                      <a:pt x="376" y="64"/>
                      <a:pt x="371" y="59"/>
                    </a:cubicBezTo>
                    <a:cubicBezTo>
                      <a:pt x="350" y="38"/>
                      <a:pt x="326" y="35"/>
                      <a:pt x="313" y="44"/>
                    </a:cubicBezTo>
                    <a:cubicBezTo>
                      <a:pt x="315" y="34"/>
                      <a:pt x="328" y="33"/>
                      <a:pt x="350" y="37"/>
                    </a:cubicBezTo>
                    <a:cubicBezTo>
                      <a:pt x="344" y="28"/>
                      <a:pt x="329" y="11"/>
                      <a:pt x="313" y="12"/>
                    </a:cubicBezTo>
                    <a:cubicBezTo>
                      <a:pt x="297" y="13"/>
                      <a:pt x="293" y="22"/>
                      <a:pt x="292" y="24"/>
                    </a:cubicBezTo>
                    <a:cubicBezTo>
                      <a:pt x="294" y="24"/>
                      <a:pt x="298" y="24"/>
                      <a:pt x="300" y="23"/>
                    </a:cubicBezTo>
                    <a:cubicBezTo>
                      <a:pt x="306" y="20"/>
                      <a:pt x="315" y="19"/>
                      <a:pt x="321" y="23"/>
                    </a:cubicBezTo>
                    <a:cubicBezTo>
                      <a:pt x="296" y="27"/>
                      <a:pt x="280" y="36"/>
                      <a:pt x="274" y="46"/>
                    </a:cubicBezTo>
                    <a:cubicBezTo>
                      <a:pt x="268" y="56"/>
                      <a:pt x="266" y="65"/>
                      <a:pt x="266" y="74"/>
                    </a:cubicBezTo>
                    <a:cubicBezTo>
                      <a:pt x="265" y="83"/>
                      <a:pt x="264" y="86"/>
                      <a:pt x="262" y="90"/>
                    </a:cubicBezTo>
                    <a:cubicBezTo>
                      <a:pt x="263" y="65"/>
                      <a:pt x="255" y="54"/>
                      <a:pt x="240" y="45"/>
                    </a:cubicBezTo>
                    <a:cubicBezTo>
                      <a:pt x="252" y="44"/>
                      <a:pt x="258" y="49"/>
                      <a:pt x="259" y="57"/>
                    </a:cubicBezTo>
                    <a:cubicBezTo>
                      <a:pt x="261" y="57"/>
                      <a:pt x="264" y="56"/>
                      <a:pt x="264" y="56"/>
                    </a:cubicBezTo>
                    <a:cubicBezTo>
                      <a:pt x="266" y="42"/>
                      <a:pt x="274" y="36"/>
                      <a:pt x="278" y="32"/>
                    </a:cubicBezTo>
                    <a:cubicBezTo>
                      <a:pt x="283" y="28"/>
                      <a:pt x="290" y="22"/>
                      <a:pt x="292" y="17"/>
                    </a:cubicBezTo>
                    <a:cubicBezTo>
                      <a:pt x="285" y="10"/>
                      <a:pt x="271" y="3"/>
                      <a:pt x="261" y="3"/>
                    </a:cubicBezTo>
                    <a:cubicBezTo>
                      <a:pt x="251" y="4"/>
                      <a:pt x="245" y="7"/>
                      <a:pt x="240" y="15"/>
                    </a:cubicBezTo>
                    <a:cubicBezTo>
                      <a:pt x="242" y="20"/>
                      <a:pt x="245" y="27"/>
                      <a:pt x="245" y="27"/>
                    </a:cubicBezTo>
                    <a:cubicBezTo>
                      <a:pt x="249" y="25"/>
                      <a:pt x="257" y="23"/>
                      <a:pt x="264" y="23"/>
                    </a:cubicBezTo>
                    <a:cubicBezTo>
                      <a:pt x="237" y="33"/>
                      <a:pt x="226" y="40"/>
                      <a:pt x="221" y="48"/>
                    </a:cubicBezTo>
                    <a:cubicBezTo>
                      <a:pt x="215" y="56"/>
                      <a:pt x="212" y="72"/>
                      <a:pt x="212" y="91"/>
                    </a:cubicBezTo>
                    <a:cubicBezTo>
                      <a:pt x="209" y="87"/>
                      <a:pt x="207" y="81"/>
                      <a:pt x="207" y="75"/>
                    </a:cubicBezTo>
                    <a:cubicBezTo>
                      <a:pt x="206" y="61"/>
                      <a:pt x="201" y="47"/>
                      <a:pt x="190" y="42"/>
                    </a:cubicBezTo>
                    <a:cubicBezTo>
                      <a:pt x="204" y="41"/>
                      <a:pt x="208" y="50"/>
                      <a:pt x="208" y="55"/>
                    </a:cubicBezTo>
                    <a:cubicBezTo>
                      <a:pt x="208" y="55"/>
                      <a:pt x="213" y="55"/>
                      <a:pt x="213" y="55"/>
                    </a:cubicBezTo>
                    <a:cubicBezTo>
                      <a:pt x="213" y="49"/>
                      <a:pt x="220" y="40"/>
                      <a:pt x="223" y="37"/>
                    </a:cubicBezTo>
                    <a:cubicBezTo>
                      <a:pt x="226" y="34"/>
                      <a:pt x="226" y="28"/>
                      <a:pt x="226" y="26"/>
                    </a:cubicBezTo>
                    <a:cubicBezTo>
                      <a:pt x="225" y="23"/>
                      <a:pt x="222" y="21"/>
                      <a:pt x="221" y="18"/>
                    </a:cubicBezTo>
                    <a:cubicBezTo>
                      <a:pt x="220" y="16"/>
                      <a:pt x="222" y="15"/>
                      <a:pt x="223" y="17"/>
                    </a:cubicBezTo>
                    <a:cubicBezTo>
                      <a:pt x="225" y="19"/>
                      <a:pt x="230" y="27"/>
                      <a:pt x="231" y="28"/>
                    </a:cubicBezTo>
                    <a:cubicBezTo>
                      <a:pt x="232" y="29"/>
                      <a:pt x="233" y="31"/>
                      <a:pt x="232" y="33"/>
                    </a:cubicBezTo>
                    <a:cubicBezTo>
                      <a:pt x="235" y="31"/>
                      <a:pt x="237" y="29"/>
                      <a:pt x="241" y="28"/>
                    </a:cubicBezTo>
                    <a:cubicBezTo>
                      <a:pt x="239" y="23"/>
                      <a:pt x="229" y="0"/>
                      <a:pt x="211" y="1"/>
                    </a:cubicBezTo>
                    <a:cubicBezTo>
                      <a:pt x="192" y="2"/>
                      <a:pt x="183" y="7"/>
                      <a:pt x="184" y="28"/>
                    </a:cubicBezTo>
                    <a:cubicBezTo>
                      <a:pt x="192" y="25"/>
                      <a:pt x="200" y="23"/>
                      <a:pt x="204" y="23"/>
                    </a:cubicBezTo>
                    <a:cubicBezTo>
                      <a:pt x="206" y="23"/>
                      <a:pt x="207" y="25"/>
                      <a:pt x="204" y="25"/>
                    </a:cubicBezTo>
                    <a:cubicBezTo>
                      <a:pt x="191" y="28"/>
                      <a:pt x="176" y="35"/>
                      <a:pt x="166" y="50"/>
                    </a:cubicBezTo>
                    <a:cubicBezTo>
                      <a:pt x="154" y="69"/>
                      <a:pt x="157" y="93"/>
                      <a:pt x="162" y="105"/>
                    </a:cubicBezTo>
                    <a:cubicBezTo>
                      <a:pt x="169" y="98"/>
                      <a:pt x="172" y="94"/>
                      <a:pt x="176" y="91"/>
                    </a:cubicBezTo>
                    <a:cubicBezTo>
                      <a:pt x="172" y="100"/>
                      <a:pt x="161" y="121"/>
                      <a:pt x="157" y="127"/>
                    </a:cubicBezTo>
                    <a:cubicBezTo>
                      <a:pt x="157" y="89"/>
                      <a:pt x="147" y="69"/>
                      <a:pt x="127" y="69"/>
                    </a:cubicBezTo>
                    <a:cubicBezTo>
                      <a:pt x="104" y="69"/>
                      <a:pt x="88" y="92"/>
                      <a:pt x="86" y="98"/>
                    </a:cubicBezTo>
                    <a:cubicBezTo>
                      <a:pt x="84" y="105"/>
                      <a:pt x="84" y="106"/>
                      <a:pt x="86" y="108"/>
                    </a:cubicBezTo>
                    <a:cubicBezTo>
                      <a:pt x="88" y="110"/>
                      <a:pt x="90" y="111"/>
                      <a:pt x="91" y="109"/>
                    </a:cubicBezTo>
                    <a:cubicBezTo>
                      <a:pt x="92" y="108"/>
                      <a:pt x="95" y="103"/>
                      <a:pt x="95" y="103"/>
                    </a:cubicBezTo>
                    <a:cubicBezTo>
                      <a:pt x="95" y="110"/>
                      <a:pt x="94" y="119"/>
                      <a:pt x="93" y="123"/>
                    </a:cubicBezTo>
                    <a:cubicBezTo>
                      <a:pt x="76" y="106"/>
                      <a:pt x="61" y="102"/>
                      <a:pt x="48" y="113"/>
                    </a:cubicBezTo>
                    <a:cubicBezTo>
                      <a:pt x="37" y="122"/>
                      <a:pt x="34" y="133"/>
                      <a:pt x="37" y="145"/>
                    </a:cubicBezTo>
                    <a:cubicBezTo>
                      <a:pt x="40" y="157"/>
                      <a:pt x="47" y="172"/>
                      <a:pt x="49" y="175"/>
                    </a:cubicBezTo>
                    <a:cubicBezTo>
                      <a:pt x="51" y="177"/>
                      <a:pt x="49" y="178"/>
                      <a:pt x="47" y="176"/>
                    </a:cubicBezTo>
                    <a:cubicBezTo>
                      <a:pt x="45" y="173"/>
                      <a:pt x="41" y="166"/>
                      <a:pt x="39" y="163"/>
                    </a:cubicBezTo>
                    <a:cubicBezTo>
                      <a:pt x="33" y="165"/>
                      <a:pt x="27" y="169"/>
                      <a:pt x="23" y="171"/>
                    </a:cubicBezTo>
                    <a:cubicBezTo>
                      <a:pt x="30" y="164"/>
                      <a:pt x="34" y="159"/>
                      <a:pt x="33" y="153"/>
                    </a:cubicBezTo>
                    <a:cubicBezTo>
                      <a:pt x="31" y="146"/>
                      <a:pt x="30" y="124"/>
                      <a:pt x="33" y="118"/>
                    </a:cubicBezTo>
                    <a:cubicBezTo>
                      <a:pt x="10" y="122"/>
                      <a:pt x="0" y="142"/>
                      <a:pt x="1" y="155"/>
                    </a:cubicBezTo>
                    <a:cubicBezTo>
                      <a:pt x="2" y="168"/>
                      <a:pt x="13" y="186"/>
                      <a:pt x="29" y="191"/>
                    </a:cubicBezTo>
                    <a:cubicBezTo>
                      <a:pt x="30" y="188"/>
                      <a:pt x="29" y="184"/>
                      <a:pt x="27" y="182"/>
                    </a:cubicBezTo>
                    <a:cubicBezTo>
                      <a:pt x="34" y="187"/>
                      <a:pt x="43" y="194"/>
                      <a:pt x="46" y="196"/>
                    </a:cubicBezTo>
                    <a:cubicBezTo>
                      <a:pt x="49" y="199"/>
                      <a:pt x="64" y="201"/>
                      <a:pt x="70" y="199"/>
                    </a:cubicBezTo>
                    <a:cubicBezTo>
                      <a:pt x="80" y="196"/>
                      <a:pt x="93" y="187"/>
                      <a:pt x="90" y="176"/>
                    </a:cubicBezTo>
                    <a:cubicBezTo>
                      <a:pt x="86" y="166"/>
                      <a:pt x="78" y="157"/>
                      <a:pt x="70" y="151"/>
                    </a:cubicBezTo>
                    <a:cubicBezTo>
                      <a:pt x="62" y="145"/>
                      <a:pt x="56" y="140"/>
                      <a:pt x="52" y="136"/>
                    </a:cubicBezTo>
                    <a:cubicBezTo>
                      <a:pt x="58" y="138"/>
                      <a:pt x="66" y="141"/>
                      <a:pt x="70" y="143"/>
                    </a:cubicBezTo>
                    <a:cubicBezTo>
                      <a:pt x="70" y="139"/>
                      <a:pt x="69" y="134"/>
                      <a:pt x="68" y="129"/>
                    </a:cubicBezTo>
                    <a:cubicBezTo>
                      <a:pt x="72" y="135"/>
                      <a:pt x="76" y="142"/>
                      <a:pt x="78" y="148"/>
                    </a:cubicBezTo>
                    <a:cubicBezTo>
                      <a:pt x="83" y="160"/>
                      <a:pt x="92" y="167"/>
                      <a:pt x="105" y="166"/>
                    </a:cubicBezTo>
                    <a:cubicBezTo>
                      <a:pt x="121" y="165"/>
                      <a:pt x="129" y="153"/>
                      <a:pt x="128" y="135"/>
                    </a:cubicBezTo>
                    <a:cubicBezTo>
                      <a:pt x="127" y="123"/>
                      <a:pt x="123" y="109"/>
                      <a:pt x="121" y="102"/>
                    </a:cubicBezTo>
                    <a:cubicBezTo>
                      <a:pt x="119" y="96"/>
                      <a:pt x="118" y="91"/>
                      <a:pt x="118" y="87"/>
                    </a:cubicBezTo>
                    <a:cubicBezTo>
                      <a:pt x="121" y="91"/>
                      <a:pt x="126" y="98"/>
                      <a:pt x="128" y="100"/>
                    </a:cubicBezTo>
                    <a:cubicBezTo>
                      <a:pt x="131" y="96"/>
                      <a:pt x="134" y="93"/>
                      <a:pt x="136" y="91"/>
                    </a:cubicBezTo>
                    <a:cubicBezTo>
                      <a:pt x="132" y="107"/>
                      <a:pt x="132" y="131"/>
                      <a:pt x="135" y="141"/>
                    </a:cubicBezTo>
                    <a:cubicBezTo>
                      <a:pt x="138" y="154"/>
                      <a:pt x="148" y="158"/>
                      <a:pt x="154" y="157"/>
                    </a:cubicBezTo>
                    <a:cubicBezTo>
                      <a:pt x="159" y="156"/>
                      <a:pt x="163" y="155"/>
                      <a:pt x="167" y="157"/>
                    </a:cubicBezTo>
                    <a:cubicBezTo>
                      <a:pt x="174" y="160"/>
                      <a:pt x="190" y="156"/>
                      <a:pt x="196" y="153"/>
                    </a:cubicBezTo>
                    <a:cubicBezTo>
                      <a:pt x="203" y="150"/>
                      <a:pt x="204" y="148"/>
                      <a:pt x="202" y="144"/>
                    </a:cubicBezTo>
                    <a:cubicBezTo>
                      <a:pt x="201" y="139"/>
                      <a:pt x="191" y="125"/>
                      <a:pt x="181" y="116"/>
                    </a:cubicBezTo>
                    <a:cubicBezTo>
                      <a:pt x="189" y="119"/>
                      <a:pt x="192" y="121"/>
                      <a:pt x="195" y="122"/>
                    </a:cubicBezTo>
                    <a:cubicBezTo>
                      <a:pt x="195" y="115"/>
                      <a:pt x="196" y="106"/>
                      <a:pt x="198" y="101"/>
                    </a:cubicBezTo>
                    <a:cubicBezTo>
                      <a:pt x="202" y="134"/>
                      <a:pt x="209" y="143"/>
                      <a:pt x="223" y="142"/>
                    </a:cubicBezTo>
                    <a:cubicBezTo>
                      <a:pt x="241" y="140"/>
                      <a:pt x="249" y="133"/>
                      <a:pt x="251" y="103"/>
                    </a:cubicBezTo>
                    <a:cubicBezTo>
                      <a:pt x="253" y="106"/>
                      <a:pt x="254" y="109"/>
                      <a:pt x="254" y="110"/>
                    </a:cubicBezTo>
                    <a:cubicBezTo>
                      <a:pt x="257" y="108"/>
                      <a:pt x="260" y="107"/>
                      <a:pt x="263" y="106"/>
                    </a:cubicBezTo>
                    <a:cubicBezTo>
                      <a:pt x="263" y="106"/>
                      <a:pt x="254" y="116"/>
                      <a:pt x="256" y="124"/>
                    </a:cubicBezTo>
                    <a:cubicBezTo>
                      <a:pt x="258" y="135"/>
                      <a:pt x="266" y="137"/>
                      <a:pt x="275" y="136"/>
                    </a:cubicBezTo>
                    <a:cubicBezTo>
                      <a:pt x="283" y="135"/>
                      <a:pt x="293" y="129"/>
                      <a:pt x="297" y="122"/>
                    </a:cubicBezTo>
                    <a:cubicBezTo>
                      <a:pt x="300" y="116"/>
                      <a:pt x="306" y="102"/>
                      <a:pt x="311" y="98"/>
                    </a:cubicBezTo>
                    <a:cubicBezTo>
                      <a:pt x="309" y="104"/>
                      <a:pt x="307" y="110"/>
                      <a:pt x="306" y="115"/>
                    </a:cubicBezTo>
                    <a:cubicBezTo>
                      <a:pt x="314" y="109"/>
                      <a:pt x="333" y="99"/>
                      <a:pt x="335" y="99"/>
                    </a:cubicBezTo>
                    <a:cubicBezTo>
                      <a:pt x="337" y="98"/>
                      <a:pt x="337" y="99"/>
                      <a:pt x="336" y="101"/>
                    </a:cubicBezTo>
                    <a:cubicBezTo>
                      <a:pt x="334" y="102"/>
                      <a:pt x="312" y="116"/>
                      <a:pt x="308" y="124"/>
                    </a:cubicBezTo>
                    <a:cubicBezTo>
                      <a:pt x="304" y="133"/>
                      <a:pt x="301" y="144"/>
                      <a:pt x="319" y="149"/>
                    </a:cubicBezTo>
                    <a:cubicBezTo>
                      <a:pt x="322" y="144"/>
                      <a:pt x="324" y="141"/>
                      <a:pt x="325" y="138"/>
                    </a:cubicBezTo>
                    <a:cubicBezTo>
                      <a:pt x="326" y="143"/>
                      <a:pt x="325" y="148"/>
                      <a:pt x="329" y="151"/>
                    </a:cubicBezTo>
                    <a:cubicBezTo>
                      <a:pt x="332" y="154"/>
                      <a:pt x="339" y="159"/>
                      <a:pt x="345" y="159"/>
                    </a:cubicBezTo>
                    <a:cubicBezTo>
                      <a:pt x="351" y="159"/>
                      <a:pt x="361" y="157"/>
                      <a:pt x="364" y="157"/>
                    </a:cubicBezTo>
                    <a:cubicBezTo>
                      <a:pt x="367" y="157"/>
                      <a:pt x="366" y="158"/>
                      <a:pt x="364" y="158"/>
                    </a:cubicBezTo>
                    <a:cubicBezTo>
                      <a:pt x="362" y="159"/>
                      <a:pt x="350" y="163"/>
                      <a:pt x="346" y="164"/>
                    </a:cubicBezTo>
                    <a:cubicBezTo>
                      <a:pt x="348" y="169"/>
                      <a:pt x="350" y="172"/>
                      <a:pt x="351" y="177"/>
                    </a:cubicBezTo>
                    <a:cubicBezTo>
                      <a:pt x="344" y="169"/>
                      <a:pt x="333" y="159"/>
                      <a:pt x="312" y="160"/>
                    </a:cubicBezTo>
                    <a:cubicBezTo>
                      <a:pt x="313" y="165"/>
                      <a:pt x="314" y="172"/>
                      <a:pt x="309" y="175"/>
                    </a:cubicBezTo>
                    <a:cubicBezTo>
                      <a:pt x="308" y="159"/>
                      <a:pt x="300" y="145"/>
                      <a:pt x="288" y="145"/>
                    </a:cubicBezTo>
                    <a:cubicBezTo>
                      <a:pt x="276" y="144"/>
                      <a:pt x="269" y="149"/>
                      <a:pt x="267" y="153"/>
                    </a:cubicBezTo>
                    <a:cubicBezTo>
                      <a:pt x="265" y="156"/>
                      <a:pt x="261" y="162"/>
                      <a:pt x="258" y="163"/>
                    </a:cubicBezTo>
                    <a:cubicBezTo>
                      <a:pt x="259" y="155"/>
                      <a:pt x="259" y="151"/>
                      <a:pt x="258" y="148"/>
                    </a:cubicBezTo>
                    <a:cubicBezTo>
                      <a:pt x="258" y="146"/>
                      <a:pt x="253" y="144"/>
                      <a:pt x="247" y="145"/>
                    </a:cubicBezTo>
                    <a:cubicBezTo>
                      <a:pt x="241" y="146"/>
                      <a:pt x="211" y="153"/>
                      <a:pt x="207" y="159"/>
                    </a:cubicBezTo>
                    <a:cubicBezTo>
                      <a:pt x="203" y="164"/>
                      <a:pt x="199" y="173"/>
                      <a:pt x="198" y="179"/>
                    </a:cubicBezTo>
                    <a:cubicBezTo>
                      <a:pt x="197" y="184"/>
                      <a:pt x="195" y="192"/>
                      <a:pt x="192" y="195"/>
                    </a:cubicBezTo>
                    <a:cubicBezTo>
                      <a:pt x="192" y="189"/>
                      <a:pt x="192" y="182"/>
                      <a:pt x="192" y="179"/>
                    </a:cubicBezTo>
                    <a:cubicBezTo>
                      <a:pt x="191" y="175"/>
                      <a:pt x="190" y="175"/>
                      <a:pt x="187" y="174"/>
                    </a:cubicBezTo>
                    <a:cubicBezTo>
                      <a:pt x="184" y="172"/>
                      <a:pt x="176" y="170"/>
                      <a:pt x="173" y="168"/>
                    </a:cubicBezTo>
                    <a:cubicBezTo>
                      <a:pt x="170" y="166"/>
                      <a:pt x="160" y="163"/>
                      <a:pt x="147" y="163"/>
                    </a:cubicBezTo>
                    <a:cubicBezTo>
                      <a:pt x="128" y="164"/>
                      <a:pt x="123" y="168"/>
                      <a:pt x="114" y="174"/>
                    </a:cubicBezTo>
                    <a:cubicBezTo>
                      <a:pt x="104" y="180"/>
                      <a:pt x="98" y="189"/>
                      <a:pt x="95" y="191"/>
                    </a:cubicBezTo>
                    <a:cubicBezTo>
                      <a:pt x="93" y="194"/>
                      <a:pt x="78" y="203"/>
                      <a:pt x="73" y="210"/>
                    </a:cubicBezTo>
                    <a:cubicBezTo>
                      <a:pt x="69" y="217"/>
                      <a:pt x="68" y="228"/>
                      <a:pt x="69" y="235"/>
                    </a:cubicBezTo>
                    <a:cubicBezTo>
                      <a:pt x="71" y="243"/>
                      <a:pt x="75" y="247"/>
                      <a:pt x="77" y="245"/>
                    </a:cubicBezTo>
                    <a:cubicBezTo>
                      <a:pt x="80" y="244"/>
                      <a:pt x="84" y="241"/>
                      <a:pt x="87" y="241"/>
                    </a:cubicBezTo>
                    <a:cubicBezTo>
                      <a:pt x="84" y="243"/>
                      <a:pt x="76" y="251"/>
                      <a:pt x="76" y="260"/>
                    </a:cubicBezTo>
                    <a:cubicBezTo>
                      <a:pt x="77" y="270"/>
                      <a:pt x="87" y="283"/>
                      <a:pt x="95" y="285"/>
                    </a:cubicBezTo>
                    <a:cubicBezTo>
                      <a:pt x="103" y="287"/>
                      <a:pt x="118" y="290"/>
                      <a:pt x="128" y="289"/>
                    </a:cubicBezTo>
                    <a:cubicBezTo>
                      <a:pt x="125" y="282"/>
                      <a:pt x="123" y="278"/>
                      <a:pt x="119" y="271"/>
                    </a:cubicBezTo>
                    <a:cubicBezTo>
                      <a:pt x="129" y="278"/>
                      <a:pt x="143" y="288"/>
                      <a:pt x="148" y="293"/>
                    </a:cubicBezTo>
                    <a:cubicBezTo>
                      <a:pt x="146" y="293"/>
                      <a:pt x="144" y="293"/>
                      <a:pt x="143" y="293"/>
                    </a:cubicBezTo>
                    <a:cubicBezTo>
                      <a:pt x="141" y="292"/>
                      <a:pt x="136" y="291"/>
                      <a:pt x="133" y="292"/>
                    </a:cubicBezTo>
                    <a:cubicBezTo>
                      <a:pt x="130" y="293"/>
                      <a:pt x="125" y="296"/>
                      <a:pt x="123" y="296"/>
                    </a:cubicBezTo>
                    <a:cubicBezTo>
                      <a:pt x="120" y="296"/>
                      <a:pt x="115" y="296"/>
                      <a:pt x="114" y="296"/>
                    </a:cubicBezTo>
                    <a:cubicBezTo>
                      <a:pt x="112" y="296"/>
                      <a:pt x="112" y="296"/>
                      <a:pt x="113" y="298"/>
                    </a:cubicBezTo>
                    <a:cubicBezTo>
                      <a:pt x="114" y="299"/>
                      <a:pt x="132" y="309"/>
                      <a:pt x="142" y="310"/>
                    </a:cubicBezTo>
                    <a:cubicBezTo>
                      <a:pt x="152" y="312"/>
                      <a:pt x="158" y="313"/>
                      <a:pt x="174" y="309"/>
                    </a:cubicBezTo>
                    <a:cubicBezTo>
                      <a:pt x="187" y="306"/>
                      <a:pt x="199" y="305"/>
                      <a:pt x="205" y="304"/>
                    </a:cubicBezTo>
                    <a:cubicBezTo>
                      <a:pt x="206" y="303"/>
                      <a:pt x="205" y="301"/>
                      <a:pt x="205" y="300"/>
                    </a:cubicBezTo>
                    <a:cubicBezTo>
                      <a:pt x="205" y="299"/>
                      <a:pt x="204" y="302"/>
                      <a:pt x="203" y="301"/>
                    </a:cubicBezTo>
                    <a:cubicBezTo>
                      <a:pt x="203" y="299"/>
                      <a:pt x="197" y="294"/>
                      <a:pt x="193" y="289"/>
                    </a:cubicBezTo>
                    <a:cubicBezTo>
                      <a:pt x="189" y="285"/>
                      <a:pt x="194" y="287"/>
                      <a:pt x="195" y="288"/>
                    </a:cubicBezTo>
                    <a:cubicBezTo>
                      <a:pt x="196" y="289"/>
                      <a:pt x="208" y="297"/>
                      <a:pt x="211" y="298"/>
                    </a:cubicBezTo>
                    <a:cubicBezTo>
                      <a:pt x="214" y="298"/>
                      <a:pt x="217" y="298"/>
                      <a:pt x="220" y="297"/>
                    </a:cubicBezTo>
                    <a:cubicBezTo>
                      <a:pt x="225" y="297"/>
                      <a:pt x="276" y="296"/>
                      <a:pt x="281" y="297"/>
                    </a:cubicBezTo>
                    <a:cubicBezTo>
                      <a:pt x="286" y="297"/>
                      <a:pt x="288" y="295"/>
                      <a:pt x="290" y="295"/>
                    </a:cubicBezTo>
                    <a:cubicBezTo>
                      <a:pt x="291" y="294"/>
                      <a:pt x="292" y="293"/>
                      <a:pt x="291" y="291"/>
                    </a:cubicBezTo>
                    <a:cubicBezTo>
                      <a:pt x="289" y="289"/>
                      <a:pt x="287" y="285"/>
                      <a:pt x="287" y="284"/>
                    </a:cubicBezTo>
                    <a:cubicBezTo>
                      <a:pt x="292" y="286"/>
                      <a:pt x="318" y="301"/>
                      <a:pt x="334" y="302"/>
                    </a:cubicBezTo>
                    <a:cubicBezTo>
                      <a:pt x="349" y="302"/>
                      <a:pt x="372" y="296"/>
                      <a:pt x="371" y="287"/>
                    </a:cubicBezTo>
                    <a:cubicBezTo>
                      <a:pt x="371" y="277"/>
                      <a:pt x="358" y="266"/>
                      <a:pt x="330" y="266"/>
                    </a:cubicBezTo>
                    <a:cubicBezTo>
                      <a:pt x="314" y="265"/>
                      <a:pt x="306" y="267"/>
                      <a:pt x="304" y="267"/>
                    </a:cubicBezTo>
                    <a:cubicBezTo>
                      <a:pt x="303" y="267"/>
                      <a:pt x="299" y="267"/>
                      <a:pt x="299" y="268"/>
                    </a:cubicBezTo>
                    <a:cubicBezTo>
                      <a:pt x="300" y="269"/>
                      <a:pt x="303" y="274"/>
                      <a:pt x="303" y="276"/>
                    </a:cubicBezTo>
                    <a:cubicBezTo>
                      <a:pt x="297" y="275"/>
                      <a:pt x="291" y="271"/>
                      <a:pt x="287" y="269"/>
                    </a:cubicBezTo>
                    <a:cubicBezTo>
                      <a:pt x="283" y="267"/>
                      <a:pt x="275" y="263"/>
                      <a:pt x="264" y="264"/>
                    </a:cubicBezTo>
                    <a:cubicBezTo>
                      <a:pt x="252" y="264"/>
                      <a:pt x="242" y="268"/>
                      <a:pt x="237" y="270"/>
                    </a:cubicBezTo>
                    <a:cubicBezTo>
                      <a:pt x="232" y="273"/>
                      <a:pt x="224" y="274"/>
                      <a:pt x="220" y="274"/>
                    </a:cubicBezTo>
                    <a:cubicBezTo>
                      <a:pt x="221" y="275"/>
                      <a:pt x="223" y="276"/>
                      <a:pt x="224" y="278"/>
                    </a:cubicBezTo>
                    <a:cubicBezTo>
                      <a:pt x="218" y="277"/>
                      <a:pt x="199" y="274"/>
                      <a:pt x="197" y="274"/>
                    </a:cubicBezTo>
                    <a:cubicBezTo>
                      <a:pt x="194" y="275"/>
                      <a:pt x="181" y="279"/>
                      <a:pt x="177" y="281"/>
                    </a:cubicBezTo>
                    <a:cubicBezTo>
                      <a:pt x="172" y="283"/>
                      <a:pt x="165" y="285"/>
                      <a:pt x="161" y="286"/>
                    </a:cubicBezTo>
                    <a:cubicBezTo>
                      <a:pt x="166" y="289"/>
                      <a:pt x="172" y="293"/>
                      <a:pt x="176" y="296"/>
                    </a:cubicBezTo>
                    <a:cubicBezTo>
                      <a:pt x="156" y="296"/>
                      <a:pt x="143" y="279"/>
                      <a:pt x="141" y="272"/>
                    </a:cubicBezTo>
                    <a:cubicBezTo>
                      <a:pt x="153" y="282"/>
                      <a:pt x="167" y="281"/>
                      <a:pt x="175" y="275"/>
                    </a:cubicBezTo>
                    <a:cubicBezTo>
                      <a:pt x="180" y="273"/>
                      <a:pt x="182" y="271"/>
                      <a:pt x="184" y="271"/>
                    </a:cubicBezTo>
                    <a:cubicBezTo>
                      <a:pt x="185" y="270"/>
                      <a:pt x="187" y="269"/>
                      <a:pt x="186" y="267"/>
                    </a:cubicBezTo>
                    <a:cubicBezTo>
                      <a:pt x="184" y="266"/>
                      <a:pt x="180" y="260"/>
                      <a:pt x="176" y="258"/>
                    </a:cubicBezTo>
                    <a:cubicBezTo>
                      <a:pt x="180" y="258"/>
                      <a:pt x="182" y="259"/>
                      <a:pt x="185" y="261"/>
                    </a:cubicBezTo>
                    <a:cubicBezTo>
                      <a:pt x="188" y="264"/>
                      <a:pt x="197" y="266"/>
                      <a:pt x="203" y="266"/>
                    </a:cubicBezTo>
                    <a:cubicBezTo>
                      <a:pt x="208" y="266"/>
                      <a:pt x="227" y="267"/>
                      <a:pt x="233" y="265"/>
                    </a:cubicBezTo>
                    <a:cubicBezTo>
                      <a:pt x="239" y="263"/>
                      <a:pt x="260" y="253"/>
                      <a:pt x="267" y="248"/>
                    </a:cubicBezTo>
                    <a:cubicBezTo>
                      <a:pt x="267" y="251"/>
                      <a:pt x="264" y="255"/>
                      <a:pt x="267" y="255"/>
                    </a:cubicBezTo>
                    <a:cubicBezTo>
                      <a:pt x="269" y="256"/>
                      <a:pt x="272" y="257"/>
                      <a:pt x="273" y="258"/>
                    </a:cubicBezTo>
                    <a:cubicBezTo>
                      <a:pt x="274" y="259"/>
                      <a:pt x="276" y="259"/>
                      <a:pt x="279" y="258"/>
                    </a:cubicBezTo>
                    <a:cubicBezTo>
                      <a:pt x="281" y="258"/>
                      <a:pt x="289" y="257"/>
                      <a:pt x="291" y="257"/>
                    </a:cubicBezTo>
                    <a:cubicBezTo>
                      <a:pt x="293" y="256"/>
                      <a:pt x="296" y="255"/>
                      <a:pt x="297" y="255"/>
                    </a:cubicBezTo>
                    <a:cubicBezTo>
                      <a:pt x="298" y="254"/>
                      <a:pt x="299" y="247"/>
                      <a:pt x="300" y="244"/>
                    </a:cubicBezTo>
                    <a:cubicBezTo>
                      <a:pt x="300" y="242"/>
                      <a:pt x="303" y="243"/>
                      <a:pt x="303" y="245"/>
                    </a:cubicBezTo>
                    <a:cubicBezTo>
                      <a:pt x="303" y="247"/>
                      <a:pt x="303" y="254"/>
                      <a:pt x="303" y="255"/>
                    </a:cubicBezTo>
                    <a:cubicBezTo>
                      <a:pt x="303" y="255"/>
                      <a:pt x="304" y="258"/>
                      <a:pt x="306" y="258"/>
                    </a:cubicBezTo>
                    <a:cubicBezTo>
                      <a:pt x="307" y="257"/>
                      <a:pt x="311" y="258"/>
                      <a:pt x="313" y="258"/>
                    </a:cubicBezTo>
                    <a:cubicBezTo>
                      <a:pt x="315" y="259"/>
                      <a:pt x="327" y="259"/>
                      <a:pt x="330" y="257"/>
                    </a:cubicBezTo>
                    <a:cubicBezTo>
                      <a:pt x="332" y="256"/>
                      <a:pt x="339" y="252"/>
                      <a:pt x="342" y="251"/>
                    </a:cubicBezTo>
                    <a:cubicBezTo>
                      <a:pt x="343" y="254"/>
                      <a:pt x="351" y="265"/>
                      <a:pt x="365" y="266"/>
                    </a:cubicBezTo>
                    <a:cubicBezTo>
                      <a:pt x="382" y="267"/>
                      <a:pt x="397" y="264"/>
                      <a:pt x="412" y="255"/>
                    </a:cubicBezTo>
                    <a:cubicBezTo>
                      <a:pt x="418" y="252"/>
                      <a:pt x="422" y="251"/>
                      <a:pt x="427" y="250"/>
                    </a:cubicBezTo>
                    <a:cubicBezTo>
                      <a:pt x="422" y="255"/>
                      <a:pt x="407" y="265"/>
                      <a:pt x="405" y="267"/>
                    </a:cubicBezTo>
                    <a:cubicBezTo>
                      <a:pt x="403" y="268"/>
                      <a:pt x="401" y="269"/>
                      <a:pt x="402" y="271"/>
                    </a:cubicBezTo>
                    <a:cubicBezTo>
                      <a:pt x="402" y="273"/>
                      <a:pt x="403" y="278"/>
                      <a:pt x="403" y="279"/>
                    </a:cubicBezTo>
                    <a:cubicBezTo>
                      <a:pt x="400" y="276"/>
                      <a:pt x="392" y="271"/>
                      <a:pt x="390" y="271"/>
                    </a:cubicBezTo>
                    <a:cubicBezTo>
                      <a:pt x="388" y="271"/>
                      <a:pt x="380" y="276"/>
                      <a:pt x="380" y="276"/>
                    </a:cubicBezTo>
                    <a:cubicBezTo>
                      <a:pt x="379" y="276"/>
                      <a:pt x="379" y="287"/>
                      <a:pt x="379" y="289"/>
                    </a:cubicBezTo>
                    <a:cubicBezTo>
                      <a:pt x="375" y="292"/>
                      <a:pt x="368" y="300"/>
                      <a:pt x="367" y="302"/>
                    </a:cubicBezTo>
                    <a:cubicBezTo>
                      <a:pt x="373" y="302"/>
                      <a:pt x="393" y="308"/>
                      <a:pt x="398" y="309"/>
                    </a:cubicBezTo>
                    <a:cubicBezTo>
                      <a:pt x="411" y="313"/>
                      <a:pt x="418" y="312"/>
                      <a:pt x="417" y="304"/>
                    </a:cubicBezTo>
                    <a:cubicBezTo>
                      <a:pt x="416" y="298"/>
                      <a:pt x="412" y="290"/>
                      <a:pt x="409" y="287"/>
                    </a:cubicBezTo>
                    <a:cubicBezTo>
                      <a:pt x="413" y="288"/>
                      <a:pt x="420" y="295"/>
                      <a:pt x="423" y="298"/>
                    </a:cubicBezTo>
                    <a:cubicBezTo>
                      <a:pt x="425" y="301"/>
                      <a:pt x="436" y="303"/>
                      <a:pt x="441" y="298"/>
                    </a:cubicBezTo>
                    <a:cubicBezTo>
                      <a:pt x="457" y="282"/>
                      <a:pt x="464" y="259"/>
                      <a:pt x="453" y="240"/>
                    </a:cubicBezTo>
                    <a:cubicBezTo>
                      <a:pt x="463" y="247"/>
                      <a:pt x="464" y="259"/>
                      <a:pt x="464" y="268"/>
                    </a:cubicBezTo>
                    <a:cubicBezTo>
                      <a:pt x="474" y="256"/>
                      <a:pt x="477" y="238"/>
                      <a:pt x="470" y="224"/>
                    </a:cubicBezTo>
                    <a:close/>
                    <a:moveTo>
                      <a:pt x="409" y="110"/>
                    </a:moveTo>
                    <a:cubicBezTo>
                      <a:pt x="407" y="124"/>
                      <a:pt x="404" y="143"/>
                      <a:pt x="404" y="145"/>
                    </a:cubicBezTo>
                    <a:cubicBezTo>
                      <a:pt x="403" y="147"/>
                      <a:pt x="404" y="149"/>
                      <a:pt x="406" y="151"/>
                    </a:cubicBezTo>
                    <a:cubicBezTo>
                      <a:pt x="408" y="152"/>
                      <a:pt x="421" y="160"/>
                      <a:pt x="423" y="161"/>
                    </a:cubicBezTo>
                    <a:cubicBezTo>
                      <a:pt x="424" y="162"/>
                      <a:pt x="424" y="165"/>
                      <a:pt x="421" y="163"/>
                    </a:cubicBezTo>
                    <a:cubicBezTo>
                      <a:pt x="418" y="162"/>
                      <a:pt x="400" y="155"/>
                      <a:pt x="398" y="154"/>
                    </a:cubicBezTo>
                    <a:cubicBezTo>
                      <a:pt x="396" y="153"/>
                      <a:pt x="396" y="154"/>
                      <a:pt x="396" y="155"/>
                    </a:cubicBezTo>
                    <a:cubicBezTo>
                      <a:pt x="393" y="159"/>
                      <a:pt x="383" y="169"/>
                      <a:pt x="378" y="173"/>
                    </a:cubicBezTo>
                    <a:cubicBezTo>
                      <a:pt x="389" y="155"/>
                      <a:pt x="400" y="133"/>
                      <a:pt x="409" y="110"/>
                    </a:cubicBezTo>
                    <a:close/>
                    <a:moveTo>
                      <a:pt x="344" y="241"/>
                    </a:moveTo>
                    <a:cubicBezTo>
                      <a:pt x="339" y="229"/>
                      <a:pt x="337" y="225"/>
                      <a:pt x="331" y="221"/>
                    </a:cubicBezTo>
                    <a:cubicBezTo>
                      <a:pt x="326" y="217"/>
                      <a:pt x="304" y="218"/>
                      <a:pt x="298" y="219"/>
                    </a:cubicBezTo>
                    <a:cubicBezTo>
                      <a:pt x="299" y="221"/>
                      <a:pt x="300" y="225"/>
                      <a:pt x="301" y="229"/>
                    </a:cubicBezTo>
                    <a:cubicBezTo>
                      <a:pt x="293" y="220"/>
                      <a:pt x="285" y="212"/>
                      <a:pt x="273" y="211"/>
                    </a:cubicBezTo>
                    <a:cubicBezTo>
                      <a:pt x="261" y="209"/>
                      <a:pt x="242" y="215"/>
                      <a:pt x="240" y="219"/>
                    </a:cubicBezTo>
                    <a:cubicBezTo>
                      <a:pt x="237" y="223"/>
                      <a:pt x="241" y="232"/>
                      <a:pt x="242" y="234"/>
                    </a:cubicBezTo>
                    <a:cubicBezTo>
                      <a:pt x="242" y="237"/>
                      <a:pt x="241" y="238"/>
                      <a:pt x="240" y="235"/>
                    </a:cubicBezTo>
                    <a:cubicBezTo>
                      <a:pt x="239" y="233"/>
                      <a:pt x="236" y="226"/>
                      <a:pt x="233" y="223"/>
                    </a:cubicBezTo>
                    <a:cubicBezTo>
                      <a:pt x="230" y="223"/>
                      <a:pt x="200" y="223"/>
                      <a:pt x="195" y="223"/>
                    </a:cubicBezTo>
                    <a:cubicBezTo>
                      <a:pt x="190" y="223"/>
                      <a:pt x="178" y="229"/>
                      <a:pt x="176" y="229"/>
                    </a:cubicBezTo>
                    <a:cubicBezTo>
                      <a:pt x="174" y="230"/>
                      <a:pt x="174" y="238"/>
                      <a:pt x="174" y="247"/>
                    </a:cubicBezTo>
                    <a:cubicBezTo>
                      <a:pt x="170" y="239"/>
                      <a:pt x="164" y="234"/>
                      <a:pt x="155" y="233"/>
                    </a:cubicBezTo>
                    <a:cubicBezTo>
                      <a:pt x="150" y="233"/>
                      <a:pt x="138" y="234"/>
                      <a:pt x="131" y="237"/>
                    </a:cubicBezTo>
                    <a:cubicBezTo>
                      <a:pt x="124" y="241"/>
                      <a:pt x="107" y="267"/>
                      <a:pt x="106" y="269"/>
                    </a:cubicBezTo>
                    <a:cubicBezTo>
                      <a:pt x="105" y="271"/>
                      <a:pt x="103" y="271"/>
                      <a:pt x="104" y="267"/>
                    </a:cubicBezTo>
                    <a:cubicBezTo>
                      <a:pt x="105" y="264"/>
                      <a:pt x="117" y="242"/>
                      <a:pt x="118" y="241"/>
                    </a:cubicBezTo>
                    <a:cubicBezTo>
                      <a:pt x="119" y="240"/>
                      <a:pt x="121" y="237"/>
                      <a:pt x="120" y="235"/>
                    </a:cubicBezTo>
                    <a:cubicBezTo>
                      <a:pt x="117" y="226"/>
                      <a:pt x="102" y="224"/>
                      <a:pt x="99" y="225"/>
                    </a:cubicBezTo>
                    <a:cubicBezTo>
                      <a:pt x="96" y="225"/>
                      <a:pt x="91" y="222"/>
                      <a:pt x="86" y="219"/>
                    </a:cubicBezTo>
                    <a:cubicBezTo>
                      <a:pt x="92" y="220"/>
                      <a:pt x="102" y="219"/>
                      <a:pt x="107" y="219"/>
                    </a:cubicBezTo>
                    <a:cubicBezTo>
                      <a:pt x="105" y="217"/>
                      <a:pt x="104" y="210"/>
                      <a:pt x="104" y="206"/>
                    </a:cubicBezTo>
                    <a:cubicBezTo>
                      <a:pt x="107" y="211"/>
                      <a:pt x="122" y="223"/>
                      <a:pt x="126" y="225"/>
                    </a:cubicBezTo>
                    <a:cubicBezTo>
                      <a:pt x="131" y="228"/>
                      <a:pt x="152" y="226"/>
                      <a:pt x="155" y="224"/>
                    </a:cubicBezTo>
                    <a:cubicBezTo>
                      <a:pt x="157" y="222"/>
                      <a:pt x="165" y="219"/>
                      <a:pt x="170" y="219"/>
                    </a:cubicBezTo>
                    <a:cubicBezTo>
                      <a:pt x="169" y="214"/>
                      <a:pt x="165" y="209"/>
                      <a:pt x="164" y="207"/>
                    </a:cubicBezTo>
                    <a:cubicBezTo>
                      <a:pt x="163" y="206"/>
                      <a:pt x="164" y="199"/>
                      <a:pt x="164" y="196"/>
                    </a:cubicBezTo>
                    <a:cubicBezTo>
                      <a:pt x="164" y="193"/>
                      <a:pt x="167" y="192"/>
                      <a:pt x="167" y="195"/>
                    </a:cubicBezTo>
                    <a:cubicBezTo>
                      <a:pt x="168" y="209"/>
                      <a:pt x="174" y="217"/>
                      <a:pt x="194" y="217"/>
                    </a:cubicBezTo>
                    <a:cubicBezTo>
                      <a:pt x="206" y="217"/>
                      <a:pt x="226" y="211"/>
                      <a:pt x="231" y="204"/>
                    </a:cubicBezTo>
                    <a:cubicBezTo>
                      <a:pt x="237" y="196"/>
                      <a:pt x="238" y="180"/>
                      <a:pt x="237" y="171"/>
                    </a:cubicBezTo>
                    <a:cubicBezTo>
                      <a:pt x="239" y="173"/>
                      <a:pt x="241" y="175"/>
                      <a:pt x="241" y="180"/>
                    </a:cubicBezTo>
                    <a:cubicBezTo>
                      <a:pt x="242" y="178"/>
                      <a:pt x="249" y="174"/>
                      <a:pt x="254" y="172"/>
                    </a:cubicBezTo>
                    <a:cubicBezTo>
                      <a:pt x="240" y="186"/>
                      <a:pt x="239" y="199"/>
                      <a:pt x="243" y="203"/>
                    </a:cubicBezTo>
                    <a:cubicBezTo>
                      <a:pt x="246" y="207"/>
                      <a:pt x="270" y="205"/>
                      <a:pt x="277" y="205"/>
                    </a:cubicBezTo>
                    <a:cubicBezTo>
                      <a:pt x="285" y="205"/>
                      <a:pt x="299" y="194"/>
                      <a:pt x="304" y="190"/>
                    </a:cubicBezTo>
                    <a:cubicBezTo>
                      <a:pt x="305" y="193"/>
                      <a:pt x="304" y="196"/>
                      <a:pt x="303" y="198"/>
                    </a:cubicBezTo>
                    <a:cubicBezTo>
                      <a:pt x="301" y="200"/>
                      <a:pt x="299" y="202"/>
                      <a:pt x="299" y="206"/>
                    </a:cubicBezTo>
                    <a:cubicBezTo>
                      <a:pt x="299" y="210"/>
                      <a:pt x="316" y="212"/>
                      <a:pt x="326" y="210"/>
                    </a:cubicBezTo>
                    <a:cubicBezTo>
                      <a:pt x="336" y="209"/>
                      <a:pt x="362" y="191"/>
                      <a:pt x="369" y="186"/>
                    </a:cubicBezTo>
                    <a:cubicBezTo>
                      <a:pt x="366" y="190"/>
                      <a:pt x="363" y="195"/>
                      <a:pt x="359" y="199"/>
                    </a:cubicBezTo>
                    <a:cubicBezTo>
                      <a:pt x="364" y="199"/>
                      <a:pt x="378" y="201"/>
                      <a:pt x="380" y="201"/>
                    </a:cubicBezTo>
                    <a:cubicBezTo>
                      <a:pt x="382" y="201"/>
                      <a:pt x="385" y="203"/>
                      <a:pt x="380" y="203"/>
                    </a:cubicBezTo>
                    <a:cubicBezTo>
                      <a:pt x="348" y="203"/>
                      <a:pt x="342" y="209"/>
                      <a:pt x="344" y="2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52" name="Freeform 1943"/>
              <p:cNvSpPr/>
              <p:nvPr/>
            </p:nvSpPr>
            <p:spPr bwMode="auto">
              <a:xfrm>
                <a:off x="4949826" y="2395538"/>
                <a:ext cx="142875" cy="101600"/>
              </a:xfrm>
              <a:custGeom>
                <a:avLst/>
                <a:gdLst>
                  <a:gd name="T0" fmla="*/ 69 w 69"/>
                  <a:gd name="T1" fmla="*/ 49 h 49"/>
                  <a:gd name="T2" fmla="*/ 26 w 69"/>
                  <a:gd name="T3" fmla="*/ 33 h 49"/>
                  <a:gd name="T4" fmla="*/ 1 w 69"/>
                  <a:gd name="T5" fmla="*/ 3 h 49"/>
                  <a:gd name="T6" fmla="*/ 4 w 69"/>
                  <a:gd name="T7" fmla="*/ 2 h 49"/>
                  <a:gd name="T8" fmla="*/ 11 w 69"/>
                  <a:gd name="T9" fmla="*/ 13 h 49"/>
                  <a:gd name="T10" fmla="*/ 21 w 69"/>
                  <a:gd name="T11" fmla="*/ 23 h 49"/>
                  <a:gd name="T12" fmla="*/ 13 w 69"/>
                  <a:gd name="T13" fmla="*/ 4 h 49"/>
                  <a:gd name="T14" fmla="*/ 39 w 69"/>
                  <a:gd name="T15" fmla="*/ 4 h 49"/>
                  <a:gd name="T16" fmla="*/ 46 w 69"/>
                  <a:gd name="T17" fmla="*/ 7 h 49"/>
                  <a:gd name="T18" fmla="*/ 59 w 69"/>
                  <a:gd name="T19" fmla="*/ 14 h 49"/>
                  <a:gd name="T20" fmla="*/ 62 w 69"/>
                  <a:gd name="T21" fmla="*/ 16 h 49"/>
                  <a:gd name="T22" fmla="*/ 38 w 69"/>
                  <a:gd name="T23" fmla="*/ 25 h 49"/>
                  <a:gd name="T24" fmla="*/ 37 w 69"/>
                  <a:gd name="T25" fmla="*/ 27 h 49"/>
                  <a:gd name="T26" fmla="*/ 50 w 69"/>
                  <a:gd name="T27" fmla="*/ 29 h 49"/>
                  <a:gd name="T28" fmla="*/ 60 w 69"/>
                  <a:gd name="T29" fmla="*/ 27 h 49"/>
                  <a:gd name="T30" fmla="*/ 63 w 69"/>
                  <a:gd name="T31" fmla="*/ 28 h 49"/>
                  <a:gd name="T32" fmla="*/ 69 w 69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9">
                    <a:moveTo>
                      <a:pt x="69" y="49"/>
                    </a:moveTo>
                    <a:cubicBezTo>
                      <a:pt x="59" y="46"/>
                      <a:pt x="38" y="41"/>
                      <a:pt x="26" y="33"/>
                    </a:cubicBezTo>
                    <a:cubicBezTo>
                      <a:pt x="7" y="21"/>
                      <a:pt x="1" y="7"/>
                      <a:pt x="1" y="3"/>
                    </a:cubicBezTo>
                    <a:cubicBezTo>
                      <a:pt x="0" y="0"/>
                      <a:pt x="2" y="0"/>
                      <a:pt x="4" y="2"/>
                    </a:cubicBezTo>
                    <a:cubicBezTo>
                      <a:pt x="6" y="3"/>
                      <a:pt x="10" y="9"/>
                      <a:pt x="11" y="13"/>
                    </a:cubicBezTo>
                    <a:cubicBezTo>
                      <a:pt x="12" y="17"/>
                      <a:pt x="17" y="22"/>
                      <a:pt x="21" y="23"/>
                    </a:cubicBezTo>
                    <a:cubicBezTo>
                      <a:pt x="21" y="19"/>
                      <a:pt x="17" y="10"/>
                      <a:pt x="13" y="4"/>
                    </a:cubicBezTo>
                    <a:cubicBezTo>
                      <a:pt x="15" y="4"/>
                      <a:pt x="37" y="4"/>
                      <a:pt x="39" y="4"/>
                    </a:cubicBezTo>
                    <a:cubicBezTo>
                      <a:pt x="41" y="4"/>
                      <a:pt x="43" y="6"/>
                      <a:pt x="46" y="7"/>
                    </a:cubicBezTo>
                    <a:cubicBezTo>
                      <a:pt x="48" y="9"/>
                      <a:pt x="57" y="14"/>
                      <a:pt x="59" y="14"/>
                    </a:cubicBezTo>
                    <a:cubicBezTo>
                      <a:pt x="62" y="13"/>
                      <a:pt x="63" y="14"/>
                      <a:pt x="62" y="16"/>
                    </a:cubicBezTo>
                    <a:cubicBezTo>
                      <a:pt x="58" y="23"/>
                      <a:pt x="44" y="26"/>
                      <a:pt x="38" y="25"/>
                    </a:cubicBezTo>
                    <a:cubicBezTo>
                      <a:pt x="35" y="25"/>
                      <a:pt x="36" y="27"/>
                      <a:pt x="37" y="27"/>
                    </a:cubicBezTo>
                    <a:cubicBezTo>
                      <a:pt x="37" y="27"/>
                      <a:pt x="48" y="29"/>
                      <a:pt x="50" y="29"/>
                    </a:cubicBezTo>
                    <a:cubicBezTo>
                      <a:pt x="52" y="29"/>
                      <a:pt x="59" y="28"/>
                      <a:pt x="60" y="27"/>
                    </a:cubicBezTo>
                    <a:cubicBezTo>
                      <a:pt x="61" y="27"/>
                      <a:pt x="63" y="27"/>
                      <a:pt x="63" y="28"/>
                    </a:cubicBezTo>
                    <a:cubicBezTo>
                      <a:pt x="63" y="30"/>
                      <a:pt x="67" y="44"/>
                      <a:pt x="69" y="4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53" name="Freeform 1944"/>
              <p:cNvSpPr/>
              <p:nvPr/>
            </p:nvSpPr>
            <p:spPr bwMode="auto">
              <a:xfrm>
                <a:off x="4914901" y="2265363"/>
                <a:ext cx="109538" cy="130175"/>
              </a:xfrm>
              <a:custGeom>
                <a:avLst/>
                <a:gdLst>
                  <a:gd name="T0" fmla="*/ 53 w 53"/>
                  <a:gd name="T1" fmla="*/ 58 h 63"/>
                  <a:gd name="T2" fmla="*/ 11 w 53"/>
                  <a:gd name="T3" fmla="*/ 0 h 63"/>
                  <a:gd name="T4" fmla="*/ 1 w 53"/>
                  <a:gd name="T5" fmla="*/ 14 h 63"/>
                  <a:gd name="T6" fmla="*/ 4 w 53"/>
                  <a:gd name="T7" fmla="*/ 40 h 63"/>
                  <a:gd name="T8" fmla="*/ 30 w 53"/>
                  <a:gd name="T9" fmla="*/ 61 h 63"/>
                  <a:gd name="T10" fmla="*/ 53 w 53"/>
                  <a:gd name="T11" fmla="*/ 62 h 63"/>
                  <a:gd name="T12" fmla="*/ 53 w 53"/>
                  <a:gd name="T13" fmla="*/ 5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63">
                    <a:moveTo>
                      <a:pt x="53" y="58"/>
                    </a:moveTo>
                    <a:cubicBezTo>
                      <a:pt x="18" y="60"/>
                      <a:pt x="9" y="24"/>
                      <a:pt x="11" y="0"/>
                    </a:cubicBezTo>
                    <a:cubicBezTo>
                      <a:pt x="6" y="2"/>
                      <a:pt x="2" y="11"/>
                      <a:pt x="1" y="14"/>
                    </a:cubicBezTo>
                    <a:cubicBezTo>
                      <a:pt x="0" y="20"/>
                      <a:pt x="1" y="34"/>
                      <a:pt x="4" y="40"/>
                    </a:cubicBezTo>
                    <a:cubicBezTo>
                      <a:pt x="8" y="50"/>
                      <a:pt x="19" y="58"/>
                      <a:pt x="30" y="61"/>
                    </a:cubicBezTo>
                    <a:cubicBezTo>
                      <a:pt x="35" y="63"/>
                      <a:pt x="53" y="62"/>
                      <a:pt x="53" y="62"/>
                    </a:cubicBezTo>
                    <a:lnTo>
                      <a:pt x="53" y="5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54" name="Freeform 1945"/>
              <p:cNvSpPr/>
              <p:nvPr/>
            </p:nvSpPr>
            <p:spPr bwMode="auto">
              <a:xfrm>
                <a:off x="4913313" y="2230438"/>
                <a:ext cx="17463" cy="34925"/>
              </a:xfrm>
              <a:custGeom>
                <a:avLst/>
                <a:gdLst>
                  <a:gd name="T0" fmla="*/ 3 w 9"/>
                  <a:gd name="T1" fmla="*/ 0 h 17"/>
                  <a:gd name="T2" fmla="*/ 9 w 9"/>
                  <a:gd name="T3" fmla="*/ 11 h 17"/>
                  <a:gd name="T4" fmla="*/ 0 w 9"/>
                  <a:gd name="T5" fmla="*/ 17 h 17"/>
                  <a:gd name="T6" fmla="*/ 3 w 9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3" y="0"/>
                    </a:moveTo>
                    <a:cubicBezTo>
                      <a:pt x="4" y="4"/>
                      <a:pt x="7" y="8"/>
                      <a:pt x="9" y="11"/>
                    </a:cubicBezTo>
                    <a:cubicBezTo>
                      <a:pt x="5" y="12"/>
                      <a:pt x="2" y="14"/>
                      <a:pt x="0" y="17"/>
                    </a:cubicBezTo>
                    <a:cubicBezTo>
                      <a:pt x="2" y="1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55" name="Freeform 1946"/>
              <p:cNvSpPr/>
              <p:nvPr/>
            </p:nvSpPr>
            <p:spPr bwMode="auto">
              <a:xfrm>
                <a:off x="4937126" y="2152650"/>
                <a:ext cx="66675" cy="107950"/>
              </a:xfrm>
              <a:custGeom>
                <a:avLst/>
                <a:gdLst>
                  <a:gd name="T0" fmla="*/ 6 w 32"/>
                  <a:gd name="T1" fmla="*/ 50 h 52"/>
                  <a:gd name="T2" fmla="*/ 23 w 32"/>
                  <a:gd name="T3" fmla="*/ 34 h 52"/>
                  <a:gd name="T4" fmla="*/ 27 w 32"/>
                  <a:gd name="T5" fmla="*/ 26 h 52"/>
                  <a:gd name="T6" fmla="*/ 30 w 32"/>
                  <a:gd name="T7" fmla="*/ 10 h 52"/>
                  <a:gd name="T8" fmla="*/ 32 w 32"/>
                  <a:gd name="T9" fmla="*/ 0 h 52"/>
                  <a:gd name="T10" fmla="*/ 0 w 32"/>
                  <a:gd name="T11" fmla="*/ 23 h 52"/>
                  <a:gd name="T12" fmla="*/ 0 w 32"/>
                  <a:gd name="T13" fmla="*/ 44 h 52"/>
                  <a:gd name="T14" fmla="*/ 3 w 32"/>
                  <a:gd name="T15" fmla="*/ 50 h 52"/>
                  <a:gd name="T16" fmla="*/ 6 w 32"/>
                  <a:gd name="T1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6" y="50"/>
                    </a:moveTo>
                    <a:cubicBezTo>
                      <a:pt x="7" y="48"/>
                      <a:pt x="21" y="35"/>
                      <a:pt x="23" y="34"/>
                    </a:cubicBezTo>
                    <a:cubicBezTo>
                      <a:pt x="24" y="32"/>
                      <a:pt x="26" y="31"/>
                      <a:pt x="27" y="26"/>
                    </a:cubicBezTo>
                    <a:cubicBezTo>
                      <a:pt x="28" y="21"/>
                      <a:pt x="30" y="12"/>
                      <a:pt x="30" y="10"/>
                    </a:cubicBezTo>
                    <a:cubicBezTo>
                      <a:pt x="31" y="8"/>
                      <a:pt x="32" y="1"/>
                      <a:pt x="32" y="0"/>
                    </a:cubicBezTo>
                    <a:cubicBezTo>
                      <a:pt x="18" y="0"/>
                      <a:pt x="4" y="13"/>
                      <a:pt x="0" y="23"/>
                    </a:cubicBezTo>
                    <a:cubicBezTo>
                      <a:pt x="0" y="32"/>
                      <a:pt x="0" y="42"/>
                      <a:pt x="0" y="44"/>
                    </a:cubicBezTo>
                    <a:cubicBezTo>
                      <a:pt x="1" y="45"/>
                      <a:pt x="4" y="52"/>
                      <a:pt x="3" y="50"/>
                    </a:cubicBezTo>
                    <a:cubicBezTo>
                      <a:pt x="3" y="48"/>
                      <a:pt x="4" y="52"/>
                      <a:pt x="6" y="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56" name="Freeform 1947"/>
              <p:cNvSpPr/>
              <p:nvPr/>
            </p:nvSpPr>
            <p:spPr bwMode="auto">
              <a:xfrm>
                <a:off x="4957763" y="2106613"/>
                <a:ext cx="69850" cy="50800"/>
              </a:xfrm>
              <a:custGeom>
                <a:avLst/>
                <a:gdLst>
                  <a:gd name="T0" fmla="*/ 2 w 34"/>
                  <a:gd name="T1" fmla="*/ 23 h 24"/>
                  <a:gd name="T2" fmla="*/ 22 w 34"/>
                  <a:gd name="T3" fmla="*/ 19 h 24"/>
                  <a:gd name="T4" fmla="*/ 25 w 34"/>
                  <a:gd name="T5" fmla="*/ 16 h 24"/>
                  <a:gd name="T6" fmla="*/ 33 w 34"/>
                  <a:gd name="T7" fmla="*/ 2 h 24"/>
                  <a:gd name="T8" fmla="*/ 32 w 34"/>
                  <a:gd name="T9" fmla="*/ 1 h 24"/>
                  <a:gd name="T10" fmla="*/ 1 w 34"/>
                  <a:gd name="T11" fmla="*/ 21 h 24"/>
                  <a:gd name="T12" fmla="*/ 2 w 34"/>
                  <a:gd name="T1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4">
                    <a:moveTo>
                      <a:pt x="2" y="23"/>
                    </a:moveTo>
                    <a:cubicBezTo>
                      <a:pt x="4" y="23"/>
                      <a:pt x="21" y="19"/>
                      <a:pt x="22" y="19"/>
                    </a:cubicBezTo>
                    <a:cubicBezTo>
                      <a:pt x="23" y="19"/>
                      <a:pt x="24" y="18"/>
                      <a:pt x="25" y="16"/>
                    </a:cubicBezTo>
                    <a:cubicBezTo>
                      <a:pt x="26" y="15"/>
                      <a:pt x="32" y="3"/>
                      <a:pt x="33" y="2"/>
                    </a:cubicBezTo>
                    <a:cubicBezTo>
                      <a:pt x="34" y="1"/>
                      <a:pt x="34" y="0"/>
                      <a:pt x="32" y="1"/>
                    </a:cubicBezTo>
                    <a:cubicBezTo>
                      <a:pt x="19" y="3"/>
                      <a:pt x="7" y="12"/>
                      <a:pt x="1" y="21"/>
                    </a:cubicBezTo>
                    <a:cubicBezTo>
                      <a:pt x="0" y="23"/>
                      <a:pt x="0" y="24"/>
                      <a:pt x="2" y="2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57" name="Freeform 1948"/>
              <p:cNvSpPr/>
              <p:nvPr/>
            </p:nvSpPr>
            <p:spPr bwMode="auto">
              <a:xfrm>
                <a:off x="5003801" y="2070100"/>
                <a:ext cx="125413" cy="142875"/>
              </a:xfrm>
              <a:custGeom>
                <a:avLst/>
                <a:gdLst>
                  <a:gd name="T0" fmla="*/ 11 w 61"/>
                  <a:gd name="T1" fmla="*/ 53 h 69"/>
                  <a:gd name="T2" fmla="*/ 20 w 61"/>
                  <a:gd name="T3" fmla="*/ 59 h 69"/>
                  <a:gd name="T4" fmla="*/ 45 w 61"/>
                  <a:gd name="T5" fmla="*/ 59 h 69"/>
                  <a:gd name="T6" fmla="*/ 55 w 61"/>
                  <a:gd name="T7" fmla="*/ 42 h 69"/>
                  <a:gd name="T8" fmla="*/ 31 w 61"/>
                  <a:gd name="T9" fmla="*/ 24 h 69"/>
                  <a:gd name="T10" fmla="*/ 31 w 61"/>
                  <a:gd name="T11" fmla="*/ 21 h 69"/>
                  <a:gd name="T12" fmla="*/ 39 w 61"/>
                  <a:gd name="T13" fmla="*/ 21 h 69"/>
                  <a:gd name="T14" fmla="*/ 42 w 61"/>
                  <a:gd name="T15" fmla="*/ 18 h 69"/>
                  <a:gd name="T16" fmla="*/ 46 w 61"/>
                  <a:gd name="T17" fmla="*/ 8 h 69"/>
                  <a:gd name="T18" fmla="*/ 47 w 61"/>
                  <a:gd name="T19" fmla="*/ 9 h 69"/>
                  <a:gd name="T20" fmla="*/ 45 w 61"/>
                  <a:gd name="T21" fmla="*/ 20 h 69"/>
                  <a:gd name="T22" fmla="*/ 47 w 61"/>
                  <a:gd name="T23" fmla="*/ 23 h 69"/>
                  <a:gd name="T24" fmla="*/ 54 w 61"/>
                  <a:gd name="T25" fmla="*/ 24 h 69"/>
                  <a:gd name="T26" fmla="*/ 59 w 61"/>
                  <a:gd name="T27" fmla="*/ 2 h 69"/>
                  <a:gd name="T28" fmla="*/ 58 w 61"/>
                  <a:gd name="T29" fmla="*/ 0 h 69"/>
                  <a:gd name="T30" fmla="*/ 13 w 61"/>
                  <a:gd name="T31" fmla="*/ 24 h 69"/>
                  <a:gd name="T32" fmla="*/ 0 w 61"/>
                  <a:gd name="T33" fmla="*/ 69 h 69"/>
                  <a:gd name="T34" fmla="*/ 9 w 61"/>
                  <a:gd name="T35" fmla="*/ 68 h 69"/>
                  <a:gd name="T36" fmla="*/ 15 w 61"/>
                  <a:gd name="T37" fmla="*/ 67 h 69"/>
                  <a:gd name="T38" fmla="*/ 16 w 61"/>
                  <a:gd name="T39" fmla="*/ 64 h 69"/>
                  <a:gd name="T40" fmla="*/ 11 w 61"/>
                  <a:gd name="T41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69">
                    <a:moveTo>
                      <a:pt x="11" y="53"/>
                    </a:moveTo>
                    <a:cubicBezTo>
                      <a:pt x="14" y="56"/>
                      <a:pt x="17" y="58"/>
                      <a:pt x="20" y="59"/>
                    </a:cubicBezTo>
                    <a:cubicBezTo>
                      <a:pt x="23" y="59"/>
                      <a:pt x="42" y="60"/>
                      <a:pt x="45" y="59"/>
                    </a:cubicBezTo>
                    <a:cubicBezTo>
                      <a:pt x="49" y="59"/>
                      <a:pt x="57" y="53"/>
                      <a:pt x="55" y="42"/>
                    </a:cubicBezTo>
                    <a:cubicBezTo>
                      <a:pt x="54" y="30"/>
                      <a:pt x="44" y="24"/>
                      <a:pt x="31" y="24"/>
                    </a:cubicBezTo>
                    <a:cubicBezTo>
                      <a:pt x="29" y="24"/>
                      <a:pt x="29" y="21"/>
                      <a:pt x="31" y="21"/>
                    </a:cubicBezTo>
                    <a:cubicBezTo>
                      <a:pt x="33" y="21"/>
                      <a:pt x="37" y="21"/>
                      <a:pt x="39" y="21"/>
                    </a:cubicBezTo>
                    <a:cubicBezTo>
                      <a:pt x="41" y="21"/>
                      <a:pt x="42" y="20"/>
                      <a:pt x="42" y="18"/>
                    </a:cubicBezTo>
                    <a:cubicBezTo>
                      <a:pt x="42" y="17"/>
                      <a:pt x="45" y="9"/>
                      <a:pt x="46" y="8"/>
                    </a:cubicBezTo>
                    <a:cubicBezTo>
                      <a:pt x="47" y="7"/>
                      <a:pt x="48" y="8"/>
                      <a:pt x="47" y="9"/>
                    </a:cubicBezTo>
                    <a:cubicBezTo>
                      <a:pt x="47" y="10"/>
                      <a:pt x="45" y="20"/>
                      <a:pt x="45" y="20"/>
                    </a:cubicBezTo>
                    <a:cubicBezTo>
                      <a:pt x="45" y="21"/>
                      <a:pt x="46" y="23"/>
                      <a:pt x="47" y="23"/>
                    </a:cubicBezTo>
                    <a:cubicBezTo>
                      <a:pt x="48" y="24"/>
                      <a:pt x="54" y="28"/>
                      <a:pt x="54" y="24"/>
                    </a:cubicBezTo>
                    <a:cubicBezTo>
                      <a:pt x="53" y="18"/>
                      <a:pt x="55" y="8"/>
                      <a:pt x="59" y="2"/>
                    </a:cubicBezTo>
                    <a:cubicBezTo>
                      <a:pt x="61" y="0"/>
                      <a:pt x="60" y="0"/>
                      <a:pt x="58" y="0"/>
                    </a:cubicBezTo>
                    <a:cubicBezTo>
                      <a:pt x="44" y="1"/>
                      <a:pt x="24" y="6"/>
                      <a:pt x="13" y="24"/>
                    </a:cubicBezTo>
                    <a:cubicBezTo>
                      <a:pt x="2" y="41"/>
                      <a:pt x="0" y="64"/>
                      <a:pt x="0" y="69"/>
                    </a:cubicBezTo>
                    <a:cubicBezTo>
                      <a:pt x="3" y="68"/>
                      <a:pt x="7" y="68"/>
                      <a:pt x="9" y="68"/>
                    </a:cubicBezTo>
                    <a:cubicBezTo>
                      <a:pt x="11" y="68"/>
                      <a:pt x="13" y="67"/>
                      <a:pt x="15" y="67"/>
                    </a:cubicBezTo>
                    <a:cubicBezTo>
                      <a:pt x="17" y="66"/>
                      <a:pt x="17" y="66"/>
                      <a:pt x="16" y="64"/>
                    </a:cubicBezTo>
                    <a:cubicBezTo>
                      <a:pt x="16" y="63"/>
                      <a:pt x="11" y="55"/>
                      <a:pt x="11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58" name="Freeform 1949"/>
              <p:cNvSpPr/>
              <p:nvPr/>
            </p:nvSpPr>
            <p:spPr bwMode="auto">
              <a:xfrm>
                <a:off x="5108576" y="2022475"/>
                <a:ext cx="165100" cy="130175"/>
              </a:xfrm>
              <a:custGeom>
                <a:avLst/>
                <a:gdLst>
                  <a:gd name="T0" fmla="*/ 12 w 80"/>
                  <a:gd name="T1" fmla="*/ 63 h 63"/>
                  <a:gd name="T2" fmla="*/ 45 w 80"/>
                  <a:gd name="T3" fmla="*/ 44 h 63"/>
                  <a:gd name="T4" fmla="*/ 74 w 80"/>
                  <a:gd name="T5" fmla="*/ 52 h 63"/>
                  <a:gd name="T6" fmla="*/ 77 w 80"/>
                  <a:gd name="T7" fmla="*/ 37 h 63"/>
                  <a:gd name="T8" fmla="*/ 70 w 80"/>
                  <a:gd name="T9" fmla="*/ 21 h 63"/>
                  <a:gd name="T10" fmla="*/ 45 w 80"/>
                  <a:gd name="T11" fmla="*/ 15 h 63"/>
                  <a:gd name="T12" fmla="*/ 44 w 80"/>
                  <a:gd name="T13" fmla="*/ 14 h 63"/>
                  <a:gd name="T14" fmla="*/ 61 w 80"/>
                  <a:gd name="T15" fmla="*/ 14 h 63"/>
                  <a:gd name="T16" fmla="*/ 39 w 80"/>
                  <a:gd name="T17" fmla="*/ 2 h 63"/>
                  <a:gd name="T18" fmla="*/ 12 w 80"/>
                  <a:gd name="T19" fmla="*/ 17 h 63"/>
                  <a:gd name="T20" fmla="*/ 14 w 80"/>
                  <a:gd name="T21" fmla="*/ 20 h 63"/>
                  <a:gd name="T22" fmla="*/ 32 w 80"/>
                  <a:gd name="T23" fmla="*/ 18 h 63"/>
                  <a:gd name="T24" fmla="*/ 39 w 80"/>
                  <a:gd name="T25" fmla="*/ 24 h 63"/>
                  <a:gd name="T26" fmla="*/ 49 w 80"/>
                  <a:gd name="T27" fmla="*/ 20 h 63"/>
                  <a:gd name="T28" fmla="*/ 39 w 80"/>
                  <a:gd name="T29" fmla="*/ 38 h 63"/>
                  <a:gd name="T30" fmla="*/ 25 w 80"/>
                  <a:gd name="T31" fmla="*/ 23 h 63"/>
                  <a:gd name="T32" fmla="*/ 12 w 80"/>
                  <a:gd name="T3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63">
                    <a:moveTo>
                      <a:pt x="12" y="63"/>
                    </a:moveTo>
                    <a:cubicBezTo>
                      <a:pt x="19" y="54"/>
                      <a:pt x="27" y="44"/>
                      <a:pt x="45" y="44"/>
                    </a:cubicBezTo>
                    <a:cubicBezTo>
                      <a:pt x="62" y="43"/>
                      <a:pt x="70" y="50"/>
                      <a:pt x="74" y="52"/>
                    </a:cubicBezTo>
                    <a:cubicBezTo>
                      <a:pt x="75" y="46"/>
                      <a:pt x="77" y="39"/>
                      <a:pt x="77" y="37"/>
                    </a:cubicBezTo>
                    <a:cubicBezTo>
                      <a:pt x="78" y="35"/>
                      <a:pt x="80" y="26"/>
                      <a:pt x="70" y="21"/>
                    </a:cubicBezTo>
                    <a:cubicBezTo>
                      <a:pt x="60" y="16"/>
                      <a:pt x="46" y="15"/>
                      <a:pt x="45" y="15"/>
                    </a:cubicBezTo>
                    <a:cubicBezTo>
                      <a:pt x="43" y="15"/>
                      <a:pt x="43" y="14"/>
                      <a:pt x="44" y="14"/>
                    </a:cubicBezTo>
                    <a:cubicBezTo>
                      <a:pt x="46" y="14"/>
                      <a:pt x="59" y="13"/>
                      <a:pt x="61" y="14"/>
                    </a:cubicBezTo>
                    <a:cubicBezTo>
                      <a:pt x="61" y="11"/>
                      <a:pt x="51" y="0"/>
                      <a:pt x="39" y="2"/>
                    </a:cubicBezTo>
                    <a:cubicBezTo>
                      <a:pt x="27" y="3"/>
                      <a:pt x="15" y="12"/>
                      <a:pt x="12" y="17"/>
                    </a:cubicBezTo>
                    <a:cubicBezTo>
                      <a:pt x="11" y="19"/>
                      <a:pt x="13" y="20"/>
                      <a:pt x="14" y="20"/>
                    </a:cubicBezTo>
                    <a:cubicBezTo>
                      <a:pt x="15" y="19"/>
                      <a:pt x="30" y="18"/>
                      <a:pt x="32" y="18"/>
                    </a:cubicBezTo>
                    <a:cubicBezTo>
                      <a:pt x="33" y="19"/>
                      <a:pt x="37" y="21"/>
                      <a:pt x="39" y="24"/>
                    </a:cubicBezTo>
                    <a:cubicBezTo>
                      <a:pt x="41" y="25"/>
                      <a:pt x="47" y="22"/>
                      <a:pt x="49" y="20"/>
                    </a:cubicBezTo>
                    <a:cubicBezTo>
                      <a:pt x="48" y="25"/>
                      <a:pt x="42" y="35"/>
                      <a:pt x="39" y="38"/>
                    </a:cubicBezTo>
                    <a:cubicBezTo>
                      <a:pt x="40" y="26"/>
                      <a:pt x="35" y="21"/>
                      <a:pt x="25" y="23"/>
                    </a:cubicBezTo>
                    <a:cubicBezTo>
                      <a:pt x="6" y="26"/>
                      <a:pt x="0" y="45"/>
                      <a:pt x="12" y="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59" name="Freeform 1950"/>
              <p:cNvSpPr/>
              <p:nvPr/>
            </p:nvSpPr>
            <p:spPr bwMode="auto">
              <a:xfrm>
                <a:off x="5195888" y="1985963"/>
                <a:ext cx="127000" cy="90488"/>
              </a:xfrm>
              <a:custGeom>
                <a:avLst/>
                <a:gdLst>
                  <a:gd name="T0" fmla="*/ 2 w 62"/>
                  <a:gd name="T1" fmla="*/ 17 h 44"/>
                  <a:gd name="T2" fmla="*/ 27 w 62"/>
                  <a:gd name="T3" fmla="*/ 31 h 44"/>
                  <a:gd name="T4" fmla="*/ 40 w 62"/>
                  <a:gd name="T5" fmla="*/ 43 h 44"/>
                  <a:gd name="T6" fmla="*/ 43 w 62"/>
                  <a:gd name="T7" fmla="*/ 43 h 44"/>
                  <a:gd name="T8" fmla="*/ 59 w 62"/>
                  <a:gd name="T9" fmla="*/ 30 h 44"/>
                  <a:gd name="T10" fmla="*/ 59 w 62"/>
                  <a:gd name="T11" fmla="*/ 15 h 44"/>
                  <a:gd name="T12" fmla="*/ 22 w 62"/>
                  <a:gd name="T13" fmla="*/ 14 h 44"/>
                  <a:gd name="T14" fmla="*/ 31 w 62"/>
                  <a:gd name="T15" fmla="*/ 11 h 44"/>
                  <a:gd name="T16" fmla="*/ 47 w 62"/>
                  <a:gd name="T17" fmla="*/ 11 h 44"/>
                  <a:gd name="T18" fmla="*/ 58 w 62"/>
                  <a:gd name="T19" fmla="*/ 11 h 44"/>
                  <a:gd name="T20" fmla="*/ 62 w 62"/>
                  <a:gd name="T21" fmla="*/ 5 h 44"/>
                  <a:gd name="T22" fmla="*/ 55 w 62"/>
                  <a:gd name="T23" fmla="*/ 1 h 44"/>
                  <a:gd name="T24" fmla="*/ 17 w 62"/>
                  <a:gd name="T25" fmla="*/ 6 h 44"/>
                  <a:gd name="T26" fmla="*/ 1 w 62"/>
                  <a:gd name="T27" fmla="*/ 15 h 44"/>
                  <a:gd name="T28" fmla="*/ 2 w 62"/>
                  <a:gd name="T29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44">
                    <a:moveTo>
                      <a:pt x="2" y="17"/>
                    </a:moveTo>
                    <a:cubicBezTo>
                      <a:pt x="11" y="17"/>
                      <a:pt x="20" y="24"/>
                      <a:pt x="27" y="31"/>
                    </a:cubicBezTo>
                    <a:cubicBezTo>
                      <a:pt x="35" y="38"/>
                      <a:pt x="40" y="42"/>
                      <a:pt x="40" y="43"/>
                    </a:cubicBezTo>
                    <a:cubicBezTo>
                      <a:pt x="41" y="43"/>
                      <a:pt x="42" y="44"/>
                      <a:pt x="43" y="43"/>
                    </a:cubicBezTo>
                    <a:cubicBezTo>
                      <a:pt x="45" y="41"/>
                      <a:pt x="57" y="31"/>
                      <a:pt x="59" y="30"/>
                    </a:cubicBezTo>
                    <a:cubicBezTo>
                      <a:pt x="59" y="25"/>
                      <a:pt x="59" y="16"/>
                      <a:pt x="59" y="15"/>
                    </a:cubicBezTo>
                    <a:cubicBezTo>
                      <a:pt x="58" y="15"/>
                      <a:pt x="26" y="14"/>
                      <a:pt x="22" y="14"/>
                    </a:cubicBezTo>
                    <a:cubicBezTo>
                      <a:pt x="24" y="13"/>
                      <a:pt x="29" y="11"/>
                      <a:pt x="31" y="11"/>
                    </a:cubicBezTo>
                    <a:cubicBezTo>
                      <a:pt x="32" y="11"/>
                      <a:pt x="44" y="10"/>
                      <a:pt x="47" y="11"/>
                    </a:cubicBezTo>
                    <a:cubicBezTo>
                      <a:pt x="49" y="12"/>
                      <a:pt x="56" y="12"/>
                      <a:pt x="58" y="11"/>
                    </a:cubicBezTo>
                    <a:cubicBezTo>
                      <a:pt x="59" y="10"/>
                      <a:pt x="62" y="6"/>
                      <a:pt x="62" y="5"/>
                    </a:cubicBezTo>
                    <a:cubicBezTo>
                      <a:pt x="62" y="3"/>
                      <a:pt x="59" y="1"/>
                      <a:pt x="55" y="1"/>
                    </a:cubicBezTo>
                    <a:cubicBezTo>
                      <a:pt x="40" y="0"/>
                      <a:pt x="26" y="1"/>
                      <a:pt x="17" y="6"/>
                    </a:cubicBezTo>
                    <a:cubicBezTo>
                      <a:pt x="7" y="10"/>
                      <a:pt x="2" y="14"/>
                      <a:pt x="1" y="15"/>
                    </a:cubicBezTo>
                    <a:cubicBezTo>
                      <a:pt x="0" y="16"/>
                      <a:pt x="1" y="17"/>
                      <a:pt x="2" y="1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60" name="Freeform 1951"/>
              <p:cNvSpPr/>
              <p:nvPr/>
            </p:nvSpPr>
            <p:spPr bwMode="auto">
              <a:xfrm>
                <a:off x="5121276" y="2008188"/>
                <a:ext cx="68263" cy="33338"/>
              </a:xfrm>
              <a:custGeom>
                <a:avLst/>
                <a:gdLst>
                  <a:gd name="T0" fmla="*/ 33 w 33"/>
                  <a:gd name="T1" fmla="*/ 1 h 16"/>
                  <a:gd name="T2" fmla="*/ 15 w 33"/>
                  <a:gd name="T3" fmla="*/ 12 h 16"/>
                  <a:gd name="T4" fmla="*/ 0 w 33"/>
                  <a:gd name="T5" fmla="*/ 15 h 16"/>
                  <a:gd name="T6" fmla="*/ 19 w 33"/>
                  <a:gd name="T7" fmla="*/ 2 h 16"/>
                  <a:gd name="T8" fmla="*/ 32 w 33"/>
                  <a:gd name="T9" fmla="*/ 0 h 16"/>
                  <a:gd name="T10" fmla="*/ 33 w 33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6">
                    <a:moveTo>
                      <a:pt x="33" y="1"/>
                    </a:moveTo>
                    <a:cubicBezTo>
                      <a:pt x="32" y="2"/>
                      <a:pt x="16" y="12"/>
                      <a:pt x="15" y="12"/>
                    </a:cubicBezTo>
                    <a:cubicBezTo>
                      <a:pt x="14" y="13"/>
                      <a:pt x="4" y="16"/>
                      <a:pt x="0" y="15"/>
                    </a:cubicBezTo>
                    <a:cubicBezTo>
                      <a:pt x="2" y="11"/>
                      <a:pt x="15" y="3"/>
                      <a:pt x="19" y="2"/>
                    </a:cubicBezTo>
                    <a:cubicBezTo>
                      <a:pt x="22" y="1"/>
                      <a:pt x="30" y="0"/>
                      <a:pt x="32" y="0"/>
                    </a:cubicBezTo>
                    <a:cubicBezTo>
                      <a:pt x="33" y="0"/>
                      <a:pt x="33" y="1"/>
                      <a:pt x="33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61" name="Freeform 1952"/>
              <p:cNvSpPr/>
              <p:nvPr/>
            </p:nvSpPr>
            <p:spPr bwMode="auto">
              <a:xfrm>
                <a:off x="5024438" y="2049463"/>
                <a:ext cx="98425" cy="49213"/>
              </a:xfrm>
              <a:custGeom>
                <a:avLst/>
                <a:gdLst>
                  <a:gd name="T0" fmla="*/ 1 w 48"/>
                  <a:gd name="T1" fmla="*/ 24 h 24"/>
                  <a:gd name="T2" fmla="*/ 11 w 48"/>
                  <a:gd name="T3" fmla="*/ 20 h 24"/>
                  <a:gd name="T4" fmla="*/ 35 w 48"/>
                  <a:gd name="T5" fmla="*/ 6 h 24"/>
                  <a:gd name="T6" fmla="*/ 47 w 48"/>
                  <a:gd name="T7" fmla="*/ 4 h 24"/>
                  <a:gd name="T8" fmla="*/ 47 w 48"/>
                  <a:gd name="T9" fmla="*/ 1 h 24"/>
                  <a:gd name="T10" fmla="*/ 21 w 48"/>
                  <a:gd name="T11" fmla="*/ 6 h 24"/>
                  <a:gd name="T12" fmla="*/ 0 w 48"/>
                  <a:gd name="T13" fmla="*/ 22 h 24"/>
                  <a:gd name="T14" fmla="*/ 1 w 48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4">
                    <a:moveTo>
                      <a:pt x="1" y="24"/>
                    </a:moveTo>
                    <a:cubicBezTo>
                      <a:pt x="2" y="23"/>
                      <a:pt x="9" y="21"/>
                      <a:pt x="11" y="20"/>
                    </a:cubicBezTo>
                    <a:cubicBezTo>
                      <a:pt x="13" y="18"/>
                      <a:pt x="28" y="8"/>
                      <a:pt x="35" y="6"/>
                    </a:cubicBezTo>
                    <a:cubicBezTo>
                      <a:pt x="42" y="5"/>
                      <a:pt x="46" y="4"/>
                      <a:pt x="47" y="4"/>
                    </a:cubicBezTo>
                    <a:cubicBezTo>
                      <a:pt x="48" y="4"/>
                      <a:pt x="48" y="1"/>
                      <a:pt x="47" y="1"/>
                    </a:cubicBezTo>
                    <a:cubicBezTo>
                      <a:pt x="35" y="0"/>
                      <a:pt x="29" y="2"/>
                      <a:pt x="21" y="6"/>
                    </a:cubicBezTo>
                    <a:cubicBezTo>
                      <a:pt x="13" y="10"/>
                      <a:pt x="3" y="18"/>
                      <a:pt x="0" y="22"/>
                    </a:cubicBezTo>
                    <a:cubicBezTo>
                      <a:pt x="0" y="23"/>
                      <a:pt x="0" y="24"/>
                      <a:pt x="1" y="2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62" name="Freeform 1953"/>
              <p:cNvSpPr/>
              <p:nvPr/>
            </p:nvSpPr>
            <p:spPr bwMode="auto">
              <a:xfrm>
                <a:off x="5451476" y="2719388"/>
                <a:ext cx="98425" cy="169863"/>
              </a:xfrm>
              <a:custGeom>
                <a:avLst/>
                <a:gdLst>
                  <a:gd name="T0" fmla="*/ 0 w 48"/>
                  <a:gd name="T1" fmla="*/ 0 h 82"/>
                  <a:gd name="T2" fmla="*/ 13 w 48"/>
                  <a:gd name="T3" fmla="*/ 2 h 82"/>
                  <a:gd name="T4" fmla="*/ 28 w 48"/>
                  <a:gd name="T5" fmla="*/ 13 h 82"/>
                  <a:gd name="T6" fmla="*/ 32 w 48"/>
                  <a:gd name="T7" fmla="*/ 30 h 82"/>
                  <a:gd name="T8" fmla="*/ 38 w 48"/>
                  <a:gd name="T9" fmla="*/ 44 h 82"/>
                  <a:gd name="T10" fmla="*/ 48 w 48"/>
                  <a:gd name="T11" fmla="*/ 81 h 82"/>
                  <a:gd name="T12" fmla="*/ 39 w 48"/>
                  <a:gd name="T13" fmla="*/ 81 h 82"/>
                  <a:gd name="T14" fmla="*/ 24 w 48"/>
                  <a:gd name="T15" fmla="*/ 53 h 82"/>
                  <a:gd name="T16" fmla="*/ 16 w 48"/>
                  <a:gd name="T17" fmla="*/ 34 h 82"/>
                  <a:gd name="T18" fmla="*/ 0 w 48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82">
                    <a:moveTo>
                      <a:pt x="0" y="0"/>
                    </a:moveTo>
                    <a:cubicBezTo>
                      <a:pt x="5" y="0"/>
                      <a:pt x="11" y="1"/>
                      <a:pt x="13" y="2"/>
                    </a:cubicBezTo>
                    <a:cubicBezTo>
                      <a:pt x="15" y="2"/>
                      <a:pt x="26" y="8"/>
                      <a:pt x="28" y="13"/>
                    </a:cubicBezTo>
                    <a:cubicBezTo>
                      <a:pt x="30" y="18"/>
                      <a:pt x="31" y="28"/>
                      <a:pt x="32" y="30"/>
                    </a:cubicBezTo>
                    <a:cubicBezTo>
                      <a:pt x="32" y="32"/>
                      <a:pt x="37" y="43"/>
                      <a:pt x="38" y="44"/>
                    </a:cubicBezTo>
                    <a:cubicBezTo>
                      <a:pt x="39" y="46"/>
                      <a:pt x="47" y="76"/>
                      <a:pt x="48" y="81"/>
                    </a:cubicBezTo>
                    <a:cubicBezTo>
                      <a:pt x="46" y="82"/>
                      <a:pt x="40" y="82"/>
                      <a:pt x="39" y="81"/>
                    </a:cubicBezTo>
                    <a:cubicBezTo>
                      <a:pt x="35" y="74"/>
                      <a:pt x="27" y="59"/>
                      <a:pt x="24" y="53"/>
                    </a:cubicBezTo>
                    <a:cubicBezTo>
                      <a:pt x="22" y="47"/>
                      <a:pt x="19" y="39"/>
                      <a:pt x="16" y="34"/>
                    </a:cubicBezTo>
                    <a:cubicBezTo>
                      <a:pt x="13" y="29"/>
                      <a:pt x="2" y="1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63" name="Freeform 1954"/>
              <p:cNvSpPr/>
              <p:nvPr/>
            </p:nvSpPr>
            <p:spPr bwMode="auto">
              <a:xfrm>
                <a:off x="5521326" y="2759075"/>
                <a:ext cx="49213" cy="125413"/>
              </a:xfrm>
              <a:custGeom>
                <a:avLst/>
                <a:gdLst>
                  <a:gd name="T0" fmla="*/ 0 w 24"/>
                  <a:gd name="T1" fmla="*/ 0 h 61"/>
                  <a:gd name="T2" fmla="*/ 18 w 24"/>
                  <a:gd name="T3" fmla="*/ 61 h 61"/>
                  <a:gd name="T4" fmla="*/ 24 w 24"/>
                  <a:gd name="T5" fmla="*/ 58 h 61"/>
                  <a:gd name="T6" fmla="*/ 16 w 24"/>
                  <a:gd name="T7" fmla="*/ 32 h 61"/>
                  <a:gd name="T8" fmla="*/ 15 w 24"/>
                  <a:gd name="T9" fmla="*/ 26 h 61"/>
                  <a:gd name="T10" fmla="*/ 18 w 24"/>
                  <a:gd name="T11" fmla="*/ 19 h 61"/>
                  <a:gd name="T12" fmla="*/ 18 w 24"/>
                  <a:gd name="T13" fmla="*/ 8 h 61"/>
                  <a:gd name="T14" fmla="*/ 0 w 24"/>
                  <a:gd name="T1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61">
                    <a:moveTo>
                      <a:pt x="0" y="0"/>
                    </a:moveTo>
                    <a:cubicBezTo>
                      <a:pt x="3" y="10"/>
                      <a:pt x="17" y="59"/>
                      <a:pt x="18" y="61"/>
                    </a:cubicBezTo>
                    <a:cubicBezTo>
                      <a:pt x="21" y="60"/>
                      <a:pt x="22" y="59"/>
                      <a:pt x="24" y="58"/>
                    </a:cubicBezTo>
                    <a:cubicBezTo>
                      <a:pt x="23" y="54"/>
                      <a:pt x="16" y="34"/>
                      <a:pt x="16" y="32"/>
                    </a:cubicBezTo>
                    <a:cubicBezTo>
                      <a:pt x="15" y="30"/>
                      <a:pt x="15" y="28"/>
                      <a:pt x="15" y="26"/>
                    </a:cubicBezTo>
                    <a:cubicBezTo>
                      <a:pt x="16" y="25"/>
                      <a:pt x="18" y="22"/>
                      <a:pt x="18" y="19"/>
                    </a:cubicBezTo>
                    <a:cubicBezTo>
                      <a:pt x="18" y="17"/>
                      <a:pt x="18" y="13"/>
                      <a:pt x="18" y="8"/>
                    </a:cubicBezTo>
                    <a:cubicBezTo>
                      <a:pt x="16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64" name="Freeform 1955"/>
              <p:cNvSpPr/>
              <p:nvPr/>
            </p:nvSpPr>
            <p:spPr bwMode="auto">
              <a:xfrm>
                <a:off x="5405438" y="2619375"/>
                <a:ext cx="73025" cy="71438"/>
              </a:xfrm>
              <a:custGeom>
                <a:avLst/>
                <a:gdLst>
                  <a:gd name="T0" fmla="*/ 0 w 35"/>
                  <a:gd name="T1" fmla="*/ 2 h 35"/>
                  <a:gd name="T2" fmla="*/ 11 w 35"/>
                  <a:gd name="T3" fmla="*/ 0 h 35"/>
                  <a:gd name="T4" fmla="*/ 16 w 35"/>
                  <a:gd name="T5" fmla="*/ 10 h 35"/>
                  <a:gd name="T6" fmla="*/ 21 w 35"/>
                  <a:gd name="T7" fmla="*/ 20 h 35"/>
                  <a:gd name="T8" fmla="*/ 29 w 35"/>
                  <a:gd name="T9" fmla="*/ 29 h 35"/>
                  <a:gd name="T10" fmla="*/ 35 w 35"/>
                  <a:gd name="T11" fmla="*/ 35 h 35"/>
                  <a:gd name="T12" fmla="*/ 13 w 35"/>
                  <a:gd name="T13" fmla="*/ 25 h 35"/>
                  <a:gd name="T14" fmla="*/ 0 w 35"/>
                  <a:gd name="T1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5">
                    <a:moveTo>
                      <a:pt x="0" y="2"/>
                    </a:moveTo>
                    <a:cubicBezTo>
                      <a:pt x="2" y="1"/>
                      <a:pt x="8" y="0"/>
                      <a:pt x="11" y="0"/>
                    </a:cubicBezTo>
                    <a:cubicBezTo>
                      <a:pt x="13" y="2"/>
                      <a:pt x="15" y="8"/>
                      <a:pt x="16" y="10"/>
                    </a:cubicBezTo>
                    <a:cubicBezTo>
                      <a:pt x="17" y="12"/>
                      <a:pt x="20" y="19"/>
                      <a:pt x="21" y="20"/>
                    </a:cubicBezTo>
                    <a:cubicBezTo>
                      <a:pt x="22" y="22"/>
                      <a:pt x="27" y="28"/>
                      <a:pt x="29" y="29"/>
                    </a:cubicBezTo>
                    <a:cubicBezTo>
                      <a:pt x="31" y="30"/>
                      <a:pt x="34" y="33"/>
                      <a:pt x="35" y="35"/>
                    </a:cubicBezTo>
                    <a:cubicBezTo>
                      <a:pt x="26" y="35"/>
                      <a:pt x="16" y="28"/>
                      <a:pt x="13" y="25"/>
                    </a:cubicBezTo>
                    <a:cubicBezTo>
                      <a:pt x="10" y="21"/>
                      <a:pt x="1" y="7"/>
                      <a:pt x="0" y="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65" name="Freeform 1956"/>
              <p:cNvSpPr/>
              <p:nvPr/>
            </p:nvSpPr>
            <p:spPr bwMode="auto">
              <a:xfrm>
                <a:off x="5376863" y="2625725"/>
                <a:ext cx="103188" cy="84138"/>
              </a:xfrm>
              <a:custGeom>
                <a:avLst/>
                <a:gdLst>
                  <a:gd name="T0" fmla="*/ 8 w 50"/>
                  <a:gd name="T1" fmla="*/ 2 h 41"/>
                  <a:gd name="T2" fmla="*/ 22 w 50"/>
                  <a:gd name="T3" fmla="*/ 23 h 41"/>
                  <a:gd name="T4" fmla="*/ 39 w 50"/>
                  <a:gd name="T5" fmla="*/ 34 h 41"/>
                  <a:gd name="T6" fmla="*/ 50 w 50"/>
                  <a:gd name="T7" fmla="*/ 41 h 41"/>
                  <a:gd name="T8" fmla="*/ 5 w 50"/>
                  <a:gd name="T9" fmla="*/ 2 h 41"/>
                  <a:gd name="T10" fmla="*/ 8 w 50"/>
                  <a:gd name="T11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1">
                    <a:moveTo>
                      <a:pt x="8" y="2"/>
                    </a:moveTo>
                    <a:cubicBezTo>
                      <a:pt x="9" y="4"/>
                      <a:pt x="17" y="19"/>
                      <a:pt x="22" y="23"/>
                    </a:cubicBezTo>
                    <a:cubicBezTo>
                      <a:pt x="27" y="28"/>
                      <a:pt x="36" y="33"/>
                      <a:pt x="39" y="34"/>
                    </a:cubicBezTo>
                    <a:cubicBezTo>
                      <a:pt x="43" y="35"/>
                      <a:pt x="48" y="37"/>
                      <a:pt x="50" y="41"/>
                    </a:cubicBezTo>
                    <a:cubicBezTo>
                      <a:pt x="26" y="41"/>
                      <a:pt x="0" y="18"/>
                      <a:pt x="5" y="2"/>
                    </a:cubicBezTo>
                    <a:cubicBezTo>
                      <a:pt x="6" y="0"/>
                      <a:pt x="7" y="1"/>
                      <a:pt x="8" y="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66" name="Line 1957"/>
              <p:cNvSpPr>
                <a:spLocks noChangeShapeType="1"/>
              </p:cNvSpPr>
              <p:nvPr/>
            </p:nvSpPr>
            <p:spPr bwMode="auto">
              <a:xfrm>
                <a:off x="5451476" y="27193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67" name="Line 1958"/>
              <p:cNvSpPr>
                <a:spLocks noChangeShapeType="1"/>
              </p:cNvSpPr>
              <p:nvPr/>
            </p:nvSpPr>
            <p:spPr bwMode="auto">
              <a:xfrm>
                <a:off x="5451476" y="27193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68" name="Freeform 1959"/>
              <p:cNvSpPr/>
              <p:nvPr/>
            </p:nvSpPr>
            <p:spPr bwMode="auto">
              <a:xfrm>
                <a:off x="5449888" y="2614613"/>
                <a:ext cx="44450" cy="25400"/>
              </a:xfrm>
              <a:custGeom>
                <a:avLst/>
                <a:gdLst>
                  <a:gd name="T0" fmla="*/ 1 w 22"/>
                  <a:gd name="T1" fmla="*/ 0 h 12"/>
                  <a:gd name="T2" fmla="*/ 22 w 22"/>
                  <a:gd name="T3" fmla="*/ 2 h 12"/>
                  <a:gd name="T4" fmla="*/ 2 w 22"/>
                  <a:gd name="T5" fmla="*/ 12 h 12"/>
                  <a:gd name="T6" fmla="*/ 1 w 2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2">
                    <a:moveTo>
                      <a:pt x="1" y="0"/>
                    </a:moveTo>
                    <a:cubicBezTo>
                      <a:pt x="4" y="1"/>
                      <a:pt x="19" y="2"/>
                      <a:pt x="22" y="2"/>
                    </a:cubicBezTo>
                    <a:cubicBezTo>
                      <a:pt x="19" y="8"/>
                      <a:pt x="11" y="12"/>
                      <a:pt x="2" y="12"/>
                    </a:cubicBezTo>
                    <a:cubicBezTo>
                      <a:pt x="1" y="9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69" name="Freeform 1960"/>
              <p:cNvSpPr/>
              <p:nvPr/>
            </p:nvSpPr>
            <p:spPr bwMode="auto">
              <a:xfrm>
                <a:off x="5461001" y="2619375"/>
                <a:ext cx="76200" cy="42863"/>
              </a:xfrm>
              <a:custGeom>
                <a:avLst/>
                <a:gdLst>
                  <a:gd name="T0" fmla="*/ 25 w 37"/>
                  <a:gd name="T1" fmla="*/ 0 h 21"/>
                  <a:gd name="T2" fmla="*/ 37 w 37"/>
                  <a:gd name="T3" fmla="*/ 0 h 21"/>
                  <a:gd name="T4" fmla="*/ 5 w 37"/>
                  <a:gd name="T5" fmla="*/ 21 h 21"/>
                  <a:gd name="T6" fmla="*/ 0 w 37"/>
                  <a:gd name="T7" fmla="*/ 14 h 21"/>
                  <a:gd name="T8" fmla="*/ 11 w 37"/>
                  <a:gd name="T9" fmla="*/ 12 h 21"/>
                  <a:gd name="T10" fmla="*/ 25 w 3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21">
                    <a:moveTo>
                      <a:pt x="25" y="0"/>
                    </a:moveTo>
                    <a:cubicBezTo>
                      <a:pt x="30" y="0"/>
                      <a:pt x="34" y="0"/>
                      <a:pt x="37" y="0"/>
                    </a:cubicBezTo>
                    <a:cubicBezTo>
                      <a:pt x="32" y="9"/>
                      <a:pt x="20" y="18"/>
                      <a:pt x="5" y="21"/>
                    </a:cubicBezTo>
                    <a:cubicBezTo>
                      <a:pt x="3" y="18"/>
                      <a:pt x="1" y="16"/>
                      <a:pt x="0" y="14"/>
                    </a:cubicBezTo>
                    <a:cubicBezTo>
                      <a:pt x="3" y="14"/>
                      <a:pt x="8" y="13"/>
                      <a:pt x="11" y="12"/>
                    </a:cubicBezTo>
                    <a:cubicBezTo>
                      <a:pt x="15" y="11"/>
                      <a:pt x="23" y="4"/>
                      <a:pt x="25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70" name="Freeform 1961"/>
              <p:cNvSpPr/>
              <p:nvPr/>
            </p:nvSpPr>
            <p:spPr bwMode="auto">
              <a:xfrm>
                <a:off x="5478463" y="2614613"/>
                <a:ext cx="90488" cy="68263"/>
              </a:xfrm>
              <a:custGeom>
                <a:avLst/>
                <a:gdLst>
                  <a:gd name="T0" fmla="*/ 0 w 44"/>
                  <a:gd name="T1" fmla="*/ 26 h 33"/>
                  <a:gd name="T2" fmla="*/ 33 w 44"/>
                  <a:gd name="T3" fmla="*/ 0 h 33"/>
                  <a:gd name="T4" fmla="*/ 44 w 44"/>
                  <a:gd name="T5" fmla="*/ 0 h 33"/>
                  <a:gd name="T6" fmla="*/ 7 w 44"/>
                  <a:gd name="T7" fmla="*/ 33 h 33"/>
                  <a:gd name="T8" fmla="*/ 0 w 44"/>
                  <a:gd name="T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3">
                    <a:moveTo>
                      <a:pt x="0" y="26"/>
                    </a:moveTo>
                    <a:cubicBezTo>
                      <a:pt x="14" y="25"/>
                      <a:pt x="32" y="17"/>
                      <a:pt x="33" y="0"/>
                    </a:cubicBezTo>
                    <a:cubicBezTo>
                      <a:pt x="37" y="0"/>
                      <a:pt x="42" y="0"/>
                      <a:pt x="44" y="0"/>
                    </a:cubicBezTo>
                    <a:cubicBezTo>
                      <a:pt x="36" y="24"/>
                      <a:pt x="28" y="30"/>
                      <a:pt x="7" y="33"/>
                    </a:cubicBezTo>
                    <a:cubicBezTo>
                      <a:pt x="4" y="3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71" name="Freeform 1962"/>
              <p:cNvSpPr/>
              <p:nvPr/>
            </p:nvSpPr>
            <p:spPr bwMode="auto">
              <a:xfrm>
                <a:off x="5548313" y="2616200"/>
                <a:ext cx="55563" cy="5873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3 h 28"/>
                  <a:gd name="T4" fmla="*/ 0 w 27"/>
                  <a:gd name="T5" fmla="*/ 28 h 28"/>
                  <a:gd name="T6" fmla="*/ 14 w 2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cubicBezTo>
                      <a:pt x="18" y="1"/>
                      <a:pt x="25" y="3"/>
                      <a:pt x="27" y="3"/>
                    </a:cubicBezTo>
                    <a:cubicBezTo>
                      <a:pt x="25" y="9"/>
                      <a:pt x="17" y="23"/>
                      <a:pt x="0" y="28"/>
                    </a:cubicBezTo>
                    <a:cubicBezTo>
                      <a:pt x="5" y="22"/>
                      <a:pt x="14" y="12"/>
                      <a:pt x="14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72" name="Freeform 1963"/>
              <p:cNvSpPr/>
              <p:nvPr/>
            </p:nvSpPr>
            <p:spPr bwMode="auto">
              <a:xfrm>
                <a:off x="5492751" y="2697163"/>
                <a:ext cx="158750" cy="90488"/>
              </a:xfrm>
              <a:custGeom>
                <a:avLst/>
                <a:gdLst>
                  <a:gd name="T0" fmla="*/ 77 w 77"/>
                  <a:gd name="T1" fmla="*/ 41 h 44"/>
                  <a:gd name="T2" fmla="*/ 0 w 77"/>
                  <a:gd name="T3" fmla="*/ 0 h 44"/>
                  <a:gd name="T4" fmla="*/ 9 w 77"/>
                  <a:gd name="T5" fmla="*/ 0 h 44"/>
                  <a:gd name="T6" fmla="*/ 77 w 77"/>
                  <a:gd name="T7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44">
                    <a:moveTo>
                      <a:pt x="77" y="41"/>
                    </a:moveTo>
                    <a:cubicBezTo>
                      <a:pt x="36" y="44"/>
                      <a:pt x="3" y="13"/>
                      <a:pt x="0" y="0"/>
                    </a:cubicBezTo>
                    <a:cubicBezTo>
                      <a:pt x="2" y="0"/>
                      <a:pt x="8" y="0"/>
                      <a:pt x="9" y="0"/>
                    </a:cubicBezTo>
                    <a:cubicBezTo>
                      <a:pt x="19" y="25"/>
                      <a:pt x="64" y="41"/>
                      <a:pt x="77" y="4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73" name="Freeform 1964"/>
              <p:cNvSpPr/>
              <p:nvPr/>
            </p:nvSpPr>
            <p:spPr bwMode="auto">
              <a:xfrm>
                <a:off x="5521326" y="2695575"/>
                <a:ext cx="206375" cy="85725"/>
              </a:xfrm>
              <a:custGeom>
                <a:avLst/>
                <a:gdLst>
                  <a:gd name="T0" fmla="*/ 100 w 100"/>
                  <a:gd name="T1" fmla="*/ 37 h 42"/>
                  <a:gd name="T2" fmla="*/ 30 w 100"/>
                  <a:gd name="T3" fmla="*/ 19 h 42"/>
                  <a:gd name="T4" fmla="*/ 0 w 100"/>
                  <a:gd name="T5" fmla="*/ 0 h 42"/>
                  <a:gd name="T6" fmla="*/ 94 w 100"/>
                  <a:gd name="T7" fmla="*/ 41 h 42"/>
                  <a:gd name="T8" fmla="*/ 100 w 100"/>
                  <a:gd name="T9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42">
                    <a:moveTo>
                      <a:pt x="100" y="37"/>
                    </a:moveTo>
                    <a:cubicBezTo>
                      <a:pt x="78" y="38"/>
                      <a:pt x="45" y="29"/>
                      <a:pt x="30" y="19"/>
                    </a:cubicBezTo>
                    <a:cubicBezTo>
                      <a:pt x="22" y="14"/>
                      <a:pt x="4" y="2"/>
                      <a:pt x="0" y="0"/>
                    </a:cubicBezTo>
                    <a:cubicBezTo>
                      <a:pt x="11" y="23"/>
                      <a:pt x="63" y="42"/>
                      <a:pt x="94" y="41"/>
                    </a:cubicBezTo>
                    <a:cubicBezTo>
                      <a:pt x="97" y="39"/>
                      <a:pt x="100" y="37"/>
                      <a:pt x="100" y="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74" name="Freeform 1965"/>
              <p:cNvSpPr/>
              <p:nvPr/>
            </p:nvSpPr>
            <p:spPr bwMode="auto">
              <a:xfrm>
                <a:off x="5540376" y="2690813"/>
                <a:ext cx="174625" cy="69850"/>
              </a:xfrm>
              <a:custGeom>
                <a:avLst/>
                <a:gdLst>
                  <a:gd name="T0" fmla="*/ 85 w 85"/>
                  <a:gd name="T1" fmla="*/ 33 h 34"/>
                  <a:gd name="T2" fmla="*/ 71 w 85"/>
                  <a:gd name="T3" fmla="*/ 25 h 34"/>
                  <a:gd name="T4" fmla="*/ 45 w 85"/>
                  <a:gd name="T5" fmla="*/ 19 h 34"/>
                  <a:gd name="T6" fmla="*/ 26 w 85"/>
                  <a:gd name="T7" fmla="*/ 11 h 34"/>
                  <a:gd name="T8" fmla="*/ 0 w 85"/>
                  <a:gd name="T9" fmla="*/ 0 h 34"/>
                  <a:gd name="T10" fmla="*/ 39 w 85"/>
                  <a:gd name="T11" fmla="*/ 24 h 34"/>
                  <a:gd name="T12" fmla="*/ 85 w 85"/>
                  <a:gd name="T1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34">
                    <a:moveTo>
                      <a:pt x="85" y="33"/>
                    </a:moveTo>
                    <a:cubicBezTo>
                      <a:pt x="81" y="30"/>
                      <a:pt x="74" y="26"/>
                      <a:pt x="71" y="25"/>
                    </a:cubicBezTo>
                    <a:cubicBezTo>
                      <a:pt x="68" y="25"/>
                      <a:pt x="50" y="21"/>
                      <a:pt x="45" y="19"/>
                    </a:cubicBezTo>
                    <a:cubicBezTo>
                      <a:pt x="39" y="18"/>
                      <a:pt x="30" y="14"/>
                      <a:pt x="26" y="11"/>
                    </a:cubicBezTo>
                    <a:cubicBezTo>
                      <a:pt x="22" y="9"/>
                      <a:pt x="7" y="1"/>
                      <a:pt x="0" y="0"/>
                    </a:cubicBezTo>
                    <a:cubicBezTo>
                      <a:pt x="12" y="12"/>
                      <a:pt x="30" y="20"/>
                      <a:pt x="39" y="24"/>
                    </a:cubicBezTo>
                    <a:cubicBezTo>
                      <a:pt x="49" y="27"/>
                      <a:pt x="72" y="34"/>
                      <a:pt x="85" y="3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75" name="Freeform 1966"/>
              <p:cNvSpPr/>
              <p:nvPr/>
            </p:nvSpPr>
            <p:spPr bwMode="auto">
              <a:xfrm>
                <a:off x="5562601" y="2676525"/>
                <a:ext cx="219075" cy="82550"/>
              </a:xfrm>
              <a:custGeom>
                <a:avLst/>
                <a:gdLst>
                  <a:gd name="T0" fmla="*/ 0 w 106"/>
                  <a:gd name="T1" fmla="*/ 3 h 40"/>
                  <a:gd name="T2" fmla="*/ 11 w 106"/>
                  <a:gd name="T3" fmla="*/ 1 h 40"/>
                  <a:gd name="T4" fmla="*/ 60 w 106"/>
                  <a:gd name="T5" fmla="*/ 20 h 40"/>
                  <a:gd name="T6" fmla="*/ 106 w 106"/>
                  <a:gd name="T7" fmla="*/ 37 h 40"/>
                  <a:gd name="T8" fmla="*/ 91 w 106"/>
                  <a:gd name="T9" fmla="*/ 39 h 40"/>
                  <a:gd name="T10" fmla="*/ 58 w 106"/>
                  <a:gd name="T11" fmla="*/ 26 h 40"/>
                  <a:gd name="T12" fmla="*/ 29 w 106"/>
                  <a:gd name="T13" fmla="*/ 17 h 40"/>
                  <a:gd name="T14" fmla="*/ 0 w 106"/>
                  <a:gd name="T15" fmla="*/ 7 h 40"/>
                  <a:gd name="T16" fmla="*/ 0 w 106"/>
                  <a:gd name="T17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40">
                    <a:moveTo>
                      <a:pt x="0" y="3"/>
                    </a:moveTo>
                    <a:cubicBezTo>
                      <a:pt x="3" y="2"/>
                      <a:pt x="7" y="0"/>
                      <a:pt x="11" y="1"/>
                    </a:cubicBezTo>
                    <a:cubicBezTo>
                      <a:pt x="14" y="1"/>
                      <a:pt x="52" y="16"/>
                      <a:pt x="60" y="20"/>
                    </a:cubicBezTo>
                    <a:cubicBezTo>
                      <a:pt x="68" y="24"/>
                      <a:pt x="98" y="37"/>
                      <a:pt x="106" y="37"/>
                    </a:cubicBezTo>
                    <a:cubicBezTo>
                      <a:pt x="104" y="39"/>
                      <a:pt x="96" y="40"/>
                      <a:pt x="91" y="39"/>
                    </a:cubicBezTo>
                    <a:cubicBezTo>
                      <a:pt x="85" y="38"/>
                      <a:pt x="64" y="28"/>
                      <a:pt x="58" y="26"/>
                    </a:cubicBezTo>
                    <a:cubicBezTo>
                      <a:pt x="51" y="24"/>
                      <a:pt x="35" y="20"/>
                      <a:pt x="29" y="17"/>
                    </a:cubicBezTo>
                    <a:cubicBezTo>
                      <a:pt x="22" y="15"/>
                      <a:pt x="4" y="6"/>
                      <a:pt x="0" y="7"/>
                    </a:cubicBezTo>
                    <a:cubicBezTo>
                      <a:pt x="0" y="5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76" name="Freeform 1967"/>
              <p:cNvSpPr/>
              <p:nvPr/>
            </p:nvSpPr>
            <p:spPr bwMode="auto">
              <a:xfrm>
                <a:off x="5608638" y="2674938"/>
                <a:ext cx="195263" cy="73025"/>
              </a:xfrm>
              <a:custGeom>
                <a:avLst/>
                <a:gdLst>
                  <a:gd name="T0" fmla="*/ 0 w 95"/>
                  <a:gd name="T1" fmla="*/ 0 h 36"/>
                  <a:gd name="T2" fmla="*/ 34 w 95"/>
                  <a:gd name="T3" fmla="*/ 6 h 36"/>
                  <a:gd name="T4" fmla="*/ 63 w 95"/>
                  <a:gd name="T5" fmla="*/ 20 h 36"/>
                  <a:gd name="T6" fmla="*/ 95 w 95"/>
                  <a:gd name="T7" fmla="*/ 28 h 36"/>
                  <a:gd name="T8" fmla="*/ 91 w 95"/>
                  <a:gd name="T9" fmla="*/ 36 h 36"/>
                  <a:gd name="T10" fmla="*/ 66 w 95"/>
                  <a:gd name="T11" fmla="*/ 29 h 36"/>
                  <a:gd name="T12" fmla="*/ 36 w 95"/>
                  <a:gd name="T13" fmla="*/ 13 h 36"/>
                  <a:gd name="T14" fmla="*/ 0 w 95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6">
                    <a:moveTo>
                      <a:pt x="0" y="0"/>
                    </a:moveTo>
                    <a:cubicBezTo>
                      <a:pt x="8" y="0"/>
                      <a:pt x="27" y="2"/>
                      <a:pt x="34" y="6"/>
                    </a:cubicBezTo>
                    <a:cubicBezTo>
                      <a:pt x="41" y="9"/>
                      <a:pt x="59" y="18"/>
                      <a:pt x="63" y="20"/>
                    </a:cubicBezTo>
                    <a:cubicBezTo>
                      <a:pt x="68" y="23"/>
                      <a:pt x="89" y="30"/>
                      <a:pt x="95" y="28"/>
                    </a:cubicBezTo>
                    <a:cubicBezTo>
                      <a:pt x="95" y="31"/>
                      <a:pt x="92" y="34"/>
                      <a:pt x="91" y="36"/>
                    </a:cubicBezTo>
                    <a:cubicBezTo>
                      <a:pt x="86" y="36"/>
                      <a:pt x="73" y="33"/>
                      <a:pt x="66" y="29"/>
                    </a:cubicBezTo>
                    <a:cubicBezTo>
                      <a:pt x="59" y="24"/>
                      <a:pt x="43" y="14"/>
                      <a:pt x="36" y="13"/>
                    </a:cubicBezTo>
                    <a:cubicBezTo>
                      <a:pt x="29" y="12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77" name="Freeform 1968"/>
              <p:cNvSpPr/>
              <p:nvPr/>
            </p:nvSpPr>
            <p:spPr bwMode="auto">
              <a:xfrm>
                <a:off x="5692776" y="2678113"/>
                <a:ext cx="119063" cy="46038"/>
              </a:xfrm>
              <a:custGeom>
                <a:avLst/>
                <a:gdLst>
                  <a:gd name="T0" fmla="*/ 0 w 58"/>
                  <a:gd name="T1" fmla="*/ 0 h 22"/>
                  <a:gd name="T2" fmla="*/ 38 w 58"/>
                  <a:gd name="T3" fmla="*/ 11 h 22"/>
                  <a:gd name="T4" fmla="*/ 57 w 58"/>
                  <a:gd name="T5" fmla="*/ 16 h 22"/>
                  <a:gd name="T6" fmla="*/ 57 w 58"/>
                  <a:gd name="T7" fmla="*/ 20 h 22"/>
                  <a:gd name="T8" fmla="*/ 53 w 58"/>
                  <a:gd name="T9" fmla="*/ 22 h 22"/>
                  <a:gd name="T10" fmla="*/ 38 w 58"/>
                  <a:gd name="T11" fmla="*/ 19 h 22"/>
                  <a:gd name="T12" fmla="*/ 0 w 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22">
                    <a:moveTo>
                      <a:pt x="0" y="0"/>
                    </a:moveTo>
                    <a:cubicBezTo>
                      <a:pt x="11" y="3"/>
                      <a:pt x="35" y="10"/>
                      <a:pt x="38" y="11"/>
                    </a:cubicBezTo>
                    <a:cubicBezTo>
                      <a:pt x="41" y="12"/>
                      <a:pt x="54" y="16"/>
                      <a:pt x="57" y="16"/>
                    </a:cubicBezTo>
                    <a:cubicBezTo>
                      <a:pt x="58" y="18"/>
                      <a:pt x="57" y="20"/>
                      <a:pt x="57" y="20"/>
                    </a:cubicBezTo>
                    <a:cubicBezTo>
                      <a:pt x="56" y="21"/>
                      <a:pt x="55" y="22"/>
                      <a:pt x="53" y="22"/>
                    </a:cubicBezTo>
                    <a:cubicBezTo>
                      <a:pt x="50" y="22"/>
                      <a:pt x="41" y="21"/>
                      <a:pt x="38" y="19"/>
                    </a:cubicBezTo>
                    <a:cubicBezTo>
                      <a:pt x="34" y="18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78" name="Freeform 1969"/>
              <p:cNvSpPr/>
              <p:nvPr/>
            </p:nvSpPr>
            <p:spPr bwMode="auto">
              <a:xfrm>
                <a:off x="5602288" y="2651125"/>
                <a:ext cx="215900" cy="50800"/>
              </a:xfrm>
              <a:custGeom>
                <a:avLst/>
                <a:gdLst>
                  <a:gd name="T0" fmla="*/ 0 w 105"/>
                  <a:gd name="T1" fmla="*/ 5 h 24"/>
                  <a:gd name="T2" fmla="*/ 8 w 105"/>
                  <a:gd name="T3" fmla="*/ 0 h 24"/>
                  <a:gd name="T4" fmla="*/ 53 w 105"/>
                  <a:gd name="T5" fmla="*/ 1 h 24"/>
                  <a:gd name="T6" fmla="*/ 98 w 105"/>
                  <a:gd name="T7" fmla="*/ 13 h 24"/>
                  <a:gd name="T8" fmla="*/ 105 w 105"/>
                  <a:gd name="T9" fmla="*/ 24 h 24"/>
                  <a:gd name="T10" fmla="*/ 81 w 105"/>
                  <a:gd name="T11" fmla="*/ 15 h 24"/>
                  <a:gd name="T12" fmla="*/ 53 w 105"/>
                  <a:gd name="T13" fmla="*/ 8 h 24"/>
                  <a:gd name="T14" fmla="*/ 0 w 105"/>
                  <a:gd name="T15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24">
                    <a:moveTo>
                      <a:pt x="0" y="5"/>
                    </a:moveTo>
                    <a:cubicBezTo>
                      <a:pt x="1" y="2"/>
                      <a:pt x="2" y="0"/>
                      <a:pt x="8" y="0"/>
                    </a:cubicBezTo>
                    <a:cubicBezTo>
                      <a:pt x="13" y="0"/>
                      <a:pt x="46" y="0"/>
                      <a:pt x="53" y="1"/>
                    </a:cubicBezTo>
                    <a:cubicBezTo>
                      <a:pt x="67" y="2"/>
                      <a:pt x="94" y="8"/>
                      <a:pt x="98" y="13"/>
                    </a:cubicBezTo>
                    <a:cubicBezTo>
                      <a:pt x="103" y="17"/>
                      <a:pt x="104" y="20"/>
                      <a:pt x="105" y="24"/>
                    </a:cubicBezTo>
                    <a:cubicBezTo>
                      <a:pt x="98" y="21"/>
                      <a:pt x="87" y="17"/>
                      <a:pt x="81" y="15"/>
                    </a:cubicBezTo>
                    <a:cubicBezTo>
                      <a:pt x="75" y="14"/>
                      <a:pt x="62" y="10"/>
                      <a:pt x="53" y="8"/>
                    </a:cubicBezTo>
                    <a:cubicBezTo>
                      <a:pt x="47" y="6"/>
                      <a:pt x="15" y="3"/>
                      <a:pt x="0" y="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79" name="Freeform 1970"/>
              <p:cNvSpPr/>
              <p:nvPr/>
            </p:nvSpPr>
            <p:spPr bwMode="auto">
              <a:xfrm>
                <a:off x="5613401" y="2627313"/>
                <a:ext cx="204788" cy="47625"/>
              </a:xfrm>
              <a:custGeom>
                <a:avLst/>
                <a:gdLst>
                  <a:gd name="T0" fmla="*/ 0 w 99"/>
                  <a:gd name="T1" fmla="*/ 7 h 23"/>
                  <a:gd name="T2" fmla="*/ 2 w 99"/>
                  <a:gd name="T3" fmla="*/ 0 h 23"/>
                  <a:gd name="T4" fmla="*/ 51 w 99"/>
                  <a:gd name="T5" fmla="*/ 4 h 23"/>
                  <a:gd name="T6" fmla="*/ 79 w 99"/>
                  <a:gd name="T7" fmla="*/ 11 h 23"/>
                  <a:gd name="T8" fmla="*/ 96 w 99"/>
                  <a:gd name="T9" fmla="*/ 12 h 23"/>
                  <a:gd name="T10" fmla="*/ 99 w 99"/>
                  <a:gd name="T11" fmla="*/ 23 h 23"/>
                  <a:gd name="T12" fmla="*/ 75 w 99"/>
                  <a:gd name="T13" fmla="*/ 14 h 23"/>
                  <a:gd name="T14" fmla="*/ 46 w 99"/>
                  <a:gd name="T15" fmla="*/ 8 h 23"/>
                  <a:gd name="T16" fmla="*/ 0 w 99"/>
                  <a:gd name="T17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23">
                    <a:moveTo>
                      <a:pt x="0" y="7"/>
                    </a:moveTo>
                    <a:cubicBezTo>
                      <a:pt x="1" y="4"/>
                      <a:pt x="2" y="1"/>
                      <a:pt x="2" y="0"/>
                    </a:cubicBezTo>
                    <a:cubicBezTo>
                      <a:pt x="9" y="0"/>
                      <a:pt x="42" y="2"/>
                      <a:pt x="51" y="4"/>
                    </a:cubicBezTo>
                    <a:cubicBezTo>
                      <a:pt x="60" y="6"/>
                      <a:pt x="76" y="10"/>
                      <a:pt x="79" y="11"/>
                    </a:cubicBezTo>
                    <a:cubicBezTo>
                      <a:pt x="82" y="11"/>
                      <a:pt x="94" y="10"/>
                      <a:pt x="96" y="12"/>
                    </a:cubicBezTo>
                    <a:cubicBezTo>
                      <a:pt x="99" y="13"/>
                      <a:pt x="99" y="19"/>
                      <a:pt x="99" y="23"/>
                    </a:cubicBezTo>
                    <a:cubicBezTo>
                      <a:pt x="94" y="21"/>
                      <a:pt x="80" y="16"/>
                      <a:pt x="75" y="14"/>
                    </a:cubicBezTo>
                    <a:cubicBezTo>
                      <a:pt x="69" y="12"/>
                      <a:pt x="54" y="8"/>
                      <a:pt x="46" y="8"/>
                    </a:cubicBezTo>
                    <a:cubicBezTo>
                      <a:pt x="39" y="8"/>
                      <a:pt x="8" y="7"/>
                      <a:pt x="0" y="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</p:grpSp>
      </p:grpSp>
      <p:grpSp>
        <p:nvGrpSpPr>
          <p:cNvPr id="42032" name="Gruppieren 234"/>
          <p:cNvGrpSpPr/>
          <p:nvPr/>
        </p:nvGrpSpPr>
        <p:grpSpPr>
          <a:xfrm>
            <a:off x="7567613" y="4470400"/>
            <a:ext cx="2401887" cy="1489075"/>
            <a:chOff x="902456" y="1584810"/>
            <a:chExt cx="2402156" cy="1488825"/>
          </a:xfrm>
        </p:grpSpPr>
        <p:grpSp>
          <p:nvGrpSpPr>
            <p:cNvPr id="129" name="Gruppieren 128"/>
            <p:cNvGrpSpPr/>
            <p:nvPr/>
          </p:nvGrpSpPr>
          <p:grpSpPr>
            <a:xfrm>
              <a:off x="2033395" y="1584810"/>
              <a:ext cx="1271217" cy="1488825"/>
              <a:chOff x="2967038" y="1897063"/>
              <a:chExt cx="1465263" cy="1716088"/>
            </a:xfrm>
            <a:solidFill>
              <a:schemeClr val="accent1">
                <a:lumMod val="60000"/>
                <a:lumOff val="40000"/>
              </a:schemeClr>
            </a:solidFill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0" name="Freeform 1928"/>
              <p:cNvSpPr/>
              <p:nvPr/>
            </p:nvSpPr>
            <p:spPr bwMode="auto">
              <a:xfrm>
                <a:off x="2967038" y="1897063"/>
                <a:ext cx="1465263" cy="1716088"/>
              </a:xfrm>
              <a:custGeom>
                <a:avLst/>
                <a:gdLst>
                  <a:gd name="T0" fmla="*/ 45 w 710"/>
                  <a:gd name="T1" fmla="*/ 581 h 832"/>
                  <a:gd name="T2" fmla="*/ 64 w 710"/>
                  <a:gd name="T3" fmla="*/ 605 h 832"/>
                  <a:gd name="T4" fmla="*/ 69 w 710"/>
                  <a:gd name="T5" fmla="*/ 659 h 832"/>
                  <a:gd name="T6" fmla="*/ 94 w 710"/>
                  <a:gd name="T7" fmla="*/ 703 h 832"/>
                  <a:gd name="T8" fmla="*/ 208 w 710"/>
                  <a:gd name="T9" fmla="*/ 707 h 832"/>
                  <a:gd name="T10" fmla="*/ 270 w 710"/>
                  <a:gd name="T11" fmla="*/ 832 h 832"/>
                  <a:gd name="T12" fmla="*/ 660 w 710"/>
                  <a:gd name="T13" fmla="*/ 832 h 832"/>
                  <a:gd name="T14" fmla="*/ 579 w 710"/>
                  <a:gd name="T15" fmla="*/ 635 h 832"/>
                  <a:gd name="T16" fmla="*/ 623 w 710"/>
                  <a:gd name="T17" fmla="*/ 485 h 832"/>
                  <a:gd name="T18" fmla="*/ 695 w 710"/>
                  <a:gd name="T19" fmla="*/ 228 h 832"/>
                  <a:gd name="T20" fmla="*/ 409 w 710"/>
                  <a:gd name="T21" fmla="*/ 0 h 832"/>
                  <a:gd name="T22" fmla="*/ 112 w 710"/>
                  <a:gd name="T23" fmla="*/ 126 h 832"/>
                  <a:gd name="T24" fmla="*/ 72 w 710"/>
                  <a:gd name="T25" fmla="*/ 212 h 832"/>
                  <a:gd name="T26" fmla="*/ 63 w 710"/>
                  <a:gd name="T27" fmla="*/ 253 h 832"/>
                  <a:gd name="T28" fmla="*/ 50 w 710"/>
                  <a:gd name="T29" fmla="*/ 303 h 832"/>
                  <a:gd name="T30" fmla="*/ 71 w 710"/>
                  <a:gd name="T31" fmla="*/ 335 h 832"/>
                  <a:gd name="T32" fmla="*/ 42 w 710"/>
                  <a:gd name="T33" fmla="*/ 400 h 832"/>
                  <a:gd name="T34" fmla="*/ 1 w 710"/>
                  <a:gd name="T35" fmla="*/ 470 h 832"/>
                  <a:gd name="T36" fmla="*/ 24 w 710"/>
                  <a:gd name="T37" fmla="*/ 494 h 832"/>
                  <a:gd name="T38" fmla="*/ 49 w 710"/>
                  <a:gd name="T39" fmla="*/ 517 h 832"/>
                  <a:gd name="T40" fmla="*/ 39 w 710"/>
                  <a:gd name="T41" fmla="*/ 551 h 832"/>
                  <a:gd name="T42" fmla="*/ 46 w 710"/>
                  <a:gd name="T43" fmla="*/ 558 h 832"/>
                  <a:gd name="T44" fmla="*/ 52 w 710"/>
                  <a:gd name="T45" fmla="*/ 566 h 832"/>
                  <a:gd name="T46" fmla="*/ 45 w 710"/>
                  <a:gd name="T47" fmla="*/ 575 h 832"/>
                  <a:gd name="T48" fmla="*/ 45 w 710"/>
                  <a:gd name="T49" fmla="*/ 581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0" h="832">
                    <a:moveTo>
                      <a:pt x="45" y="581"/>
                    </a:moveTo>
                    <a:cubicBezTo>
                      <a:pt x="48" y="587"/>
                      <a:pt x="60" y="597"/>
                      <a:pt x="64" y="605"/>
                    </a:cubicBezTo>
                    <a:cubicBezTo>
                      <a:pt x="69" y="612"/>
                      <a:pt x="70" y="650"/>
                      <a:pt x="69" y="659"/>
                    </a:cubicBezTo>
                    <a:cubicBezTo>
                      <a:pt x="68" y="667"/>
                      <a:pt x="69" y="697"/>
                      <a:pt x="94" y="703"/>
                    </a:cubicBezTo>
                    <a:cubicBezTo>
                      <a:pt x="119" y="710"/>
                      <a:pt x="201" y="703"/>
                      <a:pt x="208" y="707"/>
                    </a:cubicBezTo>
                    <a:cubicBezTo>
                      <a:pt x="224" y="715"/>
                      <a:pt x="261" y="776"/>
                      <a:pt x="270" y="832"/>
                    </a:cubicBezTo>
                    <a:cubicBezTo>
                      <a:pt x="309" y="832"/>
                      <a:pt x="660" y="832"/>
                      <a:pt x="660" y="832"/>
                    </a:cubicBezTo>
                    <a:cubicBezTo>
                      <a:pt x="635" y="796"/>
                      <a:pt x="577" y="715"/>
                      <a:pt x="579" y="635"/>
                    </a:cubicBezTo>
                    <a:cubicBezTo>
                      <a:pt x="581" y="554"/>
                      <a:pt x="602" y="516"/>
                      <a:pt x="623" y="485"/>
                    </a:cubicBezTo>
                    <a:cubicBezTo>
                      <a:pt x="688" y="386"/>
                      <a:pt x="710" y="312"/>
                      <a:pt x="695" y="228"/>
                    </a:cubicBezTo>
                    <a:cubicBezTo>
                      <a:pt x="672" y="97"/>
                      <a:pt x="576" y="0"/>
                      <a:pt x="409" y="0"/>
                    </a:cubicBezTo>
                    <a:cubicBezTo>
                      <a:pt x="243" y="0"/>
                      <a:pt x="140" y="90"/>
                      <a:pt x="112" y="126"/>
                    </a:cubicBezTo>
                    <a:cubicBezTo>
                      <a:pt x="83" y="161"/>
                      <a:pt x="75" y="203"/>
                      <a:pt x="72" y="212"/>
                    </a:cubicBezTo>
                    <a:cubicBezTo>
                      <a:pt x="69" y="221"/>
                      <a:pt x="67" y="243"/>
                      <a:pt x="63" y="253"/>
                    </a:cubicBezTo>
                    <a:cubicBezTo>
                      <a:pt x="60" y="263"/>
                      <a:pt x="47" y="295"/>
                      <a:pt x="50" y="303"/>
                    </a:cubicBezTo>
                    <a:cubicBezTo>
                      <a:pt x="54" y="310"/>
                      <a:pt x="72" y="331"/>
                      <a:pt x="71" y="335"/>
                    </a:cubicBezTo>
                    <a:cubicBezTo>
                      <a:pt x="69" y="349"/>
                      <a:pt x="58" y="377"/>
                      <a:pt x="42" y="400"/>
                    </a:cubicBezTo>
                    <a:cubicBezTo>
                      <a:pt x="26" y="422"/>
                      <a:pt x="0" y="459"/>
                      <a:pt x="1" y="470"/>
                    </a:cubicBezTo>
                    <a:cubicBezTo>
                      <a:pt x="2" y="481"/>
                      <a:pt x="14" y="492"/>
                      <a:pt x="24" y="494"/>
                    </a:cubicBezTo>
                    <a:cubicBezTo>
                      <a:pt x="35" y="496"/>
                      <a:pt x="51" y="505"/>
                      <a:pt x="49" y="517"/>
                    </a:cubicBezTo>
                    <a:cubicBezTo>
                      <a:pt x="46" y="530"/>
                      <a:pt x="33" y="545"/>
                      <a:pt x="39" y="551"/>
                    </a:cubicBezTo>
                    <a:cubicBezTo>
                      <a:pt x="39" y="551"/>
                      <a:pt x="44" y="557"/>
                      <a:pt x="46" y="558"/>
                    </a:cubicBezTo>
                    <a:cubicBezTo>
                      <a:pt x="47" y="560"/>
                      <a:pt x="52" y="564"/>
                      <a:pt x="52" y="566"/>
                    </a:cubicBezTo>
                    <a:cubicBezTo>
                      <a:pt x="52" y="569"/>
                      <a:pt x="47" y="574"/>
                      <a:pt x="45" y="575"/>
                    </a:cubicBezTo>
                    <a:cubicBezTo>
                      <a:pt x="44" y="576"/>
                      <a:pt x="44" y="580"/>
                      <a:pt x="45" y="581"/>
                    </a:cubicBezTo>
                    <a:close/>
                  </a:path>
                </a:pathLst>
              </a:custGeom>
              <a:solidFill>
                <a:srgbClr val="DCD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81" name="Freeform 1929"/>
              <p:cNvSpPr/>
              <p:nvPr/>
            </p:nvSpPr>
            <p:spPr bwMode="auto">
              <a:xfrm>
                <a:off x="3106738" y="2892425"/>
                <a:ext cx="1073150" cy="161925"/>
              </a:xfrm>
              <a:custGeom>
                <a:avLst/>
                <a:gdLst>
                  <a:gd name="T0" fmla="*/ 30 w 520"/>
                  <a:gd name="T1" fmla="*/ 0 h 78"/>
                  <a:gd name="T2" fmla="*/ 14 w 520"/>
                  <a:gd name="T3" fmla="*/ 16 h 78"/>
                  <a:gd name="T4" fmla="*/ 4 w 520"/>
                  <a:gd name="T5" fmla="*/ 25 h 78"/>
                  <a:gd name="T6" fmla="*/ 6 w 520"/>
                  <a:gd name="T7" fmla="*/ 50 h 78"/>
                  <a:gd name="T8" fmla="*/ 1 w 520"/>
                  <a:gd name="T9" fmla="*/ 78 h 78"/>
                  <a:gd name="T10" fmla="*/ 265 w 520"/>
                  <a:gd name="T11" fmla="*/ 78 h 78"/>
                  <a:gd name="T12" fmla="*/ 303 w 520"/>
                  <a:gd name="T13" fmla="*/ 32 h 78"/>
                  <a:gd name="T14" fmla="*/ 331 w 520"/>
                  <a:gd name="T15" fmla="*/ 50 h 78"/>
                  <a:gd name="T16" fmla="*/ 380 w 520"/>
                  <a:gd name="T17" fmla="*/ 56 h 78"/>
                  <a:gd name="T18" fmla="*/ 431 w 520"/>
                  <a:gd name="T19" fmla="*/ 36 h 78"/>
                  <a:gd name="T20" fmla="*/ 505 w 520"/>
                  <a:gd name="T21" fmla="*/ 32 h 78"/>
                  <a:gd name="T22" fmla="*/ 520 w 520"/>
                  <a:gd name="T23" fmla="*/ 0 h 78"/>
                  <a:gd name="T24" fmla="*/ 30 w 520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0" h="78">
                    <a:moveTo>
                      <a:pt x="30" y="0"/>
                    </a:moveTo>
                    <a:cubicBezTo>
                      <a:pt x="26" y="8"/>
                      <a:pt x="19" y="15"/>
                      <a:pt x="14" y="16"/>
                    </a:cubicBezTo>
                    <a:cubicBezTo>
                      <a:pt x="6" y="18"/>
                      <a:pt x="0" y="20"/>
                      <a:pt x="4" y="25"/>
                    </a:cubicBezTo>
                    <a:cubicBezTo>
                      <a:pt x="7" y="30"/>
                      <a:pt x="10" y="40"/>
                      <a:pt x="6" y="50"/>
                    </a:cubicBezTo>
                    <a:cubicBezTo>
                      <a:pt x="4" y="55"/>
                      <a:pt x="1" y="67"/>
                      <a:pt x="1" y="78"/>
                    </a:cubicBezTo>
                    <a:cubicBezTo>
                      <a:pt x="265" y="78"/>
                      <a:pt x="265" y="78"/>
                      <a:pt x="265" y="78"/>
                    </a:cubicBezTo>
                    <a:cubicBezTo>
                      <a:pt x="274" y="46"/>
                      <a:pt x="285" y="34"/>
                      <a:pt x="303" y="32"/>
                    </a:cubicBezTo>
                    <a:cubicBezTo>
                      <a:pt x="311" y="31"/>
                      <a:pt x="325" y="45"/>
                      <a:pt x="331" y="50"/>
                    </a:cubicBezTo>
                    <a:cubicBezTo>
                      <a:pt x="341" y="59"/>
                      <a:pt x="359" y="64"/>
                      <a:pt x="380" y="56"/>
                    </a:cubicBezTo>
                    <a:cubicBezTo>
                      <a:pt x="380" y="56"/>
                      <a:pt x="417" y="38"/>
                      <a:pt x="431" y="36"/>
                    </a:cubicBezTo>
                    <a:cubicBezTo>
                      <a:pt x="445" y="35"/>
                      <a:pt x="500" y="34"/>
                      <a:pt x="505" y="32"/>
                    </a:cubicBezTo>
                    <a:cubicBezTo>
                      <a:pt x="509" y="31"/>
                      <a:pt x="515" y="14"/>
                      <a:pt x="520" y="0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82" name="Freeform 1930"/>
              <p:cNvSpPr/>
              <p:nvPr/>
            </p:nvSpPr>
            <p:spPr bwMode="auto">
              <a:xfrm>
                <a:off x="3111501" y="3073400"/>
                <a:ext cx="536575" cy="209550"/>
              </a:xfrm>
              <a:custGeom>
                <a:avLst/>
                <a:gdLst>
                  <a:gd name="T0" fmla="*/ 0 w 260"/>
                  <a:gd name="T1" fmla="*/ 0 h 102"/>
                  <a:gd name="T2" fmla="*/ 6 w 260"/>
                  <a:gd name="T3" fmla="*/ 15 h 102"/>
                  <a:gd name="T4" fmla="*/ 32 w 260"/>
                  <a:gd name="T5" fmla="*/ 53 h 102"/>
                  <a:gd name="T6" fmla="*/ 31 w 260"/>
                  <a:gd name="T7" fmla="*/ 87 h 102"/>
                  <a:gd name="T8" fmla="*/ 90 w 260"/>
                  <a:gd name="T9" fmla="*/ 101 h 102"/>
                  <a:gd name="T10" fmla="*/ 211 w 260"/>
                  <a:gd name="T11" fmla="*/ 77 h 102"/>
                  <a:gd name="T12" fmla="*/ 260 w 260"/>
                  <a:gd name="T13" fmla="*/ 0 h 102"/>
                  <a:gd name="T14" fmla="*/ 0 w 260"/>
                  <a:gd name="T1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102">
                    <a:moveTo>
                      <a:pt x="0" y="0"/>
                    </a:moveTo>
                    <a:cubicBezTo>
                      <a:pt x="1" y="6"/>
                      <a:pt x="3" y="11"/>
                      <a:pt x="6" y="15"/>
                    </a:cubicBezTo>
                    <a:cubicBezTo>
                      <a:pt x="17" y="31"/>
                      <a:pt x="30" y="45"/>
                      <a:pt x="32" y="53"/>
                    </a:cubicBezTo>
                    <a:cubicBezTo>
                      <a:pt x="33" y="62"/>
                      <a:pt x="28" y="83"/>
                      <a:pt x="31" y="87"/>
                    </a:cubicBezTo>
                    <a:cubicBezTo>
                      <a:pt x="34" y="92"/>
                      <a:pt x="58" y="102"/>
                      <a:pt x="90" y="101"/>
                    </a:cubicBezTo>
                    <a:cubicBezTo>
                      <a:pt x="122" y="101"/>
                      <a:pt x="189" y="93"/>
                      <a:pt x="211" y="77"/>
                    </a:cubicBezTo>
                    <a:cubicBezTo>
                      <a:pt x="232" y="61"/>
                      <a:pt x="248" y="46"/>
                      <a:pt x="26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183" name="Freeform 1931"/>
              <p:cNvSpPr/>
              <p:nvPr/>
            </p:nvSpPr>
            <p:spPr bwMode="auto">
              <a:xfrm>
                <a:off x="3097213" y="1930400"/>
                <a:ext cx="1308100" cy="944563"/>
              </a:xfrm>
              <a:custGeom>
                <a:avLst/>
                <a:gdLst>
                  <a:gd name="T0" fmla="*/ 615 w 634"/>
                  <a:gd name="T1" fmla="*/ 195 h 458"/>
                  <a:gd name="T2" fmla="*/ 337 w 634"/>
                  <a:gd name="T3" fmla="*/ 0 h 458"/>
                  <a:gd name="T4" fmla="*/ 34 w 634"/>
                  <a:gd name="T5" fmla="*/ 170 h 458"/>
                  <a:gd name="T6" fmla="*/ 11 w 634"/>
                  <a:gd name="T7" fmla="*/ 271 h 458"/>
                  <a:gd name="T8" fmla="*/ 21 w 634"/>
                  <a:gd name="T9" fmla="*/ 300 h 458"/>
                  <a:gd name="T10" fmla="*/ 32 w 634"/>
                  <a:gd name="T11" fmla="*/ 332 h 458"/>
                  <a:gd name="T12" fmla="*/ 6 w 634"/>
                  <a:gd name="T13" fmla="*/ 385 h 458"/>
                  <a:gd name="T14" fmla="*/ 6 w 634"/>
                  <a:gd name="T15" fmla="*/ 395 h 458"/>
                  <a:gd name="T16" fmla="*/ 13 w 634"/>
                  <a:gd name="T17" fmla="*/ 403 h 458"/>
                  <a:gd name="T18" fmla="*/ 18 w 634"/>
                  <a:gd name="T19" fmla="*/ 412 h 458"/>
                  <a:gd name="T20" fmla="*/ 28 w 634"/>
                  <a:gd name="T21" fmla="*/ 417 h 458"/>
                  <a:gd name="T22" fmla="*/ 29 w 634"/>
                  <a:gd name="T23" fmla="*/ 433 h 458"/>
                  <a:gd name="T24" fmla="*/ 38 w 634"/>
                  <a:gd name="T25" fmla="*/ 457 h 458"/>
                  <a:gd name="T26" fmla="*/ 38 w 634"/>
                  <a:gd name="T27" fmla="*/ 458 h 458"/>
                  <a:gd name="T28" fmla="*/ 529 w 634"/>
                  <a:gd name="T29" fmla="*/ 458 h 458"/>
                  <a:gd name="T30" fmla="*/ 532 w 634"/>
                  <a:gd name="T31" fmla="*/ 452 h 458"/>
                  <a:gd name="T32" fmla="*/ 584 w 634"/>
                  <a:gd name="T33" fmla="*/ 391 h 458"/>
                  <a:gd name="T34" fmla="*/ 615 w 634"/>
                  <a:gd name="T35" fmla="*/ 195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4" h="458">
                    <a:moveTo>
                      <a:pt x="615" y="195"/>
                    </a:moveTo>
                    <a:cubicBezTo>
                      <a:pt x="586" y="76"/>
                      <a:pt x="490" y="0"/>
                      <a:pt x="337" y="0"/>
                    </a:cubicBezTo>
                    <a:cubicBezTo>
                      <a:pt x="173" y="0"/>
                      <a:pt x="58" y="106"/>
                      <a:pt x="34" y="170"/>
                    </a:cubicBezTo>
                    <a:cubicBezTo>
                      <a:pt x="10" y="233"/>
                      <a:pt x="10" y="260"/>
                      <a:pt x="11" y="271"/>
                    </a:cubicBezTo>
                    <a:cubicBezTo>
                      <a:pt x="11" y="283"/>
                      <a:pt x="17" y="295"/>
                      <a:pt x="21" y="300"/>
                    </a:cubicBezTo>
                    <a:cubicBezTo>
                      <a:pt x="25" y="305"/>
                      <a:pt x="35" y="316"/>
                      <a:pt x="32" y="332"/>
                    </a:cubicBezTo>
                    <a:cubicBezTo>
                      <a:pt x="29" y="348"/>
                      <a:pt x="12" y="379"/>
                      <a:pt x="6" y="385"/>
                    </a:cubicBezTo>
                    <a:cubicBezTo>
                      <a:pt x="0" y="391"/>
                      <a:pt x="2" y="394"/>
                      <a:pt x="6" y="395"/>
                    </a:cubicBezTo>
                    <a:cubicBezTo>
                      <a:pt x="10" y="395"/>
                      <a:pt x="12" y="398"/>
                      <a:pt x="13" y="403"/>
                    </a:cubicBezTo>
                    <a:cubicBezTo>
                      <a:pt x="13" y="407"/>
                      <a:pt x="14" y="413"/>
                      <a:pt x="18" y="412"/>
                    </a:cubicBezTo>
                    <a:cubicBezTo>
                      <a:pt x="22" y="411"/>
                      <a:pt x="28" y="413"/>
                      <a:pt x="28" y="417"/>
                    </a:cubicBezTo>
                    <a:cubicBezTo>
                      <a:pt x="28" y="421"/>
                      <a:pt x="26" y="429"/>
                      <a:pt x="29" y="433"/>
                    </a:cubicBezTo>
                    <a:cubicBezTo>
                      <a:pt x="31" y="437"/>
                      <a:pt x="39" y="446"/>
                      <a:pt x="38" y="457"/>
                    </a:cubicBezTo>
                    <a:cubicBezTo>
                      <a:pt x="38" y="457"/>
                      <a:pt x="38" y="458"/>
                      <a:pt x="38" y="458"/>
                    </a:cubicBezTo>
                    <a:cubicBezTo>
                      <a:pt x="529" y="458"/>
                      <a:pt x="529" y="458"/>
                      <a:pt x="529" y="458"/>
                    </a:cubicBezTo>
                    <a:cubicBezTo>
                      <a:pt x="530" y="455"/>
                      <a:pt x="531" y="453"/>
                      <a:pt x="532" y="452"/>
                    </a:cubicBezTo>
                    <a:cubicBezTo>
                      <a:pt x="539" y="443"/>
                      <a:pt x="577" y="401"/>
                      <a:pt x="584" y="391"/>
                    </a:cubicBezTo>
                    <a:cubicBezTo>
                      <a:pt x="620" y="334"/>
                      <a:pt x="634" y="274"/>
                      <a:pt x="615" y="1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</p:grpSp>
        <p:sp>
          <p:nvSpPr>
            <p:cNvPr id="2" name="Ellipse 130"/>
            <p:cNvSpPr/>
            <p:nvPr/>
          </p:nvSpPr>
          <p:spPr bwMode="gray">
            <a:xfrm>
              <a:off x="2286816" y="2128813"/>
              <a:ext cx="104669" cy="10466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C0C0C0"/>
              </a:solidFill>
              <a:miter lim="800000"/>
            </a:ln>
            <a:effectLst>
              <a:outerShdw blurRad="1524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108000" tIns="108000" rIns="144000" bIns="72000" rtlCol="0" anchor="ctr"/>
            <a:p>
              <a:pPr marL="190500" indent="-190500" algn="ctr" fontAlgn="base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strike="noStrike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Ellipse 131"/>
            <p:cNvSpPr/>
            <p:nvPr/>
          </p:nvSpPr>
          <p:spPr bwMode="gray">
            <a:xfrm>
              <a:off x="2286816" y="2462687"/>
              <a:ext cx="104669" cy="10466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C0C0C0"/>
              </a:solidFill>
              <a:miter lim="800000"/>
            </a:ln>
            <a:effectLst>
              <a:outerShdw blurRad="1524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108000" tIns="108000" rIns="144000" bIns="72000" rtlCol="0" anchor="ctr"/>
            <a:p>
              <a:pPr marL="190500" indent="-190500" algn="ctr" fontAlgn="base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strike="noStrike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Ellipse 132"/>
            <p:cNvSpPr/>
            <p:nvPr/>
          </p:nvSpPr>
          <p:spPr bwMode="gray">
            <a:xfrm>
              <a:off x="2286816" y="2652539"/>
              <a:ext cx="104669" cy="10466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C0C0C0"/>
              </a:solidFill>
              <a:miter lim="800000"/>
            </a:ln>
            <a:effectLst>
              <a:outerShdw blurRad="1524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108000" tIns="108000" rIns="144000" bIns="72000" rtlCol="0" anchor="ctr"/>
            <a:p>
              <a:pPr marL="190500" indent="-190500" algn="ctr" fontAlgn="base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strike="noStrike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" name="Gerade Verbindung 133"/>
            <p:cNvCxnSpPr>
              <a:stCxn id="2" idx="2"/>
            </p:cNvCxnSpPr>
            <p:nvPr/>
          </p:nvCxnSpPr>
          <p:spPr>
            <a:xfrm flipH="1">
              <a:off x="1410516" y="2181148"/>
              <a:ext cx="876300" cy="0"/>
            </a:xfrm>
            <a:prstGeom prst="line">
              <a:avLst/>
            </a:prstGeom>
            <a:ln w="12700">
              <a:solidFill>
                <a:srgbClr val="5E6D7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34"/>
            <p:cNvCxnSpPr>
              <a:stCxn id="5" idx="2"/>
            </p:cNvCxnSpPr>
            <p:nvPr/>
          </p:nvCxnSpPr>
          <p:spPr>
            <a:xfrm flipH="1">
              <a:off x="1410516" y="2515021"/>
              <a:ext cx="876300" cy="0"/>
            </a:xfrm>
            <a:prstGeom prst="line">
              <a:avLst/>
            </a:prstGeom>
            <a:ln w="12700">
              <a:solidFill>
                <a:srgbClr val="5E6D7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5"/>
            <p:cNvCxnSpPr>
              <a:stCxn id="6" idx="2"/>
            </p:cNvCxnSpPr>
            <p:nvPr/>
          </p:nvCxnSpPr>
          <p:spPr>
            <a:xfrm flipH="1">
              <a:off x="1410516" y="2704873"/>
              <a:ext cx="876300" cy="0"/>
            </a:xfrm>
            <a:prstGeom prst="line">
              <a:avLst/>
            </a:prstGeom>
            <a:ln w="12700">
              <a:solidFill>
                <a:srgbClr val="5E6D7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40" name="Textfeld 136"/>
            <p:cNvSpPr txBox="1"/>
            <p:nvPr/>
          </p:nvSpPr>
          <p:spPr>
            <a:xfrm>
              <a:off x="902456" y="1985056"/>
              <a:ext cx="50806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rIns="0" anchor="t">
              <a:spAutoFit/>
            </a:bodyPr>
            <a:p>
              <a:pPr algn="ctr"/>
              <a:r>
                <a:rPr lang="de-DE" altLang="en-US" sz="1400" dirty="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rPr>
                <a:t>70 </a:t>
              </a:r>
              <a:r>
                <a:rPr lang="de-DE" altLang="en-US" sz="800" dirty="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rPr>
                <a:t>%</a:t>
              </a:r>
              <a:endParaRPr lang="en-US" altLang="en-US" dirty="0">
                <a:solidFill>
                  <a:srgbClr val="5E6D7C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42041" name="Textfeld 137"/>
            <p:cNvSpPr txBox="1"/>
            <p:nvPr/>
          </p:nvSpPr>
          <p:spPr>
            <a:xfrm>
              <a:off x="902456" y="2323894"/>
              <a:ext cx="50806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rIns="0" anchor="t">
              <a:spAutoFit/>
            </a:bodyPr>
            <a:p>
              <a:pPr algn="ctr"/>
              <a:r>
                <a:rPr lang="de-DE" altLang="en-US" sz="1400" dirty="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rPr>
                <a:t>10 </a:t>
              </a:r>
              <a:r>
                <a:rPr lang="de-DE" altLang="en-US" sz="800" dirty="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rPr>
                <a:t>%</a:t>
              </a:r>
              <a:endParaRPr lang="en-US" altLang="en-US" dirty="0">
                <a:solidFill>
                  <a:srgbClr val="5E6D7C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42042" name="Textfeld 138"/>
            <p:cNvSpPr txBox="1"/>
            <p:nvPr/>
          </p:nvSpPr>
          <p:spPr>
            <a:xfrm>
              <a:off x="902456" y="2508781"/>
              <a:ext cx="50806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rIns="0" anchor="t">
              <a:spAutoFit/>
            </a:bodyPr>
            <a:p>
              <a:pPr algn="ctr"/>
              <a:r>
                <a:rPr lang="de-DE" altLang="en-US" sz="1400" dirty="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rPr>
                <a:t>15 </a:t>
              </a:r>
              <a:r>
                <a:rPr lang="de-DE" altLang="en-US" sz="800" dirty="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rPr>
                <a:t>%</a:t>
              </a:r>
              <a:endParaRPr lang="en-US" altLang="en-US" dirty="0">
                <a:solidFill>
                  <a:srgbClr val="5E6D7C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199"/>
                            </p:stCondLst>
                            <p:childTnLst>
                              <p:par>
                                <p:cTn id="1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 bldLvl="0" animBg="1"/>
      <p:bldP spid="73" grpId="0" bldLvl="0" animBg="1"/>
      <p:bldP spid="74" grpId="0" bldLvl="0" animBg="1"/>
      <p:bldP spid="76" grpId="0" bldLvl="0" animBg="1"/>
      <p:bldP spid="77" grpId="0" bldLvl="0" animBg="1"/>
      <p:bldP spid="82" grpId="0" bldLvl="0" animBg="1"/>
      <p:bldP spid="83" grpId="0" bldLvl="0" animBg="1"/>
      <p:bldP spid="102" grpId="0"/>
      <p:bldP spid="10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5" descr="c501b3115c847dce44657dc211c9b7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65275" y="1011238"/>
            <a:ext cx="5789613" cy="5846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6818313" y="4000500"/>
            <a:ext cx="133191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努力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方向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94650" y="4000500"/>
            <a:ext cx="127476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工作效率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18313" y="4419600"/>
            <a:ext cx="133191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团队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提高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94650" y="4419600"/>
            <a:ext cx="127476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扩展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销售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71450" y="6546850"/>
            <a:ext cx="11844338" cy="31115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560" strike="noStrike" noProof="1"/>
          </a:p>
        </p:txBody>
      </p:sp>
      <p:cxnSp>
        <p:nvCxnSpPr>
          <p:cNvPr id="3" name="直接连接符 2"/>
          <p:cNvCxnSpPr/>
          <p:nvPr/>
        </p:nvCxnSpPr>
        <p:spPr>
          <a:xfrm>
            <a:off x="6276975" y="2422525"/>
            <a:ext cx="0" cy="257651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783388" y="2905125"/>
            <a:ext cx="3260725" cy="874713"/>
            <a:chOff x="7393561" y="2664668"/>
            <a:chExt cx="3767455" cy="1009956"/>
          </a:xfrm>
        </p:grpSpPr>
        <p:sp>
          <p:nvSpPr>
            <p:cNvPr id="44041" name="TextBox 22"/>
            <p:cNvSpPr txBox="1"/>
            <p:nvPr/>
          </p:nvSpPr>
          <p:spPr>
            <a:xfrm>
              <a:off x="7393561" y="3020356"/>
              <a:ext cx="3767455" cy="6542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100" dirty="0">
                  <a:solidFill>
                    <a:srgbClr val="0066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工作不足及提高</a:t>
              </a:r>
              <a:endParaRPr lang="zh-CN" altLang="en-US" sz="3100" dirty="0">
                <a:solidFill>
                  <a:srgbClr val="0066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042" name="TextBox 41"/>
            <p:cNvSpPr txBox="1"/>
            <p:nvPr/>
          </p:nvSpPr>
          <p:spPr>
            <a:xfrm>
              <a:off x="7435488" y="2664668"/>
              <a:ext cx="2292893" cy="3799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1500" b="1" dirty="0">
                  <a:solidFill>
                    <a:srgbClr val="FC8604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WORK  REPORT</a:t>
              </a:r>
              <a:endParaRPr lang="zh-CN" altLang="en-US" sz="1500" b="1" dirty="0">
                <a:solidFill>
                  <a:srgbClr val="FC860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84650" y="2463800"/>
            <a:ext cx="1876425" cy="2482850"/>
            <a:chOff x="4392265" y="2154519"/>
            <a:chExt cx="2168184" cy="2868235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4" rIns="0" bIns="44884" rtlCol="0" anchor="ctr"/>
            <a:lstStyle/>
            <a:p>
              <a:pPr algn="ctr" fontAlgn="auto"/>
              <a:r>
                <a:rPr lang="en-US" altLang="zh-CN" sz="6235" strike="noStrike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z="6235" strike="noStrike" noProof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46" name="TextBox 42"/>
            <p:cNvSpPr txBox="1"/>
            <p:nvPr/>
          </p:nvSpPr>
          <p:spPr>
            <a:xfrm>
              <a:off x="4725890" y="4551124"/>
              <a:ext cx="1558083" cy="471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000" dirty="0">
                  <a:solidFill>
                    <a:srgbClr val="595959"/>
                  </a:solidFill>
                  <a:latin typeface="方正准圆简体" panose="02010601030101010101" pitchFamily="2" charset="-122"/>
                  <a:ea typeface="方正准圆简体" panose="02010601030101010101" pitchFamily="2" charset="-122"/>
                </a:rPr>
                <a:t>Overview</a:t>
              </a:r>
              <a:endParaRPr lang="zh-CN" altLang="en-US" sz="2000" dirty="0">
                <a:solidFill>
                  <a:srgbClr val="595959"/>
                </a:solidFill>
                <a:latin typeface="方正准圆简体" panose="02010601030101010101" pitchFamily="2" charset="-122"/>
                <a:ea typeface="方正准圆简体" panose="02010601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8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8259763" y="2159000"/>
            <a:ext cx="2351087" cy="3425825"/>
            <a:chOff x="8105666" y="2060848"/>
            <a:chExt cx="2420148" cy="3426122"/>
          </a:xfrm>
        </p:grpSpPr>
        <p:pic>
          <p:nvPicPr>
            <p:cNvPr id="46082" name="Picture 2" descr="D:\desktop\未标题-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05666" y="2060848"/>
              <a:ext cx="2420148" cy="34261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8263513" y="2348880"/>
              <a:ext cx="2104454" cy="2829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11" name="矩形 10"/>
          <p:cNvSpPr/>
          <p:nvPr/>
        </p:nvSpPr>
        <p:spPr>
          <a:xfrm>
            <a:off x="8412163" y="2446338"/>
            <a:ext cx="2044700" cy="28289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12" name="组合 11"/>
          <p:cNvGrpSpPr/>
          <p:nvPr/>
        </p:nvGrpSpPr>
        <p:grpSpPr>
          <a:xfrm>
            <a:off x="7827963" y="3525838"/>
            <a:ext cx="1020762" cy="2203450"/>
            <a:chOff x="7660961" y="3429000"/>
            <a:chExt cx="1051904" cy="2201985"/>
          </a:xfrm>
        </p:grpSpPr>
        <p:pic>
          <p:nvPicPr>
            <p:cNvPr id="46086" name="Picture 3" descr="D:\desktop\未标题-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0961" y="3429000"/>
              <a:ext cx="1051904" cy="22019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矩形 13"/>
            <p:cNvSpPr/>
            <p:nvPr/>
          </p:nvSpPr>
          <p:spPr>
            <a:xfrm>
              <a:off x="7754865" y="3763472"/>
              <a:ext cx="864096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15" name="矩形 14"/>
          <p:cNvSpPr/>
          <p:nvPr/>
        </p:nvSpPr>
        <p:spPr>
          <a:xfrm>
            <a:off x="7918450" y="3860800"/>
            <a:ext cx="839788" cy="15128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/>
          <a:p>
            <a:pPr algn="ctr" fontAlgn="auto"/>
            <a:endParaRPr lang="zh-CN" altLang="en-US" sz="1560" strike="noStrike" noProof="1"/>
          </a:p>
        </p:txBody>
      </p:sp>
      <p:sp>
        <p:nvSpPr>
          <p:cNvPr id="16" name="TextBox 15"/>
          <p:cNvSpPr txBox="1"/>
          <p:nvPr/>
        </p:nvSpPr>
        <p:spPr>
          <a:xfrm>
            <a:off x="1593850" y="2930525"/>
            <a:ext cx="1609725" cy="912813"/>
          </a:xfrm>
          <a:prstGeom prst="rect">
            <a:avLst/>
          </a:prstGeom>
          <a:noFill/>
        </p:spPr>
        <p:txBody>
          <a:bodyPr wrap="square" lIns="89728" tIns="44864" rIns="89728" bIns="44864" rtlCol="0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104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  <a:endParaRPr lang="zh-CN" altLang="en-US" sz="1040" noProof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4025" y="1831975"/>
            <a:ext cx="666750" cy="682625"/>
          </a:xfrm>
          <a:prstGeom prst="rect">
            <a:avLst/>
          </a:prstGeom>
          <a:noFill/>
        </p:spPr>
        <p:txBody>
          <a:bodyPr wrap="none" lIns="89728" tIns="44864" rIns="89728" bIns="44864" rtlCol="0">
            <a:spAutoFit/>
          </a:bodyPr>
          <a:lstStyle/>
          <a:p>
            <a:pPr fontAlgn="auto"/>
            <a:r>
              <a:rPr lang="en-US" altLang="zh-CN" sz="3895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DIN Mittelschrift Std" panose="00000500000000000000" pitchFamily="50" charset="0"/>
                <a:ea typeface="+mn-ea"/>
                <a:cs typeface="+mn-cs"/>
              </a:rPr>
              <a:t>A</a:t>
            </a:r>
            <a:endParaRPr lang="zh-CN" altLang="en-US" sz="3895" noProof="1" dirty="0">
              <a:solidFill>
                <a:schemeClr val="tx1">
                  <a:lumMod val="50000"/>
                  <a:lumOff val="50000"/>
                </a:schemeClr>
              </a:solidFill>
              <a:latin typeface="DIN Mittelschrift Std" panose="000005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1550" y="2930525"/>
            <a:ext cx="1609725" cy="912813"/>
          </a:xfrm>
          <a:prstGeom prst="rect">
            <a:avLst/>
          </a:prstGeom>
          <a:noFill/>
        </p:spPr>
        <p:txBody>
          <a:bodyPr wrap="square" lIns="89728" tIns="44864" rIns="89728" bIns="44864" rtlCol="0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104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  <a:endParaRPr lang="zh-CN" altLang="en-US" sz="1040" noProof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6638" y="1863725"/>
            <a:ext cx="665163" cy="684213"/>
          </a:xfrm>
          <a:prstGeom prst="rect">
            <a:avLst/>
          </a:prstGeom>
          <a:noFill/>
        </p:spPr>
        <p:txBody>
          <a:bodyPr wrap="none" lIns="89728" tIns="44864" rIns="89728" bIns="44864" rtlCol="0">
            <a:spAutoFit/>
          </a:bodyPr>
          <a:lstStyle/>
          <a:p>
            <a:pPr fontAlgn="auto"/>
            <a:r>
              <a:rPr lang="en-US" altLang="zh-CN" sz="3895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DIN Mittelschrift Std" panose="00000500000000000000" pitchFamily="50" charset="0"/>
                <a:ea typeface="+mn-ea"/>
                <a:cs typeface="+mn-cs"/>
              </a:rPr>
              <a:t>B</a:t>
            </a:r>
            <a:endParaRPr lang="zh-CN" altLang="en-US" sz="3895" noProof="1" dirty="0">
              <a:solidFill>
                <a:schemeClr val="tx1">
                  <a:lumMod val="50000"/>
                  <a:lumOff val="50000"/>
                </a:schemeClr>
              </a:solidFill>
              <a:latin typeface="DIN Mittelschrift Std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9250" y="2930525"/>
            <a:ext cx="1608138" cy="912813"/>
          </a:xfrm>
          <a:prstGeom prst="rect">
            <a:avLst/>
          </a:prstGeom>
          <a:noFill/>
        </p:spPr>
        <p:txBody>
          <a:bodyPr wrap="square" lIns="89728" tIns="44864" rIns="89728" bIns="44864" rtlCol="0">
            <a:spAutoFit/>
          </a:bodyPr>
          <a:lstStyle/>
          <a:p>
            <a:pPr algn="just" fontAlgn="auto">
              <a:lnSpc>
                <a:spcPct val="130000"/>
              </a:lnSpc>
            </a:pPr>
            <a:r>
              <a:rPr lang="zh-CN" altLang="en-US" sz="104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  <a:endParaRPr lang="zh-CN" altLang="en-US" sz="1040" noProof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4338" y="1863725"/>
            <a:ext cx="665163" cy="684213"/>
          </a:xfrm>
          <a:prstGeom prst="rect">
            <a:avLst/>
          </a:prstGeom>
          <a:noFill/>
        </p:spPr>
        <p:txBody>
          <a:bodyPr wrap="none" lIns="89728" tIns="44864" rIns="89728" bIns="44864" rtlCol="0">
            <a:spAutoFit/>
          </a:bodyPr>
          <a:lstStyle/>
          <a:p>
            <a:pPr fontAlgn="auto"/>
            <a:r>
              <a:rPr lang="en-US" altLang="zh-CN" sz="3895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DIN Mittelschrift Std" panose="00000500000000000000" pitchFamily="50" charset="0"/>
                <a:ea typeface="+mn-ea"/>
                <a:cs typeface="+mn-cs"/>
              </a:rPr>
              <a:t>C</a:t>
            </a:r>
            <a:endParaRPr lang="zh-CN" altLang="en-US" sz="3895" noProof="1" dirty="0">
              <a:solidFill>
                <a:schemeClr val="tx1">
                  <a:lumMod val="50000"/>
                  <a:lumOff val="50000"/>
                </a:schemeClr>
              </a:solidFill>
              <a:latin typeface="DIN Mittelschrift Std" panose="00000500000000000000" pitchFamily="50" charset="0"/>
            </a:endParaRPr>
          </a:p>
        </p:txBody>
      </p:sp>
      <p:pic>
        <p:nvPicPr>
          <p:cNvPr id="4609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763" y="2668588"/>
            <a:ext cx="273050" cy="2619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6096" name="对象 1"/>
          <p:cNvGraphicFramePr/>
          <p:nvPr/>
        </p:nvGraphicFramePr>
        <p:xfrm>
          <a:off x="1482725" y="4141788"/>
          <a:ext cx="5443538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6" imgW="5438775" imgH="1600200" progId="excel.sheet.8">
                  <p:embed/>
                </p:oleObj>
              </mc:Choice>
              <mc:Fallback>
                <p:oleObj name="" r:id="rId6" imgW="5438775" imgH="1600200" progId="excel.shee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2725" y="4141788"/>
                        <a:ext cx="5443538" cy="160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平行四边形 23"/>
          <p:cNvSpPr/>
          <p:nvPr/>
        </p:nvSpPr>
        <p:spPr>
          <a:xfrm>
            <a:off x="1677988" y="2487613"/>
            <a:ext cx="1316038" cy="312738"/>
          </a:xfrm>
          <a:prstGeom prst="parallelogram">
            <a:avLst>
              <a:gd name="adj" fmla="val 35443"/>
            </a:avLst>
          </a:prstGeom>
          <a:solidFill>
            <a:srgbClr val="0066FF"/>
          </a:solidFill>
          <a:ln>
            <a:noFill/>
          </a:ln>
          <a:effectLst>
            <a:outerShdw blurRad="139700" dist="139700" dir="8100000" algn="tr" rotWithShape="0">
              <a:prstClr val="black">
                <a:alpha val="22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indent="0" algn="ctr" fontAlgn="base"/>
            <a:r>
              <a:rPr lang="zh-CN" altLang="en-US" sz="1500" strike="noStrike" noProof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添加标题</a:t>
            </a:r>
            <a:endParaRPr lang="en-US" altLang="zh-CN" sz="1500" strike="noStrike" noProof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平行四边形 24"/>
          <p:cNvSpPr/>
          <p:nvPr/>
        </p:nvSpPr>
        <p:spPr>
          <a:xfrm>
            <a:off x="3605213" y="2487613"/>
            <a:ext cx="1314450" cy="312738"/>
          </a:xfrm>
          <a:prstGeom prst="parallelogram">
            <a:avLst>
              <a:gd name="adj" fmla="val 35443"/>
            </a:avLst>
          </a:prstGeom>
          <a:solidFill>
            <a:srgbClr val="0066FF"/>
          </a:solidFill>
          <a:ln>
            <a:noFill/>
          </a:ln>
          <a:effectLst>
            <a:outerShdw blurRad="139700" dist="139700" dir="8100000" algn="tr" rotWithShape="0">
              <a:prstClr val="black">
                <a:alpha val="22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indent="0" algn="ctr" fontAlgn="base"/>
            <a:r>
              <a:rPr lang="zh-CN" altLang="en-US" sz="1500" strike="noStrike" noProof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添加标题</a:t>
            </a:r>
            <a:endParaRPr lang="en-US" altLang="zh-CN" sz="1500" strike="noStrike" noProof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5511800" y="2487613"/>
            <a:ext cx="1314450" cy="312738"/>
          </a:xfrm>
          <a:prstGeom prst="parallelogram">
            <a:avLst>
              <a:gd name="adj" fmla="val 35443"/>
            </a:avLst>
          </a:prstGeom>
          <a:solidFill>
            <a:srgbClr val="0066FF"/>
          </a:solidFill>
          <a:ln>
            <a:noFill/>
          </a:ln>
          <a:effectLst>
            <a:outerShdw blurRad="152400" dist="139700" dir="8100000" algn="tr" rotWithShape="0">
              <a:prstClr val="black">
                <a:alpha val="22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9728" tIns="44864" rIns="89728" bIns="44864"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indent="0" algn="ctr" fontAlgn="base"/>
            <a:r>
              <a:rPr lang="zh-CN" altLang="en-US" sz="1500" strike="noStrike" noProof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添加标题</a:t>
            </a:r>
            <a:endParaRPr lang="en-US" altLang="zh-CN" sz="1500" strike="noStrike" noProof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  <p:bldP spid="16" grpId="0"/>
      <p:bldP spid="17" grpId="0"/>
      <p:bldP spid="18" grpId="0"/>
      <p:bldP spid="19" grpId="0"/>
      <p:bldP spid="20" grpId="0"/>
      <p:bldP spid="21" grpId="0"/>
      <p:bldP spid="24" grpId="0" bldLvl="0" animBg="1"/>
      <p:bldP spid="25" grpId="0" bldLvl="0" animBg="1"/>
      <p:bldP spid="2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2030413" y="2814638"/>
            <a:ext cx="7915275" cy="2166937"/>
            <a:chOff x="1433434" y="2234991"/>
            <a:chExt cx="6110214" cy="1624515"/>
          </a:xfrm>
        </p:grpSpPr>
        <p:grpSp>
          <p:nvGrpSpPr>
            <p:cNvPr id="48130" name="组合 1"/>
            <p:cNvGrpSpPr/>
            <p:nvPr/>
          </p:nvGrpSpPr>
          <p:grpSpPr>
            <a:xfrm>
              <a:off x="1433434" y="2234991"/>
              <a:ext cx="2319188" cy="1024878"/>
              <a:chOff x="1433434" y="2234991"/>
              <a:chExt cx="2319188" cy="1024878"/>
            </a:xfrm>
          </p:grpSpPr>
          <p:sp>
            <p:nvSpPr>
              <p:cNvPr id="43012" name="Freeform 6"/>
              <p:cNvSpPr/>
              <p:nvPr/>
            </p:nvSpPr>
            <p:spPr bwMode="auto">
              <a:xfrm>
                <a:off x="1433434" y="2234991"/>
                <a:ext cx="2319188" cy="1024878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rgbClr val="0066FF"/>
              </a:solidFill>
              <a:effectLst>
                <a:outerShdw blurRad="177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/>
                <a:endParaRPr lang="zh-CN" altLang="en-US" sz="1560" strike="noStrike" noProof="1"/>
              </a:p>
            </p:txBody>
          </p:sp>
          <p:sp>
            <p:nvSpPr>
              <p:cNvPr id="43029" name="TextBox 26"/>
              <p:cNvSpPr txBox="1">
                <a:spLocks noChangeArrowheads="1"/>
              </p:cNvSpPr>
              <p:nvPr/>
            </p:nvSpPr>
            <p:spPr bwMode="auto">
              <a:xfrm>
                <a:off x="2296700" y="2411207"/>
                <a:ext cx="652016" cy="6457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fontAlgn="auto"/>
                <a:r>
                  <a:rPr lang="en-US" altLang="zh-CN" sz="4675" noProof="1" dirty="0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  <a:cs typeface="+mn-cs"/>
                  </a:rPr>
                  <a:t>01</a:t>
                </a:r>
                <a:endParaRPr lang="zh-CN" altLang="en-US" sz="4675" noProof="1" dirty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</p:grpSp>
        <p:grpSp>
          <p:nvGrpSpPr>
            <p:cNvPr id="48133" name="组合 3"/>
            <p:cNvGrpSpPr/>
            <p:nvPr/>
          </p:nvGrpSpPr>
          <p:grpSpPr>
            <a:xfrm>
              <a:off x="5224460" y="2234991"/>
              <a:ext cx="2319188" cy="1024878"/>
              <a:chOff x="5224460" y="2234991"/>
              <a:chExt cx="2319188" cy="1024878"/>
            </a:xfrm>
          </p:grpSpPr>
          <p:sp>
            <p:nvSpPr>
              <p:cNvPr id="37" name="Freeform 6"/>
              <p:cNvSpPr/>
              <p:nvPr/>
            </p:nvSpPr>
            <p:spPr bwMode="auto">
              <a:xfrm>
                <a:off x="5224460" y="2234991"/>
                <a:ext cx="2319188" cy="1024878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rgbClr val="0066FF"/>
              </a:solidFill>
              <a:effectLst>
                <a:outerShdw blurRad="177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/>
                <a:endParaRPr lang="zh-CN" altLang="en-US" sz="1560" strike="noStrike" noProof="1"/>
              </a:p>
            </p:txBody>
          </p:sp>
          <p:sp>
            <p:nvSpPr>
              <p:cNvPr id="43030" name="TextBox 34"/>
              <p:cNvSpPr txBox="1">
                <a:spLocks noChangeArrowheads="1"/>
              </p:cNvSpPr>
              <p:nvPr/>
            </p:nvSpPr>
            <p:spPr bwMode="auto">
              <a:xfrm>
                <a:off x="6092625" y="2428500"/>
                <a:ext cx="652016" cy="6457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fontAlgn="auto"/>
                <a:r>
                  <a:rPr lang="en-US" altLang="zh-CN" sz="4675" noProof="1" dirty="0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  <a:cs typeface="+mn-cs"/>
                  </a:rPr>
                  <a:t>03</a:t>
                </a:r>
                <a:endParaRPr lang="zh-CN" altLang="en-US" sz="4675" noProof="1" dirty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</p:grpSp>
        <p:grpSp>
          <p:nvGrpSpPr>
            <p:cNvPr id="48136" name="组合 2"/>
            <p:cNvGrpSpPr/>
            <p:nvPr/>
          </p:nvGrpSpPr>
          <p:grpSpPr>
            <a:xfrm>
              <a:off x="3326498" y="2834627"/>
              <a:ext cx="2319188" cy="1024879"/>
              <a:chOff x="3326498" y="2834627"/>
              <a:chExt cx="2319188" cy="1024879"/>
            </a:xfrm>
          </p:grpSpPr>
          <p:sp>
            <p:nvSpPr>
              <p:cNvPr id="36" name="Freeform 6"/>
              <p:cNvSpPr/>
              <p:nvPr/>
            </p:nvSpPr>
            <p:spPr bwMode="auto">
              <a:xfrm flipV="1">
                <a:off x="3326498" y="2834627"/>
                <a:ext cx="2319188" cy="1024879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rgbClr val="FFC000"/>
              </a:solidFill>
              <a:effectLst>
                <a:outerShdw blurRad="177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/>
                <a:endParaRPr lang="zh-CN" altLang="en-US" sz="1560" strike="noStrike" noProof="1"/>
              </a:p>
            </p:txBody>
          </p:sp>
          <p:sp>
            <p:nvSpPr>
              <p:cNvPr id="43031" name="TextBox 35"/>
              <p:cNvSpPr txBox="1">
                <a:spLocks noChangeArrowheads="1"/>
              </p:cNvSpPr>
              <p:nvPr/>
            </p:nvSpPr>
            <p:spPr bwMode="auto">
              <a:xfrm>
                <a:off x="4154890" y="3073072"/>
                <a:ext cx="652016" cy="6457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fontAlgn="auto"/>
                <a:r>
                  <a:rPr lang="en-US" altLang="zh-CN" sz="4675" noProof="1" dirty="0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  <a:cs typeface="+mn-cs"/>
                  </a:rPr>
                  <a:t>02</a:t>
                </a:r>
                <a:endParaRPr lang="zh-CN" altLang="en-US" sz="4675" noProof="1" dirty="0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2736850" y="1819275"/>
            <a:ext cx="1549400" cy="1085850"/>
            <a:chOff x="873900" y="1541325"/>
            <a:chExt cx="1166203" cy="814401"/>
          </a:xfrm>
        </p:grpSpPr>
        <p:sp>
          <p:nvSpPr>
            <p:cNvPr id="42" name="TextBox 41"/>
            <p:cNvSpPr txBox="1"/>
            <p:nvPr/>
          </p:nvSpPr>
          <p:spPr>
            <a:xfrm>
              <a:off x="873900" y="1767302"/>
              <a:ext cx="1166203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algn="ctr"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</a:t>
              </a:r>
              <a:endParaRPr lang="zh-CN" altLang="en-US" sz="86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8141" name="组合 42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947384" y="1541325"/>
                <a:ext cx="1008112" cy="267176"/>
              </a:xfrm>
              <a:prstGeom prst="rect">
                <a:avLst/>
              </a:prstGeom>
              <a:noFill/>
            </p:spPr>
            <p:txBody>
              <a:bodyPr wrap="square" lIns="79154" tIns="0" rIns="79154" bIns="0" rtlCol="0" anchor="t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560" noProof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华文黑体" pitchFamily="2" charset="-122"/>
                  </a:rPr>
                  <a:t>添加标题</a:t>
                </a:r>
                <a:endParaRPr lang="zh-CN" altLang="en-US" sz="156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7669213" y="1779588"/>
            <a:ext cx="1547812" cy="1085850"/>
            <a:chOff x="873900" y="1541325"/>
            <a:chExt cx="1166203" cy="814401"/>
          </a:xfrm>
        </p:grpSpPr>
        <p:sp>
          <p:nvSpPr>
            <p:cNvPr id="47" name="TextBox 46"/>
            <p:cNvSpPr txBox="1"/>
            <p:nvPr/>
          </p:nvSpPr>
          <p:spPr>
            <a:xfrm>
              <a:off x="873900" y="1767302"/>
              <a:ext cx="1166203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algn="ctr"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</a:t>
              </a:r>
              <a:endParaRPr lang="zh-CN" altLang="en-US" sz="86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8146" name="组合 47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49" name="直接连接符 48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947384" y="1541325"/>
                <a:ext cx="1008112" cy="267176"/>
              </a:xfrm>
              <a:prstGeom prst="rect">
                <a:avLst/>
              </a:prstGeom>
              <a:noFill/>
            </p:spPr>
            <p:txBody>
              <a:bodyPr wrap="square" lIns="79154" tIns="0" rIns="79154" bIns="0" rtlCol="0" anchor="t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560" noProof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华文黑体" pitchFamily="2" charset="-122"/>
                  </a:rPr>
                  <a:t>添加标题</a:t>
                </a:r>
                <a:endParaRPr lang="zh-CN" altLang="en-US" sz="156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5199063" y="2530475"/>
            <a:ext cx="1549400" cy="1085850"/>
            <a:chOff x="873900" y="1541325"/>
            <a:chExt cx="1166203" cy="814401"/>
          </a:xfrm>
        </p:grpSpPr>
        <p:sp>
          <p:nvSpPr>
            <p:cNvPr id="66" name="TextBox 65"/>
            <p:cNvSpPr txBox="1"/>
            <p:nvPr/>
          </p:nvSpPr>
          <p:spPr>
            <a:xfrm>
              <a:off x="873900" y="1767302"/>
              <a:ext cx="1166203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algn="ctr"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</a:t>
              </a:r>
              <a:endParaRPr lang="zh-CN" altLang="en-US" sz="86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8151" name="组合 66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947384" y="1541325"/>
                <a:ext cx="1008112" cy="267176"/>
              </a:xfrm>
              <a:prstGeom prst="rect">
                <a:avLst/>
              </a:prstGeom>
              <a:noFill/>
            </p:spPr>
            <p:txBody>
              <a:bodyPr wrap="square" lIns="79154" tIns="0" rIns="79154" bIns="0" rtlCol="0" anchor="t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zh-CN" altLang="en-US" sz="1560" noProof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华文黑体" pitchFamily="2" charset="-122"/>
                  </a:rPr>
                  <a:t>添加标题</a:t>
                </a:r>
                <a:endParaRPr lang="zh-CN" altLang="en-US" sz="1560" noProof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endParaRPr>
              </a:p>
            </p:txBody>
          </p:sp>
        </p:grpSp>
      </p:grpSp>
      <p:sp>
        <p:nvSpPr>
          <p:cNvPr id="71" name="矩形 30"/>
          <p:cNvSpPr>
            <a:spLocks noChangeArrowheads="1"/>
          </p:cNvSpPr>
          <p:nvPr/>
        </p:nvSpPr>
        <p:spPr bwMode="auto">
          <a:xfrm>
            <a:off x="2425700" y="5637213"/>
            <a:ext cx="746125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pPr lvl="0" algn="ctr" fontAlgn="auto">
              <a:lnSpc>
                <a:spcPct val="130000"/>
              </a:lnSpc>
            </a:pPr>
            <a:r>
              <a:rPr lang="zh-CN" altLang="en-US" sz="1210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  <a:endParaRPr lang="zh-CN" altLang="en-US" sz="1210" strike="noStrike" noProof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丁字箭头 71"/>
          <p:cNvSpPr/>
          <p:nvPr/>
        </p:nvSpPr>
        <p:spPr>
          <a:xfrm flipV="1">
            <a:off x="1863725" y="5280025"/>
            <a:ext cx="8139113" cy="357188"/>
          </a:xfrm>
          <a:prstGeom prst="leftRightUpArrow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7" name="图片 4" descr="234980-1403100Z155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0" y="1409700"/>
            <a:ext cx="3425825" cy="513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7788275" y="3978275"/>
            <a:ext cx="148113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营业额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提升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88438" y="3978275"/>
            <a:ext cx="142716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团队扩大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8275" y="4397375"/>
            <a:ext cx="133191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管理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提高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88438" y="4397375"/>
            <a:ext cx="161448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利益</a:t>
            </a:r>
            <a:r>
              <a:rPr lang="zh-CN" altLang="en-US" sz="156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最大化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71450" y="6546850"/>
            <a:ext cx="11844338" cy="31115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560" strike="noStrike" noProof="1"/>
          </a:p>
        </p:txBody>
      </p:sp>
      <p:cxnSp>
        <p:nvCxnSpPr>
          <p:cNvPr id="3" name="直接连接符 2"/>
          <p:cNvCxnSpPr/>
          <p:nvPr/>
        </p:nvCxnSpPr>
        <p:spPr>
          <a:xfrm>
            <a:off x="7246938" y="2400300"/>
            <a:ext cx="0" cy="257651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7753350" y="2882900"/>
            <a:ext cx="3260725" cy="928688"/>
            <a:chOff x="7393561" y="2664668"/>
            <a:chExt cx="3767455" cy="1071568"/>
          </a:xfrm>
        </p:grpSpPr>
        <p:sp>
          <p:nvSpPr>
            <p:cNvPr id="50185" name="TextBox 22"/>
            <p:cNvSpPr txBox="1"/>
            <p:nvPr/>
          </p:nvSpPr>
          <p:spPr>
            <a:xfrm>
              <a:off x="7393561" y="3020356"/>
              <a:ext cx="3767455" cy="7158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400" dirty="0">
                  <a:solidFill>
                    <a:srgbClr val="0066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明年工作计划</a:t>
              </a:r>
              <a:endParaRPr lang="zh-CN" altLang="en-US" sz="3400" dirty="0">
                <a:solidFill>
                  <a:srgbClr val="0066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186" name="TextBox 41"/>
            <p:cNvSpPr txBox="1"/>
            <p:nvPr/>
          </p:nvSpPr>
          <p:spPr>
            <a:xfrm>
              <a:off x="7435488" y="2664668"/>
              <a:ext cx="2292893" cy="3799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1500" b="1" dirty="0">
                  <a:solidFill>
                    <a:srgbClr val="FC8604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WORK  REPORT</a:t>
              </a:r>
              <a:endParaRPr lang="zh-CN" altLang="en-US" sz="1500" b="1" dirty="0">
                <a:solidFill>
                  <a:srgbClr val="FC860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54613" y="2441575"/>
            <a:ext cx="1876425" cy="2482850"/>
            <a:chOff x="4392265" y="2154519"/>
            <a:chExt cx="2168184" cy="2868235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4" rIns="0" bIns="44884" rtlCol="0" anchor="ctr"/>
            <a:lstStyle/>
            <a:p>
              <a:pPr algn="ctr" fontAlgn="auto"/>
              <a:r>
                <a:rPr lang="en-US" altLang="zh-CN" sz="6235" strike="noStrike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en-US" altLang="zh-CN" sz="6235" strike="noStrike" noProof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190" name="TextBox 42"/>
            <p:cNvSpPr txBox="1"/>
            <p:nvPr/>
          </p:nvSpPr>
          <p:spPr>
            <a:xfrm>
              <a:off x="4725890" y="4551124"/>
              <a:ext cx="1558083" cy="471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000" dirty="0">
                  <a:solidFill>
                    <a:srgbClr val="595959"/>
                  </a:solidFill>
                  <a:latin typeface="方正准圆简体" panose="02010601030101010101" pitchFamily="2" charset="-122"/>
                  <a:ea typeface="方正准圆简体" panose="02010601030101010101" pitchFamily="2" charset="-122"/>
                </a:rPr>
                <a:t>Overview</a:t>
              </a:r>
              <a:endParaRPr lang="zh-CN" altLang="en-US" sz="2000" dirty="0">
                <a:solidFill>
                  <a:srgbClr val="595959"/>
                </a:solidFill>
                <a:latin typeface="方正准圆简体" panose="02010601030101010101" pitchFamily="2" charset="-122"/>
                <a:ea typeface="方正准圆简体" panose="02010601030101010101" pitchFamily="2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769225" y="4752975"/>
            <a:ext cx="161448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结束语</a:t>
            </a:r>
            <a:endParaRPr lang="zh-CN" altLang="en-US" sz="156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80" grpId="0" bldLvl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1804988" y="2424113"/>
            <a:ext cx="3849687" cy="889000"/>
            <a:chOff x="1097890" y="1891967"/>
            <a:chExt cx="2971096" cy="666983"/>
          </a:xfrm>
        </p:grpSpPr>
        <p:sp>
          <p:nvSpPr>
            <p:cNvPr id="131" name="Rounded Rectangle 43"/>
            <p:cNvSpPr/>
            <p:nvPr/>
          </p:nvSpPr>
          <p:spPr>
            <a:xfrm>
              <a:off x="1952894" y="1917570"/>
              <a:ext cx="768382" cy="195578"/>
            </a:xfrm>
            <a:prstGeom prst="roundRect">
              <a:avLst>
                <a:gd name="adj" fmla="val 46832"/>
              </a:avLst>
            </a:prstGeom>
            <a:solidFill>
              <a:srgbClr val="0066FF"/>
            </a:solidFill>
            <a:ln>
              <a:noFill/>
            </a:ln>
            <a:effectLst>
              <a:outerShdw blurRad="165100" dist="127000" dir="5400000" sx="92000" sy="9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id-ID" sz="1560" strike="noStrike" noProof="1"/>
            </a:p>
          </p:txBody>
        </p:sp>
        <p:sp>
          <p:nvSpPr>
            <p:cNvPr id="52227" name="TextBox 131"/>
            <p:cNvSpPr txBox="1"/>
            <p:nvPr/>
          </p:nvSpPr>
          <p:spPr>
            <a:xfrm>
              <a:off x="2011566" y="1891967"/>
              <a:ext cx="651035" cy="2276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1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添加内容</a:t>
              </a:r>
              <a:endParaRPr lang="id-ID" altLang="en-US" sz="1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5" name="Straight Connector 1"/>
            <p:cNvCxnSpPr/>
            <p:nvPr/>
          </p:nvCxnSpPr>
          <p:spPr>
            <a:xfrm flipH="1">
              <a:off x="2835798" y="2008102"/>
              <a:ext cx="1233188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29" name="TextBox 159"/>
            <p:cNvSpPr txBox="1"/>
            <p:nvPr/>
          </p:nvSpPr>
          <p:spPr>
            <a:xfrm>
              <a:off x="1097890" y="2192237"/>
              <a:ext cx="1635029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404040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添加你的饿内容文字，添加你的饿内容文字，添加你的饿</a:t>
              </a:r>
              <a:endParaRPr lang="id-ID" altLang="en-US" sz="800" dirty="0">
                <a:solidFill>
                  <a:srgbClr val="404040"/>
                </a:solidFill>
                <a:latin typeface="Lato" panose="020F0502020204030203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54200" y="4059238"/>
            <a:ext cx="3848100" cy="855662"/>
            <a:chOff x="1097890" y="3117831"/>
            <a:chExt cx="2971096" cy="642355"/>
          </a:xfrm>
        </p:grpSpPr>
        <p:sp>
          <p:nvSpPr>
            <p:cNvPr id="145" name="Rounded Rectangle 43"/>
            <p:cNvSpPr/>
            <p:nvPr/>
          </p:nvSpPr>
          <p:spPr>
            <a:xfrm>
              <a:off x="1915404" y="3141706"/>
              <a:ext cx="805872" cy="201686"/>
            </a:xfrm>
            <a:prstGeom prst="roundRect">
              <a:avLst>
                <a:gd name="adj" fmla="val 46832"/>
              </a:avLst>
            </a:prstGeom>
            <a:solidFill>
              <a:srgbClr val="0066FF"/>
            </a:solidFill>
            <a:ln>
              <a:noFill/>
            </a:ln>
            <a:effectLst>
              <a:outerShdw blurRad="215900" dist="114300" dir="3240000" sx="97000" sy="97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id-ID" sz="1560" strike="noStrike" noProof="1"/>
            </a:p>
          </p:txBody>
        </p:sp>
        <p:sp>
          <p:nvSpPr>
            <p:cNvPr id="52232" name="TextBox 148"/>
            <p:cNvSpPr txBox="1"/>
            <p:nvPr/>
          </p:nvSpPr>
          <p:spPr>
            <a:xfrm>
              <a:off x="1996627" y="3117831"/>
              <a:ext cx="651035" cy="2276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1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添加内容</a:t>
              </a:r>
              <a:endParaRPr lang="id-ID" altLang="en-US" sz="1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59" name="Straight Connector 1"/>
            <p:cNvCxnSpPr/>
            <p:nvPr/>
          </p:nvCxnSpPr>
          <p:spPr>
            <a:xfrm flipH="1">
              <a:off x="2835798" y="3215712"/>
              <a:ext cx="1233188" cy="2263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34" name="TextBox 160"/>
            <p:cNvSpPr txBox="1"/>
            <p:nvPr/>
          </p:nvSpPr>
          <p:spPr>
            <a:xfrm>
              <a:off x="1097890" y="3393473"/>
              <a:ext cx="1635029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404040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添加你的饿内容文字，添加你的饿内容文字，添加你的饿</a:t>
              </a:r>
              <a:endParaRPr lang="id-ID" altLang="en-US" sz="800" dirty="0">
                <a:solidFill>
                  <a:srgbClr val="404040"/>
                </a:solidFill>
                <a:latin typeface="Lato" panose="020F0502020204030203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19888" y="3111500"/>
            <a:ext cx="4135437" cy="836613"/>
            <a:chOff x="4854651" y="2406822"/>
            <a:chExt cx="3192924" cy="628322"/>
          </a:xfrm>
        </p:grpSpPr>
        <p:cxnSp>
          <p:nvCxnSpPr>
            <p:cNvPr id="103" name="Straight Connector 1"/>
            <p:cNvCxnSpPr/>
            <p:nvPr/>
          </p:nvCxnSpPr>
          <p:spPr>
            <a:xfrm>
              <a:off x="4854651" y="2540519"/>
              <a:ext cx="1484239" cy="154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37" name="组合 17"/>
            <p:cNvGrpSpPr/>
            <p:nvPr/>
          </p:nvGrpSpPr>
          <p:grpSpPr>
            <a:xfrm>
              <a:off x="6412546" y="2406822"/>
              <a:ext cx="1635029" cy="628322"/>
              <a:chOff x="6412546" y="2406822"/>
              <a:chExt cx="1635029" cy="628322"/>
            </a:xfrm>
          </p:grpSpPr>
          <p:sp>
            <p:nvSpPr>
              <p:cNvPr id="134" name="Rounded Rectangle 43"/>
              <p:cNvSpPr/>
              <p:nvPr/>
            </p:nvSpPr>
            <p:spPr>
              <a:xfrm>
                <a:off x="6412546" y="2417674"/>
                <a:ext cx="817514" cy="220589"/>
              </a:xfrm>
              <a:prstGeom prst="roundRect">
                <a:avLst>
                  <a:gd name="adj" fmla="val 46832"/>
                </a:avLst>
              </a:prstGeom>
              <a:solidFill>
                <a:srgbClr val="0066FF"/>
              </a:solidFill>
              <a:ln>
                <a:noFill/>
              </a:ln>
              <a:effectLst>
                <a:outerShdw blurRad="88900" dist="88900" dir="5400000" algn="t" rotWithShape="0">
                  <a:schemeClr val="tx1">
                    <a:lumMod val="75000"/>
                    <a:lumOff val="25000"/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id-ID" sz="1560" strike="noStrike" noProof="1"/>
              </a:p>
            </p:txBody>
          </p:sp>
          <p:sp>
            <p:nvSpPr>
              <p:cNvPr id="52239" name="TextBox 134"/>
              <p:cNvSpPr txBox="1"/>
              <p:nvPr/>
            </p:nvSpPr>
            <p:spPr>
              <a:xfrm>
                <a:off x="6493030" y="2406822"/>
                <a:ext cx="651035" cy="227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/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添加内容</a:t>
                </a:r>
                <a:endParaRPr lang="id-ID" altLang="en-US" sz="1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240" name="TextBox 161"/>
              <p:cNvSpPr txBox="1"/>
              <p:nvPr/>
            </p:nvSpPr>
            <p:spPr>
              <a:xfrm>
                <a:off x="6412546" y="2668432"/>
                <a:ext cx="1635029" cy="3667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rgbClr val="404040"/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添加你的饿内容文字，添加你的饿内容文字，添加你的饿</a:t>
                </a:r>
                <a:endParaRPr lang="id-ID" altLang="en-US" sz="800" dirty="0">
                  <a:solidFill>
                    <a:srgbClr val="404040"/>
                  </a:solidFill>
                  <a:latin typeface="Lato" panose="020F0502020204030203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719888" y="4691063"/>
            <a:ext cx="4135437" cy="798512"/>
            <a:chOff x="4854652" y="3592245"/>
            <a:chExt cx="3192923" cy="598748"/>
          </a:xfrm>
        </p:grpSpPr>
        <p:sp>
          <p:nvSpPr>
            <p:cNvPr id="157" name="Rounded Rectangle 43"/>
            <p:cNvSpPr/>
            <p:nvPr/>
          </p:nvSpPr>
          <p:spPr>
            <a:xfrm>
              <a:off x="6477258" y="3592245"/>
              <a:ext cx="775830" cy="199016"/>
            </a:xfrm>
            <a:prstGeom prst="roundRect">
              <a:avLst>
                <a:gd name="adj" fmla="val 46832"/>
              </a:avLst>
            </a:prstGeom>
            <a:solidFill>
              <a:srgbClr val="0066FF"/>
            </a:solidFill>
            <a:ln>
              <a:noFill/>
            </a:ln>
            <a:effectLst>
              <a:outerShdw blurRad="165100" dist="1016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id-ID" sz="1560" strike="noStrike" noProof="1"/>
            </a:p>
          </p:txBody>
        </p:sp>
        <p:sp>
          <p:nvSpPr>
            <p:cNvPr id="52243" name="TextBox 157"/>
            <p:cNvSpPr txBox="1"/>
            <p:nvPr/>
          </p:nvSpPr>
          <p:spPr>
            <a:xfrm>
              <a:off x="6469638" y="3601222"/>
              <a:ext cx="809001" cy="2276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1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添加内容</a:t>
              </a:r>
              <a:endParaRPr lang="id-ID" altLang="en-US" sz="1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44" name="Straight Connector 1"/>
            <p:cNvCxnSpPr/>
            <p:nvPr/>
          </p:nvCxnSpPr>
          <p:spPr>
            <a:xfrm>
              <a:off x="4854652" y="3686819"/>
              <a:ext cx="1484239" cy="154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45" name="TextBox 162"/>
            <p:cNvSpPr txBox="1"/>
            <p:nvPr/>
          </p:nvSpPr>
          <p:spPr>
            <a:xfrm>
              <a:off x="6412546" y="3824281"/>
              <a:ext cx="1635029" cy="3667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404040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添加你的饿内容文字，添加你的饿内容文字，添加你的饿</a:t>
              </a:r>
              <a:endParaRPr lang="id-ID" altLang="en-US" sz="800" dirty="0">
                <a:solidFill>
                  <a:srgbClr val="404040"/>
                </a:solidFill>
                <a:latin typeface="Lato" panose="020F0502020204030203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1" name="Freeform 6"/>
          <p:cNvSpPr/>
          <p:nvPr/>
        </p:nvSpPr>
        <p:spPr bwMode="auto">
          <a:xfrm>
            <a:off x="5503863" y="1808163"/>
            <a:ext cx="1216025" cy="1087438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rgbClr val="FFC000"/>
          </a:solidFill>
          <a:ln w="5" cap="flat">
            <a:noFill/>
            <a:prstDash val="solid"/>
            <a:miter lim="800000"/>
          </a:ln>
        </p:spPr>
        <p:txBody>
          <a:bodyPr vert="horz" wrap="square" lIns="119637" tIns="59818" rIns="119637" bIns="59818" numCol="1" anchor="b" anchorCtr="0" compatLnSpc="1"/>
          <a:lstStyle/>
          <a:p>
            <a:pPr algn="ctr" fontAlgn="auto"/>
            <a:r>
              <a:rPr lang="zh-CN" altLang="en-US" sz="1905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增长</a:t>
            </a:r>
            <a:endParaRPr lang="zh-CN" altLang="en-US" sz="1905" strike="noStrike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Freeform 7"/>
          <p:cNvSpPr/>
          <p:nvPr/>
        </p:nvSpPr>
        <p:spPr bwMode="auto">
          <a:xfrm>
            <a:off x="5084763" y="3125788"/>
            <a:ext cx="2054225" cy="511175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66FF"/>
          </a:solidFill>
          <a:ln w="5" cap="flat">
            <a:noFill/>
            <a:prstDash val="solid"/>
            <a:miter lim="800000"/>
          </a:ln>
        </p:spPr>
        <p:txBody>
          <a:bodyPr vert="horz" wrap="square" lIns="119637" tIns="59818" rIns="119637" bIns="59818" numCol="1" anchor="ctr" anchorCtr="0" compatLnSpc="1"/>
          <a:lstStyle/>
          <a:p>
            <a:pPr algn="ctr" fontAlgn="auto"/>
            <a:r>
              <a:rPr lang="zh-CN" altLang="en-US" sz="1905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添加内容</a:t>
            </a:r>
            <a:endParaRPr lang="zh-CN" altLang="en-US" sz="1905" strike="noStrike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Freeform 8"/>
          <p:cNvSpPr/>
          <p:nvPr/>
        </p:nvSpPr>
        <p:spPr bwMode="auto">
          <a:xfrm>
            <a:off x="4675188" y="3870325"/>
            <a:ext cx="2882900" cy="506413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FFC000"/>
          </a:solidFill>
          <a:ln w="5" cap="flat">
            <a:noFill/>
            <a:prstDash val="solid"/>
            <a:miter lim="800000"/>
          </a:ln>
        </p:spPr>
        <p:txBody>
          <a:bodyPr vert="horz" wrap="square" lIns="119637" tIns="59818" rIns="119637" bIns="59818" numCol="1" anchor="ctr" anchorCtr="0" compatLnSpc="1"/>
          <a:lstStyle/>
          <a:p>
            <a:pPr algn="ctr" fontAlgn="auto"/>
            <a:r>
              <a:rPr lang="zh-CN" altLang="en-US" sz="1560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添加内容</a:t>
            </a:r>
            <a:endParaRPr lang="zh-CN" altLang="en-US" sz="1560" strike="noStrike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Freeform 10"/>
          <p:cNvSpPr/>
          <p:nvPr/>
        </p:nvSpPr>
        <p:spPr bwMode="auto">
          <a:xfrm>
            <a:off x="5503863" y="2895600"/>
            <a:ext cx="1344613" cy="23018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79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119637" tIns="59818" rIns="119637" bIns="598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93" name="Freeform 11"/>
          <p:cNvSpPr/>
          <p:nvPr/>
        </p:nvSpPr>
        <p:spPr bwMode="auto">
          <a:xfrm>
            <a:off x="5084763" y="3636963"/>
            <a:ext cx="2185988" cy="233363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79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119637" tIns="59818" rIns="119637" bIns="598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94" name="Freeform 12"/>
          <p:cNvSpPr/>
          <p:nvPr/>
        </p:nvSpPr>
        <p:spPr bwMode="auto">
          <a:xfrm>
            <a:off x="4675188" y="4376738"/>
            <a:ext cx="3014663" cy="234950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79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119637" tIns="59818" rIns="119637" bIns="59818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90" name="Freeform 9"/>
          <p:cNvSpPr/>
          <p:nvPr/>
        </p:nvSpPr>
        <p:spPr bwMode="auto">
          <a:xfrm>
            <a:off x="4041775" y="4611688"/>
            <a:ext cx="4154488" cy="900113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rgbClr val="0066FF"/>
          </a:solidFill>
          <a:ln w="5" cap="flat">
            <a:noFill/>
            <a:prstDash val="solid"/>
            <a:miter lim="800000"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txBody>
          <a:bodyPr vert="horz" wrap="square" lIns="119637" tIns="59818" rIns="119637" bIns="59818" numCol="1" anchor="ctr" anchorCtr="0" compatLnSpc="1"/>
          <a:lstStyle/>
          <a:p>
            <a:pPr algn="ctr" fontAlgn="auto"/>
            <a:r>
              <a:rPr lang="zh-CN" altLang="en-US" sz="1560" strike="noStrike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添加内容</a:t>
            </a:r>
            <a:endParaRPr lang="zh-CN" altLang="en-US" sz="1560" strike="noStrike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2" grpId="0" bldLvl="0" animBg="1"/>
      <p:bldP spid="89" grpId="0" bldLvl="0" animBg="1"/>
      <p:bldP spid="91" grpId="0" bldLvl="0" animBg="1"/>
      <p:bldP spid="93" grpId="0" bldLvl="0" animBg="1"/>
      <p:bldP spid="94" grpId="0" bldLvl="0" animBg="1"/>
      <p:bldP spid="9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3" name="Freeform 6"/>
          <p:cNvSpPr/>
          <p:nvPr/>
        </p:nvSpPr>
        <p:spPr bwMode="auto">
          <a:xfrm>
            <a:off x="2649538" y="2259013"/>
            <a:ext cx="2144713" cy="1924050"/>
          </a:xfrm>
          <a:custGeom>
            <a:avLst/>
            <a:gdLst>
              <a:gd name="T0" fmla="*/ 739 w 861"/>
              <a:gd name="T1" fmla="*/ 731 h 750"/>
              <a:gd name="T2" fmla="*/ 739 w 861"/>
              <a:gd name="T3" fmla="*/ 730 h 750"/>
              <a:gd name="T4" fmla="*/ 861 w 861"/>
              <a:gd name="T5" fmla="*/ 431 h 750"/>
              <a:gd name="T6" fmla="*/ 430 w 861"/>
              <a:gd name="T7" fmla="*/ 0 h 750"/>
              <a:gd name="T8" fmla="*/ 0 w 861"/>
              <a:gd name="T9" fmla="*/ 431 h 750"/>
              <a:gd name="T10" fmla="*/ 120 w 861"/>
              <a:gd name="T11" fmla="*/ 729 h 750"/>
              <a:gd name="T12" fmla="*/ 120 w 861"/>
              <a:gd name="T13" fmla="*/ 730 h 750"/>
              <a:gd name="T14" fmla="*/ 132 w 861"/>
              <a:gd name="T15" fmla="*/ 742 h 750"/>
              <a:gd name="T16" fmla="*/ 284 w 861"/>
              <a:gd name="T17" fmla="*/ 589 h 750"/>
              <a:gd name="T18" fmla="*/ 278 w 861"/>
              <a:gd name="T19" fmla="*/ 583 h 750"/>
              <a:gd name="T20" fmla="*/ 277 w 861"/>
              <a:gd name="T21" fmla="*/ 582 h 750"/>
              <a:gd name="T22" fmla="*/ 215 w 861"/>
              <a:gd name="T23" fmla="*/ 431 h 750"/>
              <a:gd name="T24" fmla="*/ 430 w 861"/>
              <a:gd name="T25" fmla="*/ 215 h 750"/>
              <a:gd name="T26" fmla="*/ 645 w 861"/>
              <a:gd name="T27" fmla="*/ 431 h 750"/>
              <a:gd name="T28" fmla="*/ 584 w 861"/>
              <a:gd name="T29" fmla="*/ 581 h 750"/>
              <a:gd name="T30" fmla="*/ 584 w 861"/>
              <a:gd name="T31" fmla="*/ 581 h 750"/>
              <a:gd name="T32" fmla="*/ 584 w 861"/>
              <a:gd name="T33" fmla="*/ 581 h 750"/>
              <a:gd name="T34" fmla="*/ 563 w 861"/>
              <a:gd name="T35" fmla="*/ 603 h 750"/>
              <a:gd name="T36" fmla="*/ 721 w 861"/>
              <a:gd name="T37" fmla="*/ 750 h 750"/>
              <a:gd name="T38" fmla="*/ 739 w 861"/>
              <a:gd name="T39" fmla="*/ 731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1" h="750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rgbClr val="0066FF"/>
          </a:solidFill>
          <a:effectLst>
            <a:outerShdw blurRad="165100" dist="38100" dir="5400000" sx="101000" sy="101000" algn="t" rotWithShape="0">
              <a:prstClr val="black">
                <a:alpha val="24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79533" tIns="89766" rIns="179533" bIns="89766" numCol="1" anchor="t" anchorCtr="0" compatLnSpc="1"/>
          <a:lstStyle/>
          <a:p>
            <a:pPr fontAlgn="auto"/>
            <a:endParaRPr lang="id-ID" sz="1560" strike="noStrike" noProof="1" dirty="0">
              <a:latin typeface="Lato Light"/>
            </a:endParaRPr>
          </a:p>
        </p:txBody>
      </p:sp>
      <p:sp>
        <p:nvSpPr>
          <p:cNvPr id="174" name="Freeform 7"/>
          <p:cNvSpPr/>
          <p:nvPr/>
        </p:nvSpPr>
        <p:spPr bwMode="auto">
          <a:xfrm>
            <a:off x="3787775" y="3430588"/>
            <a:ext cx="2147888" cy="2209800"/>
          </a:xfrm>
          <a:custGeom>
            <a:avLst/>
            <a:gdLst>
              <a:gd name="T0" fmla="*/ 443 w 862"/>
              <a:gd name="T1" fmla="*/ 0 h 861"/>
              <a:gd name="T2" fmla="*/ 373 w 862"/>
              <a:gd name="T3" fmla="*/ 223 h 861"/>
              <a:gd name="T4" fmla="*/ 431 w 862"/>
              <a:gd name="T5" fmla="*/ 215 h 861"/>
              <a:gd name="T6" fmla="*/ 646 w 862"/>
              <a:gd name="T7" fmla="*/ 430 h 861"/>
              <a:gd name="T8" fmla="*/ 431 w 862"/>
              <a:gd name="T9" fmla="*/ 645 h 861"/>
              <a:gd name="T10" fmla="*/ 216 w 862"/>
              <a:gd name="T11" fmla="*/ 430 h 861"/>
              <a:gd name="T12" fmla="*/ 264 w 862"/>
              <a:gd name="T13" fmla="*/ 294 h 861"/>
              <a:gd name="T14" fmla="*/ 106 w 862"/>
              <a:gd name="T15" fmla="*/ 147 h 861"/>
              <a:gd name="T16" fmla="*/ 0 w 862"/>
              <a:gd name="T17" fmla="*/ 430 h 861"/>
              <a:gd name="T18" fmla="*/ 431 w 862"/>
              <a:gd name="T19" fmla="*/ 861 h 861"/>
              <a:gd name="T20" fmla="*/ 862 w 862"/>
              <a:gd name="T21" fmla="*/ 430 h 861"/>
              <a:gd name="T22" fmla="*/ 443 w 862"/>
              <a:gd name="T23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2" h="861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rgbClr val="FC8604"/>
          </a:solidFill>
          <a:effectLst>
            <a:outerShdw blurRad="152400" dist="38100" dir="5400000" sx="101000" sy="101000" algn="t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79533" tIns="89766" rIns="179533" bIns="89766" numCol="1" anchor="t" anchorCtr="0" compatLnSpc="1"/>
          <a:lstStyle/>
          <a:p>
            <a:pPr fontAlgn="auto"/>
            <a:endParaRPr lang="id-ID" sz="1560" strike="noStrike" noProof="1" dirty="0">
              <a:latin typeface="Lato Light"/>
            </a:endParaRPr>
          </a:p>
        </p:txBody>
      </p:sp>
      <p:sp>
        <p:nvSpPr>
          <p:cNvPr id="172" name="Freeform 5"/>
          <p:cNvSpPr/>
          <p:nvPr/>
        </p:nvSpPr>
        <p:spPr bwMode="auto">
          <a:xfrm>
            <a:off x="1508125" y="3430588"/>
            <a:ext cx="2144713" cy="2209800"/>
          </a:xfrm>
          <a:custGeom>
            <a:avLst/>
            <a:gdLst>
              <a:gd name="T0" fmla="*/ 646 w 861"/>
              <a:gd name="T1" fmla="*/ 430 h 861"/>
              <a:gd name="T2" fmla="*/ 430 w 861"/>
              <a:gd name="T3" fmla="*/ 645 h 861"/>
              <a:gd name="T4" fmla="*/ 215 w 861"/>
              <a:gd name="T5" fmla="*/ 430 h 861"/>
              <a:gd name="T6" fmla="*/ 430 w 861"/>
              <a:gd name="T7" fmla="*/ 215 h 861"/>
              <a:gd name="T8" fmla="*/ 488 w 861"/>
              <a:gd name="T9" fmla="*/ 223 h 861"/>
              <a:gd name="T10" fmla="*/ 418 w 861"/>
              <a:gd name="T11" fmla="*/ 0 h 861"/>
              <a:gd name="T12" fmla="*/ 0 w 861"/>
              <a:gd name="T13" fmla="*/ 430 h 861"/>
              <a:gd name="T14" fmla="*/ 430 w 861"/>
              <a:gd name="T15" fmla="*/ 861 h 861"/>
              <a:gd name="T16" fmla="*/ 861 w 861"/>
              <a:gd name="T17" fmla="*/ 430 h 861"/>
              <a:gd name="T18" fmla="*/ 742 w 861"/>
              <a:gd name="T19" fmla="*/ 133 h 861"/>
              <a:gd name="T20" fmla="*/ 590 w 861"/>
              <a:gd name="T21" fmla="*/ 286 h 861"/>
              <a:gd name="T22" fmla="*/ 646 w 861"/>
              <a:gd name="T23" fmla="*/ 43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1" h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rgbClr val="FFC000"/>
          </a:solidFill>
          <a:effectLst>
            <a:outerShdw blurRad="152400" dist="38100" dir="5400000" sx="101000" sy="101000" algn="t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79533" tIns="89766" rIns="179533" bIns="89766" numCol="1" anchor="t" anchorCtr="0" compatLnSpc="1"/>
          <a:lstStyle/>
          <a:p>
            <a:pPr fontAlgn="auto"/>
            <a:endParaRPr lang="id-ID" sz="1560" strike="noStrike" noProof="1" dirty="0">
              <a:solidFill>
                <a:schemeClr val="accent3"/>
              </a:solidFill>
              <a:latin typeface="Lato Ligh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98688" y="2913063"/>
            <a:ext cx="3025775" cy="2051050"/>
            <a:chOff x="2084571" y="2996977"/>
            <a:chExt cx="3114173" cy="2052301"/>
          </a:xfrm>
        </p:grpSpPr>
        <p:sp>
          <p:nvSpPr>
            <p:cNvPr id="42" name="TextBox 41"/>
            <p:cNvSpPr txBox="1"/>
            <p:nvPr/>
          </p:nvSpPr>
          <p:spPr>
            <a:xfrm>
              <a:off x="2084571" y="4349310"/>
              <a:ext cx="786031" cy="699968"/>
            </a:xfrm>
            <a:prstGeom prst="rect">
              <a:avLst/>
            </a:prstGeom>
            <a:noFill/>
          </p:spPr>
          <p:txBody>
            <a:bodyPr wrap="square" lIns="105509" tIns="52755" rIns="105509" bIns="52755" rtlCol="0">
              <a:spAutoFit/>
            </a:bodyPr>
            <a:lstStyle/>
            <a:p>
              <a:pPr fontAlgn="auto"/>
              <a:r>
                <a:rPr lang="en-US" altLang="zh-CN" sz="3895" noProof="1" dirty="0">
                  <a:solidFill>
                    <a:srgbClr val="0066FF"/>
                  </a:solidFill>
                  <a:latin typeface="DFGothic-EB" panose="02010609010101010101" pitchFamily="1" charset="-128"/>
                  <a:ea typeface="DFGothic-EB" panose="02010609010101010101" pitchFamily="1" charset="-128"/>
                  <a:cs typeface="+mn-cs"/>
                </a:rPr>
                <a:t>01</a:t>
              </a:r>
              <a:endParaRPr lang="zh-CN" altLang="en-US" sz="3895" noProof="1" dirty="0">
                <a:solidFill>
                  <a:srgbClr val="0066FF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  <p:sp>
          <p:nvSpPr>
            <p:cNvPr id="54278" name="TextBox 42"/>
            <p:cNvSpPr txBox="1"/>
            <p:nvPr/>
          </p:nvSpPr>
          <p:spPr>
            <a:xfrm>
              <a:off x="3293464" y="2996977"/>
              <a:ext cx="786031" cy="6999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05509" tIns="52755" rIns="105509" bIns="52755" anchor="t">
              <a:spAutoFit/>
            </a:bodyPr>
            <a:p>
              <a:r>
                <a:rPr lang="en-US" altLang="zh-CN" sz="3800" dirty="0">
                  <a:solidFill>
                    <a:srgbClr val="0066FF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02</a:t>
              </a:r>
              <a:endParaRPr lang="zh-CN" altLang="en-US" sz="3800" dirty="0">
                <a:solidFill>
                  <a:srgbClr val="0066FF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  <p:sp>
          <p:nvSpPr>
            <p:cNvPr id="54279" name="TextBox 43"/>
            <p:cNvSpPr txBox="1"/>
            <p:nvPr/>
          </p:nvSpPr>
          <p:spPr>
            <a:xfrm>
              <a:off x="4412713" y="4267387"/>
              <a:ext cx="786031" cy="6999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105509" tIns="52755" rIns="105509" bIns="52755" anchor="t">
              <a:spAutoFit/>
            </a:bodyPr>
            <a:p>
              <a:r>
                <a:rPr lang="en-US" altLang="zh-CN" sz="3800" dirty="0">
                  <a:solidFill>
                    <a:srgbClr val="0066FF"/>
                  </a:solidFill>
                  <a:latin typeface="DFGothic-EB" panose="02010609010101010101" pitchFamily="1" charset="-128"/>
                  <a:ea typeface="DFGothic-EB" panose="02010609010101010101" pitchFamily="1" charset="-128"/>
                </a:rPr>
                <a:t>03</a:t>
              </a:r>
              <a:endParaRPr lang="zh-CN" altLang="en-US" sz="3800" dirty="0">
                <a:solidFill>
                  <a:srgbClr val="0066FF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313818" y="1924549"/>
            <a:ext cx="810215" cy="834007"/>
            <a:chOff x="1463339" y="1072758"/>
            <a:chExt cx="1546058" cy="1546058"/>
          </a:xfrm>
          <a:effectLst>
            <a:outerShdw blurRad="330200" dist="215900" dir="6900000" sx="83000" sy="83000" algn="t" rotWithShape="0">
              <a:prstClr val="black">
                <a:alpha val="49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484232" y="1093651"/>
              <a:ext cx="1504274" cy="15042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55" name="椭圆 54"/>
          <p:cNvSpPr/>
          <p:nvPr/>
        </p:nvSpPr>
        <p:spPr>
          <a:xfrm>
            <a:off x="7412038" y="2025650"/>
            <a:ext cx="612775" cy="63182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 dirty="0"/>
          </a:p>
        </p:txBody>
      </p:sp>
      <p:grpSp>
        <p:nvGrpSpPr>
          <p:cNvPr id="56" name="组合 55"/>
          <p:cNvGrpSpPr/>
          <p:nvPr/>
        </p:nvGrpSpPr>
        <p:grpSpPr>
          <a:xfrm>
            <a:off x="7299352" y="3431035"/>
            <a:ext cx="810215" cy="834008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59" name="椭圆 58"/>
          <p:cNvSpPr/>
          <p:nvPr/>
        </p:nvSpPr>
        <p:spPr>
          <a:xfrm>
            <a:off x="7397750" y="3532188"/>
            <a:ext cx="612775" cy="631825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60" name="组合 59"/>
          <p:cNvGrpSpPr/>
          <p:nvPr/>
        </p:nvGrpSpPr>
        <p:grpSpPr>
          <a:xfrm>
            <a:off x="7299352" y="4914503"/>
            <a:ext cx="810215" cy="834008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63" name="椭圆 62"/>
          <p:cNvSpPr/>
          <p:nvPr/>
        </p:nvSpPr>
        <p:spPr>
          <a:xfrm>
            <a:off x="7397750" y="5016500"/>
            <a:ext cx="612775" cy="630238"/>
          </a:xfrm>
          <a:prstGeom prst="ellipse">
            <a:avLst/>
          </a:prstGeom>
          <a:solidFill>
            <a:srgbClr val="FC860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64" name="组合 63"/>
          <p:cNvGrpSpPr/>
          <p:nvPr/>
        </p:nvGrpSpPr>
        <p:grpSpPr>
          <a:xfrm>
            <a:off x="8307388" y="1919288"/>
            <a:ext cx="2163762" cy="744537"/>
            <a:chOff x="6084168" y="1274556"/>
            <a:chExt cx="1669538" cy="557291"/>
          </a:xfrm>
        </p:grpSpPr>
        <p:sp>
          <p:nvSpPr>
            <p:cNvPr id="65" name="TextBox 64"/>
            <p:cNvSpPr txBox="1"/>
            <p:nvPr/>
          </p:nvSpPr>
          <p:spPr>
            <a:xfrm>
              <a:off x="6084168" y="1514664"/>
              <a:ext cx="1669538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09640" y="1274556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307388" y="3533775"/>
            <a:ext cx="2163762" cy="712788"/>
            <a:chOff x="6084168" y="2547213"/>
            <a:chExt cx="1669538" cy="534806"/>
          </a:xfrm>
        </p:grpSpPr>
        <p:sp>
          <p:nvSpPr>
            <p:cNvPr id="68" name="TextBox 67"/>
            <p:cNvSpPr txBox="1"/>
            <p:nvPr/>
          </p:nvSpPr>
          <p:spPr>
            <a:xfrm>
              <a:off x="6084168" y="2764836"/>
              <a:ext cx="1669538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09640" y="2547213"/>
              <a:ext cx="1008112" cy="267177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307388" y="4953000"/>
            <a:ext cx="2163762" cy="733425"/>
            <a:chOff x="6084168" y="3766937"/>
            <a:chExt cx="1669538" cy="549796"/>
          </a:xfrm>
        </p:grpSpPr>
        <p:sp>
          <p:nvSpPr>
            <p:cNvPr id="71" name="TextBox 70"/>
            <p:cNvSpPr txBox="1"/>
            <p:nvPr/>
          </p:nvSpPr>
          <p:spPr>
            <a:xfrm>
              <a:off x="6084168" y="3999550"/>
              <a:ext cx="1669538" cy="317183"/>
            </a:xfrm>
            <a:prstGeom prst="rect">
              <a:avLst/>
            </a:prstGeom>
            <a:noFill/>
          </p:spPr>
          <p:txBody>
            <a:bodyPr wrap="square" lIns="79154" tIns="39576" rIns="79154" bIns="39576" rtlCol="0">
              <a:spAutoFit/>
            </a:bodyPr>
            <a:lstStyle/>
            <a:p>
              <a:pPr fontAlgn="auto">
                <a:lnSpc>
                  <a:spcPct val="130000"/>
                </a:lnSpc>
              </a:pPr>
              <a:r>
                <a:rPr lang="zh-CN" altLang="en-US" sz="865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您的内容打在这里，或者通过您的内容打在这里，或者您的内容打在这里，</a:t>
              </a:r>
              <a:endParaRPr lang="zh-CN" altLang="en-US" sz="865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94400" y="3766937"/>
              <a:ext cx="1008112" cy="267176"/>
            </a:xfrm>
            <a:prstGeom prst="rect">
              <a:avLst/>
            </a:prstGeom>
            <a:noFill/>
          </p:spPr>
          <p:txBody>
            <a:bodyPr wrap="square" lIns="79154" tIns="0" rIns="79154" bIns="0" rtlCol="0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560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6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412038" y="2074863"/>
            <a:ext cx="612775" cy="528638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/>
            <a:r>
              <a:rPr lang="en-US" altLang="zh-CN" sz="2685" noProof="1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  <a:cs typeface="+mn-cs"/>
              </a:rPr>
              <a:t>01</a:t>
            </a:r>
            <a:endParaRPr lang="zh-CN" altLang="en-US" sz="2685" noProof="1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99338" y="3568700"/>
            <a:ext cx="612775" cy="528638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02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12038" y="5091113"/>
            <a:ext cx="612775" cy="528637"/>
          </a:xfrm>
          <a:prstGeom prst="rect">
            <a:avLst/>
          </a:prstGeom>
          <a:noFill/>
          <a:ln w="9525">
            <a:noFill/>
          </a:ln>
        </p:spPr>
        <p:txBody>
          <a:bodyPr wrap="square" lIns="119637" tIns="59818" rIns="119637" bIns="59818" anchor="t">
            <a:spAutoFit/>
          </a:bodyPr>
          <a:p>
            <a:r>
              <a:rPr lang="en-US" altLang="zh-CN" sz="2600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03</a:t>
            </a:r>
            <a:endParaRPr lang="zh-CN" altLang="en-US" sz="2600" dirty="0">
              <a:solidFill>
                <a:schemeClr val="bg1"/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515100" y="1901825"/>
            <a:ext cx="0" cy="40290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bldLvl="0" animBg="1"/>
      <p:bldP spid="174" grpId="0" bldLvl="0" animBg="1"/>
      <p:bldP spid="172" grpId="0" bldLvl="0" animBg="1"/>
      <p:bldP spid="55" grpId="0" bldLvl="0" animBg="1"/>
      <p:bldP spid="59" grpId="0" bldLvl="0" animBg="1"/>
      <p:bldP spid="63" grpId="0" bldLvl="0" animBg="1"/>
      <p:bldP spid="73" grpId="0"/>
      <p:bldP spid="74" grpId="0" bldLvl="0" animBg="1"/>
      <p:bldP spid="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1" name="图片 6" descr="webp.webp (61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37" y="-60325"/>
            <a:ext cx="12207875" cy="697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Freeform 7"/>
          <p:cNvSpPr/>
          <p:nvPr/>
        </p:nvSpPr>
        <p:spPr bwMode="auto">
          <a:xfrm>
            <a:off x="3770313" y="1216025"/>
            <a:ext cx="911225" cy="2454275"/>
          </a:xfrm>
          <a:custGeom>
            <a:avLst/>
            <a:gdLst>
              <a:gd name="T0" fmla="*/ 362 w 365"/>
              <a:gd name="T1" fmla="*/ 955 h 955"/>
              <a:gd name="T2" fmla="*/ 235 w 365"/>
              <a:gd name="T3" fmla="*/ 417 h 955"/>
              <a:gd name="T4" fmla="*/ 0 w 365"/>
              <a:gd name="T5" fmla="*/ 0 h 955"/>
              <a:gd name="T6" fmla="*/ 1 w 365"/>
              <a:gd name="T7" fmla="*/ 0 h 955"/>
              <a:gd name="T8" fmla="*/ 236 w 365"/>
              <a:gd name="T9" fmla="*/ 416 h 955"/>
              <a:gd name="T10" fmla="*/ 328 w 365"/>
              <a:gd name="T11" fmla="*/ 671 h 955"/>
              <a:gd name="T12" fmla="*/ 363 w 365"/>
              <a:gd name="T13" fmla="*/ 955 h 955"/>
              <a:gd name="T14" fmla="*/ 362 w 365"/>
              <a:gd name="T15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955">
                <a:moveTo>
                  <a:pt x="362" y="955"/>
                </a:moveTo>
                <a:cubicBezTo>
                  <a:pt x="365" y="787"/>
                  <a:pt x="325" y="616"/>
                  <a:pt x="235" y="417"/>
                </a:cubicBezTo>
                <a:cubicBezTo>
                  <a:pt x="176" y="286"/>
                  <a:pt x="104" y="158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05" y="157"/>
                  <a:pt x="177" y="286"/>
                  <a:pt x="236" y="416"/>
                </a:cubicBezTo>
                <a:cubicBezTo>
                  <a:pt x="277" y="507"/>
                  <a:pt x="307" y="591"/>
                  <a:pt x="328" y="671"/>
                </a:cubicBezTo>
                <a:cubicBezTo>
                  <a:pt x="353" y="770"/>
                  <a:pt x="364" y="863"/>
                  <a:pt x="363" y="955"/>
                </a:cubicBezTo>
                <a:lnTo>
                  <a:pt x="362" y="955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7" name="Freeform 8"/>
          <p:cNvSpPr/>
          <p:nvPr/>
        </p:nvSpPr>
        <p:spPr bwMode="auto">
          <a:xfrm>
            <a:off x="4089400" y="1360488"/>
            <a:ext cx="588963" cy="2309813"/>
          </a:xfrm>
          <a:custGeom>
            <a:avLst/>
            <a:gdLst>
              <a:gd name="T0" fmla="*/ 234 w 235"/>
              <a:gd name="T1" fmla="*/ 899 h 899"/>
              <a:gd name="T2" fmla="*/ 54 w 235"/>
              <a:gd name="T3" fmla="*/ 544 h 899"/>
              <a:gd name="T4" fmla="*/ 18 w 235"/>
              <a:gd name="T5" fmla="*/ 0 h 899"/>
              <a:gd name="T6" fmla="*/ 19 w 235"/>
              <a:gd name="T7" fmla="*/ 0 h 899"/>
              <a:gd name="T8" fmla="*/ 55 w 235"/>
              <a:gd name="T9" fmla="*/ 544 h 899"/>
              <a:gd name="T10" fmla="*/ 235 w 235"/>
              <a:gd name="T11" fmla="*/ 899 h 899"/>
              <a:gd name="T12" fmla="*/ 234 w 235"/>
              <a:gd name="T13" fmla="*/ 899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899">
                <a:moveTo>
                  <a:pt x="234" y="899"/>
                </a:moveTo>
                <a:cubicBezTo>
                  <a:pt x="153" y="802"/>
                  <a:pt x="91" y="679"/>
                  <a:pt x="54" y="544"/>
                </a:cubicBezTo>
                <a:cubicBezTo>
                  <a:pt x="13" y="389"/>
                  <a:pt x="0" y="206"/>
                  <a:pt x="1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" y="206"/>
                  <a:pt x="14" y="389"/>
                  <a:pt x="55" y="544"/>
                </a:cubicBezTo>
                <a:cubicBezTo>
                  <a:pt x="92" y="679"/>
                  <a:pt x="154" y="801"/>
                  <a:pt x="235" y="899"/>
                </a:cubicBezTo>
                <a:lnTo>
                  <a:pt x="234" y="89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9" name="Freeform 10"/>
          <p:cNvSpPr/>
          <p:nvPr/>
        </p:nvSpPr>
        <p:spPr bwMode="auto">
          <a:xfrm>
            <a:off x="4649788" y="352425"/>
            <a:ext cx="500063" cy="3317875"/>
          </a:xfrm>
          <a:custGeom>
            <a:avLst/>
            <a:gdLst>
              <a:gd name="T0" fmla="*/ 11 w 200"/>
              <a:gd name="T1" fmla="*/ 1291 h 1291"/>
              <a:gd name="T2" fmla="*/ 10 w 200"/>
              <a:gd name="T3" fmla="*/ 1291 h 1291"/>
              <a:gd name="T4" fmla="*/ 189 w 200"/>
              <a:gd name="T5" fmla="*/ 603 h 1291"/>
              <a:gd name="T6" fmla="*/ 0 w 200"/>
              <a:gd name="T7" fmla="*/ 0 h 1291"/>
              <a:gd name="T8" fmla="*/ 1 w 200"/>
              <a:gd name="T9" fmla="*/ 0 h 1291"/>
              <a:gd name="T10" fmla="*/ 132 w 200"/>
              <a:gd name="T11" fmla="*/ 280 h 1291"/>
              <a:gd name="T12" fmla="*/ 189 w 200"/>
              <a:gd name="T13" fmla="*/ 603 h 1291"/>
              <a:gd name="T14" fmla="*/ 11 w 200"/>
              <a:gd name="T15" fmla="*/ 1291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291">
                <a:moveTo>
                  <a:pt x="11" y="1291"/>
                </a:moveTo>
                <a:cubicBezTo>
                  <a:pt x="10" y="1291"/>
                  <a:pt x="10" y="1291"/>
                  <a:pt x="10" y="1291"/>
                </a:cubicBezTo>
                <a:cubicBezTo>
                  <a:pt x="136" y="1091"/>
                  <a:pt x="199" y="846"/>
                  <a:pt x="189" y="603"/>
                </a:cubicBezTo>
                <a:cubicBezTo>
                  <a:pt x="179" y="388"/>
                  <a:pt x="114" y="179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56" y="86"/>
                  <a:pt x="100" y="180"/>
                  <a:pt x="132" y="280"/>
                </a:cubicBezTo>
                <a:cubicBezTo>
                  <a:pt x="165" y="385"/>
                  <a:pt x="185" y="493"/>
                  <a:pt x="189" y="603"/>
                </a:cubicBezTo>
                <a:cubicBezTo>
                  <a:pt x="200" y="846"/>
                  <a:pt x="137" y="1091"/>
                  <a:pt x="11" y="129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" name="Freeform 11"/>
          <p:cNvSpPr/>
          <p:nvPr/>
        </p:nvSpPr>
        <p:spPr bwMode="auto">
          <a:xfrm>
            <a:off x="4060825" y="3670300"/>
            <a:ext cx="614363" cy="1398588"/>
          </a:xfrm>
          <a:custGeom>
            <a:avLst/>
            <a:gdLst>
              <a:gd name="T0" fmla="*/ 0 w 246"/>
              <a:gd name="T1" fmla="*/ 544 h 544"/>
              <a:gd name="T2" fmla="*/ 0 w 246"/>
              <a:gd name="T3" fmla="*/ 544 h 544"/>
              <a:gd name="T4" fmla="*/ 180 w 246"/>
              <a:gd name="T5" fmla="*/ 267 h 544"/>
              <a:gd name="T6" fmla="*/ 246 w 246"/>
              <a:gd name="T7" fmla="*/ 0 h 544"/>
              <a:gd name="T8" fmla="*/ 246 w 246"/>
              <a:gd name="T9" fmla="*/ 0 h 544"/>
              <a:gd name="T10" fmla="*/ 181 w 246"/>
              <a:gd name="T11" fmla="*/ 267 h 544"/>
              <a:gd name="T12" fmla="*/ 106 w 246"/>
              <a:gd name="T13" fmla="*/ 409 h 544"/>
              <a:gd name="T14" fmla="*/ 0 w 246"/>
              <a:gd name="T15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544">
                <a:moveTo>
                  <a:pt x="0" y="544"/>
                </a:moveTo>
                <a:cubicBezTo>
                  <a:pt x="0" y="544"/>
                  <a:pt x="0" y="544"/>
                  <a:pt x="0" y="544"/>
                </a:cubicBezTo>
                <a:cubicBezTo>
                  <a:pt x="78" y="460"/>
                  <a:pt x="138" y="366"/>
                  <a:pt x="180" y="267"/>
                </a:cubicBezTo>
                <a:cubicBezTo>
                  <a:pt x="216" y="182"/>
                  <a:pt x="238" y="92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39" y="92"/>
                  <a:pt x="216" y="182"/>
                  <a:pt x="181" y="267"/>
                </a:cubicBezTo>
                <a:cubicBezTo>
                  <a:pt x="160" y="315"/>
                  <a:pt x="135" y="363"/>
                  <a:pt x="106" y="409"/>
                </a:cubicBezTo>
                <a:cubicBezTo>
                  <a:pt x="75" y="456"/>
                  <a:pt x="39" y="502"/>
                  <a:pt x="0" y="54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1" name="Freeform 12"/>
          <p:cNvSpPr/>
          <p:nvPr/>
        </p:nvSpPr>
        <p:spPr bwMode="auto">
          <a:xfrm>
            <a:off x="4060825" y="4002088"/>
            <a:ext cx="871538" cy="1066800"/>
          </a:xfrm>
          <a:custGeom>
            <a:avLst/>
            <a:gdLst>
              <a:gd name="T0" fmla="*/ 0 w 349"/>
              <a:gd name="T1" fmla="*/ 415 h 415"/>
              <a:gd name="T2" fmla="*/ 0 w 349"/>
              <a:gd name="T3" fmla="*/ 415 h 415"/>
              <a:gd name="T4" fmla="*/ 349 w 349"/>
              <a:gd name="T5" fmla="*/ 0 h 415"/>
              <a:gd name="T6" fmla="*/ 349 w 349"/>
              <a:gd name="T7" fmla="*/ 0 h 415"/>
              <a:gd name="T8" fmla="*/ 197 w 349"/>
              <a:gd name="T9" fmla="*/ 219 h 415"/>
              <a:gd name="T10" fmla="*/ 0 w 349"/>
              <a:gd name="T11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9" h="415">
                <a:moveTo>
                  <a:pt x="0" y="415"/>
                </a:moveTo>
                <a:cubicBezTo>
                  <a:pt x="0" y="415"/>
                  <a:pt x="0" y="415"/>
                  <a:pt x="0" y="415"/>
                </a:cubicBezTo>
                <a:cubicBezTo>
                  <a:pt x="142" y="297"/>
                  <a:pt x="263" y="153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06" y="76"/>
                  <a:pt x="256" y="150"/>
                  <a:pt x="197" y="219"/>
                </a:cubicBezTo>
                <a:cubicBezTo>
                  <a:pt x="138" y="290"/>
                  <a:pt x="72" y="355"/>
                  <a:pt x="0" y="415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5" name="Freeform 16"/>
          <p:cNvSpPr/>
          <p:nvPr/>
        </p:nvSpPr>
        <p:spPr bwMode="auto">
          <a:xfrm>
            <a:off x="2106613" y="2651125"/>
            <a:ext cx="565150" cy="3446463"/>
          </a:xfrm>
          <a:custGeom>
            <a:avLst/>
            <a:gdLst>
              <a:gd name="T0" fmla="*/ 0 w 226"/>
              <a:gd name="T1" fmla="*/ 1341 h 1341"/>
              <a:gd name="T2" fmla="*/ 0 w 226"/>
              <a:gd name="T3" fmla="*/ 1341 h 1341"/>
              <a:gd name="T4" fmla="*/ 76 w 226"/>
              <a:gd name="T5" fmla="*/ 1177 h 1341"/>
              <a:gd name="T6" fmla="*/ 144 w 226"/>
              <a:gd name="T7" fmla="*/ 754 h 1341"/>
              <a:gd name="T8" fmla="*/ 182 w 226"/>
              <a:gd name="T9" fmla="*/ 361 h 1341"/>
              <a:gd name="T10" fmla="*/ 192 w 226"/>
              <a:gd name="T11" fmla="*/ 251 h 1341"/>
              <a:gd name="T12" fmla="*/ 209 w 226"/>
              <a:gd name="T13" fmla="*/ 84 h 1341"/>
              <a:gd name="T14" fmla="*/ 226 w 226"/>
              <a:gd name="T15" fmla="*/ 0 h 1341"/>
              <a:gd name="T16" fmla="*/ 226 w 226"/>
              <a:gd name="T17" fmla="*/ 0 h 1341"/>
              <a:gd name="T18" fmla="*/ 210 w 226"/>
              <a:gd name="T19" fmla="*/ 84 h 1341"/>
              <a:gd name="T20" fmla="*/ 193 w 226"/>
              <a:gd name="T21" fmla="*/ 251 h 1341"/>
              <a:gd name="T22" fmla="*/ 183 w 226"/>
              <a:gd name="T23" fmla="*/ 361 h 1341"/>
              <a:gd name="T24" fmla="*/ 145 w 226"/>
              <a:gd name="T25" fmla="*/ 754 h 1341"/>
              <a:gd name="T26" fmla="*/ 77 w 226"/>
              <a:gd name="T27" fmla="*/ 1178 h 1341"/>
              <a:gd name="T28" fmla="*/ 0 w 226"/>
              <a:gd name="T29" fmla="*/ 1341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" h="1341">
                <a:moveTo>
                  <a:pt x="0" y="1341"/>
                </a:moveTo>
                <a:cubicBezTo>
                  <a:pt x="0" y="1341"/>
                  <a:pt x="0" y="1341"/>
                  <a:pt x="0" y="1341"/>
                </a:cubicBezTo>
                <a:cubicBezTo>
                  <a:pt x="28" y="1322"/>
                  <a:pt x="52" y="1272"/>
                  <a:pt x="76" y="1177"/>
                </a:cubicBezTo>
                <a:cubicBezTo>
                  <a:pt x="101" y="1077"/>
                  <a:pt x="122" y="947"/>
                  <a:pt x="144" y="754"/>
                </a:cubicBezTo>
                <a:cubicBezTo>
                  <a:pt x="160" y="618"/>
                  <a:pt x="171" y="487"/>
                  <a:pt x="182" y="361"/>
                </a:cubicBezTo>
                <a:cubicBezTo>
                  <a:pt x="186" y="323"/>
                  <a:pt x="189" y="287"/>
                  <a:pt x="192" y="251"/>
                </a:cubicBezTo>
                <a:cubicBezTo>
                  <a:pt x="198" y="189"/>
                  <a:pt x="203" y="131"/>
                  <a:pt x="209" y="84"/>
                </a:cubicBezTo>
                <a:cubicBezTo>
                  <a:pt x="214" y="45"/>
                  <a:pt x="219" y="18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19" y="18"/>
                  <a:pt x="215" y="46"/>
                  <a:pt x="210" y="84"/>
                </a:cubicBezTo>
                <a:cubicBezTo>
                  <a:pt x="204" y="131"/>
                  <a:pt x="198" y="189"/>
                  <a:pt x="193" y="251"/>
                </a:cubicBezTo>
                <a:cubicBezTo>
                  <a:pt x="190" y="287"/>
                  <a:pt x="186" y="323"/>
                  <a:pt x="183" y="361"/>
                </a:cubicBezTo>
                <a:cubicBezTo>
                  <a:pt x="172" y="487"/>
                  <a:pt x="161" y="618"/>
                  <a:pt x="145" y="754"/>
                </a:cubicBezTo>
                <a:cubicBezTo>
                  <a:pt x="123" y="947"/>
                  <a:pt x="102" y="1077"/>
                  <a:pt x="77" y="1178"/>
                </a:cubicBezTo>
                <a:cubicBezTo>
                  <a:pt x="53" y="1273"/>
                  <a:pt x="29" y="1323"/>
                  <a:pt x="0" y="134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9" name="Freeform 21"/>
          <p:cNvSpPr/>
          <p:nvPr/>
        </p:nvSpPr>
        <p:spPr bwMode="auto">
          <a:xfrm>
            <a:off x="366713" y="2651125"/>
            <a:ext cx="2305050" cy="3471863"/>
          </a:xfrm>
          <a:custGeom>
            <a:avLst/>
            <a:gdLst>
              <a:gd name="T0" fmla="*/ 0 w 923"/>
              <a:gd name="T1" fmla="*/ 1351 h 1351"/>
              <a:gd name="T2" fmla="*/ 0 w 923"/>
              <a:gd name="T3" fmla="*/ 1350 h 1351"/>
              <a:gd name="T4" fmla="*/ 51 w 923"/>
              <a:gd name="T5" fmla="*/ 1299 h 1351"/>
              <a:gd name="T6" fmla="*/ 128 w 923"/>
              <a:gd name="T7" fmla="*/ 1187 h 1351"/>
              <a:gd name="T8" fmla="*/ 235 w 923"/>
              <a:gd name="T9" fmla="*/ 1009 h 1351"/>
              <a:gd name="T10" fmla="*/ 303 w 923"/>
              <a:gd name="T11" fmla="*/ 892 h 1351"/>
              <a:gd name="T12" fmla="*/ 370 w 923"/>
              <a:gd name="T13" fmla="*/ 778 h 1351"/>
              <a:gd name="T14" fmla="*/ 674 w 923"/>
              <a:gd name="T15" fmla="*/ 291 h 1351"/>
              <a:gd name="T16" fmla="*/ 810 w 923"/>
              <a:gd name="T17" fmla="*/ 112 h 1351"/>
              <a:gd name="T18" fmla="*/ 923 w 923"/>
              <a:gd name="T19" fmla="*/ 0 h 1351"/>
              <a:gd name="T20" fmla="*/ 923 w 923"/>
              <a:gd name="T21" fmla="*/ 1 h 1351"/>
              <a:gd name="T22" fmla="*/ 811 w 923"/>
              <a:gd name="T23" fmla="*/ 113 h 1351"/>
              <a:gd name="T24" fmla="*/ 675 w 923"/>
              <a:gd name="T25" fmla="*/ 292 h 1351"/>
              <a:gd name="T26" fmla="*/ 370 w 923"/>
              <a:gd name="T27" fmla="*/ 778 h 1351"/>
              <a:gd name="T28" fmla="*/ 304 w 923"/>
              <a:gd name="T29" fmla="*/ 893 h 1351"/>
              <a:gd name="T30" fmla="*/ 235 w 923"/>
              <a:gd name="T31" fmla="*/ 1010 h 1351"/>
              <a:gd name="T32" fmla="*/ 129 w 923"/>
              <a:gd name="T33" fmla="*/ 1188 h 1351"/>
              <a:gd name="T34" fmla="*/ 52 w 923"/>
              <a:gd name="T35" fmla="*/ 1300 h 1351"/>
              <a:gd name="T36" fmla="*/ 0 w 923"/>
              <a:gd name="T37" fmla="*/ 1351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23" h="1351">
                <a:moveTo>
                  <a:pt x="0" y="1351"/>
                </a:moveTo>
                <a:cubicBezTo>
                  <a:pt x="0" y="1350"/>
                  <a:pt x="0" y="1350"/>
                  <a:pt x="0" y="1350"/>
                </a:cubicBezTo>
                <a:cubicBezTo>
                  <a:pt x="14" y="1341"/>
                  <a:pt x="31" y="1325"/>
                  <a:pt x="51" y="1299"/>
                </a:cubicBezTo>
                <a:cubicBezTo>
                  <a:pt x="73" y="1272"/>
                  <a:pt x="97" y="1236"/>
                  <a:pt x="128" y="1187"/>
                </a:cubicBezTo>
                <a:cubicBezTo>
                  <a:pt x="157" y="1141"/>
                  <a:pt x="191" y="1084"/>
                  <a:pt x="235" y="1009"/>
                </a:cubicBezTo>
                <a:cubicBezTo>
                  <a:pt x="257" y="972"/>
                  <a:pt x="279" y="933"/>
                  <a:pt x="303" y="892"/>
                </a:cubicBezTo>
                <a:cubicBezTo>
                  <a:pt x="324" y="855"/>
                  <a:pt x="347" y="817"/>
                  <a:pt x="370" y="778"/>
                </a:cubicBezTo>
                <a:cubicBezTo>
                  <a:pt x="465" y="615"/>
                  <a:pt x="568" y="444"/>
                  <a:pt x="674" y="291"/>
                </a:cubicBezTo>
                <a:cubicBezTo>
                  <a:pt x="724" y="219"/>
                  <a:pt x="769" y="160"/>
                  <a:pt x="810" y="112"/>
                </a:cubicBezTo>
                <a:cubicBezTo>
                  <a:pt x="851" y="64"/>
                  <a:pt x="888" y="27"/>
                  <a:pt x="923" y="0"/>
                </a:cubicBezTo>
                <a:cubicBezTo>
                  <a:pt x="923" y="1"/>
                  <a:pt x="923" y="1"/>
                  <a:pt x="923" y="1"/>
                </a:cubicBezTo>
                <a:cubicBezTo>
                  <a:pt x="889" y="28"/>
                  <a:pt x="852" y="65"/>
                  <a:pt x="811" y="113"/>
                </a:cubicBezTo>
                <a:cubicBezTo>
                  <a:pt x="770" y="161"/>
                  <a:pt x="725" y="219"/>
                  <a:pt x="675" y="292"/>
                </a:cubicBezTo>
                <a:cubicBezTo>
                  <a:pt x="569" y="444"/>
                  <a:pt x="466" y="616"/>
                  <a:pt x="370" y="778"/>
                </a:cubicBezTo>
                <a:cubicBezTo>
                  <a:pt x="348" y="817"/>
                  <a:pt x="325" y="856"/>
                  <a:pt x="304" y="893"/>
                </a:cubicBezTo>
                <a:cubicBezTo>
                  <a:pt x="280" y="934"/>
                  <a:pt x="258" y="972"/>
                  <a:pt x="235" y="1010"/>
                </a:cubicBezTo>
                <a:cubicBezTo>
                  <a:pt x="192" y="1085"/>
                  <a:pt x="158" y="1141"/>
                  <a:pt x="129" y="1188"/>
                </a:cubicBezTo>
                <a:cubicBezTo>
                  <a:pt x="98" y="1237"/>
                  <a:pt x="73" y="1272"/>
                  <a:pt x="52" y="1300"/>
                </a:cubicBezTo>
                <a:cubicBezTo>
                  <a:pt x="31" y="1326"/>
                  <a:pt x="15" y="1342"/>
                  <a:pt x="0" y="135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30" name="Freeform 22"/>
          <p:cNvSpPr/>
          <p:nvPr/>
        </p:nvSpPr>
        <p:spPr bwMode="auto">
          <a:xfrm>
            <a:off x="366713" y="1836738"/>
            <a:ext cx="3565525" cy="4286250"/>
          </a:xfrm>
          <a:custGeom>
            <a:avLst/>
            <a:gdLst>
              <a:gd name="T0" fmla="*/ 0 w 1428"/>
              <a:gd name="T1" fmla="*/ 1668 h 1668"/>
              <a:gd name="T2" fmla="*/ 0 w 1428"/>
              <a:gd name="T3" fmla="*/ 1667 h 1668"/>
              <a:gd name="T4" fmla="*/ 138 w 1428"/>
              <a:gd name="T5" fmla="*/ 1610 h 1668"/>
              <a:gd name="T6" fmla="*/ 328 w 1428"/>
              <a:gd name="T7" fmla="*/ 1463 h 1668"/>
              <a:gd name="T8" fmla="*/ 563 w 1428"/>
              <a:gd name="T9" fmla="*/ 1219 h 1668"/>
              <a:gd name="T10" fmla="*/ 818 w 1428"/>
              <a:gd name="T11" fmla="*/ 903 h 1668"/>
              <a:gd name="T12" fmla="*/ 1055 w 1428"/>
              <a:gd name="T13" fmla="*/ 573 h 1668"/>
              <a:gd name="T14" fmla="*/ 1239 w 1428"/>
              <a:gd name="T15" fmla="*/ 295 h 1668"/>
              <a:gd name="T16" fmla="*/ 1338 w 1428"/>
              <a:gd name="T17" fmla="*/ 139 h 1668"/>
              <a:gd name="T18" fmla="*/ 1360 w 1428"/>
              <a:gd name="T19" fmla="*/ 104 h 1668"/>
              <a:gd name="T20" fmla="*/ 1427 w 1428"/>
              <a:gd name="T21" fmla="*/ 0 h 1668"/>
              <a:gd name="T22" fmla="*/ 1428 w 1428"/>
              <a:gd name="T23" fmla="*/ 1 h 1668"/>
              <a:gd name="T24" fmla="*/ 1361 w 1428"/>
              <a:gd name="T25" fmla="*/ 104 h 1668"/>
              <a:gd name="T26" fmla="*/ 1339 w 1428"/>
              <a:gd name="T27" fmla="*/ 140 h 1668"/>
              <a:gd name="T28" fmla="*/ 1240 w 1428"/>
              <a:gd name="T29" fmla="*/ 296 h 1668"/>
              <a:gd name="T30" fmla="*/ 1056 w 1428"/>
              <a:gd name="T31" fmla="*/ 574 h 1668"/>
              <a:gd name="T32" fmla="*/ 819 w 1428"/>
              <a:gd name="T33" fmla="*/ 903 h 1668"/>
              <a:gd name="T34" fmla="*/ 564 w 1428"/>
              <a:gd name="T35" fmla="*/ 1220 h 1668"/>
              <a:gd name="T36" fmla="*/ 328 w 1428"/>
              <a:gd name="T37" fmla="*/ 1464 h 1668"/>
              <a:gd name="T38" fmla="*/ 139 w 1428"/>
              <a:gd name="T39" fmla="*/ 1611 h 1668"/>
              <a:gd name="T40" fmla="*/ 0 w 1428"/>
              <a:gd name="T41" fmla="*/ 1668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28" h="1668">
                <a:moveTo>
                  <a:pt x="0" y="1668"/>
                </a:moveTo>
                <a:cubicBezTo>
                  <a:pt x="0" y="1667"/>
                  <a:pt x="0" y="1667"/>
                  <a:pt x="0" y="1667"/>
                </a:cubicBezTo>
                <a:cubicBezTo>
                  <a:pt x="40" y="1661"/>
                  <a:pt x="86" y="1642"/>
                  <a:pt x="138" y="1610"/>
                </a:cubicBezTo>
                <a:cubicBezTo>
                  <a:pt x="196" y="1576"/>
                  <a:pt x="259" y="1526"/>
                  <a:pt x="328" y="1463"/>
                </a:cubicBezTo>
                <a:cubicBezTo>
                  <a:pt x="398" y="1399"/>
                  <a:pt x="475" y="1319"/>
                  <a:pt x="563" y="1219"/>
                </a:cubicBezTo>
                <a:cubicBezTo>
                  <a:pt x="645" y="1124"/>
                  <a:pt x="731" y="1018"/>
                  <a:pt x="818" y="903"/>
                </a:cubicBezTo>
                <a:cubicBezTo>
                  <a:pt x="899" y="796"/>
                  <a:pt x="978" y="685"/>
                  <a:pt x="1055" y="573"/>
                </a:cubicBezTo>
                <a:cubicBezTo>
                  <a:pt x="1122" y="475"/>
                  <a:pt x="1184" y="382"/>
                  <a:pt x="1239" y="295"/>
                </a:cubicBezTo>
                <a:cubicBezTo>
                  <a:pt x="1277" y="237"/>
                  <a:pt x="1309" y="185"/>
                  <a:pt x="1338" y="139"/>
                </a:cubicBezTo>
                <a:cubicBezTo>
                  <a:pt x="1346" y="127"/>
                  <a:pt x="1353" y="115"/>
                  <a:pt x="1360" y="104"/>
                </a:cubicBezTo>
                <a:cubicBezTo>
                  <a:pt x="1389" y="57"/>
                  <a:pt x="1410" y="25"/>
                  <a:pt x="1427" y="0"/>
                </a:cubicBezTo>
                <a:cubicBezTo>
                  <a:pt x="1428" y="1"/>
                  <a:pt x="1428" y="1"/>
                  <a:pt x="1428" y="1"/>
                </a:cubicBezTo>
                <a:cubicBezTo>
                  <a:pt x="1411" y="26"/>
                  <a:pt x="1390" y="58"/>
                  <a:pt x="1361" y="104"/>
                </a:cubicBezTo>
                <a:cubicBezTo>
                  <a:pt x="1354" y="116"/>
                  <a:pt x="1346" y="127"/>
                  <a:pt x="1339" y="140"/>
                </a:cubicBezTo>
                <a:cubicBezTo>
                  <a:pt x="1310" y="185"/>
                  <a:pt x="1277" y="237"/>
                  <a:pt x="1240" y="296"/>
                </a:cubicBezTo>
                <a:cubicBezTo>
                  <a:pt x="1185" y="382"/>
                  <a:pt x="1123" y="476"/>
                  <a:pt x="1056" y="574"/>
                </a:cubicBezTo>
                <a:cubicBezTo>
                  <a:pt x="979" y="686"/>
                  <a:pt x="900" y="797"/>
                  <a:pt x="819" y="903"/>
                </a:cubicBezTo>
                <a:cubicBezTo>
                  <a:pt x="732" y="1019"/>
                  <a:pt x="646" y="1125"/>
                  <a:pt x="564" y="1220"/>
                </a:cubicBezTo>
                <a:cubicBezTo>
                  <a:pt x="476" y="1320"/>
                  <a:pt x="399" y="1400"/>
                  <a:pt x="328" y="1464"/>
                </a:cubicBezTo>
                <a:cubicBezTo>
                  <a:pt x="260" y="1527"/>
                  <a:pt x="196" y="1576"/>
                  <a:pt x="139" y="1611"/>
                </a:cubicBezTo>
                <a:cubicBezTo>
                  <a:pt x="87" y="1643"/>
                  <a:pt x="40" y="1662"/>
                  <a:pt x="0" y="1668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49" name="Freeform 25"/>
          <p:cNvSpPr/>
          <p:nvPr/>
        </p:nvSpPr>
        <p:spPr bwMode="auto">
          <a:xfrm>
            <a:off x="-1227137" y="4995863"/>
            <a:ext cx="5491163" cy="1219200"/>
          </a:xfrm>
          <a:custGeom>
            <a:avLst/>
            <a:gdLst>
              <a:gd name="T0" fmla="*/ 517 w 2198"/>
              <a:gd name="T1" fmla="*/ 376 h 474"/>
              <a:gd name="T2" fmla="*/ 0 w 2198"/>
              <a:gd name="T3" fmla="*/ 170 h 474"/>
              <a:gd name="T4" fmla="*/ 1 w 2198"/>
              <a:gd name="T5" fmla="*/ 169 h 474"/>
              <a:gd name="T6" fmla="*/ 1259 w 2198"/>
              <a:gd name="T7" fmla="*/ 426 h 474"/>
              <a:gd name="T8" fmla="*/ 1819 w 2198"/>
              <a:gd name="T9" fmla="*/ 271 h 474"/>
              <a:gd name="T10" fmla="*/ 2197 w 2198"/>
              <a:gd name="T11" fmla="*/ 0 h 474"/>
              <a:gd name="T12" fmla="*/ 2198 w 2198"/>
              <a:gd name="T13" fmla="*/ 0 h 474"/>
              <a:gd name="T14" fmla="*/ 2029 w 2198"/>
              <a:gd name="T15" fmla="*/ 147 h 474"/>
              <a:gd name="T16" fmla="*/ 1819 w 2198"/>
              <a:gd name="T17" fmla="*/ 271 h 474"/>
              <a:gd name="T18" fmla="*/ 1554 w 2198"/>
              <a:gd name="T19" fmla="*/ 370 h 474"/>
              <a:gd name="T20" fmla="*/ 1259 w 2198"/>
              <a:gd name="T21" fmla="*/ 427 h 474"/>
              <a:gd name="T22" fmla="*/ 517 w 2198"/>
              <a:gd name="T23" fmla="*/ 37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8" h="474">
                <a:moveTo>
                  <a:pt x="517" y="376"/>
                </a:moveTo>
                <a:cubicBezTo>
                  <a:pt x="334" y="330"/>
                  <a:pt x="159" y="261"/>
                  <a:pt x="0" y="170"/>
                </a:cubicBezTo>
                <a:cubicBezTo>
                  <a:pt x="1" y="169"/>
                  <a:pt x="1" y="169"/>
                  <a:pt x="1" y="169"/>
                </a:cubicBezTo>
                <a:cubicBezTo>
                  <a:pt x="368" y="381"/>
                  <a:pt x="826" y="474"/>
                  <a:pt x="1259" y="426"/>
                </a:cubicBezTo>
                <a:cubicBezTo>
                  <a:pt x="1460" y="404"/>
                  <a:pt x="1653" y="350"/>
                  <a:pt x="1819" y="271"/>
                </a:cubicBezTo>
                <a:cubicBezTo>
                  <a:pt x="1966" y="200"/>
                  <a:pt x="2097" y="107"/>
                  <a:pt x="2197" y="0"/>
                </a:cubicBezTo>
                <a:cubicBezTo>
                  <a:pt x="2198" y="0"/>
                  <a:pt x="2198" y="0"/>
                  <a:pt x="2198" y="0"/>
                </a:cubicBezTo>
                <a:cubicBezTo>
                  <a:pt x="2148" y="53"/>
                  <a:pt x="2091" y="102"/>
                  <a:pt x="2029" y="147"/>
                </a:cubicBezTo>
                <a:cubicBezTo>
                  <a:pt x="1965" y="194"/>
                  <a:pt x="1894" y="236"/>
                  <a:pt x="1819" y="271"/>
                </a:cubicBezTo>
                <a:cubicBezTo>
                  <a:pt x="1737" y="311"/>
                  <a:pt x="1648" y="344"/>
                  <a:pt x="1554" y="370"/>
                </a:cubicBezTo>
                <a:cubicBezTo>
                  <a:pt x="1460" y="397"/>
                  <a:pt x="1360" y="416"/>
                  <a:pt x="1259" y="427"/>
                </a:cubicBezTo>
                <a:cubicBezTo>
                  <a:pt x="1013" y="455"/>
                  <a:pt x="758" y="436"/>
                  <a:pt x="517" y="37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52" name="Freeform 26"/>
          <p:cNvSpPr/>
          <p:nvPr/>
        </p:nvSpPr>
        <p:spPr bwMode="auto">
          <a:xfrm>
            <a:off x="-1227137" y="3929063"/>
            <a:ext cx="6362700" cy="2216150"/>
          </a:xfrm>
          <a:custGeom>
            <a:avLst/>
            <a:gdLst>
              <a:gd name="T0" fmla="*/ 490 w 2547"/>
              <a:gd name="T1" fmla="*/ 780 h 862"/>
              <a:gd name="T2" fmla="*/ 0 w 2547"/>
              <a:gd name="T3" fmla="*/ 585 h 862"/>
              <a:gd name="T4" fmla="*/ 1 w 2547"/>
              <a:gd name="T5" fmla="*/ 584 h 862"/>
              <a:gd name="T6" fmla="*/ 766 w 2547"/>
              <a:gd name="T7" fmla="*/ 829 h 862"/>
              <a:gd name="T8" fmla="*/ 1615 w 2547"/>
              <a:gd name="T9" fmla="*/ 758 h 862"/>
              <a:gd name="T10" fmla="*/ 1971 w 2547"/>
              <a:gd name="T11" fmla="*/ 613 h 862"/>
              <a:gd name="T12" fmla="*/ 2246 w 2547"/>
              <a:gd name="T13" fmla="*/ 423 h 862"/>
              <a:gd name="T14" fmla="*/ 2546 w 2547"/>
              <a:gd name="T15" fmla="*/ 0 h 862"/>
              <a:gd name="T16" fmla="*/ 2547 w 2547"/>
              <a:gd name="T17" fmla="*/ 0 h 862"/>
              <a:gd name="T18" fmla="*/ 2247 w 2547"/>
              <a:gd name="T19" fmla="*/ 424 h 862"/>
              <a:gd name="T20" fmla="*/ 1972 w 2547"/>
              <a:gd name="T21" fmla="*/ 614 h 862"/>
              <a:gd name="T22" fmla="*/ 1616 w 2547"/>
              <a:gd name="T23" fmla="*/ 759 h 862"/>
              <a:gd name="T24" fmla="*/ 766 w 2547"/>
              <a:gd name="T25" fmla="*/ 830 h 862"/>
              <a:gd name="T26" fmla="*/ 490 w 2547"/>
              <a:gd name="T27" fmla="*/ 780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7" h="862">
                <a:moveTo>
                  <a:pt x="490" y="780"/>
                </a:moveTo>
                <a:cubicBezTo>
                  <a:pt x="314" y="736"/>
                  <a:pt x="147" y="670"/>
                  <a:pt x="0" y="585"/>
                </a:cubicBezTo>
                <a:cubicBezTo>
                  <a:pt x="1" y="584"/>
                  <a:pt x="1" y="584"/>
                  <a:pt x="1" y="584"/>
                </a:cubicBezTo>
                <a:cubicBezTo>
                  <a:pt x="222" y="713"/>
                  <a:pt x="487" y="797"/>
                  <a:pt x="766" y="829"/>
                </a:cubicBezTo>
                <a:cubicBezTo>
                  <a:pt x="1052" y="861"/>
                  <a:pt x="1346" y="837"/>
                  <a:pt x="1615" y="758"/>
                </a:cubicBezTo>
                <a:cubicBezTo>
                  <a:pt x="1743" y="721"/>
                  <a:pt x="1863" y="672"/>
                  <a:pt x="1971" y="613"/>
                </a:cubicBezTo>
                <a:cubicBezTo>
                  <a:pt x="2074" y="558"/>
                  <a:pt x="2166" y="494"/>
                  <a:pt x="2246" y="423"/>
                </a:cubicBezTo>
                <a:cubicBezTo>
                  <a:pt x="2385" y="300"/>
                  <a:pt x="2489" y="154"/>
                  <a:pt x="2546" y="0"/>
                </a:cubicBezTo>
                <a:cubicBezTo>
                  <a:pt x="2547" y="0"/>
                  <a:pt x="2547" y="0"/>
                  <a:pt x="2547" y="0"/>
                </a:cubicBezTo>
                <a:cubicBezTo>
                  <a:pt x="2490" y="154"/>
                  <a:pt x="2386" y="301"/>
                  <a:pt x="2247" y="424"/>
                </a:cubicBezTo>
                <a:cubicBezTo>
                  <a:pt x="2167" y="494"/>
                  <a:pt x="2074" y="558"/>
                  <a:pt x="1972" y="614"/>
                </a:cubicBezTo>
                <a:cubicBezTo>
                  <a:pt x="1863" y="673"/>
                  <a:pt x="1744" y="722"/>
                  <a:pt x="1616" y="759"/>
                </a:cubicBezTo>
                <a:cubicBezTo>
                  <a:pt x="1346" y="838"/>
                  <a:pt x="1052" y="862"/>
                  <a:pt x="766" y="830"/>
                </a:cubicBezTo>
                <a:cubicBezTo>
                  <a:pt x="672" y="819"/>
                  <a:pt x="580" y="803"/>
                  <a:pt x="490" y="78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53" name="Freeform 27"/>
          <p:cNvSpPr/>
          <p:nvPr/>
        </p:nvSpPr>
        <p:spPr bwMode="auto">
          <a:xfrm>
            <a:off x="-1227137" y="2578100"/>
            <a:ext cx="4102100" cy="2873375"/>
          </a:xfrm>
          <a:custGeom>
            <a:avLst/>
            <a:gdLst>
              <a:gd name="T0" fmla="*/ 11 w 1642"/>
              <a:gd name="T1" fmla="*/ 1116 h 1118"/>
              <a:gd name="T2" fmla="*/ 0 w 1642"/>
              <a:gd name="T3" fmla="*/ 1111 h 1118"/>
              <a:gd name="T4" fmla="*/ 1 w 1642"/>
              <a:gd name="T5" fmla="*/ 1110 h 1118"/>
              <a:gd name="T6" fmla="*/ 50 w 1642"/>
              <a:gd name="T7" fmla="*/ 1112 h 1118"/>
              <a:gd name="T8" fmla="*/ 154 w 1642"/>
              <a:gd name="T9" fmla="*/ 1062 h 1118"/>
              <a:gd name="T10" fmla="*/ 326 w 1642"/>
              <a:gd name="T11" fmla="*/ 949 h 1118"/>
              <a:gd name="T12" fmla="*/ 565 w 1642"/>
              <a:gd name="T13" fmla="*/ 776 h 1118"/>
              <a:gd name="T14" fmla="*/ 790 w 1642"/>
              <a:gd name="T15" fmla="*/ 607 h 1118"/>
              <a:gd name="T16" fmla="*/ 1148 w 1642"/>
              <a:gd name="T17" fmla="*/ 341 h 1118"/>
              <a:gd name="T18" fmla="*/ 1419 w 1642"/>
              <a:gd name="T19" fmla="*/ 147 h 1118"/>
              <a:gd name="T20" fmla="*/ 1642 w 1642"/>
              <a:gd name="T21" fmla="*/ 0 h 1118"/>
              <a:gd name="T22" fmla="*/ 1642 w 1642"/>
              <a:gd name="T23" fmla="*/ 1 h 1118"/>
              <a:gd name="T24" fmla="*/ 1419 w 1642"/>
              <a:gd name="T25" fmla="*/ 147 h 1118"/>
              <a:gd name="T26" fmla="*/ 1148 w 1642"/>
              <a:gd name="T27" fmla="*/ 341 h 1118"/>
              <a:gd name="T28" fmla="*/ 791 w 1642"/>
              <a:gd name="T29" fmla="*/ 608 h 1118"/>
              <a:gd name="T30" fmla="*/ 565 w 1642"/>
              <a:gd name="T31" fmla="*/ 776 h 1118"/>
              <a:gd name="T32" fmla="*/ 326 w 1642"/>
              <a:gd name="T33" fmla="*/ 950 h 1118"/>
              <a:gd name="T34" fmla="*/ 154 w 1642"/>
              <a:gd name="T35" fmla="*/ 1062 h 1118"/>
              <a:gd name="T36" fmla="*/ 50 w 1642"/>
              <a:gd name="T37" fmla="*/ 1113 h 1118"/>
              <a:gd name="T38" fmla="*/ 11 w 1642"/>
              <a:gd name="T39" fmla="*/ 111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42" h="1118">
                <a:moveTo>
                  <a:pt x="11" y="1116"/>
                </a:moveTo>
                <a:cubicBezTo>
                  <a:pt x="6" y="1115"/>
                  <a:pt x="3" y="1113"/>
                  <a:pt x="0" y="1111"/>
                </a:cubicBezTo>
                <a:cubicBezTo>
                  <a:pt x="1" y="1110"/>
                  <a:pt x="1" y="1110"/>
                  <a:pt x="1" y="1110"/>
                </a:cubicBezTo>
                <a:cubicBezTo>
                  <a:pt x="10" y="1118"/>
                  <a:pt x="27" y="1118"/>
                  <a:pt x="50" y="1112"/>
                </a:cubicBezTo>
                <a:cubicBezTo>
                  <a:pt x="75" y="1104"/>
                  <a:pt x="108" y="1088"/>
                  <a:pt x="154" y="1062"/>
                </a:cubicBezTo>
                <a:cubicBezTo>
                  <a:pt x="200" y="1034"/>
                  <a:pt x="257" y="997"/>
                  <a:pt x="326" y="949"/>
                </a:cubicBezTo>
                <a:cubicBezTo>
                  <a:pt x="395" y="901"/>
                  <a:pt x="469" y="847"/>
                  <a:pt x="565" y="776"/>
                </a:cubicBezTo>
                <a:cubicBezTo>
                  <a:pt x="638" y="721"/>
                  <a:pt x="712" y="666"/>
                  <a:pt x="790" y="607"/>
                </a:cubicBezTo>
                <a:cubicBezTo>
                  <a:pt x="907" y="519"/>
                  <a:pt x="1027" y="429"/>
                  <a:pt x="1148" y="341"/>
                </a:cubicBezTo>
                <a:cubicBezTo>
                  <a:pt x="1248" y="267"/>
                  <a:pt x="1337" y="204"/>
                  <a:pt x="1419" y="147"/>
                </a:cubicBezTo>
                <a:cubicBezTo>
                  <a:pt x="1502" y="89"/>
                  <a:pt x="1575" y="41"/>
                  <a:pt x="1642" y="0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576" y="42"/>
                  <a:pt x="1503" y="90"/>
                  <a:pt x="1419" y="147"/>
                </a:cubicBezTo>
                <a:cubicBezTo>
                  <a:pt x="1337" y="204"/>
                  <a:pt x="1249" y="268"/>
                  <a:pt x="1148" y="341"/>
                </a:cubicBezTo>
                <a:cubicBezTo>
                  <a:pt x="1028" y="429"/>
                  <a:pt x="907" y="520"/>
                  <a:pt x="791" y="608"/>
                </a:cubicBezTo>
                <a:cubicBezTo>
                  <a:pt x="713" y="666"/>
                  <a:pt x="639" y="722"/>
                  <a:pt x="565" y="776"/>
                </a:cubicBezTo>
                <a:cubicBezTo>
                  <a:pt x="469" y="848"/>
                  <a:pt x="396" y="901"/>
                  <a:pt x="326" y="950"/>
                </a:cubicBezTo>
                <a:cubicBezTo>
                  <a:pt x="257" y="998"/>
                  <a:pt x="201" y="1035"/>
                  <a:pt x="154" y="1062"/>
                </a:cubicBezTo>
                <a:cubicBezTo>
                  <a:pt x="108" y="1089"/>
                  <a:pt x="76" y="1105"/>
                  <a:pt x="50" y="1113"/>
                </a:cubicBezTo>
                <a:cubicBezTo>
                  <a:pt x="34" y="1117"/>
                  <a:pt x="20" y="1118"/>
                  <a:pt x="11" y="111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57" name="Freeform 31"/>
          <p:cNvSpPr/>
          <p:nvPr/>
        </p:nvSpPr>
        <p:spPr bwMode="auto">
          <a:xfrm>
            <a:off x="4557713" y="-1587"/>
            <a:ext cx="771525" cy="344488"/>
          </a:xfrm>
          <a:custGeom>
            <a:avLst/>
            <a:gdLst>
              <a:gd name="T0" fmla="*/ 1 w 309"/>
              <a:gd name="T1" fmla="*/ 134 h 134"/>
              <a:gd name="T2" fmla="*/ 0 w 309"/>
              <a:gd name="T3" fmla="*/ 134 h 134"/>
              <a:gd name="T4" fmla="*/ 145 w 309"/>
              <a:gd name="T5" fmla="*/ 43 h 134"/>
              <a:gd name="T6" fmla="*/ 309 w 309"/>
              <a:gd name="T7" fmla="*/ 22 h 134"/>
              <a:gd name="T8" fmla="*/ 309 w 309"/>
              <a:gd name="T9" fmla="*/ 23 h 134"/>
              <a:gd name="T10" fmla="*/ 1 w 309"/>
              <a:gd name="T11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9" h="134">
                <a:moveTo>
                  <a:pt x="1" y="134"/>
                </a:moveTo>
                <a:cubicBezTo>
                  <a:pt x="0" y="134"/>
                  <a:pt x="0" y="134"/>
                  <a:pt x="0" y="134"/>
                </a:cubicBezTo>
                <a:cubicBezTo>
                  <a:pt x="46" y="94"/>
                  <a:pt x="96" y="63"/>
                  <a:pt x="145" y="43"/>
                </a:cubicBezTo>
                <a:cubicBezTo>
                  <a:pt x="202" y="20"/>
                  <a:pt x="257" y="13"/>
                  <a:pt x="309" y="22"/>
                </a:cubicBezTo>
                <a:cubicBezTo>
                  <a:pt x="309" y="23"/>
                  <a:pt x="309" y="23"/>
                  <a:pt x="309" y="23"/>
                </a:cubicBezTo>
                <a:cubicBezTo>
                  <a:pt x="179" y="0"/>
                  <a:pt x="60" y="83"/>
                  <a:pt x="1" y="13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58" name="Freeform 32"/>
          <p:cNvSpPr/>
          <p:nvPr/>
        </p:nvSpPr>
        <p:spPr bwMode="auto">
          <a:xfrm>
            <a:off x="4387850" y="-30162"/>
            <a:ext cx="941388" cy="509588"/>
          </a:xfrm>
          <a:custGeom>
            <a:avLst/>
            <a:gdLst>
              <a:gd name="T0" fmla="*/ 1 w 377"/>
              <a:gd name="T1" fmla="*/ 198 h 198"/>
              <a:gd name="T2" fmla="*/ 0 w 377"/>
              <a:gd name="T3" fmla="*/ 198 h 198"/>
              <a:gd name="T4" fmla="*/ 171 w 377"/>
              <a:gd name="T5" fmla="*/ 67 h 198"/>
              <a:gd name="T6" fmla="*/ 377 w 377"/>
              <a:gd name="T7" fmla="*/ 33 h 198"/>
              <a:gd name="T8" fmla="*/ 377 w 377"/>
              <a:gd name="T9" fmla="*/ 34 h 198"/>
              <a:gd name="T10" fmla="*/ 1 w 377"/>
              <a:gd name="T11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" h="198">
                <a:moveTo>
                  <a:pt x="1" y="198"/>
                </a:moveTo>
                <a:cubicBezTo>
                  <a:pt x="0" y="198"/>
                  <a:pt x="0" y="198"/>
                  <a:pt x="0" y="198"/>
                </a:cubicBezTo>
                <a:cubicBezTo>
                  <a:pt x="38" y="159"/>
                  <a:pt x="98" y="104"/>
                  <a:pt x="171" y="67"/>
                </a:cubicBezTo>
                <a:cubicBezTo>
                  <a:pt x="243" y="31"/>
                  <a:pt x="312" y="20"/>
                  <a:pt x="377" y="33"/>
                </a:cubicBezTo>
                <a:cubicBezTo>
                  <a:pt x="377" y="34"/>
                  <a:pt x="377" y="34"/>
                  <a:pt x="377" y="34"/>
                </a:cubicBezTo>
                <a:cubicBezTo>
                  <a:pt x="211" y="0"/>
                  <a:pt x="59" y="138"/>
                  <a:pt x="1" y="198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61" name="Freeform 35"/>
          <p:cNvSpPr/>
          <p:nvPr/>
        </p:nvSpPr>
        <p:spPr bwMode="auto">
          <a:xfrm>
            <a:off x="4046538" y="14288"/>
            <a:ext cx="1282700" cy="1046163"/>
          </a:xfrm>
          <a:custGeom>
            <a:avLst/>
            <a:gdLst>
              <a:gd name="T0" fmla="*/ 1 w 513"/>
              <a:gd name="T1" fmla="*/ 407 h 407"/>
              <a:gd name="T2" fmla="*/ 0 w 513"/>
              <a:gd name="T3" fmla="*/ 406 h 407"/>
              <a:gd name="T4" fmla="*/ 177 w 513"/>
              <a:gd name="T5" fmla="*/ 157 h 407"/>
              <a:gd name="T6" fmla="*/ 332 w 513"/>
              <a:gd name="T7" fmla="*/ 46 h 407"/>
              <a:gd name="T8" fmla="*/ 513 w 513"/>
              <a:gd name="T9" fmla="*/ 16 h 407"/>
              <a:gd name="T10" fmla="*/ 513 w 513"/>
              <a:gd name="T11" fmla="*/ 17 h 407"/>
              <a:gd name="T12" fmla="*/ 178 w 513"/>
              <a:gd name="T13" fmla="*/ 157 h 407"/>
              <a:gd name="T14" fmla="*/ 1 w 513"/>
              <a:gd name="T15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3" h="407">
                <a:moveTo>
                  <a:pt x="1" y="407"/>
                </a:moveTo>
                <a:cubicBezTo>
                  <a:pt x="0" y="406"/>
                  <a:pt x="0" y="406"/>
                  <a:pt x="0" y="406"/>
                </a:cubicBezTo>
                <a:cubicBezTo>
                  <a:pt x="49" y="307"/>
                  <a:pt x="107" y="225"/>
                  <a:pt x="177" y="157"/>
                </a:cubicBezTo>
                <a:cubicBezTo>
                  <a:pt x="226" y="109"/>
                  <a:pt x="279" y="71"/>
                  <a:pt x="332" y="46"/>
                </a:cubicBezTo>
                <a:cubicBezTo>
                  <a:pt x="395" y="17"/>
                  <a:pt x="455" y="7"/>
                  <a:pt x="513" y="16"/>
                </a:cubicBezTo>
                <a:cubicBezTo>
                  <a:pt x="513" y="17"/>
                  <a:pt x="513" y="17"/>
                  <a:pt x="513" y="17"/>
                </a:cubicBezTo>
                <a:cubicBezTo>
                  <a:pt x="408" y="0"/>
                  <a:pt x="286" y="51"/>
                  <a:pt x="178" y="157"/>
                </a:cubicBezTo>
                <a:cubicBezTo>
                  <a:pt x="108" y="226"/>
                  <a:pt x="50" y="307"/>
                  <a:pt x="1" y="407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63" name="Freeform 37"/>
          <p:cNvSpPr/>
          <p:nvPr/>
        </p:nvSpPr>
        <p:spPr bwMode="auto">
          <a:xfrm>
            <a:off x="2671763" y="55563"/>
            <a:ext cx="2657475" cy="2595563"/>
          </a:xfrm>
          <a:custGeom>
            <a:avLst/>
            <a:gdLst>
              <a:gd name="T0" fmla="*/ 0 w 1064"/>
              <a:gd name="T1" fmla="*/ 1010 h 1010"/>
              <a:gd name="T2" fmla="*/ 0 w 1064"/>
              <a:gd name="T3" fmla="*/ 1010 h 1010"/>
              <a:gd name="T4" fmla="*/ 479 w 1064"/>
              <a:gd name="T5" fmla="*/ 742 h 1010"/>
              <a:gd name="T6" fmla="*/ 821 w 1064"/>
              <a:gd name="T7" fmla="*/ 460 h 1010"/>
              <a:gd name="T8" fmla="*/ 1009 w 1064"/>
              <a:gd name="T9" fmla="*/ 205 h 1010"/>
              <a:gd name="T10" fmla="*/ 1063 w 1064"/>
              <a:gd name="T11" fmla="*/ 0 h 1010"/>
              <a:gd name="T12" fmla="*/ 1064 w 1064"/>
              <a:gd name="T13" fmla="*/ 0 h 1010"/>
              <a:gd name="T14" fmla="*/ 1009 w 1064"/>
              <a:gd name="T15" fmla="*/ 206 h 1010"/>
              <a:gd name="T16" fmla="*/ 822 w 1064"/>
              <a:gd name="T17" fmla="*/ 460 h 1010"/>
              <a:gd name="T18" fmla="*/ 479 w 1064"/>
              <a:gd name="T19" fmla="*/ 743 h 1010"/>
              <a:gd name="T20" fmla="*/ 0 w 1064"/>
              <a:gd name="T21" fmla="*/ 101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4" h="1010">
                <a:moveTo>
                  <a:pt x="0" y="1010"/>
                </a:moveTo>
                <a:cubicBezTo>
                  <a:pt x="0" y="1010"/>
                  <a:pt x="0" y="1010"/>
                  <a:pt x="0" y="1010"/>
                </a:cubicBezTo>
                <a:cubicBezTo>
                  <a:pt x="175" y="929"/>
                  <a:pt x="336" y="839"/>
                  <a:pt x="479" y="742"/>
                </a:cubicBezTo>
                <a:cubicBezTo>
                  <a:pt x="613" y="651"/>
                  <a:pt x="728" y="556"/>
                  <a:pt x="821" y="460"/>
                </a:cubicBezTo>
                <a:cubicBezTo>
                  <a:pt x="905" y="373"/>
                  <a:pt x="968" y="287"/>
                  <a:pt x="1009" y="205"/>
                </a:cubicBezTo>
                <a:cubicBezTo>
                  <a:pt x="1044" y="133"/>
                  <a:pt x="1063" y="63"/>
                  <a:pt x="1063" y="0"/>
                </a:cubicBezTo>
                <a:cubicBezTo>
                  <a:pt x="1064" y="0"/>
                  <a:pt x="1064" y="0"/>
                  <a:pt x="1064" y="0"/>
                </a:cubicBezTo>
                <a:cubicBezTo>
                  <a:pt x="1064" y="63"/>
                  <a:pt x="1045" y="134"/>
                  <a:pt x="1009" y="206"/>
                </a:cubicBezTo>
                <a:cubicBezTo>
                  <a:pt x="969" y="288"/>
                  <a:pt x="905" y="373"/>
                  <a:pt x="822" y="460"/>
                </a:cubicBezTo>
                <a:cubicBezTo>
                  <a:pt x="728" y="557"/>
                  <a:pt x="613" y="652"/>
                  <a:pt x="479" y="743"/>
                </a:cubicBezTo>
                <a:cubicBezTo>
                  <a:pt x="336" y="840"/>
                  <a:pt x="175" y="930"/>
                  <a:pt x="0" y="101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64" name="Freeform 38"/>
          <p:cNvSpPr/>
          <p:nvPr/>
        </p:nvSpPr>
        <p:spPr bwMode="auto">
          <a:xfrm>
            <a:off x="3932238" y="55563"/>
            <a:ext cx="1397000" cy="1782763"/>
          </a:xfrm>
          <a:custGeom>
            <a:avLst/>
            <a:gdLst>
              <a:gd name="T0" fmla="*/ 0 w 559"/>
              <a:gd name="T1" fmla="*/ 694 h 694"/>
              <a:gd name="T2" fmla="*/ 0 w 559"/>
              <a:gd name="T3" fmla="*/ 693 h 694"/>
              <a:gd name="T4" fmla="*/ 234 w 559"/>
              <a:gd name="T5" fmla="*/ 497 h 694"/>
              <a:gd name="T6" fmla="*/ 405 w 559"/>
              <a:gd name="T7" fmla="*/ 310 h 694"/>
              <a:gd name="T8" fmla="*/ 558 w 559"/>
              <a:gd name="T9" fmla="*/ 0 h 694"/>
              <a:gd name="T10" fmla="*/ 559 w 559"/>
              <a:gd name="T11" fmla="*/ 0 h 694"/>
              <a:gd name="T12" fmla="*/ 508 w 559"/>
              <a:gd name="T13" fmla="*/ 150 h 694"/>
              <a:gd name="T14" fmla="*/ 406 w 559"/>
              <a:gd name="T15" fmla="*/ 310 h 694"/>
              <a:gd name="T16" fmla="*/ 234 w 559"/>
              <a:gd name="T17" fmla="*/ 498 h 694"/>
              <a:gd name="T18" fmla="*/ 0 w 559"/>
              <a:gd name="T19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9" h="694">
                <a:moveTo>
                  <a:pt x="0" y="694"/>
                </a:moveTo>
                <a:cubicBezTo>
                  <a:pt x="0" y="693"/>
                  <a:pt x="0" y="693"/>
                  <a:pt x="0" y="693"/>
                </a:cubicBezTo>
                <a:cubicBezTo>
                  <a:pt x="87" y="629"/>
                  <a:pt x="165" y="563"/>
                  <a:pt x="234" y="497"/>
                </a:cubicBezTo>
                <a:cubicBezTo>
                  <a:pt x="301" y="434"/>
                  <a:pt x="358" y="371"/>
                  <a:pt x="405" y="310"/>
                </a:cubicBezTo>
                <a:cubicBezTo>
                  <a:pt x="491" y="200"/>
                  <a:pt x="544" y="93"/>
                  <a:pt x="558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52" y="47"/>
                  <a:pt x="535" y="97"/>
                  <a:pt x="508" y="150"/>
                </a:cubicBezTo>
                <a:cubicBezTo>
                  <a:pt x="483" y="202"/>
                  <a:pt x="448" y="256"/>
                  <a:pt x="406" y="310"/>
                </a:cubicBezTo>
                <a:cubicBezTo>
                  <a:pt x="359" y="371"/>
                  <a:pt x="301" y="434"/>
                  <a:pt x="234" y="498"/>
                </a:cubicBezTo>
                <a:cubicBezTo>
                  <a:pt x="166" y="563"/>
                  <a:pt x="87" y="629"/>
                  <a:pt x="0" y="69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65" name="Freeform 39"/>
          <p:cNvSpPr/>
          <p:nvPr/>
        </p:nvSpPr>
        <p:spPr bwMode="auto">
          <a:xfrm>
            <a:off x="4764088" y="55563"/>
            <a:ext cx="565150" cy="549275"/>
          </a:xfrm>
          <a:custGeom>
            <a:avLst/>
            <a:gdLst>
              <a:gd name="T0" fmla="*/ 0 w 226"/>
              <a:gd name="T1" fmla="*/ 214 h 214"/>
              <a:gd name="T2" fmla="*/ 0 w 226"/>
              <a:gd name="T3" fmla="*/ 214 h 214"/>
              <a:gd name="T4" fmla="*/ 226 w 226"/>
              <a:gd name="T5" fmla="*/ 0 h 214"/>
              <a:gd name="T6" fmla="*/ 226 w 226"/>
              <a:gd name="T7" fmla="*/ 1 h 214"/>
              <a:gd name="T8" fmla="*/ 0 w 226"/>
              <a:gd name="T9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" h="214">
                <a:moveTo>
                  <a:pt x="0" y="214"/>
                </a:moveTo>
                <a:cubicBezTo>
                  <a:pt x="0" y="214"/>
                  <a:pt x="0" y="214"/>
                  <a:pt x="0" y="214"/>
                </a:cubicBezTo>
                <a:cubicBezTo>
                  <a:pt x="76" y="117"/>
                  <a:pt x="153" y="45"/>
                  <a:pt x="226" y="0"/>
                </a:cubicBezTo>
                <a:cubicBezTo>
                  <a:pt x="226" y="1"/>
                  <a:pt x="226" y="1"/>
                  <a:pt x="226" y="1"/>
                </a:cubicBezTo>
                <a:cubicBezTo>
                  <a:pt x="153" y="45"/>
                  <a:pt x="77" y="117"/>
                  <a:pt x="0" y="214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0" name="Freeform 44"/>
          <p:cNvSpPr/>
          <p:nvPr/>
        </p:nvSpPr>
        <p:spPr bwMode="auto">
          <a:xfrm>
            <a:off x="5329238" y="55563"/>
            <a:ext cx="554038" cy="346075"/>
          </a:xfrm>
          <a:custGeom>
            <a:avLst/>
            <a:gdLst>
              <a:gd name="T0" fmla="*/ 222 w 222"/>
              <a:gd name="T1" fmla="*/ 135 h 135"/>
              <a:gd name="T2" fmla="*/ 0 w 222"/>
              <a:gd name="T3" fmla="*/ 1 h 135"/>
              <a:gd name="T4" fmla="*/ 0 w 222"/>
              <a:gd name="T5" fmla="*/ 0 h 135"/>
              <a:gd name="T6" fmla="*/ 122 w 222"/>
              <a:gd name="T7" fmla="*/ 35 h 135"/>
              <a:gd name="T8" fmla="*/ 222 w 222"/>
              <a:gd name="T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135">
                <a:moveTo>
                  <a:pt x="222" y="135"/>
                </a:moveTo>
                <a:cubicBezTo>
                  <a:pt x="170" y="51"/>
                  <a:pt x="85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1" y="0"/>
                  <a:pt x="83" y="12"/>
                  <a:pt x="122" y="35"/>
                </a:cubicBezTo>
                <a:cubicBezTo>
                  <a:pt x="162" y="59"/>
                  <a:pt x="196" y="93"/>
                  <a:pt x="222" y="135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1" name="Freeform 45"/>
          <p:cNvSpPr/>
          <p:nvPr/>
        </p:nvSpPr>
        <p:spPr bwMode="auto">
          <a:xfrm>
            <a:off x="4557713" y="-34925"/>
            <a:ext cx="1325563" cy="436563"/>
          </a:xfrm>
          <a:custGeom>
            <a:avLst/>
            <a:gdLst>
              <a:gd name="T0" fmla="*/ 1 w 531"/>
              <a:gd name="T1" fmla="*/ 147 h 170"/>
              <a:gd name="T2" fmla="*/ 0 w 531"/>
              <a:gd name="T3" fmla="*/ 147 h 170"/>
              <a:gd name="T4" fmla="*/ 261 w 531"/>
              <a:gd name="T5" fmla="*/ 9 h 170"/>
              <a:gd name="T6" fmla="*/ 336 w 531"/>
              <a:gd name="T7" fmla="*/ 15 h 170"/>
              <a:gd name="T8" fmla="*/ 339 w 531"/>
              <a:gd name="T9" fmla="*/ 16 h 170"/>
              <a:gd name="T10" fmla="*/ 410 w 531"/>
              <a:gd name="T11" fmla="*/ 44 h 170"/>
              <a:gd name="T12" fmla="*/ 531 w 531"/>
              <a:gd name="T13" fmla="*/ 170 h 170"/>
              <a:gd name="T14" fmla="*/ 531 w 531"/>
              <a:gd name="T15" fmla="*/ 170 h 170"/>
              <a:gd name="T16" fmla="*/ 261 w 531"/>
              <a:gd name="T17" fmla="*/ 10 h 170"/>
              <a:gd name="T18" fmla="*/ 1 w 531"/>
              <a:gd name="T19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1" h="170">
                <a:moveTo>
                  <a:pt x="1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59" y="90"/>
                  <a:pt x="152" y="20"/>
                  <a:pt x="261" y="9"/>
                </a:cubicBezTo>
                <a:cubicBezTo>
                  <a:pt x="285" y="7"/>
                  <a:pt x="311" y="9"/>
                  <a:pt x="336" y="15"/>
                </a:cubicBezTo>
                <a:cubicBezTo>
                  <a:pt x="337" y="15"/>
                  <a:pt x="338" y="15"/>
                  <a:pt x="339" y="16"/>
                </a:cubicBezTo>
                <a:cubicBezTo>
                  <a:pt x="363" y="22"/>
                  <a:pt x="387" y="31"/>
                  <a:pt x="410" y="44"/>
                </a:cubicBezTo>
                <a:cubicBezTo>
                  <a:pt x="460" y="73"/>
                  <a:pt x="502" y="117"/>
                  <a:pt x="531" y="170"/>
                </a:cubicBezTo>
                <a:cubicBezTo>
                  <a:pt x="531" y="170"/>
                  <a:pt x="531" y="170"/>
                  <a:pt x="531" y="170"/>
                </a:cubicBezTo>
                <a:cubicBezTo>
                  <a:pt x="472" y="65"/>
                  <a:pt x="364" y="0"/>
                  <a:pt x="261" y="10"/>
                </a:cubicBezTo>
                <a:cubicBezTo>
                  <a:pt x="152" y="20"/>
                  <a:pt x="59" y="90"/>
                  <a:pt x="1" y="147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2" name="Freeform 46"/>
          <p:cNvSpPr/>
          <p:nvPr/>
        </p:nvSpPr>
        <p:spPr bwMode="auto">
          <a:xfrm>
            <a:off x="4387850" y="-50800"/>
            <a:ext cx="1495425" cy="530225"/>
          </a:xfrm>
          <a:custGeom>
            <a:avLst/>
            <a:gdLst>
              <a:gd name="T0" fmla="*/ 1 w 599"/>
              <a:gd name="T1" fmla="*/ 206 h 206"/>
              <a:gd name="T2" fmla="*/ 0 w 599"/>
              <a:gd name="T3" fmla="*/ 206 h 206"/>
              <a:gd name="T4" fmla="*/ 125 w 599"/>
              <a:gd name="T5" fmla="*/ 88 h 206"/>
              <a:gd name="T6" fmla="*/ 280 w 599"/>
              <a:gd name="T7" fmla="*/ 14 h 206"/>
              <a:gd name="T8" fmla="*/ 451 w 599"/>
              <a:gd name="T9" fmla="*/ 28 h 206"/>
              <a:gd name="T10" fmla="*/ 599 w 599"/>
              <a:gd name="T11" fmla="*/ 176 h 206"/>
              <a:gd name="T12" fmla="*/ 599 w 599"/>
              <a:gd name="T13" fmla="*/ 176 h 206"/>
              <a:gd name="T14" fmla="*/ 451 w 599"/>
              <a:gd name="T15" fmla="*/ 29 h 206"/>
              <a:gd name="T16" fmla="*/ 280 w 599"/>
              <a:gd name="T17" fmla="*/ 15 h 206"/>
              <a:gd name="T18" fmla="*/ 1 w 599"/>
              <a:gd name="T1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9" h="206">
                <a:moveTo>
                  <a:pt x="1" y="206"/>
                </a:moveTo>
                <a:cubicBezTo>
                  <a:pt x="0" y="206"/>
                  <a:pt x="0" y="206"/>
                  <a:pt x="0" y="206"/>
                </a:cubicBezTo>
                <a:cubicBezTo>
                  <a:pt x="40" y="159"/>
                  <a:pt x="82" y="119"/>
                  <a:pt x="125" y="88"/>
                </a:cubicBezTo>
                <a:cubicBezTo>
                  <a:pt x="175" y="51"/>
                  <a:pt x="228" y="26"/>
                  <a:pt x="280" y="14"/>
                </a:cubicBezTo>
                <a:cubicBezTo>
                  <a:pt x="339" y="0"/>
                  <a:pt x="400" y="5"/>
                  <a:pt x="451" y="28"/>
                </a:cubicBezTo>
                <a:cubicBezTo>
                  <a:pt x="509" y="54"/>
                  <a:pt x="562" y="106"/>
                  <a:pt x="599" y="176"/>
                </a:cubicBezTo>
                <a:cubicBezTo>
                  <a:pt x="599" y="176"/>
                  <a:pt x="599" y="176"/>
                  <a:pt x="599" y="176"/>
                </a:cubicBezTo>
                <a:cubicBezTo>
                  <a:pt x="561" y="107"/>
                  <a:pt x="509" y="55"/>
                  <a:pt x="451" y="29"/>
                </a:cubicBezTo>
                <a:cubicBezTo>
                  <a:pt x="400" y="6"/>
                  <a:pt x="339" y="1"/>
                  <a:pt x="280" y="15"/>
                </a:cubicBezTo>
                <a:cubicBezTo>
                  <a:pt x="183" y="37"/>
                  <a:pt x="89" y="102"/>
                  <a:pt x="1" y="20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3" name="Freeform 47"/>
          <p:cNvSpPr/>
          <p:nvPr/>
        </p:nvSpPr>
        <p:spPr bwMode="auto">
          <a:xfrm>
            <a:off x="2106613" y="401638"/>
            <a:ext cx="3886200" cy="5697538"/>
          </a:xfrm>
          <a:custGeom>
            <a:avLst/>
            <a:gdLst>
              <a:gd name="T0" fmla="*/ 0 w 1556"/>
              <a:gd name="T1" fmla="*/ 2217 h 2217"/>
              <a:gd name="T2" fmla="*/ 0 w 1556"/>
              <a:gd name="T3" fmla="*/ 2216 h 2217"/>
              <a:gd name="T4" fmla="*/ 299 w 1556"/>
              <a:gd name="T5" fmla="*/ 2104 h 2217"/>
              <a:gd name="T6" fmla="*/ 621 w 1556"/>
              <a:gd name="T7" fmla="*/ 1903 h 2217"/>
              <a:gd name="T8" fmla="*/ 1209 w 1556"/>
              <a:gd name="T9" fmla="*/ 1266 h 2217"/>
              <a:gd name="T10" fmla="*/ 1523 w 1556"/>
              <a:gd name="T11" fmla="*/ 536 h 2217"/>
              <a:gd name="T12" fmla="*/ 1551 w 1556"/>
              <a:gd name="T13" fmla="*/ 234 h 2217"/>
              <a:gd name="T14" fmla="*/ 1511 w 1556"/>
              <a:gd name="T15" fmla="*/ 0 h 2217"/>
              <a:gd name="T16" fmla="*/ 1512 w 1556"/>
              <a:gd name="T17" fmla="*/ 0 h 2217"/>
              <a:gd name="T18" fmla="*/ 1552 w 1556"/>
              <a:gd name="T19" fmla="*/ 233 h 2217"/>
              <a:gd name="T20" fmla="*/ 1524 w 1556"/>
              <a:gd name="T21" fmla="*/ 537 h 2217"/>
              <a:gd name="T22" fmla="*/ 1210 w 1556"/>
              <a:gd name="T23" fmla="*/ 1267 h 2217"/>
              <a:gd name="T24" fmla="*/ 621 w 1556"/>
              <a:gd name="T25" fmla="*/ 1904 h 2217"/>
              <a:gd name="T26" fmla="*/ 300 w 1556"/>
              <a:gd name="T27" fmla="*/ 2104 h 2217"/>
              <a:gd name="T28" fmla="*/ 0 w 1556"/>
              <a:gd name="T29" fmla="*/ 22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56" h="2217">
                <a:moveTo>
                  <a:pt x="0" y="2217"/>
                </a:moveTo>
                <a:cubicBezTo>
                  <a:pt x="0" y="2216"/>
                  <a:pt x="0" y="2216"/>
                  <a:pt x="0" y="2216"/>
                </a:cubicBezTo>
                <a:cubicBezTo>
                  <a:pt x="97" y="2191"/>
                  <a:pt x="198" y="2154"/>
                  <a:pt x="299" y="2104"/>
                </a:cubicBezTo>
                <a:cubicBezTo>
                  <a:pt x="407" y="2051"/>
                  <a:pt x="515" y="1983"/>
                  <a:pt x="621" y="1903"/>
                </a:cubicBezTo>
                <a:cubicBezTo>
                  <a:pt x="844" y="1733"/>
                  <a:pt x="1048" y="1513"/>
                  <a:pt x="1209" y="1266"/>
                </a:cubicBezTo>
                <a:cubicBezTo>
                  <a:pt x="1365" y="1027"/>
                  <a:pt x="1474" y="775"/>
                  <a:pt x="1523" y="536"/>
                </a:cubicBezTo>
                <a:cubicBezTo>
                  <a:pt x="1545" y="430"/>
                  <a:pt x="1555" y="328"/>
                  <a:pt x="1551" y="234"/>
                </a:cubicBezTo>
                <a:cubicBezTo>
                  <a:pt x="1548" y="148"/>
                  <a:pt x="1535" y="70"/>
                  <a:pt x="1511" y="0"/>
                </a:cubicBezTo>
                <a:cubicBezTo>
                  <a:pt x="1512" y="0"/>
                  <a:pt x="1512" y="0"/>
                  <a:pt x="1512" y="0"/>
                </a:cubicBezTo>
                <a:cubicBezTo>
                  <a:pt x="1536" y="69"/>
                  <a:pt x="1549" y="148"/>
                  <a:pt x="1552" y="233"/>
                </a:cubicBezTo>
                <a:cubicBezTo>
                  <a:pt x="1556" y="328"/>
                  <a:pt x="1546" y="430"/>
                  <a:pt x="1524" y="537"/>
                </a:cubicBezTo>
                <a:cubicBezTo>
                  <a:pt x="1475" y="775"/>
                  <a:pt x="1366" y="1028"/>
                  <a:pt x="1210" y="1267"/>
                </a:cubicBezTo>
                <a:cubicBezTo>
                  <a:pt x="1048" y="1514"/>
                  <a:pt x="845" y="1734"/>
                  <a:pt x="621" y="1904"/>
                </a:cubicBezTo>
                <a:cubicBezTo>
                  <a:pt x="516" y="1984"/>
                  <a:pt x="407" y="2051"/>
                  <a:pt x="300" y="2104"/>
                </a:cubicBezTo>
                <a:cubicBezTo>
                  <a:pt x="198" y="2154"/>
                  <a:pt x="98" y="2192"/>
                  <a:pt x="0" y="2217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4" name="Freeform 48"/>
          <p:cNvSpPr/>
          <p:nvPr/>
        </p:nvSpPr>
        <p:spPr bwMode="auto">
          <a:xfrm>
            <a:off x="4060825" y="401638"/>
            <a:ext cx="2030413" cy="4667250"/>
          </a:xfrm>
          <a:custGeom>
            <a:avLst/>
            <a:gdLst>
              <a:gd name="T0" fmla="*/ 0 w 813"/>
              <a:gd name="T1" fmla="*/ 1816 h 1816"/>
              <a:gd name="T2" fmla="*/ 0 w 813"/>
              <a:gd name="T3" fmla="*/ 1815 h 1816"/>
              <a:gd name="T4" fmla="*/ 345 w 813"/>
              <a:gd name="T5" fmla="*/ 1532 h 1816"/>
              <a:gd name="T6" fmla="*/ 651 w 813"/>
              <a:gd name="T7" fmla="*/ 1043 h 1816"/>
              <a:gd name="T8" fmla="*/ 800 w 813"/>
              <a:gd name="T9" fmla="*/ 456 h 1816"/>
              <a:gd name="T10" fmla="*/ 730 w 813"/>
              <a:gd name="T11" fmla="*/ 0 h 1816"/>
              <a:gd name="T12" fmla="*/ 730 w 813"/>
              <a:gd name="T13" fmla="*/ 0 h 1816"/>
              <a:gd name="T14" fmla="*/ 801 w 813"/>
              <a:gd name="T15" fmla="*/ 456 h 1816"/>
              <a:gd name="T16" fmla="*/ 652 w 813"/>
              <a:gd name="T17" fmla="*/ 1043 h 1816"/>
              <a:gd name="T18" fmla="*/ 513 w 813"/>
              <a:gd name="T19" fmla="*/ 1307 h 1816"/>
              <a:gd name="T20" fmla="*/ 346 w 813"/>
              <a:gd name="T21" fmla="*/ 1533 h 1816"/>
              <a:gd name="T22" fmla="*/ 176 w 813"/>
              <a:gd name="T23" fmla="*/ 1697 h 1816"/>
              <a:gd name="T24" fmla="*/ 0 w 813"/>
              <a:gd name="T25" fmla="*/ 1816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3" h="1816">
                <a:moveTo>
                  <a:pt x="0" y="1816"/>
                </a:moveTo>
                <a:cubicBezTo>
                  <a:pt x="0" y="1815"/>
                  <a:pt x="0" y="1815"/>
                  <a:pt x="0" y="1815"/>
                </a:cubicBezTo>
                <a:cubicBezTo>
                  <a:pt x="122" y="1749"/>
                  <a:pt x="238" y="1654"/>
                  <a:pt x="345" y="1532"/>
                </a:cubicBezTo>
                <a:cubicBezTo>
                  <a:pt x="467" y="1394"/>
                  <a:pt x="572" y="1225"/>
                  <a:pt x="651" y="1043"/>
                </a:cubicBezTo>
                <a:cubicBezTo>
                  <a:pt x="735" y="849"/>
                  <a:pt x="787" y="646"/>
                  <a:pt x="800" y="456"/>
                </a:cubicBezTo>
                <a:cubicBezTo>
                  <a:pt x="812" y="274"/>
                  <a:pt x="788" y="116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89" y="116"/>
                  <a:pt x="813" y="274"/>
                  <a:pt x="801" y="456"/>
                </a:cubicBezTo>
                <a:cubicBezTo>
                  <a:pt x="788" y="646"/>
                  <a:pt x="736" y="849"/>
                  <a:pt x="652" y="1043"/>
                </a:cubicBezTo>
                <a:cubicBezTo>
                  <a:pt x="612" y="1135"/>
                  <a:pt x="566" y="1224"/>
                  <a:pt x="513" y="1307"/>
                </a:cubicBezTo>
                <a:cubicBezTo>
                  <a:pt x="462" y="1389"/>
                  <a:pt x="406" y="1464"/>
                  <a:pt x="346" y="1533"/>
                </a:cubicBezTo>
                <a:cubicBezTo>
                  <a:pt x="292" y="1594"/>
                  <a:pt x="235" y="1649"/>
                  <a:pt x="176" y="1697"/>
                </a:cubicBezTo>
                <a:cubicBezTo>
                  <a:pt x="119" y="1744"/>
                  <a:pt x="60" y="1784"/>
                  <a:pt x="0" y="181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5" name="Freeform 49"/>
          <p:cNvSpPr/>
          <p:nvPr/>
        </p:nvSpPr>
        <p:spPr bwMode="auto">
          <a:xfrm>
            <a:off x="4675188" y="401638"/>
            <a:ext cx="1443038" cy="3271838"/>
          </a:xfrm>
          <a:custGeom>
            <a:avLst/>
            <a:gdLst>
              <a:gd name="T0" fmla="*/ 0 w 578"/>
              <a:gd name="T1" fmla="*/ 1273 h 1273"/>
              <a:gd name="T2" fmla="*/ 0 w 578"/>
              <a:gd name="T3" fmla="*/ 1272 h 1273"/>
              <a:gd name="T4" fmla="*/ 216 w 578"/>
              <a:gd name="T5" fmla="*/ 1134 h 1273"/>
              <a:gd name="T6" fmla="*/ 437 w 578"/>
              <a:gd name="T7" fmla="*/ 825 h 1273"/>
              <a:gd name="T8" fmla="*/ 565 w 578"/>
              <a:gd name="T9" fmla="*/ 379 h 1273"/>
              <a:gd name="T10" fmla="*/ 484 w 578"/>
              <a:gd name="T11" fmla="*/ 0 h 1273"/>
              <a:gd name="T12" fmla="*/ 484 w 578"/>
              <a:gd name="T13" fmla="*/ 0 h 1273"/>
              <a:gd name="T14" fmla="*/ 566 w 578"/>
              <a:gd name="T15" fmla="*/ 379 h 1273"/>
              <a:gd name="T16" fmla="*/ 438 w 578"/>
              <a:gd name="T17" fmla="*/ 825 h 1273"/>
              <a:gd name="T18" fmla="*/ 217 w 578"/>
              <a:gd name="T19" fmla="*/ 1134 h 1273"/>
              <a:gd name="T20" fmla="*/ 0 w 578"/>
              <a:gd name="T21" fmla="*/ 1273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8" h="1273">
                <a:moveTo>
                  <a:pt x="0" y="1273"/>
                </a:moveTo>
                <a:cubicBezTo>
                  <a:pt x="0" y="1272"/>
                  <a:pt x="0" y="1272"/>
                  <a:pt x="0" y="1272"/>
                </a:cubicBezTo>
                <a:cubicBezTo>
                  <a:pt x="71" y="1249"/>
                  <a:pt x="146" y="1201"/>
                  <a:pt x="216" y="1134"/>
                </a:cubicBezTo>
                <a:cubicBezTo>
                  <a:pt x="301" y="1053"/>
                  <a:pt x="377" y="946"/>
                  <a:pt x="437" y="825"/>
                </a:cubicBezTo>
                <a:cubicBezTo>
                  <a:pt x="509" y="680"/>
                  <a:pt x="553" y="525"/>
                  <a:pt x="565" y="379"/>
                </a:cubicBezTo>
                <a:cubicBezTo>
                  <a:pt x="577" y="219"/>
                  <a:pt x="548" y="85"/>
                  <a:pt x="484" y="0"/>
                </a:cubicBezTo>
                <a:cubicBezTo>
                  <a:pt x="484" y="0"/>
                  <a:pt x="484" y="0"/>
                  <a:pt x="484" y="0"/>
                </a:cubicBezTo>
                <a:cubicBezTo>
                  <a:pt x="549" y="84"/>
                  <a:pt x="578" y="219"/>
                  <a:pt x="566" y="379"/>
                </a:cubicBezTo>
                <a:cubicBezTo>
                  <a:pt x="554" y="526"/>
                  <a:pt x="510" y="680"/>
                  <a:pt x="438" y="825"/>
                </a:cubicBezTo>
                <a:cubicBezTo>
                  <a:pt x="378" y="947"/>
                  <a:pt x="301" y="1054"/>
                  <a:pt x="217" y="1134"/>
                </a:cubicBezTo>
                <a:cubicBezTo>
                  <a:pt x="146" y="1202"/>
                  <a:pt x="71" y="1250"/>
                  <a:pt x="0" y="1273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8" name="Freeform 52"/>
          <p:cNvSpPr/>
          <p:nvPr/>
        </p:nvSpPr>
        <p:spPr bwMode="auto">
          <a:xfrm>
            <a:off x="4046538" y="-47625"/>
            <a:ext cx="1836738" cy="1108075"/>
          </a:xfrm>
          <a:custGeom>
            <a:avLst/>
            <a:gdLst>
              <a:gd name="T0" fmla="*/ 1 w 735"/>
              <a:gd name="T1" fmla="*/ 431 h 431"/>
              <a:gd name="T2" fmla="*/ 0 w 735"/>
              <a:gd name="T3" fmla="*/ 430 h 431"/>
              <a:gd name="T4" fmla="*/ 97 w 735"/>
              <a:gd name="T5" fmla="*/ 260 h 431"/>
              <a:gd name="T6" fmla="*/ 269 w 735"/>
              <a:gd name="T7" fmla="*/ 85 h 431"/>
              <a:gd name="T8" fmla="*/ 507 w 735"/>
              <a:gd name="T9" fmla="*/ 8 h 431"/>
              <a:gd name="T10" fmla="*/ 735 w 735"/>
              <a:gd name="T11" fmla="*/ 175 h 431"/>
              <a:gd name="T12" fmla="*/ 734 w 735"/>
              <a:gd name="T13" fmla="*/ 175 h 431"/>
              <a:gd name="T14" fmla="*/ 507 w 735"/>
              <a:gd name="T15" fmla="*/ 9 h 431"/>
              <a:gd name="T16" fmla="*/ 269 w 735"/>
              <a:gd name="T17" fmla="*/ 85 h 431"/>
              <a:gd name="T18" fmla="*/ 98 w 735"/>
              <a:gd name="T19" fmla="*/ 261 h 431"/>
              <a:gd name="T20" fmla="*/ 1 w 735"/>
              <a:gd name="T21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5" h="431">
                <a:moveTo>
                  <a:pt x="1" y="431"/>
                </a:moveTo>
                <a:cubicBezTo>
                  <a:pt x="0" y="430"/>
                  <a:pt x="0" y="430"/>
                  <a:pt x="0" y="430"/>
                </a:cubicBezTo>
                <a:cubicBezTo>
                  <a:pt x="27" y="370"/>
                  <a:pt x="60" y="313"/>
                  <a:pt x="97" y="260"/>
                </a:cubicBezTo>
                <a:cubicBezTo>
                  <a:pt x="149" y="188"/>
                  <a:pt x="207" y="129"/>
                  <a:pt x="269" y="85"/>
                </a:cubicBezTo>
                <a:cubicBezTo>
                  <a:pt x="325" y="45"/>
                  <a:pt x="411" y="0"/>
                  <a:pt x="507" y="8"/>
                </a:cubicBezTo>
                <a:cubicBezTo>
                  <a:pt x="596" y="15"/>
                  <a:pt x="684" y="79"/>
                  <a:pt x="735" y="175"/>
                </a:cubicBezTo>
                <a:cubicBezTo>
                  <a:pt x="734" y="175"/>
                  <a:pt x="734" y="175"/>
                  <a:pt x="734" y="175"/>
                </a:cubicBezTo>
                <a:cubicBezTo>
                  <a:pt x="683" y="80"/>
                  <a:pt x="596" y="16"/>
                  <a:pt x="507" y="9"/>
                </a:cubicBezTo>
                <a:cubicBezTo>
                  <a:pt x="412" y="1"/>
                  <a:pt x="325" y="46"/>
                  <a:pt x="269" y="85"/>
                </a:cubicBezTo>
                <a:cubicBezTo>
                  <a:pt x="207" y="129"/>
                  <a:pt x="150" y="188"/>
                  <a:pt x="98" y="261"/>
                </a:cubicBezTo>
                <a:cubicBezTo>
                  <a:pt x="61" y="313"/>
                  <a:pt x="28" y="370"/>
                  <a:pt x="1" y="43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79" name="Freeform 53"/>
          <p:cNvSpPr/>
          <p:nvPr/>
        </p:nvSpPr>
        <p:spPr bwMode="auto">
          <a:xfrm>
            <a:off x="4929188" y="401638"/>
            <a:ext cx="1165225" cy="3603625"/>
          </a:xfrm>
          <a:custGeom>
            <a:avLst/>
            <a:gdLst>
              <a:gd name="T0" fmla="*/ 1 w 467"/>
              <a:gd name="T1" fmla="*/ 1402 h 1402"/>
              <a:gd name="T2" fmla="*/ 0 w 467"/>
              <a:gd name="T3" fmla="*/ 1401 h 1402"/>
              <a:gd name="T4" fmla="*/ 218 w 467"/>
              <a:gd name="T5" fmla="*/ 1146 h 1402"/>
              <a:gd name="T6" fmla="*/ 397 w 467"/>
              <a:gd name="T7" fmla="*/ 766 h 1402"/>
              <a:gd name="T8" fmla="*/ 465 w 467"/>
              <a:gd name="T9" fmla="*/ 335 h 1402"/>
              <a:gd name="T10" fmla="*/ 382 w 467"/>
              <a:gd name="T11" fmla="*/ 0 h 1402"/>
              <a:gd name="T12" fmla="*/ 382 w 467"/>
              <a:gd name="T13" fmla="*/ 0 h 1402"/>
              <a:gd name="T14" fmla="*/ 466 w 467"/>
              <a:gd name="T15" fmla="*/ 335 h 1402"/>
              <a:gd name="T16" fmla="*/ 449 w 467"/>
              <a:gd name="T17" fmla="*/ 550 h 1402"/>
              <a:gd name="T18" fmla="*/ 397 w 467"/>
              <a:gd name="T19" fmla="*/ 766 h 1402"/>
              <a:gd name="T20" fmla="*/ 219 w 467"/>
              <a:gd name="T21" fmla="*/ 1146 h 1402"/>
              <a:gd name="T22" fmla="*/ 1 w 467"/>
              <a:gd name="T23" fmla="*/ 1402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7" h="1402">
                <a:moveTo>
                  <a:pt x="1" y="1402"/>
                </a:moveTo>
                <a:cubicBezTo>
                  <a:pt x="0" y="1401"/>
                  <a:pt x="0" y="1401"/>
                  <a:pt x="0" y="1401"/>
                </a:cubicBezTo>
                <a:cubicBezTo>
                  <a:pt x="80" y="1333"/>
                  <a:pt x="153" y="1247"/>
                  <a:pt x="218" y="1146"/>
                </a:cubicBezTo>
                <a:cubicBezTo>
                  <a:pt x="294" y="1030"/>
                  <a:pt x="354" y="902"/>
                  <a:pt x="397" y="766"/>
                </a:cubicBezTo>
                <a:cubicBezTo>
                  <a:pt x="443" y="619"/>
                  <a:pt x="467" y="470"/>
                  <a:pt x="465" y="335"/>
                </a:cubicBezTo>
                <a:cubicBezTo>
                  <a:pt x="463" y="198"/>
                  <a:pt x="434" y="83"/>
                  <a:pt x="38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435" y="82"/>
                  <a:pt x="463" y="198"/>
                  <a:pt x="466" y="335"/>
                </a:cubicBezTo>
                <a:cubicBezTo>
                  <a:pt x="467" y="404"/>
                  <a:pt x="461" y="477"/>
                  <a:pt x="449" y="550"/>
                </a:cubicBezTo>
                <a:cubicBezTo>
                  <a:pt x="438" y="621"/>
                  <a:pt x="420" y="694"/>
                  <a:pt x="397" y="766"/>
                </a:cubicBezTo>
                <a:cubicBezTo>
                  <a:pt x="354" y="903"/>
                  <a:pt x="294" y="1030"/>
                  <a:pt x="219" y="1146"/>
                </a:cubicBezTo>
                <a:cubicBezTo>
                  <a:pt x="154" y="1247"/>
                  <a:pt x="80" y="1333"/>
                  <a:pt x="1" y="1402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24" name="Freeform 54"/>
          <p:cNvSpPr/>
          <p:nvPr/>
        </p:nvSpPr>
        <p:spPr bwMode="auto">
          <a:xfrm>
            <a:off x="4649788" y="173038"/>
            <a:ext cx="1276350" cy="228600"/>
          </a:xfrm>
          <a:custGeom>
            <a:avLst/>
            <a:gdLst>
              <a:gd name="T0" fmla="*/ 1 w 511"/>
              <a:gd name="T1" fmla="*/ 70 h 89"/>
              <a:gd name="T2" fmla="*/ 0 w 511"/>
              <a:gd name="T3" fmla="*/ 70 h 89"/>
              <a:gd name="T4" fmla="*/ 35 w 511"/>
              <a:gd name="T5" fmla="*/ 62 h 89"/>
              <a:gd name="T6" fmla="*/ 364 w 511"/>
              <a:gd name="T7" fmla="*/ 7 h 89"/>
              <a:gd name="T8" fmla="*/ 489 w 511"/>
              <a:gd name="T9" fmla="*/ 14 h 89"/>
              <a:gd name="T10" fmla="*/ 507 w 511"/>
              <a:gd name="T11" fmla="*/ 35 h 89"/>
              <a:gd name="T12" fmla="*/ 494 w 511"/>
              <a:gd name="T13" fmla="*/ 89 h 89"/>
              <a:gd name="T14" fmla="*/ 494 w 511"/>
              <a:gd name="T15" fmla="*/ 89 h 89"/>
              <a:gd name="T16" fmla="*/ 506 w 511"/>
              <a:gd name="T17" fmla="*/ 35 h 89"/>
              <a:gd name="T18" fmla="*/ 488 w 511"/>
              <a:gd name="T19" fmla="*/ 15 h 89"/>
              <a:gd name="T20" fmla="*/ 364 w 511"/>
              <a:gd name="T21" fmla="*/ 8 h 89"/>
              <a:gd name="T22" fmla="*/ 35 w 511"/>
              <a:gd name="T23" fmla="*/ 63 h 89"/>
              <a:gd name="T24" fmla="*/ 1 w 511"/>
              <a:gd name="T25" fmla="*/ 7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89">
                <a:moveTo>
                  <a:pt x="1" y="70"/>
                </a:moveTo>
                <a:cubicBezTo>
                  <a:pt x="0" y="70"/>
                  <a:pt x="0" y="70"/>
                  <a:pt x="0" y="70"/>
                </a:cubicBezTo>
                <a:cubicBezTo>
                  <a:pt x="12" y="67"/>
                  <a:pt x="23" y="65"/>
                  <a:pt x="35" y="62"/>
                </a:cubicBezTo>
                <a:cubicBezTo>
                  <a:pt x="150" y="38"/>
                  <a:pt x="259" y="16"/>
                  <a:pt x="364" y="7"/>
                </a:cubicBezTo>
                <a:cubicBezTo>
                  <a:pt x="408" y="3"/>
                  <a:pt x="457" y="0"/>
                  <a:pt x="489" y="14"/>
                </a:cubicBezTo>
                <a:cubicBezTo>
                  <a:pt x="498" y="18"/>
                  <a:pt x="504" y="25"/>
                  <a:pt x="507" y="35"/>
                </a:cubicBezTo>
                <a:cubicBezTo>
                  <a:pt x="511" y="51"/>
                  <a:pt x="507" y="71"/>
                  <a:pt x="494" y="89"/>
                </a:cubicBezTo>
                <a:cubicBezTo>
                  <a:pt x="494" y="89"/>
                  <a:pt x="494" y="89"/>
                  <a:pt x="494" y="89"/>
                </a:cubicBezTo>
                <a:cubicBezTo>
                  <a:pt x="506" y="70"/>
                  <a:pt x="510" y="51"/>
                  <a:pt x="506" y="35"/>
                </a:cubicBezTo>
                <a:cubicBezTo>
                  <a:pt x="503" y="26"/>
                  <a:pt x="497" y="19"/>
                  <a:pt x="488" y="15"/>
                </a:cubicBezTo>
                <a:cubicBezTo>
                  <a:pt x="457" y="1"/>
                  <a:pt x="408" y="4"/>
                  <a:pt x="364" y="8"/>
                </a:cubicBezTo>
                <a:cubicBezTo>
                  <a:pt x="259" y="17"/>
                  <a:pt x="150" y="39"/>
                  <a:pt x="35" y="63"/>
                </a:cubicBezTo>
                <a:cubicBezTo>
                  <a:pt x="24" y="66"/>
                  <a:pt x="12" y="68"/>
                  <a:pt x="1" y="7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25" name="Freeform 55"/>
          <p:cNvSpPr/>
          <p:nvPr/>
        </p:nvSpPr>
        <p:spPr bwMode="auto">
          <a:xfrm>
            <a:off x="2671763" y="401638"/>
            <a:ext cx="3211513" cy="2249488"/>
          </a:xfrm>
          <a:custGeom>
            <a:avLst/>
            <a:gdLst>
              <a:gd name="T0" fmla="*/ 0 w 1286"/>
              <a:gd name="T1" fmla="*/ 875 h 875"/>
              <a:gd name="T2" fmla="*/ 0 w 1286"/>
              <a:gd name="T3" fmla="*/ 875 h 875"/>
              <a:gd name="T4" fmla="*/ 491 w 1286"/>
              <a:gd name="T5" fmla="*/ 640 h 875"/>
              <a:gd name="T6" fmla="*/ 713 w 1286"/>
              <a:gd name="T7" fmla="*/ 515 h 875"/>
              <a:gd name="T8" fmla="*/ 813 w 1286"/>
              <a:gd name="T9" fmla="*/ 452 h 875"/>
              <a:gd name="T10" fmla="*/ 842 w 1286"/>
              <a:gd name="T11" fmla="*/ 434 h 875"/>
              <a:gd name="T12" fmla="*/ 904 w 1286"/>
              <a:gd name="T13" fmla="*/ 391 h 875"/>
              <a:gd name="T14" fmla="*/ 999 w 1286"/>
              <a:gd name="T15" fmla="*/ 316 h 875"/>
              <a:gd name="T16" fmla="*/ 1058 w 1286"/>
              <a:gd name="T17" fmla="*/ 274 h 875"/>
              <a:gd name="T18" fmla="*/ 1173 w 1286"/>
              <a:gd name="T19" fmla="*/ 168 h 875"/>
              <a:gd name="T20" fmla="*/ 1286 w 1286"/>
              <a:gd name="T21" fmla="*/ 0 h 875"/>
              <a:gd name="T22" fmla="*/ 1286 w 1286"/>
              <a:gd name="T23" fmla="*/ 0 h 875"/>
              <a:gd name="T24" fmla="*/ 1173 w 1286"/>
              <a:gd name="T25" fmla="*/ 169 h 875"/>
              <a:gd name="T26" fmla="*/ 1059 w 1286"/>
              <a:gd name="T27" fmla="*/ 274 h 875"/>
              <a:gd name="T28" fmla="*/ 999 w 1286"/>
              <a:gd name="T29" fmla="*/ 317 h 875"/>
              <a:gd name="T30" fmla="*/ 904 w 1286"/>
              <a:gd name="T31" fmla="*/ 391 h 875"/>
              <a:gd name="T32" fmla="*/ 843 w 1286"/>
              <a:gd name="T33" fmla="*/ 435 h 875"/>
              <a:gd name="T34" fmla="*/ 813 w 1286"/>
              <a:gd name="T35" fmla="*/ 453 h 875"/>
              <a:gd name="T36" fmla="*/ 713 w 1286"/>
              <a:gd name="T37" fmla="*/ 515 h 875"/>
              <a:gd name="T38" fmla="*/ 491 w 1286"/>
              <a:gd name="T39" fmla="*/ 641 h 875"/>
              <a:gd name="T40" fmla="*/ 0 w 1286"/>
              <a:gd name="T41" fmla="*/ 875 h 875"/>
              <a:gd name="connsiteX0" fmla="*/ 0 w 10000"/>
              <a:gd name="connsiteY0" fmla="*/ 10000 h 10000"/>
              <a:gd name="connsiteX1" fmla="*/ 0 w 10000"/>
              <a:gd name="connsiteY1" fmla="*/ 10000 h 10000"/>
              <a:gd name="connsiteX2" fmla="*/ 3818 w 10000"/>
              <a:gd name="connsiteY2" fmla="*/ 7314 h 10000"/>
              <a:gd name="connsiteX3" fmla="*/ 5544 w 10000"/>
              <a:gd name="connsiteY3" fmla="*/ 5886 h 10000"/>
              <a:gd name="connsiteX4" fmla="*/ 6322 w 10000"/>
              <a:gd name="connsiteY4" fmla="*/ 5166 h 10000"/>
              <a:gd name="connsiteX5" fmla="*/ 6547 w 10000"/>
              <a:gd name="connsiteY5" fmla="*/ 4960 h 10000"/>
              <a:gd name="connsiteX6" fmla="*/ 7030 w 10000"/>
              <a:gd name="connsiteY6" fmla="*/ 4469 h 10000"/>
              <a:gd name="connsiteX7" fmla="*/ 7768 w 10000"/>
              <a:gd name="connsiteY7" fmla="*/ 3611 h 10000"/>
              <a:gd name="connsiteX8" fmla="*/ 8227 w 10000"/>
              <a:gd name="connsiteY8" fmla="*/ 3131 h 10000"/>
              <a:gd name="connsiteX9" fmla="*/ 9121 w 10000"/>
              <a:gd name="connsiteY9" fmla="*/ 1920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121 w 10000"/>
              <a:gd name="connsiteY12" fmla="*/ 1931 h 10000"/>
              <a:gd name="connsiteX13" fmla="*/ 8235 w 10000"/>
              <a:gd name="connsiteY13" fmla="*/ 3131 h 10000"/>
              <a:gd name="connsiteX14" fmla="*/ 7030 w 10000"/>
              <a:gd name="connsiteY14" fmla="*/ 4469 h 10000"/>
              <a:gd name="connsiteX15" fmla="*/ 6555 w 10000"/>
              <a:gd name="connsiteY15" fmla="*/ 4971 h 10000"/>
              <a:gd name="connsiteX16" fmla="*/ 6322 w 10000"/>
              <a:gd name="connsiteY16" fmla="*/ 5177 h 10000"/>
              <a:gd name="connsiteX17" fmla="*/ 5544 w 10000"/>
              <a:gd name="connsiteY17" fmla="*/ 5886 h 10000"/>
              <a:gd name="connsiteX18" fmla="*/ 3818 w 10000"/>
              <a:gd name="connsiteY18" fmla="*/ 7326 h 10000"/>
              <a:gd name="connsiteX19" fmla="*/ 0 w 10000"/>
              <a:gd name="connsiteY19" fmla="*/ 10000 h 10000"/>
              <a:gd name="connsiteX0-1" fmla="*/ 0 w 10000"/>
              <a:gd name="connsiteY0-2" fmla="*/ 10000 h 10000"/>
              <a:gd name="connsiteX1-3" fmla="*/ 0 w 10000"/>
              <a:gd name="connsiteY1-4" fmla="*/ 10000 h 10000"/>
              <a:gd name="connsiteX2-5" fmla="*/ 3818 w 10000"/>
              <a:gd name="connsiteY2-6" fmla="*/ 7314 h 10000"/>
              <a:gd name="connsiteX3-7" fmla="*/ 5544 w 10000"/>
              <a:gd name="connsiteY3-8" fmla="*/ 5886 h 10000"/>
              <a:gd name="connsiteX4-9" fmla="*/ 6322 w 10000"/>
              <a:gd name="connsiteY4-10" fmla="*/ 5166 h 10000"/>
              <a:gd name="connsiteX5-11" fmla="*/ 6547 w 10000"/>
              <a:gd name="connsiteY5-12" fmla="*/ 4960 h 10000"/>
              <a:gd name="connsiteX6-13" fmla="*/ 7030 w 10000"/>
              <a:gd name="connsiteY6-14" fmla="*/ 4469 h 10000"/>
              <a:gd name="connsiteX7-15" fmla="*/ 8227 w 10000"/>
              <a:gd name="connsiteY7-16" fmla="*/ 3131 h 10000"/>
              <a:gd name="connsiteX8-17" fmla="*/ 9121 w 10000"/>
              <a:gd name="connsiteY8-18" fmla="*/ 1920 h 10000"/>
              <a:gd name="connsiteX9-19" fmla="*/ 10000 w 10000"/>
              <a:gd name="connsiteY9-20" fmla="*/ 0 h 10000"/>
              <a:gd name="connsiteX10-21" fmla="*/ 10000 w 10000"/>
              <a:gd name="connsiteY10-22" fmla="*/ 0 h 10000"/>
              <a:gd name="connsiteX11-23" fmla="*/ 9121 w 10000"/>
              <a:gd name="connsiteY11-24" fmla="*/ 1931 h 10000"/>
              <a:gd name="connsiteX12-25" fmla="*/ 8235 w 10000"/>
              <a:gd name="connsiteY12-26" fmla="*/ 3131 h 10000"/>
              <a:gd name="connsiteX13-27" fmla="*/ 7030 w 10000"/>
              <a:gd name="connsiteY13-28" fmla="*/ 4469 h 10000"/>
              <a:gd name="connsiteX14-29" fmla="*/ 6555 w 10000"/>
              <a:gd name="connsiteY14-30" fmla="*/ 4971 h 10000"/>
              <a:gd name="connsiteX15-31" fmla="*/ 6322 w 10000"/>
              <a:gd name="connsiteY15-32" fmla="*/ 5177 h 10000"/>
              <a:gd name="connsiteX16-33" fmla="*/ 5544 w 10000"/>
              <a:gd name="connsiteY16-34" fmla="*/ 5886 h 10000"/>
              <a:gd name="connsiteX17-35" fmla="*/ 3818 w 10000"/>
              <a:gd name="connsiteY17-36" fmla="*/ 7326 h 10000"/>
              <a:gd name="connsiteX18-37" fmla="*/ 0 w 10000"/>
              <a:gd name="connsiteY18-38" fmla="*/ 10000 h 10000"/>
              <a:gd name="connsiteX0-39" fmla="*/ 0 w 10000"/>
              <a:gd name="connsiteY0-40" fmla="*/ 10000 h 10000"/>
              <a:gd name="connsiteX1-41" fmla="*/ 0 w 10000"/>
              <a:gd name="connsiteY1-42" fmla="*/ 10000 h 10000"/>
              <a:gd name="connsiteX2-43" fmla="*/ 3818 w 10000"/>
              <a:gd name="connsiteY2-44" fmla="*/ 7314 h 10000"/>
              <a:gd name="connsiteX3-45" fmla="*/ 5544 w 10000"/>
              <a:gd name="connsiteY3-46" fmla="*/ 5886 h 10000"/>
              <a:gd name="connsiteX4-47" fmla="*/ 6322 w 10000"/>
              <a:gd name="connsiteY4-48" fmla="*/ 5166 h 10000"/>
              <a:gd name="connsiteX5-49" fmla="*/ 6547 w 10000"/>
              <a:gd name="connsiteY5-50" fmla="*/ 4960 h 10000"/>
              <a:gd name="connsiteX6-51" fmla="*/ 7030 w 10000"/>
              <a:gd name="connsiteY6-52" fmla="*/ 4469 h 10000"/>
              <a:gd name="connsiteX7-53" fmla="*/ 8227 w 10000"/>
              <a:gd name="connsiteY7-54" fmla="*/ 3131 h 10000"/>
              <a:gd name="connsiteX8-55" fmla="*/ 9121 w 10000"/>
              <a:gd name="connsiteY8-56" fmla="*/ 1920 h 10000"/>
              <a:gd name="connsiteX9-57" fmla="*/ 10000 w 10000"/>
              <a:gd name="connsiteY9-58" fmla="*/ 0 h 10000"/>
              <a:gd name="connsiteX10-59" fmla="*/ 10000 w 10000"/>
              <a:gd name="connsiteY10-60" fmla="*/ 0 h 10000"/>
              <a:gd name="connsiteX11-61" fmla="*/ 9121 w 10000"/>
              <a:gd name="connsiteY11-62" fmla="*/ 1931 h 10000"/>
              <a:gd name="connsiteX12-63" fmla="*/ 8235 w 10000"/>
              <a:gd name="connsiteY12-64" fmla="*/ 3131 h 10000"/>
              <a:gd name="connsiteX13-65" fmla="*/ 7030 w 10000"/>
              <a:gd name="connsiteY13-66" fmla="*/ 4469 h 10000"/>
              <a:gd name="connsiteX14-67" fmla="*/ 6322 w 10000"/>
              <a:gd name="connsiteY14-68" fmla="*/ 5177 h 10000"/>
              <a:gd name="connsiteX15-69" fmla="*/ 5544 w 10000"/>
              <a:gd name="connsiteY15-70" fmla="*/ 5886 h 10000"/>
              <a:gd name="connsiteX16-71" fmla="*/ 3818 w 10000"/>
              <a:gd name="connsiteY16-72" fmla="*/ 7326 h 10000"/>
              <a:gd name="connsiteX17-73" fmla="*/ 0 w 10000"/>
              <a:gd name="connsiteY17-74" fmla="*/ 10000 h 10000"/>
              <a:gd name="connsiteX0-75" fmla="*/ 0 w 10000"/>
              <a:gd name="connsiteY0-76" fmla="*/ 10000 h 10000"/>
              <a:gd name="connsiteX1-77" fmla="*/ 0 w 10000"/>
              <a:gd name="connsiteY1-78" fmla="*/ 10000 h 10000"/>
              <a:gd name="connsiteX2-79" fmla="*/ 3818 w 10000"/>
              <a:gd name="connsiteY2-80" fmla="*/ 7314 h 10000"/>
              <a:gd name="connsiteX3-81" fmla="*/ 5544 w 10000"/>
              <a:gd name="connsiteY3-82" fmla="*/ 5886 h 10000"/>
              <a:gd name="connsiteX4-83" fmla="*/ 6322 w 10000"/>
              <a:gd name="connsiteY4-84" fmla="*/ 5166 h 10000"/>
              <a:gd name="connsiteX5-85" fmla="*/ 7030 w 10000"/>
              <a:gd name="connsiteY5-86" fmla="*/ 4469 h 10000"/>
              <a:gd name="connsiteX6-87" fmla="*/ 8227 w 10000"/>
              <a:gd name="connsiteY6-88" fmla="*/ 3131 h 10000"/>
              <a:gd name="connsiteX7-89" fmla="*/ 9121 w 10000"/>
              <a:gd name="connsiteY7-90" fmla="*/ 1920 h 10000"/>
              <a:gd name="connsiteX8-91" fmla="*/ 10000 w 10000"/>
              <a:gd name="connsiteY8-92" fmla="*/ 0 h 10000"/>
              <a:gd name="connsiteX9-93" fmla="*/ 10000 w 10000"/>
              <a:gd name="connsiteY9-94" fmla="*/ 0 h 10000"/>
              <a:gd name="connsiteX10-95" fmla="*/ 9121 w 10000"/>
              <a:gd name="connsiteY10-96" fmla="*/ 1931 h 10000"/>
              <a:gd name="connsiteX11-97" fmla="*/ 8235 w 10000"/>
              <a:gd name="connsiteY11-98" fmla="*/ 3131 h 10000"/>
              <a:gd name="connsiteX12-99" fmla="*/ 7030 w 10000"/>
              <a:gd name="connsiteY12-100" fmla="*/ 4469 h 10000"/>
              <a:gd name="connsiteX13-101" fmla="*/ 6322 w 10000"/>
              <a:gd name="connsiteY13-102" fmla="*/ 5177 h 10000"/>
              <a:gd name="connsiteX14-103" fmla="*/ 5544 w 10000"/>
              <a:gd name="connsiteY14-104" fmla="*/ 5886 h 10000"/>
              <a:gd name="connsiteX15-105" fmla="*/ 3818 w 10000"/>
              <a:gd name="connsiteY15-106" fmla="*/ 7326 h 10000"/>
              <a:gd name="connsiteX16-107" fmla="*/ 0 w 10000"/>
              <a:gd name="connsiteY16-108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10000"/>
                </a:lnTo>
                <a:cubicBezTo>
                  <a:pt x="1337" y="9166"/>
                  <a:pt x="2621" y="8263"/>
                  <a:pt x="3818" y="7314"/>
                </a:cubicBezTo>
                <a:cubicBezTo>
                  <a:pt x="4417" y="6846"/>
                  <a:pt x="5000" y="6366"/>
                  <a:pt x="5544" y="5886"/>
                </a:cubicBezTo>
                <a:cubicBezTo>
                  <a:pt x="5801" y="5657"/>
                  <a:pt x="6074" y="5402"/>
                  <a:pt x="6322" y="5166"/>
                </a:cubicBezTo>
                <a:cubicBezTo>
                  <a:pt x="6570" y="4930"/>
                  <a:pt x="6713" y="4808"/>
                  <a:pt x="7030" y="4469"/>
                </a:cubicBezTo>
                <a:cubicBezTo>
                  <a:pt x="7347" y="4130"/>
                  <a:pt x="7879" y="3556"/>
                  <a:pt x="8227" y="3131"/>
                </a:cubicBezTo>
                <a:cubicBezTo>
                  <a:pt x="8576" y="2706"/>
                  <a:pt x="8872" y="2309"/>
                  <a:pt x="9121" y="1920"/>
                </a:cubicBezTo>
                <a:cubicBezTo>
                  <a:pt x="9580" y="1211"/>
                  <a:pt x="9876" y="560"/>
                  <a:pt x="10000" y="0"/>
                </a:cubicBezTo>
                <a:lnTo>
                  <a:pt x="10000" y="0"/>
                </a:lnTo>
                <a:cubicBezTo>
                  <a:pt x="9883" y="560"/>
                  <a:pt x="9588" y="1211"/>
                  <a:pt x="9121" y="1931"/>
                </a:cubicBezTo>
                <a:cubicBezTo>
                  <a:pt x="8872" y="2320"/>
                  <a:pt x="8577" y="2720"/>
                  <a:pt x="8235" y="3131"/>
                </a:cubicBezTo>
                <a:cubicBezTo>
                  <a:pt x="7887" y="3554"/>
                  <a:pt x="7310" y="4162"/>
                  <a:pt x="7030" y="4469"/>
                </a:cubicBezTo>
                <a:cubicBezTo>
                  <a:pt x="6711" y="4810"/>
                  <a:pt x="6570" y="4941"/>
                  <a:pt x="6322" y="5177"/>
                </a:cubicBezTo>
                <a:cubicBezTo>
                  <a:pt x="6065" y="5417"/>
                  <a:pt x="5801" y="5657"/>
                  <a:pt x="5544" y="5886"/>
                </a:cubicBezTo>
                <a:cubicBezTo>
                  <a:pt x="5000" y="6366"/>
                  <a:pt x="4425" y="6857"/>
                  <a:pt x="3818" y="7326"/>
                </a:cubicBezTo>
                <a:cubicBezTo>
                  <a:pt x="2621" y="8263"/>
                  <a:pt x="1337" y="9166"/>
                  <a:pt x="0" y="100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26" name="Freeform 56"/>
          <p:cNvSpPr/>
          <p:nvPr/>
        </p:nvSpPr>
        <p:spPr bwMode="auto">
          <a:xfrm>
            <a:off x="3932238" y="401638"/>
            <a:ext cx="1951038" cy="1436688"/>
          </a:xfrm>
          <a:custGeom>
            <a:avLst/>
            <a:gdLst>
              <a:gd name="T0" fmla="*/ 0 w 781"/>
              <a:gd name="T1" fmla="*/ 559 h 559"/>
              <a:gd name="T2" fmla="*/ 0 w 781"/>
              <a:gd name="T3" fmla="*/ 558 h 559"/>
              <a:gd name="T4" fmla="*/ 163 w 781"/>
              <a:gd name="T5" fmla="*/ 446 h 559"/>
              <a:gd name="T6" fmla="*/ 273 w 781"/>
              <a:gd name="T7" fmla="*/ 369 h 559"/>
              <a:gd name="T8" fmla="*/ 511 w 781"/>
              <a:gd name="T9" fmla="*/ 205 h 559"/>
              <a:gd name="T10" fmla="*/ 685 w 781"/>
              <a:gd name="T11" fmla="*/ 79 h 559"/>
              <a:gd name="T12" fmla="*/ 781 w 781"/>
              <a:gd name="T13" fmla="*/ 0 h 559"/>
              <a:gd name="T14" fmla="*/ 781 w 781"/>
              <a:gd name="T15" fmla="*/ 0 h 559"/>
              <a:gd name="T16" fmla="*/ 685 w 781"/>
              <a:gd name="T17" fmla="*/ 80 h 559"/>
              <a:gd name="T18" fmla="*/ 511 w 781"/>
              <a:gd name="T19" fmla="*/ 205 h 559"/>
              <a:gd name="T20" fmla="*/ 274 w 781"/>
              <a:gd name="T21" fmla="*/ 370 h 559"/>
              <a:gd name="T22" fmla="*/ 163 w 781"/>
              <a:gd name="T23" fmla="*/ 446 h 559"/>
              <a:gd name="T24" fmla="*/ 0 w 781"/>
              <a:gd name="T25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1" h="559">
                <a:moveTo>
                  <a:pt x="0" y="559"/>
                </a:moveTo>
                <a:cubicBezTo>
                  <a:pt x="0" y="558"/>
                  <a:pt x="0" y="558"/>
                  <a:pt x="0" y="558"/>
                </a:cubicBezTo>
                <a:cubicBezTo>
                  <a:pt x="55" y="520"/>
                  <a:pt x="110" y="482"/>
                  <a:pt x="163" y="446"/>
                </a:cubicBezTo>
                <a:cubicBezTo>
                  <a:pt x="199" y="420"/>
                  <a:pt x="237" y="395"/>
                  <a:pt x="273" y="369"/>
                </a:cubicBezTo>
                <a:cubicBezTo>
                  <a:pt x="347" y="319"/>
                  <a:pt x="433" y="260"/>
                  <a:pt x="511" y="205"/>
                </a:cubicBezTo>
                <a:cubicBezTo>
                  <a:pt x="582" y="155"/>
                  <a:pt x="639" y="114"/>
                  <a:pt x="685" y="79"/>
                </a:cubicBezTo>
                <a:cubicBezTo>
                  <a:pt x="720" y="52"/>
                  <a:pt x="757" y="24"/>
                  <a:pt x="781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57" y="24"/>
                  <a:pt x="721" y="53"/>
                  <a:pt x="685" y="80"/>
                </a:cubicBezTo>
                <a:cubicBezTo>
                  <a:pt x="639" y="114"/>
                  <a:pt x="582" y="155"/>
                  <a:pt x="511" y="205"/>
                </a:cubicBezTo>
                <a:cubicBezTo>
                  <a:pt x="433" y="260"/>
                  <a:pt x="347" y="319"/>
                  <a:pt x="274" y="370"/>
                </a:cubicBezTo>
                <a:cubicBezTo>
                  <a:pt x="237" y="395"/>
                  <a:pt x="200" y="421"/>
                  <a:pt x="163" y="446"/>
                </a:cubicBezTo>
                <a:cubicBezTo>
                  <a:pt x="110" y="483"/>
                  <a:pt x="55" y="521"/>
                  <a:pt x="0" y="559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27" name="Freeform 57"/>
          <p:cNvSpPr/>
          <p:nvPr/>
        </p:nvSpPr>
        <p:spPr bwMode="auto">
          <a:xfrm>
            <a:off x="4764088" y="188913"/>
            <a:ext cx="1119188" cy="415925"/>
          </a:xfrm>
          <a:custGeom>
            <a:avLst/>
            <a:gdLst>
              <a:gd name="T0" fmla="*/ 0 w 448"/>
              <a:gd name="T1" fmla="*/ 162 h 162"/>
              <a:gd name="T2" fmla="*/ 0 w 448"/>
              <a:gd name="T3" fmla="*/ 162 h 162"/>
              <a:gd name="T4" fmla="*/ 111 w 448"/>
              <a:gd name="T5" fmla="*/ 70 h 162"/>
              <a:gd name="T6" fmla="*/ 235 w 448"/>
              <a:gd name="T7" fmla="*/ 17 h 162"/>
              <a:gd name="T8" fmla="*/ 341 w 448"/>
              <a:gd name="T9" fmla="*/ 18 h 162"/>
              <a:gd name="T10" fmla="*/ 351 w 448"/>
              <a:gd name="T11" fmla="*/ 21 h 162"/>
              <a:gd name="T12" fmla="*/ 448 w 448"/>
              <a:gd name="T13" fmla="*/ 83 h 162"/>
              <a:gd name="T14" fmla="*/ 448 w 448"/>
              <a:gd name="T15" fmla="*/ 83 h 162"/>
              <a:gd name="T16" fmla="*/ 235 w 448"/>
              <a:gd name="T17" fmla="*/ 18 h 162"/>
              <a:gd name="T18" fmla="*/ 0 w 448"/>
              <a:gd name="T19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8" h="162">
                <a:moveTo>
                  <a:pt x="0" y="162"/>
                </a:moveTo>
                <a:cubicBezTo>
                  <a:pt x="0" y="162"/>
                  <a:pt x="0" y="162"/>
                  <a:pt x="0" y="162"/>
                </a:cubicBezTo>
                <a:cubicBezTo>
                  <a:pt x="36" y="125"/>
                  <a:pt x="74" y="94"/>
                  <a:pt x="111" y="70"/>
                </a:cubicBezTo>
                <a:cubicBezTo>
                  <a:pt x="153" y="44"/>
                  <a:pt x="194" y="26"/>
                  <a:pt x="235" y="17"/>
                </a:cubicBezTo>
                <a:cubicBezTo>
                  <a:pt x="270" y="9"/>
                  <a:pt x="306" y="10"/>
                  <a:pt x="341" y="18"/>
                </a:cubicBezTo>
                <a:cubicBezTo>
                  <a:pt x="344" y="19"/>
                  <a:pt x="348" y="20"/>
                  <a:pt x="351" y="21"/>
                </a:cubicBezTo>
                <a:cubicBezTo>
                  <a:pt x="390" y="33"/>
                  <a:pt x="423" y="54"/>
                  <a:pt x="448" y="83"/>
                </a:cubicBezTo>
                <a:cubicBezTo>
                  <a:pt x="448" y="83"/>
                  <a:pt x="448" y="83"/>
                  <a:pt x="448" y="83"/>
                </a:cubicBezTo>
                <a:cubicBezTo>
                  <a:pt x="398" y="26"/>
                  <a:pt x="315" y="0"/>
                  <a:pt x="235" y="18"/>
                </a:cubicBezTo>
                <a:cubicBezTo>
                  <a:pt x="158" y="35"/>
                  <a:pt x="76" y="85"/>
                  <a:pt x="0" y="162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1" name="Freeform 61"/>
          <p:cNvSpPr/>
          <p:nvPr/>
        </p:nvSpPr>
        <p:spPr bwMode="auto">
          <a:xfrm>
            <a:off x="5883275" y="401638"/>
            <a:ext cx="223838" cy="925513"/>
          </a:xfrm>
          <a:custGeom>
            <a:avLst/>
            <a:gdLst>
              <a:gd name="T0" fmla="*/ 83 w 90"/>
              <a:gd name="T1" fmla="*/ 360 h 360"/>
              <a:gd name="T2" fmla="*/ 0 w 90"/>
              <a:gd name="T3" fmla="*/ 0 h 360"/>
              <a:gd name="T4" fmla="*/ 0 w 90"/>
              <a:gd name="T5" fmla="*/ 0 h 360"/>
              <a:gd name="T6" fmla="*/ 68 w 90"/>
              <a:gd name="T7" fmla="*/ 160 h 360"/>
              <a:gd name="T8" fmla="*/ 83 w 90"/>
              <a:gd name="T9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360">
                <a:moveTo>
                  <a:pt x="83" y="360"/>
                </a:moveTo>
                <a:cubicBezTo>
                  <a:pt x="90" y="210"/>
                  <a:pt x="60" y="82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42"/>
                  <a:pt x="54" y="96"/>
                  <a:pt x="68" y="160"/>
                </a:cubicBezTo>
                <a:cubicBezTo>
                  <a:pt x="82" y="220"/>
                  <a:pt x="87" y="288"/>
                  <a:pt x="83" y="36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2" name="Freeform 62"/>
          <p:cNvSpPr/>
          <p:nvPr/>
        </p:nvSpPr>
        <p:spPr bwMode="auto">
          <a:xfrm>
            <a:off x="5329238" y="34925"/>
            <a:ext cx="776288" cy="1292225"/>
          </a:xfrm>
          <a:custGeom>
            <a:avLst/>
            <a:gdLst>
              <a:gd name="T0" fmla="*/ 305 w 311"/>
              <a:gd name="T1" fmla="*/ 503 h 503"/>
              <a:gd name="T2" fmla="*/ 224 w 311"/>
              <a:gd name="T3" fmla="*/ 125 h 503"/>
              <a:gd name="T4" fmla="*/ 0 w 311"/>
              <a:gd name="T5" fmla="*/ 9 h 503"/>
              <a:gd name="T6" fmla="*/ 0 w 311"/>
              <a:gd name="T7" fmla="*/ 8 h 503"/>
              <a:gd name="T8" fmla="*/ 225 w 311"/>
              <a:gd name="T9" fmla="*/ 124 h 503"/>
              <a:gd name="T10" fmla="*/ 291 w 311"/>
              <a:gd name="T11" fmla="*/ 294 h 503"/>
              <a:gd name="T12" fmla="*/ 305 w 311"/>
              <a:gd name="T13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1" h="503">
                <a:moveTo>
                  <a:pt x="305" y="503"/>
                </a:moveTo>
                <a:cubicBezTo>
                  <a:pt x="311" y="346"/>
                  <a:pt x="284" y="215"/>
                  <a:pt x="224" y="125"/>
                </a:cubicBezTo>
                <a:cubicBezTo>
                  <a:pt x="173" y="46"/>
                  <a:pt x="85" y="1"/>
                  <a:pt x="0" y="9"/>
                </a:cubicBezTo>
                <a:cubicBezTo>
                  <a:pt x="0" y="8"/>
                  <a:pt x="0" y="8"/>
                  <a:pt x="0" y="8"/>
                </a:cubicBezTo>
                <a:cubicBezTo>
                  <a:pt x="85" y="0"/>
                  <a:pt x="173" y="46"/>
                  <a:pt x="225" y="124"/>
                </a:cubicBezTo>
                <a:cubicBezTo>
                  <a:pt x="255" y="170"/>
                  <a:pt x="277" y="227"/>
                  <a:pt x="291" y="294"/>
                </a:cubicBezTo>
                <a:cubicBezTo>
                  <a:pt x="304" y="357"/>
                  <a:pt x="309" y="428"/>
                  <a:pt x="305" y="503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3" name="Freeform 63"/>
          <p:cNvSpPr/>
          <p:nvPr/>
        </p:nvSpPr>
        <p:spPr bwMode="auto">
          <a:xfrm>
            <a:off x="4557713" y="-142875"/>
            <a:ext cx="1547813" cy="1470025"/>
          </a:xfrm>
          <a:custGeom>
            <a:avLst/>
            <a:gdLst>
              <a:gd name="T0" fmla="*/ 614 w 620"/>
              <a:gd name="T1" fmla="*/ 572 h 572"/>
              <a:gd name="T2" fmla="*/ 556 w 620"/>
              <a:gd name="T3" fmla="*/ 214 h 572"/>
              <a:gd name="T4" fmla="*/ 385 w 620"/>
              <a:gd name="T5" fmla="*/ 39 h 572"/>
              <a:gd name="T6" fmla="*/ 366 w 620"/>
              <a:gd name="T7" fmla="*/ 33 h 572"/>
              <a:gd name="T8" fmla="*/ 1 w 620"/>
              <a:gd name="T9" fmla="*/ 189 h 572"/>
              <a:gd name="T10" fmla="*/ 0 w 620"/>
              <a:gd name="T11" fmla="*/ 189 h 572"/>
              <a:gd name="T12" fmla="*/ 182 w 620"/>
              <a:gd name="T13" fmla="*/ 55 h 572"/>
              <a:gd name="T14" fmla="*/ 284 w 620"/>
              <a:gd name="T15" fmla="*/ 27 h 572"/>
              <a:gd name="T16" fmla="*/ 386 w 620"/>
              <a:gd name="T17" fmla="*/ 38 h 572"/>
              <a:gd name="T18" fmla="*/ 557 w 620"/>
              <a:gd name="T19" fmla="*/ 213 h 572"/>
              <a:gd name="T20" fmla="*/ 615 w 620"/>
              <a:gd name="T21" fmla="*/ 572 h 572"/>
              <a:gd name="T22" fmla="*/ 614 w 620"/>
              <a:gd name="T23" fmla="*/ 57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0" h="572">
                <a:moveTo>
                  <a:pt x="614" y="572"/>
                </a:moveTo>
                <a:cubicBezTo>
                  <a:pt x="619" y="433"/>
                  <a:pt x="599" y="309"/>
                  <a:pt x="556" y="214"/>
                </a:cubicBezTo>
                <a:cubicBezTo>
                  <a:pt x="518" y="127"/>
                  <a:pt x="455" y="63"/>
                  <a:pt x="385" y="39"/>
                </a:cubicBezTo>
                <a:cubicBezTo>
                  <a:pt x="379" y="36"/>
                  <a:pt x="372" y="35"/>
                  <a:pt x="366" y="33"/>
                </a:cubicBezTo>
                <a:cubicBezTo>
                  <a:pt x="234" y="0"/>
                  <a:pt x="88" y="95"/>
                  <a:pt x="1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54" y="130"/>
                  <a:pt x="119" y="83"/>
                  <a:pt x="182" y="55"/>
                </a:cubicBezTo>
                <a:cubicBezTo>
                  <a:pt x="217" y="39"/>
                  <a:pt x="251" y="30"/>
                  <a:pt x="284" y="27"/>
                </a:cubicBezTo>
                <a:cubicBezTo>
                  <a:pt x="320" y="23"/>
                  <a:pt x="354" y="27"/>
                  <a:pt x="386" y="38"/>
                </a:cubicBezTo>
                <a:cubicBezTo>
                  <a:pt x="456" y="63"/>
                  <a:pt x="518" y="127"/>
                  <a:pt x="557" y="213"/>
                </a:cubicBezTo>
                <a:cubicBezTo>
                  <a:pt x="600" y="308"/>
                  <a:pt x="620" y="433"/>
                  <a:pt x="615" y="572"/>
                </a:cubicBezTo>
                <a:lnTo>
                  <a:pt x="614" y="572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4" name="Freeform 64"/>
          <p:cNvSpPr/>
          <p:nvPr/>
        </p:nvSpPr>
        <p:spPr bwMode="auto">
          <a:xfrm>
            <a:off x="4387850" y="-180975"/>
            <a:ext cx="1717675" cy="1508125"/>
          </a:xfrm>
          <a:custGeom>
            <a:avLst/>
            <a:gdLst>
              <a:gd name="T0" fmla="*/ 682 w 688"/>
              <a:gd name="T1" fmla="*/ 587 h 587"/>
              <a:gd name="T2" fmla="*/ 608 w 688"/>
              <a:gd name="T3" fmla="*/ 190 h 587"/>
              <a:gd name="T4" fmla="*/ 423 w 688"/>
              <a:gd name="T5" fmla="*/ 33 h 587"/>
              <a:gd name="T6" fmla="*/ 404 w 688"/>
              <a:gd name="T7" fmla="*/ 29 h 587"/>
              <a:gd name="T8" fmla="*/ 1 w 688"/>
              <a:gd name="T9" fmla="*/ 258 h 587"/>
              <a:gd name="T10" fmla="*/ 0 w 688"/>
              <a:gd name="T11" fmla="*/ 257 h 587"/>
              <a:gd name="T12" fmla="*/ 180 w 688"/>
              <a:gd name="T13" fmla="*/ 85 h 587"/>
              <a:gd name="T14" fmla="*/ 404 w 688"/>
              <a:gd name="T15" fmla="*/ 29 h 587"/>
              <a:gd name="T16" fmla="*/ 518 w 688"/>
              <a:gd name="T17" fmla="*/ 80 h 587"/>
              <a:gd name="T18" fmla="*/ 609 w 688"/>
              <a:gd name="T19" fmla="*/ 190 h 587"/>
              <a:gd name="T20" fmla="*/ 683 w 688"/>
              <a:gd name="T21" fmla="*/ 587 h 587"/>
              <a:gd name="T22" fmla="*/ 682 w 688"/>
              <a:gd name="T23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8" h="587">
                <a:moveTo>
                  <a:pt x="682" y="587"/>
                </a:moveTo>
                <a:cubicBezTo>
                  <a:pt x="688" y="429"/>
                  <a:pt x="662" y="291"/>
                  <a:pt x="608" y="190"/>
                </a:cubicBezTo>
                <a:cubicBezTo>
                  <a:pt x="564" y="109"/>
                  <a:pt x="496" y="51"/>
                  <a:pt x="423" y="33"/>
                </a:cubicBezTo>
                <a:cubicBezTo>
                  <a:pt x="416" y="32"/>
                  <a:pt x="410" y="30"/>
                  <a:pt x="404" y="29"/>
                </a:cubicBezTo>
                <a:cubicBezTo>
                  <a:pt x="211" y="0"/>
                  <a:pt x="47" y="197"/>
                  <a:pt x="1" y="258"/>
                </a:cubicBezTo>
                <a:cubicBezTo>
                  <a:pt x="0" y="257"/>
                  <a:pt x="0" y="257"/>
                  <a:pt x="0" y="257"/>
                </a:cubicBezTo>
                <a:cubicBezTo>
                  <a:pt x="38" y="207"/>
                  <a:pt x="100" y="136"/>
                  <a:pt x="180" y="85"/>
                </a:cubicBezTo>
                <a:cubicBezTo>
                  <a:pt x="257" y="37"/>
                  <a:pt x="332" y="18"/>
                  <a:pt x="404" y="29"/>
                </a:cubicBezTo>
                <a:cubicBezTo>
                  <a:pt x="443" y="35"/>
                  <a:pt x="482" y="52"/>
                  <a:pt x="518" y="80"/>
                </a:cubicBezTo>
                <a:cubicBezTo>
                  <a:pt x="554" y="108"/>
                  <a:pt x="585" y="146"/>
                  <a:pt x="609" y="190"/>
                </a:cubicBezTo>
                <a:cubicBezTo>
                  <a:pt x="663" y="291"/>
                  <a:pt x="688" y="428"/>
                  <a:pt x="683" y="587"/>
                </a:cubicBezTo>
                <a:lnTo>
                  <a:pt x="682" y="58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5" name="Freeform 65"/>
          <p:cNvSpPr/>
          <p:nvPr/>
        </p:nvSpPr>
        <p:spPr bwMode="auto">
          <a:xfrm>
            <a:off x="366713" y="1327150"/>
            <a:ext cx="5727700" cy="4816475"/>
          </a:xfrm>
          <a:custGeom>
            <a:avLst/>
            <a:gdLst>
              <a:gd name="T0" fmla="*/ 0 w 2293"/>
              <a:gd name="T1" fmla="*/ 1866 h 1874"/>
              <a:gd name="T2" fmla="*/ 0 w 2293"/>
              <a:gd name="T3" fmla="*/ 1865 h 1874"/>
              <a:gd name="T4" fmla="*/ 360 w 2293"/>
              <a:gd name="T5" fmla="*/ 1851 h 1874"/>
              <a:gd name="T6" fmla="*/ 770 w 2293"/>
              <a:gd name="T7" fmla="*/ 1748 h 1874"/>
              <a:gd name="T8" fmla="*/ 1586 w 2293"/>
              <a:gd name="T9" fmla="*/ 1274 h 1874"/>
              <a:gd name="T10" fmla="*/ 2129 w 2293"/>
              <a:gd name="T11" fmla="*/ 607 h 1874"/>
              <a:gd name="T12" fmla="*/ 2292 w 2293"/>
              <a:gd name="T13" fmla="*/ 0 h 1874"/>
              <a:gd name="T14" fmla="*/ 2293 w 2293"/>
              <a:gd name="T15" fmla="*/ 0 h 1874"/>
              <a:gd name="T16" fmla="*/ 2130 w 2293"/>
              <a:gd name="T17" fmla="*/ 607 h 1874"/>
              <a:gd name="T18" fmla="*/ 1586 w 2293"/>
              <a:gd name="T19" fmla="*/ 1275 h 1874"/>
              <a:gd name="T20" fmla="*/ 770 w 2293"/>
              <a:gd name="T21" fmla="*/ 1748 h 1874"/>
              <a:gd name="T22" fmla="*/ 360 w 2293"/>
              <a:gd name="T23" fmla="*/ 1852 h 1874"/>
              <a:gd name="T24" fmla="*/ 0 w 2293"/>
              <a:gd name="T25" fmla="*/ 1866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3" h="1874">
                <a:moveTo>
                  <a:pt x="0" y="1866"/>
                </a:moveTo>
                <a:cubicBezTo>
                  <a:pt x="0" y="1865"/>
                  <a:pt x="0" y="1865"/>
                  <a:pt x="0" y="1865"/>
                </a:cubicBezTo>
                <a:cubicBezTo>
                  <a:pt x="113" y="1873"/>
                  <a:pt x="235" y="1869"/>
                  <a:pt x="360" y="1851"/>
                </a:cubicBezTo>
                <a:cubicBezTo>
                  <a:pt x="496" y="1831"/>
                  <a:pt x="634" y="1796"/>
                  <a:pt x="770" y="1748"/>
                </a:cubicBezTo>
                <a:cubicBezTo>
                  <a:pt x="1061" y="1644"/>
                  <a:pt x="1343" y="1481"/>
                  <a:pt x="1586" y="1274"/>
                </a:cubicBezTo>
                <a:cubicBezTo>
                  <a:pt x="1818" y="1076"/>
                  <a:pt x="2006" y="845"/>
                  <a:pt x="2129" y="607"/>
                </a:cubicBezTo>
                <a:cubicBezTo>
                  <a:pt x="2235" y="402"/>
                  <a:pt x="2291" y="192"/>
                  <a:pt x="2292" y="0"/>
                </a:cubicBezTo>
                <a:cubicBezTo>
                  <a:pt x="2293" y="0"/>
                  <a:pt x="2293" y="0"/>
                  <a:pt x="2293" y="0"/>
                </a:cubicBezTo>
                <a:cubicBezTo>
                  <a:pt x="2292" y="192"/>
                  <a:pt x="2236" y="402"/>
                  <a:pt x="2130" y="607"/>
                </a:cubicBezTo>
                <a:cubicBezTo>
                  <a:pt x="2007" y="846"/>
                  <a:pt x="1819" y="1077"/>
                  <a:pt x="1586" y="1275"/>
                </a:cubicBezTo>
                <a:cubicBezTo>
                  <a:pt x="1343" y="1481"/>
                  <a:pt x="1061" y="1645"/>
                  <a:pt x="770" y="1748"/>
                </a:cubicBezTo>
                <a:cubicBezTo>
                  <a:pt x="634" y="1797"/>
                  <a:pt x="496" y="1832"/>
                  <a:pt x="360" y="1852"/>
                </a:cubicBezTo>
                <a:cubicBezTo>
                  <a:pt x="235" y="1870"/>
                  <a:pt x="113" y="1874"/>
                  <a:pt x="0" y="186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6" name="Freeform 66"/>
          <p:cNvSpPr/>
          <p:nvPr/>
        </p:nvSpPr>
        <p:spPr bwMode="auto">
          <a:xfrm>
            <a:off x="2106613" y="1327150"/>
            <a:ext cx="3987800" cy="4770438"/>
          </a:xfrm>
          <a:custGeom>
            <a:avLst/>
            <a:gdLst>
              <a:gd name="T0" fmla="*/ 0 w 1596"/>
              <a:gd name="T1" fmla="*/ 1856 h 1856"/>
              <a:gd name="T2" fmla="*/ 0 w 1596"/>
              <a:gd name="T3" fmla="*/ 1856 h 1856"/>
              <a:gd name="T4" fmla="*/ 584 w 1596"/>
              <a:gd name="T5" fmla="*/ 1603 h 1856"/>
              <a:gd name="T6" fmla="*/ 1127 w 1596"/>
              <a:gd name="T7" fmla="*/ 1127 h 1856"/>
              <a:gd name="T8" fmla="*/ 1481 w 1596"/>
              <a:gd name="T9" fmla="*/ 541 h 1856"/>
              <a:gd name="T10" fmla="*/ 1595 w 1596"/>
              <a:gd name="T11" fmla="*/ 0 h 1856"/>
              <a:gd name="T12" fmla="*/ 1596 w 1596"/>
              <a:gd name="T13" fmla="*/ 0 h 1856"/>
              <a:gd name="T14" fmla="*/ 1566 w 1596"/>
              <a:gd name="T15" fmla="*/ 264 h 1856"/>
              <a:gd name="T16" fmla="*/ 1482 w 1596"/>
              <a:gd name="T17" fmla="*/ 542 h 1856"/>
              <a:gd name="T18" fmla="*/ 1332 w 1596"/>
              <a:gd name="T19" fmla="*/ 842 h 1856"/>
              <a:gd name="T20" fmla="*/ 1127 w 1596"/>
              <a:gd name="T21" fmla="*/ 1128 h 1856"/>
              <a:gd name="T22" fmla="*/ 872 w 1596"/>
              <a:gd name="T23" fmla="*/ 1388 h 1856"/>
              <a:gd name="T24" fmla="*/ 585 w 1596"/>
              <a:gd name="T25" fmla="*/ 1604 h 1856"/>
              <a:gd name="T26" fmla="*/ 293 w 1596"/>
              <a:gd name="T27" fmla="*/ 1759 h 1856"/>
              <a:gd name="T28" fmla="*/ 0 w 1596"/>
              <a:gd name="T29" fmla="*/ 1856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96" h="1856">
                <a:moveTo>
                  <a:pt x="0" y="1856"/>
                </a:moveTo>
                <a:cubicBezTo>
                  <a:pt x="0" y="1856"/>
                  <a:pt x="0" y="1856"/>
                  <a:pt x="0" y="1856"/>
                </a:cubicBezTo>
                <a:cubicBezTo>
                  <a:pt x="193" y="1810"/>
                  <a:pt x="395" y="1723"/>
                  <a:pt x="584" y="1603"/>
                </a:cubicBezTo>
                <a:cubicBezTo>
                  <a:pt x="784" y="1477"/>
                  <a:pt x="971" y="1312"/>
                  <a:pt x="1127" y="1127"/>
                </a:cubicBezTo>
                <a:cubicBezTo>
                  <a:pt x="1278" y="946"/>
                  <a:pt x="1401" y="744"/>
                  <a:pt x="1481" y="541"/>
                </a:cubicBezTo>
                <a:cubicBezTo>
                  <a:pt x="1554" y="358"/>
                  <a:pt x="1593" y="171"/>
                  <a:pt x="1595" y="0"/>
                </a:cubicBezTo>
                <a:cubicBezTo>
                  <a:pt x="1596" y="0"/>
                  <a:pt x="1596" y="0"/>
                  <a:pt x="1596" y="0"/>
                </a:cubicBezTo>
                <a:cubicBezTo>
                  <a:pt x="1595" y="85"/>
                  <a:pt x="1585" y="174"/>
                  <a:pt x="1566" y="264"/>
                </a:cubicBezTo>
                <a:cubicBezTo>
                  <a:pt x="1547" y="355"/>
                  <a:pt x="1519" y="449"/>
                  <a:pt x="1482" y="542"/>
                </a:cubicBezTo>
                <a:cubicBezTo>
                  <a:pt x="1442" y="643"/>
                  <a:pt x="1391" y="744"/>
                  <a:pt x="1332" y="842"/>
                </a:cubicBezTo>
                <a:cubicBezTo>
                  <a:pt x="1272" y="940"/>
                  <a:pt x="1203" y="1037"/>
                  <a:pt x="1127" y="1128"/>
                </a:cubicBezTo>
                <a:cubicBezTo>
                  <a:pt x="1049" y="1221"/>
                  <a:pt x="963" y="1308"/>
                  <a:pt x="872" y="1388"/>
                </a:cubicBezTo>
                <a:cubicBezTo>
                  <a:pt x="781" y="1468"/>
                  <a:pt x="684" y="1541"/>
                  <a:pt x="585" y="1604"/>
                </a:cubicBezTo>
                <a:cubicBezTo>
                  <a:pt x="489" y="1664"/>
                  <a:pt x="391" y="1716"/>
                  <a:pt x="293" y="1759"/>
                </a:cubicBezTo>
                <a:cubicBezTo>
                  <a:pt x="195" y="1801"/>
                  <a:pt x="97" y="1834"/>
                  <a:pt x="0" y="185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7" name="Freeform 67"/>
          <p:cNvSpPr/>
          <p:nvPr/>
        </p:nvSpPr>
        <p:spPr bwMode="auto">
          <a:xfrm>
            <a:off x="4060825" y="1327150"/>
            <a:ext cx="2033588" cy="3741738"/>
          </a:xfrm>
          <a:custGeom>
            <a:avLst/>
            <a:gdLst>
              <a:gd name="T0" fmla="*/ 0 w 814"/>
              <a:gd name="T1" fmla="*/ 1456 h 1456"/>
              <a:gd name="T2" fmla="*/ 0 w 814"/>
              <a:gd name="T3" fmla="*/ 1456 h 1456"/>
              <a:gd name="T4" fmla="*/ 285 w 814"/>
              <a:gd name="T5" fmla="*/ 1228 h 1456"/>
              <a:gd name="T6" fmla="*/ 547 w 814"/>
              <a:gd name="T7" fmla="*/ 881 h 1456"/>
              <a:gd name="T8" fmla="*/ 813 w 814"/>
              <a:gd name="T9" fmla="*/ 0 h 1456"/>
              <a:gd name="T10" fmla="*/ 814 w 814"/>
              <a:gd name="T11" fmla="*/ 0 h 1456"/>
              <a:gd name="T12" fmla="*/ 548 w 814"/>
              <a:gd name="T13" fmla="*/ 881 h 1456"/>
              <a:gd name="T14" fmla="*/ 286 w 814"/>
              <a:gd name="T15" fmla="*/ 1228 h 1456"/>
              <a:gd name="T16" fmla="*/ 0 w 814"/>
              <a:gd name="T17" fmla="*/ 1456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4" h="1456">
                <a:moveTo>
                  <a:pt x="0" y="1456"/>
                </a:moveTo>
                <a:cubicBezTo>
                  <a:pt x="0" y="1456"/>
                  <a:pt x="0" y="1456"/>
                  <a:pt x="0" y="1456"/>
                </a:cubicBezTo>
                <a:cubicBezTo>
                  <a:pt x="100" y="1396"/>
                  <a:pt x="196" y="1320"/>
                  <a:pt x="285" y="1228"/>
                </a:cubicBezTo>
                <a:cubicBezTo>
                  <a:pt x="384" y="1126"/>
                  <a:pt x="472" y="1009"/>
                  <a:pt x="547" y="881"/>
                </a:cubicBezTo>
                <a:cubicBezTo>
                  <a:pt x="711" y="602"/>
                  <a:pt x="805" y="289"/>
                  <a:pt x="813" y="0"/>
                </a:cubicBezTo>
                <a:cubicBezTo>
                  <a:pt x="814" y="0"/>
                  <a:pt x="814" y="0"/>
                  <a:pt x="814" y="0"/>
                </a:cubicBezTo>
                <a:cubicBezTo>
                  <a:pt x="806" y="290"/>
                  <a:pt x="712" y="602"/>
                  <a:pt x="548" y="881"/>
                </a:cubicBezTo>
                <a:cubicBezTo>
                  <a:pt x="473" y="1010"/>
                  <a:pt x="384" y="1127"/>
                  <a:pt x="286" y="1228"/>
                </a:cubicBezTo>
                <a:cubicBezTo>
                  <a:pt x="196" y="1320"/>
                  <a:pt x="100" y="1397"/>
                  <a:pt x="0" y="145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38" name="Freeform 68"/>
          <p:cNvSpPr/>
          <p:nvPr/>
        </p:nvSpPr>
        <p:spPr bwMode="auto">
          <a:xfrm>
            <a:off x="4675188" y="1327150"/>
            <a:ext cx="1419225" cy="2346325"/>
          </a:xfrm>
          <a:custGeom>
            <a:avLst/>
            <a:gdLst>
              <a:gd name="T0" fmla="*/ 0 w 568"/>
              <a:gd name="T1" fmla="*/ 913 h 913"/>
              <a:gd name="T2" fmla="*/ 0 w 568"/>
              <a:gd name="T3" fmla="*/ 912 h 913"/>
              <a:gd name="T4" fmla="*/ 163 w 568"/>
              <a:gd name="T5" fmla="*/ 823 h 913"/>
              <a:gd name="T6" fmla="*/ 337 w 568"/>
              <a:gd name="T7" fmla="*/ 638 h 913"/>
              <a:gd name="T8" fmla="*/ 567 w 568"/>
              <a:gd name="T9" fmla="*/ 0 h 913"/>
              <a:gd name="T10" fmla="*/ 568 w 568"/>
              <a:gd name="T11" fmla="*/ 0 h 913"/>
              <a:gd name="T12" fmla="*/ 495 w 568"/>
              <a:gd name="T13" fmla="*/ 345 h 913"/>
              <a:gd name="T14" fmla="*/ 338 w 568"/>
              <a:gd name="T15" fmla="*/ 639 h 913"/>
              <a:gd name="T16" fmla="*/ 163 w 568"/>
              <a:gd name="T17" fmla="*/ 824 h 913"/>
              <a:gd name="T18" fmla="*/ 0 w 568"/>
              <a:gd name="T19" fmla="*/ 913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8" h="913">
                <a:moveTo>
                  <a:pt x="0" y="913"/>
                </a:moveTo>
                <a:cubicBezTo>
                  <a:pt x="0" y="912"/>
                  <a:pt x="0" y="912"/>
                  <a:pt x="0" y="912"/>
                </a:cubicBezTo>
                <a:cubicBezTo>
                  <a:pt x="53" y="895"/>
                  <a:pt x="108" y="866"/>
                  <a:pt x="163" y="823"/>
                </a:cubicBezTo>
                <a:cubicBezTo>
                  <a:pt x="225" y="775"/>
                  <a:pt x="284" y="712"/>
                  <a:pt x="337" y="638"/>
                </a:cubicBezTo>
                <a:cubicBezTo>
                  <a:pt x="473" y="451"/>
                  <a:pt x="557" y="218"/>
                  <a:pt x="567" y="0"/>
                </a:cubicBezTo>
                <a:cubicBezTo>
                  <a:pt x="568" y="0"/>
                  <a:pt x="568" y="0"/>
                  <a:pt x="568" y="0"/>
                </a:cubicBezTo>
                <a:cubicBezTo>
                  <a:pt x="562" y="115"/>
                  <a:pt x="538" y="231"/>
                  <a:pt x="495" y="345"/>
                </a:cubicBezTo>
                <a:cubicBezTo>
                  <a:pt x="456" y="449"/>
                  <a:pt x="402" y="550"/>
                  <a:pt x="338" y="639"/>
                </a:cubicBezTo>
                <a:cubicBezTo>
                  <a:pt x="285" y="713"/>
                  <a:pt x="226" y="775"/>
                  <a:pt x="163" y="824"/>
                </a:cubicBezTo>
                <a:cubicBezTo>
                  <a:pt x="109" y="866"/>
                  <a:pt x="54" y="896"/>
                  <a:pt x="0" y="913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54" name="Freeform 69"/>
          <p:cNvSpPr/>
          <p:nvPr/>
        </p:nvSpPr>
        <p:spPr bwMode="auto">
          <a:xfrm>
            <a:off x="4929188" y="1327150"/>
            <a:ext cx="1165225" cy="2674938"/>
          </a:xfrm>
          <a:custGeom>
            <a:avLst/>
            <a:gdLst>
              <a:gd name="T0" fmla="*/ 1 w 466"/>
              <a:gd name="T1" fmla="*/ 1041 h 1041"/>
              <a:gd name="T2" fmla="*/ 0 w 466"/>
              <a:gd name="T3" fmla="*/ 1041 h 1041"/>
              <a:gd name="T4" fmla="*/ 307 w 466"/>
              <a:gd name="T5" fmla="*/ 613 h 1041"/>
              <a:gd name="T6" fmla="*/ 465 w 466"/>
              <a:gd name="T7" fmla="*/ 0 h 1041"/>
              <a:gd name="T8" fmla="*/ 466 w 466"/>
              <a:gd name="T9" fmla="*/ 0 h 1041"/>
              <a:gd name="T10" fmla="*/ 308 w 466"/>
              <a:gd name="T11" fmla="*/ 613 h 1041"/>
              <a:gd name="T12" fmla="*/ 1 w 466"/>
              <a:gd name="T13" fmla="*/ 1041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6" h="1041">
                <a:moveTo>
                  <a:pt x="1" y="1041"/>
                </a:moveTo>
                <a:cubicBezTo>
                  <a:pt x="0" y="1041"/>
                  <a:pt x="0" y="1041"/>
                  <a:pt x="0" y="1041"/>
                </a:cubicBezTo>
                <a:cubicBezTo>
                  <a:pt x="120" y="932"/>
                  <a:pt x="226" y="784"/>
                  <a:pt x="307" y="613"/>
                </a:cubicBezTo>
                <a:cubicBezTo>
                  <a:pt x="403" y="412"/>
                  <a:pt x="458" y="200"/>
                  <a:pt x="465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58" y="200"/>
                  <a:pt x="404" y="412"/>
                  <a:pt x="308" y="613"/>
                </a:cubicBezTo>
                <a:cubicBezTo>
                  <a:pt x="226" y="784"/>
                  <a:pt x="120" y="932"/>
                  <a:pt x="1" y="1041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1055" name="Freeform 70"/>
          <p:cNvSpPr/>
          <p:nvPr/>
        </p:nvSpPr>
        <p:spPr bwMode="auto">
          <a:xfrm>
            <a:off x="4649788" y="352425"/>
            <a:ext cx="1444625" cy="974725"/>
          </a:xfrm>
          <a:custGeom>
            <a:avLst/>
            <a:gdLst>
              <a:gd name="T0" fmla="*/ 577 w 578"/>
              <a:gd name="T1" fmla="*/ 379 h 379"/>
              <a:gd name="T2" fmla="*/ 359 w 578"/>
              <a:gd name="T3" fmla="*/ 108 h 379"/>
              <a:gd name="T4" fmla="*/ 0 w 578"/>
              <a:gd name="T5" fmla="*/ 0 h 379"/>
              <a:gd name="T6" fmla="*/ 1 w 578"/>
              <a:gd name="T7" fmla="*/ 0 h 379"/>
              <a:gd name="T8" fmla="*/ 360 w 578"/>
              <a:gd name="T9" fmla="*/ 107 h 379"/>
              <a:gd name="T10" fmla="*/ 508 w 578"/>
              <a:gd name="T11" fmla="*/ 219 h 379"/>
              <a:gd name="T12" fmla="*/ 578 w 578"/>
              <a:gd name="T13" fmla="*/ 379 h 379"/>
              <a:gd name="T14" fmla="*/ 577 w 578"/>
              <a:gd name="T15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" h="379">
                <a:moveTo>
                  <a:pt x="577" y="379"/>
                </a:moveTo>
                <a:cubicBezTo>
                  <a:pt x="570" y="231"/>
                  <a:pt x="422" y="140"/>
                  <a:pt x="359" y="108"/>
                </a:cubicBezTo>
                <a:cubicBezTo>
                  <a:pt x="262" y="58"/>
                  <a:pt x="148" y="24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48" y="23"/>
                  <a:pt x="262" y="57"/>
                  <a:pt x="360" y="107"/>
                </a:cubicBezTo>
                <a:cubicBezTo>
                  <a:pt x="419" y="138"/>
                  <a:pt x="470" y="176"/>
                  <a:pt x="508" y="219"/>
                </a:cubicBezTo>
                <a:cubicBezTo>
                  <a:pt x="551" y="269"/>
                  <a:pt x="575" y="323"/>
                  <a:pt x="578" y="379"/>
                </a:cubicBezTo>
                <a:lnTo>
                  <a:pt x="577" y="37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80" name="Freeform 71"/>
          <p:cNvSpPr/>
          <p:nvPr/>
        </p:nvSpPr>
        <p:spPr bwMode="auto">
          <a:xfrm>
            <a:off x="2671763" y="1327150"/>
            <a:ext cx="3422650" cy="1325563"/>
          </a:xfrm>
          <a:custGeom>
            <a:avLst/>
            <a:gdLst>
              <a:gd name="T0" fmla="*/ 0 w 1370"/>
              <a:gd name="T1" fmla="*/ 516 h 516"/>
              <a:gd name="T2" fmla="*/ 0 w 1370"/>
              <a:gd name="T3" fmla="*/ 515 h 516"/>
              <a:gd name="T4" fmla="*/ 529 w 1370"/>
              <a:gd name="T5" fmla="*/ 319 h 516"/>
              <a:gd name="T6" fmla="*/ 860 w 1370"/>
              <a:gd name="T7" fmla="*/ 204 h 516"/>
              <a:gd name="T8" fmla="*/ 1008 w 1370"/>
              <a:gd name="T9" fmla="*/ 153 h 516"/>
              <a:gd name="T10" fmla="*/ 1034 w 1370"/>
              <a:gd name="T11" fmla="*/ 144 h 516"/>
              <a:gd name="T12" fmla="*/ 1180 w 1370"/>
              <a:gd name="T13" fmla="*/ 92 h 516"/>
              <a:gd name="T14" fmla="*/ 1296 w 1370"/>
              <a:gd name="T15" fmla="*/ 48 h 516"/>
              <a:gd name="T16" fmla="*/ 1369 w 1370"/>
              <a:gd name="T17" fmla="*/ 5 h 516"/>
              <a:gd name="T18" fmla="*/ 1369 w 1370"/>
              <a:gd name="T19" fmla="*/ 1 h 516"/>
              <a:gd name="T20" fmla="*/ 1370 w 1370"/>
              <a:gd name="T21" fmla="*/ 0 h 516"/>
              <a:gd name="T22" fmla="*/ 1370 w 1370"/>
              <a:gd name="T23" fmla="*/ 5 h 516"/>
              <a:gd name="T24" fmla="*/ 1296 w 1370"/>
              <a:gd name="T25" fmla="*/ 48 h 516"/>
              <a:gd name="T26" fmla="*/ 1180 w 1370"/>
              <a:gd name="T27" fmla="*/ 93 h 516"/>
              <a:gd name="T28" fmla="*/ 1035 w 1370"/>
              <a:gd name="T29" fmla="*/ 144 h 516"/>
              <a:gd name="T30" fmla="*/ 1008 w 1370"/>
              <a:gd name="T31" fmla="*/ 154 h 516"/>
              <a:gd name="T32" fmla="*/ 860 w 1370"/>
              <a:gd name="T33" fmla="*/ 205 h 516"/>
              <a:gd name="T34" fmla="*/ 530 w 1370"/>
              <a:gd name="T35" fmla="*/ 320 h 516"/>
              <a:gd name="T36" fmla="*/ 0 w 1370"/>
              <a:gd name="T37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70" h="516">
                <a:moveTo>
                  <a:pt x="0" y="516"/>
                </a:moveTo>
                <a:cubicBezTo>
                  <a:pt x="0" y="515"/>
                  <a:pt x="0" y="515"/>
                  <a:pt x="0" y="515"/>
                </a:cubicBezTo>
                <a:cubicBezTo>
                  <a:pt x="161" y="452"/>
                  <a:pt x="334" y="388"/>
                  <a:pt x="529" y="319"/>
                </a:cubicBezTo>
                <a:cubicBezTo>
                  <a:pt x="645" y="278"/>
                  <a:pt x="754" y="240"/>
                  <a:pt x="860" y="204"/>
                </a:cubicBezTo>
                <a:cubicBezTo>
                  <a:pt x="912" y="186"/>
                  <a:pt x="960" y="169"/>
                  <a:pt x="1008" y="153"/>
                </a:cubicBezTo>
                <a:cubicBezTo>
                  <a:pt x="1017" y="150"/>
                  <a:pt x="1026" y="147"/>
                  <a:pt x="1034" y="144"/>
                </a:cubicBezTo>
                <a:cubicBezTo>
                  <a:pt x="1087" y="125"/>
                  <a:pt x="1136" y="108"/>
                  <a:pt x="1180" y="92"/>
                </a:cubicBezTo>
                <a:cubicBezTo>
                  <a:pt x="1230" y="74"/>
                  <a:pt x="1267" y="60"/>
                  <a:pt x="1296" y="48"/>
                </a:cubicBezTo>
                <a:cubicBezTo>
                  <a:pt x="1341" y="29"/>
                  <a:pt x="1366" y="14"/>
                  <a:pt x="1369" y="5"/>
                </a:cubicBezTo>
                <a:cubicBezTo>
                  <a:pt x="1370" y="3"/>
                  <a:pt x="1370" y="2"/>
                  <a:pt x="1369" y="1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0" y="2"/>
                  <a:pt x="1370" y="3"/>
                  <a:pt x="1370" y="5"/>
                </a:cubicBezTo>
                <a:cubicBezTo>
                  <a:pt x="1366" y="15"/>
                  <a:pt x="1342" y="29"/>
                  <a:pt x="1296" y="48"/>
                </a:cubicBezTo>
                <a:cubicBezTo>
                  <a:pt x="1267" y="60"/>
                  <a:pt x="1230" y="74"/>
                  <a:pt x="1180" y="93"/>
                </a:cubicBezTo>
                <a:cubicBezTo>
                  <a:pt x="1137" y="109"/>
                  <a:pt x="1087" y="126"/>
                  <a:pt x="1035" y="144"/>
                </a:cubicBezTo>
                <a:cubicBezTo>
                  <a:pt x="1026" y="147"/>
                  <a:pt x="1017" y="150"/>
                  <a:pt x="1008" y="154"/>
                </a:cubicBezTo>
                <a:cubicBezTo>
                  <a:pt x="961" y="170"/>
                  <a:pt x="912" y="187"/>
                  <a:pt x="860" y="205"/>
                </a:cubicBezTo>
                <a:cubicBezTo>
                  <a:pt x="755" y="241"/>
                  <a:pt x="646" y="279"/>
                  <a:pt x="530" y="320"/>
                </a:cubicBezTo>
                <a:cubicBezTo>
                  <a:pt x="335" y="389"/>
                  <a:pt x="161" y="453"/>
                  <a:pt x="0" y="51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81" name="Freeform 72"/>
          <p:cNvSpPr/>
          <p:nvPr/>
        </p:nvSpPr>
        <p:spPr bwMode="auto">
          <a:xfrm>
            <a:off x="3932238" y="1103313"/>
            <a:ext cx="2170113" cy="735013"/>
          </a:xfrm>
          <a:custGeom>
            <a:avLst/>
            <a:gdLst>
              <a:gd name="T0" fmla="*/ 0 w 869"/>
              <a:gd name="T1" fmla="*/ 286 h 286"/>
              <a:gd name="T2" fmla="*/ 0 w 869"/>
              <a:gd name="T3" fmla="*/ 285 h 286"/>
              <a:gd name="T4" fmla="*/ 332 w 869"/>
              <a:gd name="T5" fmla="*/ 106 h 286"/>
              <a:gd name="T6" fmla="*/ 631 w 869"/>
              <a:gd name="T7" fmla="*/ 14 h 286"/>
              <a:gd name="T8" fmla="*/ 817 w 869"/>
              <a:gd name="T9" fmla="*/ 18 h 286"/>
              <a:gd name="T10" fmla="*/ 865 w 869"/>
              <a:gd name="T11" fmla="*/ 88 h 286"/>
              <a:gd name="T12" fmla="*/ 864 w 869"/>
              <a:gd name="T13" fmla="*/ 87 h 286"/>
              <a:gd name="T14" fmla="*/ 817 w 869"/>
              <a:gd name="T15" fmla="*/ 19 h 286"/>
              <a:gd name="T16" fmla="*/ 631 w 869"/>
              <a:gd name="T17" fmla="*/ 14 h 286"/>
              <a:gd name="T18" fmla="*/ 332 w 869"/>
              <a:gd name="T19" fmla="*/ 107 h 286"/>
              <a:gd name="T20" fmla="*/ 0 w 869"/>
              <a:gd name="T21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9" h="286">
                <a:moveTo>
                  <a:pt x="0" y="286"/>
                </a:moveTo>
                <a:cubicBezTo>
                  <a:pt x="0" y="285"/>
                  <a:pt x="0" y="285"/>
                  <a:pt x="0" y="285"/>
                </a:cubicBezTo>
                <a:cubicBezTo>
                  <a:pt x="110" y="213"/>
                  <a:pt x="221" y="153"/>
                  <a:pt x="332" y="106"/>
                </a:cubicBezTo>
                <a:cubicBezTo>
                  <a:pt x="441" y="59"/>
                  <a:pt x="542" y="28"/>
                  <a:pt x="631" y="14"/>
                </a:cubicBezTo>
                <a:cubicBezTo>
                  <a:pt x="712" y="0"/>
                  <a:pt x="775" y="2"/>
                  <a:pt x="817" y="18"/>
                </a:cubicBezTo>
                <a:cubicBezTo>
                  <a:pt x="850" y="31"/>
                  <a:pt x="869" y="60"/>
                  <a:pt x="865" y="88"/>
                </a:cubicBezTo>
                <a:cubicBezTo>
                  <a:pt x="864" y="87"/>
                  <a:pt x="864" y="87"/>
                  <a:pt x="864" y="87"/>
                </a:cubicBezTo>
                <a:cubicBezTo>
                  <a:pt x="869" y="60"/>
                  <a:pt x="849" y="31"/>
                  <a:pt x="817" y="19"/>
                </a:cubicBezTo>
                <a:cubicBezTo>
                  <a:pt x="775" y="3"/>
                  <a:pt x="712" y="1"/>
                  <a:pt x="631" y="14"/>
                </a:cubicBezTo>
                <a:cubicBezTo>
                  <a:pt x="542" y="29"/>
                  <a:pt x="441" y="60"/>
                  <a:pt x="332" y="107"/>
                </a:cubicBezTo>
                <a:cubicBezTo>
                  <a:pt x="222" y="154"/>
                  <a:pt x="110" y="214"/>
                  <a:pt x="0" y="286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sp>
        <p:nvSpPr>
          <p:cNvPr id="2082" name="Freeform 73"/>
          <p:cNvSpPr/>
          <p:nvPr/>
        </p:nvSpPr>
        <p:spPr bwMode="auto">
          <a:xfrm>
            <a:off x="4762500" y="234950"/>
            <a:ext cx="1339850" cy="1092200"/>
          </a:xfrm>
          <a:custGeom>
            <a:avLst/>
            <a:gdLst>
              <a:gd name="T0" fmla="*/ 532 w 537"/>
              <a:gd name="T1" fmla="*/ 425 h 425"/>
              <a:gd name="T2" fmla="*/ 494 w 537"/>
              <a:gd name="T3" fmla="*/ 175 h 425"/>
              <a:gd name="T4" fmla="*/ 363 w 537"/>
              <a:gd name="T5" fmla="*/ 23 h 425"/>
              <a:gd name="T6" fmla="*/ 180 w 537"/>
              <a:gd name="T7" fmla="*/ 28 h 425"/>
              <a:gd name="T8" fmla="*/ 1 w 537"/>
              <a:gd name="T9" fmla="*/ 144 h 425"/>
              <a:gd name="T10" fmla="*/ 0 w 537"/>
              <a:gd name="T11" fmla="*/ 144 h 425"/>
              <a:gd name="T12" fmla="*/ 179 w 537"/>
              <a:gd name="T13" fmla="*/ 27 h 425"/>
              <a:gd name="T14" fmla="*/ 363 w 537"/>
              <a:gd name="T15" fmla="*/ 23 h 425"/>
              <a:gd name="T16" fmla="*/ 495 w 537"/>
              <a:gd name="T17" fmla="*/ 175 h 425"/>
              <a:gd name="T18" fmla="*/ 533 w 537"/>
              <a:gd name="T19" fmla="*/ 425 h 425"/>
              <a:gd name="T20" fmla="*/ 532 w 537"/>
              <a:gd name="T21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7" h="425">
                <a:moveTo>
                  <a:pt x="532" y="425"/>
                </a:moveTo>
                <a:cubicBezTo>
                  <a:pt x="536" y="335"/>
                  <a:pt x="523" y="246"/>
                  <a:pt x="494" y="175"/>
                </a:cubicBezTo>
                <a:cubicBezTo>
                  <a:pt x="464" y="99"/>
                  <a:pt x="418" y="47"/>
                  <a:pt x="363" y="23"/>
                </a:cubicBezTo>
                <a:cubicBezTo>
                  <a:pt x="311" y="1"/>
                  <a:pt x="247" y="3"/>
                  <a:pt x="180" y="28"/>
                </a:cubicBezTo>
                <a:cubicBezTo>
                  <a:pt x="119" y="50"/>
                  <a:pt x="55" y="91"/>
                  <a:pt x="1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55" y="91"/>
                  <a:pt x="118" y="49"/>
                  <a:pt x="179" y="27"/>
                </a:cubicBezTo>
                <a:cubicBezTo>
                  <a:pt x="247" y="2"/>
                  <a:pt x="311" y="0"/>
                  <a:pt x="363" y="23"/>
                </a:cubicBezTo>
                <a:cubicBezTo>
                  <a:pt x="419" y="46"/>
                  <a:pt x="464" y="99"/>
                  <a:pt x="495" y="175"/>
                </a:cubicBezTo>
                <a:cubicBezTo>
                  <a:pt x="524" y="246"/>
                  <a:pt x="537" y="335"/>
                  <a:pt x="533" y="425"/>
                </a:cubicBezTo>
                <a:lnTo>
                  <a:pt x="532" y="425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89770" tIns="44884" rIns="89770" bIns="44884" numCol="1" anchor="t" anchorCtr="0" compatLnSpc="1"/>
          <a:lstStyle/>
          <a:p>
            <a:pPr fontAlgn="auto"/>
            <a:endParaRPr lang="zh-CN" altLang="en-US" sz="1560" strike="noStrike" noProof="1"/>
          </a:p>
        </p:txBody>
      </p:sp>
      <p:grpSp>
        <p:nvGrpSpPr>
          <p:cNvPr id="104" name="组合 103"/>
          <p:cNvGrpSpPr/>
          <p:nvPr/>
        </p:nvGrpSpPr>
        <p:grpSpPr>
          <a:xfrm>
            <a:off x="4418545" y="3396537"/>
            <a:ext cx="489738" cy="504056"/>
            <a:chOff x="1827622" y="1343919"/>
            <a:chExt cx="2304000" cy="2304000"/>
          </a:xfrm>
        </p:grpSpPr>
        <p:sp>
          <p:nvSpPr>
            <p:cNvPr id="105" name="椭圆 10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100000">
                  <a:srgbClr val="00B0F0"/>
                </a:gs>
                <a:gs pos="0">
                  <a:srgbClr val="0066FF"/>
                </a:gs>
              </a:gsLst>
              <a:path path="circle">
                <a:fillToRect t="100000" r="100000"/>
              </a:path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1877482" y="1393780"/>
              <a:ext cx="2204284" cy="2204283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0066FF"/>
                </a:gs>
              </a:gsLst>
              <a:path path="circle">
                <a:fillToRect t="100000" r="100000"/>
              </a:path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2088" name="同心圆 2087"/>
          <p:cNvSpPr/>
          <p:nvPr/>
        </p:nvSpPr>
        <p:spPr>
          <a:xfrm>
            <a:off x="4011613" y="1831975"/>
            <a:ext cx="338138" cy="349250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4" rIns="89770" bIns="44884" rtlCol="0" anchor="ctr"/>
          <a:lstStyle/>
          <a:p>
            <a:pPr algn="ctr" fontAlgn="auto"/>
            <a:endParaRPr lang="zh-CN" altLang="en-US" sz="1560" strike="noStrike" noProof="1">
              <a:solidFill>
                <a:schemeClr val="tx1"/>
              </a:solidFill>
            </a:endParaRPr>
          </a:p>
        </p:txBody>
      </p:sp>
      <p:sp>
        <p:nvSpPr>
          <p:cNvPr id="108" name="同心圆 107"/>
          <p:cNvSpPr/>
          <p:nvPr/>
        </p:nvSpPr>
        <p:spPr>
          <a:xfrm>
            <a:off x="5024438" y="1670050"/>
            <a:ext cx="174625" cy="179388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884" rIns="0" bIns="44884" rtlCol="0" anchor="ctr"/>
          <a:lstStyle/>
          <a:p>
            <a:pPr algn="ctr" fontAlgn="auto"/>
            <a:endParaRPr lang="zh-CN" altLang="en-US" sz="3550" strike="noStrike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同心圆 108"/>
          <p:cNvSpPr/>
          <p:nvPr/>
        </p:nvSpPr>
        <p:spPr>
          <a:xfrm>
            <a:off x="4591050" y="287338"/>
            <a:ext cx="173038" cy="179388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4" rIns="89770" bIns="44884" rtlCol="0" anchor="ctr"/>
          <a:lstStyle/>
          <a:p>
            <a:pPr algn="ctr" fontAlgn="auto"/>
            <a:endParaRPr lang="zh-CN" altLang="en-US" sz="1560" strike="noStrike" noProof="1">
              <a:solidFill>
                <a:schemeClr val="tx1"/>
              </a:solidFill>
            </a:endParaRPr>
          </a:p>
        </p:txBody>
      </p:sp>
      <p:sp>
        <p:nvSpPr>
          <p:cNvPr id="110" name="同心圆 109"/>
          <p:cNvSpPr/>
          <p:nvPr/>
        </p:nvSpPr>
        <p:spPr>
          <a:xfrm>
            <a:off x="5480050" y="573088"/>
            <a:ext cx="173038" cy="179388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70" tIns="44884" rIns="89770" bIns="44884" rtlCol="0" anchor="ctr"/>
          <a:lstStyle/>
          <a:p>
            <a:pPr algn="ctr" fontAlgn="auto"/>
            <a:endParaRPr lang="zh-CN" altLang="en-US" sz="1560" strike="noStrike" noProof="1">
              <a:solidFill>
                <a:schemeClr val="tx1"/>
              </a:solidFill>
            </a:endParaRPr>
          </a:p>
        </p:txBody>
      </p:sp>
      <p:sp>
        <p:nvSpPr>
          <p:cNvPr id="111" name="同心圆 110"/>
          <p:cNvSpPr/>
          <p:nvPr/>
        </p:nvSpPr>
        <p:spPr>
          <a:xfrm>
            <a:off x="4864100" y="3910013"/>
            <a:ext cx="174625" cy="177800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4884" rIns="0" bIns="44884" rtlCol="0" anchor="ctr"/>
          <a:lstStyle/>
          <a:p>
            <a:pPr algn="ctr" fontAlgn="auto"/>
            <a:endParaRPr lang="zh-CN" altLang="en-US" sz="3550" strike="noStrike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同心圆 111"/>
          <p:cNvSpPr/>
          <p:nvPr/>
        </p:nvSpPr>
        <p:spPr>
          <a:xfrm>
            <a:off x="2062163" y="5975350"/>
            <a:ext cx="174625" cy="179388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770" tIns="44884" rIns="89770" bIns="44884" numCol="1" spcCol="0" rtlCol="0" fromWordArt="0" anchor="ctr" anchorCtr="0" forceAA="0" compatLnSpc="1">
            <a:noAutofit/>
          </a:bodyPr>
          <a:lstStyle/>
          <a:p>
            <a:pPr algn="ctr" fontAlgn="auto"/>
            <a:endParaRPr lang="zh-CN" altLang="en-US" sz="1560" strike="noStrike" noProof="1">
              <a:solidFill>
                <a:schemeClr val="tx1"/>
              </a:solidFill>
            </a:endParaRPr>
          </a:p>
        </p:txBody>
      </p:sp>
      <p:sp>
        <p:nvSpPr>
          <p:cNvPr id="113" name="同心圆 112"/>
          <p:cNvSpPr/>
          <p:nvPr/>
        </p:nvSpPr>
        <p:spPr>
          <a:xfrm>
            <a:off x="292100" y="6032500"/>
            <a:ext cx="174625" cy="177800"/>
          </a:xfrm>
          <a:prstGeom prst="donu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770" tIns="44884" rIns="89770" bIns="44884" numCol="1" spcCol="0" rtlCol="0" fromWordArt="0" anchor="ctr" anchorCtr="0" forceAA="0" compatLnSpc="1">
            <a:noAutofit/>
          </a:bodyPr>
          <a:lstStyle/>
          <a:p>
            <a:pPr algn="ctr" fontAlgn="auto"/>
            <a:endParaRPr lang="zh-CN" altLang="en-US" sz="1560" strike="noStrike" noProof="1">
              <a:solidFill>
                <a:schemeClr val="tx1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5845672" y="1022980"/>
            <a:ext cx="489739" cy="504056"/>
            <a:chOff x="1827622" y="1343919"/>
            <a:chExt cx="2304000" cy="2304000"/>
          </a:xfrm>
        </p:grpSpPr>
        <p:sp>
          <p:nvSpPr>
            <p:cNvPr id="115" name="椭圆 114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>
              <a:gsLst>
                <a:gs pos="96000">
                  <a:srgbClr val="00B0F0"/>
                </a:gs>
                <a:gs pos="0">
                  <a:srgbClr val="0066FF"/>
                </a:gs>
              </a:gsLst>
              <a:path path="circle">
                <a:fillToRect t="100000" r="100000"/>
              </a:path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0066FF"/>
                </a:gs>
              </a:gsLst>
              <a:path path="circle">
                <a:fillToRect t="100000" r="100000"/>
              </a:path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34413" y="2747005"/>
            <a:ext cx="489738" cy="504056"/>
            <a:chOff x="1827622" y="1343919"/>
            <a:chExt cx="2304000" cy="2304000"/>
          </a:xfrm>
        </p:grpSpPr>
        <p:sp>
          <p:nvSpPr>
            <p:cNvPr id="118" name="椭圆 117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245362" y="4375006"/>
            <a:ext cx="489738" cy="504056"/>
            <a:chOff x="1827622" y="1343919"/>
            <a:chExt cx="2304000" cy="2304000"/>
          </a:xfrm>
        </p:grpSpPr>
        <p:sp>
          <p:nvSpPr>
            <p:cNvPr id="121" name="椭圆 120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619230" y="826746"/>
            <a:ext cx="724889" cy="746082"/>
            <a:chOff x="1827622" y="1343919"/>
            <a:chExt cx="2304000" cy="2304000"/>
          </a:xfrm>
        </p:grpSpPr>
        <p:sp>
          <p:nvSpPr>
            <p:cNvPr id="124" name="椭圆 123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>
              <a:outerShdw blurRad="254000" dist="241300" dir="7800000" sx="85000" sy="85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723063" y="2840038"/>
            <a:ext cx="4005263" cy="85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4675" b="1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感谢您的聆听！</a:t>
            </a:r>
            <a:endParaRPr lang="zh-CN" altLang="en-US" sz="4675" b="1" noProof="1" dirty="0">
              <a:solidFill>
                <a:srgbClr val="0066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9840913" y="5842000"/>
            <a:ext cx="265112" cy="265113"/>
            <a:chOff x="5196486" y="5946187"/>
            <a:chExt cx="305647" cy="305644"/>
          </a:xfrm>
        </p:grpSpPr>
        <p:grpSp>
          <p:nvGrpSpPr>
            <p:cNvPr id="56378" name="组合 125"/>
            <p:cNvGrpSpPr/>
            <p:nvPr/>
          </p:nvGrpSpPr>
          <p:grpSpPr>
            <a:xfrm>
              <a:off x="5196486" y="5946187"/>
              <a:ext cx="305647" cy="305644"/>
              <a:chOff x="1517330" y="1125257"/>
              <a:chExt cx="2204282" cy="2204282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FC86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7" name="Freeform 44"/>
            <p:cNvSpPr>
              <a:spLocks noEditPoints="1"/>
            </p:cNvSpPr>
            <p:nvPr/>
          </p:nvSpPr>
          <p:spPr bwMode="auto">
            <a:xfrm>
              <a:off x="5276888" y="6030324"/>
              <a:ext cx="170620" cy="137369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0137" tIns="35068" rIns="70137" bIns="35068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0225088" y="5842000"/>
            <a:ext cx="263525" cy="265113"/>
            <a:chOff x="5638883" y="5946187"/>
            <a:chExt cx="305647" cy="305644"/>
          </a:xfrm>
        </p:grpSpPr>
        <p:grpSp>
          <p:nvGrpSpPr>
            <p:cNvPr id="56383" name="组合 130"/>
            <p:cNvGrpSpPr/>
            <p:nvPr/>
          </p:nvGrpSpPr>
          <p:grpSpPr>
            <a:xfrm>
              <a:off x="5638883" y="5946187"/>
              <a:ext cx="305647" cy="305644"/>
              <a:chOff x="1517330" y="1125257"/>
              <a:chExt cx="2204282" cy="2204282"/>
            </a:xfrm>
          </p:grpSpPr>
          <p:sp>
            <p:nvSpPr>
              <p:cNvPr id="133" name="椭圆 132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FC86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2" name="Freeform 6"/>
            <p:cNvSpPr>
              <a:spLocks noEditPoints="1"/>
            </p:cNvSpPr>
            <p:nvPr/>
          </p:nvSpPr>
          <p:spPr bwMode="auto">
            <a:xfrm>
              <a:off x="5694390" y="6035130"/>
              <a:ext cx="194632" cy="113061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9162" tIns="39581" rIns="79162" bIns="39581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9064625" y="5842000"/>
            <a:ext cx="265113" cy="265113"/>
            <a:chOff x="4299766" y="5946187"/>
            <a:chExt cx="305647" cy="305644"/>
          </a:xfrm>
        </p:grpSpPr>
        <p:grpSp>
          <p:nvGrpSpPr>
            <p:cNvPr id="56388" name="组合 135"/>
            <p:cNvGrpSpPr/>
            <p:nvPr/>
          </p:nvGrpSpPr>
          <p:grpSpPr>
            <a:xfrm>
              <a:off x="4299766" y="5946187"/>
              <a:ext cx="305647" cy="305644"/>
              <a:chOff x="1517330" y="1125257"/>
              <a:chExt cx="2204282" cy="2204282"/>
            </a:xfrm>
          </p:grpSpPr>
          <p:sp>
            <p:nvSpPr>
              <p:cNvPr id="138" name="椭圆 137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FC86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7" name="Freeform 45"/>
            <p:cNvSpPr>
              <a:spLocks noEditPoints="1"/>
            </p:cNvSpPr>
            <p:nvPr/>
          </p:nvSpPr>
          <p:spPr bwMode="auto">
            <a:xfrm>
              <a:off x="4381353" y="6022165"/>
              <a:ext cx="142472" cy="146367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0137" tIns="35068" rIns="70137" bIns="35068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9447213" y="5842000"/>
            <a:ext cx="263525" cy="265113"/>
            <a:chOff x="4740390" y="5946187"/>
            <a:chExt cx="305647" cy="305644"/>
          </a:xfrm>
        </p:grpSpPr>
        <p:grpSp>
          <p:nvGrpSpPr>
            <p:cNvPr id="56393" name="组合 140"/>
            <p:cNvGrpSpPr/>
            <p:nvPr/>
          </p:nvGrpSpPr>
          <p:grpSpPr>
            <a:xfrm>
              <a:off x="4740390" y="5946187"/>
              <a:ext cx="305647" cy="305644"/>
              <a:chOff x="1517330" y="1125257"/>
              <a:chExt cx="2204282" cy="2204282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FC86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" name="Freeform 39"/>
            <p:cNvSpPr>
              <a:spLocks noEditPoints="1"/>
            </p:cNvSpPr>
            <p:nvPr/>
          </p:nvSpPr>
          <p:spPr bwMode="auto">
            <a:xfrm>
              <a:off x="4814511" y="6022165"/>
              <a:ext cx="157403" cy="145529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70137" tIns="35068" rIns="70137" bIns="35068" numCol="1" anchor="t" anchorCtr="0" compatLnSpc="1"/>
            <a:lstStyle/>
            <a:p>
              <a:pPr fontAlgn="auto"/>
              <a:endParaRPr lang="zh-CN" altLang="en-US" sz="1560" strike="noStrike" noProof="1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6846888" y="3554413"/>
            <a:ext cx="3695700" cy="287337"/>
            <a:chOff x="7722433" y="4209747"/>
            <a:chExt cx="4267372" cy="333002"/>
          </a:xfrm>
        </p:grpSpPr>
        <p:sp>
          <p:nvSpPr>
            <p:cNvPr id="146" name="矩形 145"/>
            <p:cNvSpPr/>
            <p:nvPr/>
          </p:nvSpPr>
          <p:spPr>
            <a:xfrm>
              <a:off x="7722433" y="4257702"/>
              <a:ext cx="4095463" cy="235245"/>
            </a:xfrm>
            <a:prstGeom prst="rect">
              <a:avLst/>
            </a:prstGeom>
            <a:solidFill>
              <a:srgbClr val="FC8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776641" y="4209747"/>
              <a:ext cx="4213164" cy="33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121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B  U  S  I  N  E  S  </a:t>
              </a:r>
              <a:r>
                <a:rPr lang="en-US" altLang="zh-CN" sz="1210" noProof="1" dirty="0" err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S</a:t>
              </a:r>
              <a:r>
                <a:rPr lang="en-US" altLang="zh-CN" sz="121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P  O  W  E  R  P  O  I  N  T</a:t>
              </a:r>
              <a:endParaRPr lang="en-US" altLang="zh-CN" sz="104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6400" name="图片 4" descr="159500-120516123948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8" y="174625"/>
            <a:ext cx="4673600" cy="670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900"/>
                            </p:stCondLst>
                            <p:childTnLst>
                              <p:par>
                                <p:cTn id="19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9400"/>
                            </p:stCondLst>
                            <p:childTnLst>
                              <p:par>
                                <p:cTn id="1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5" grpId="0" bldLvl="0" animBg="1"/>
      <p:bldP spid="29" grpId="0" bldLvl="0" animBg="1"/>
      <p:bldP spid="30" grpId="0" bldLvl="0" animBg="1"/>
      <p:bldP spid="2049" grpId="0" bldLvl="0" animBg="1"/>
      <p:bldP spid="2052" grpId="0" bldLvl="0" animBg="1"/>
      <p:bldP spid="2053" grpId="0" bldLvl="0" animBg="1"/>
      <p:bldP spid="2057" grpId="0" bldLvl="0" animBg="1"/>
      <p:bldP spid="2058" grpId="0" bldLvl="0" animBg="1"/>
      <p:bldP spid="2061" grpId="0" bldLvl="0" animBg="1"/>
      <p:bldP spid="2063" grpId="0" bldLvl="0" animBg="1"/>
      <p:bldP spid="2064" grpId="0" bldLvl="0" animBg="1"/>
      <p:bldP spid="2065" grpId="0" bldLvl="0" animBg="1"/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078" grpId="0" bldLvl="0" animBg="1"/>
      <p:bldP spid="2079" grpId="0" bldLvl="0" animBg="1"/>
      <p:bldP spid="1024" grpId="0" bldLvl="0" animBg="1"/>
      <p:bldP spid="1025" grpId="0" bldLvl="0" animBg="1"/>
      <p:bldP spid="1026" grpId="0" bldLvl="0" animBg="1"/>
      <p:bldP spid="1027" grpId="0" bldLvl="0" animBg="1"/>
      <p:bldP spid="1031" grpId="0" bldLvl="0" animBg="1"/>
      <p:bldP spid="1032" grpId="0" bldLvl="0" animBg="1"/>
      <p:bldP spid="1033" grpId="0" bldLvl="0" animBg="1"/>
      <p:bldP spid="1034" grpId="0" bldLvl="0" animBg="1"/>
      <p:bldP spid="1035" grpId="0" bldLvl="0" animBg="1"/>
      <p:bldP spid="1036" grpId="0" bldLvl="0" animBg="1"/>
      <p:bldP spid="1037" grpId="0" bldLvl="0" animBg="1"/>
      <p:bldP spid="1038" grpId="0" bldLvl="0" animBg="1"/>
      <p:bldP spid="1054" grpId="0" bldLvl="0" animBg="1"/>
      <p:bldP spid="1055" grpId="0" bldLvl="0" animBg="1"/>
      <p:bldP spid="2080" grpId="0" bldLvl="0" animBg="1"/>
      <p:bldP spid="2081" grpId="0" bldLvl="0" animBg="1"/>
      <p:bldP spid="2082" grpId="0" bldLvl="0" animBg="1"/>
      <p:bldP spid="2088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3" descr="14-1506111023015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944563"/>
            <a:ext cx="3803650" cy="5707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7567613" y="3846513"/>
            <a:ext cx="1331913" cy="34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工作前言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43950" y="3846513"/>
            <a:ext cx="1274763" cy="34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工作回顾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7613" y="4265613"/>
            <a:ext cx="1331913" cy="34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工作计划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43950" y="4265613"/>
            <a:ext cx="1274763" cy="34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工作团队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96188" y="4646613"/>
            <a:ext cx="1276350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工作进度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43950" y="4627563"/>
            <a:ext cx="1274763" cy="34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去年相比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71450" y="6546850"/>
            <a:ext cx="11844338" cy="31115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6" name="组合 5"/>
          <p:cNvGrpSpPr/>
          <p:nvPr/>
        </p:nvGrpSpPr>
        <p:grpSpPr>
          <a:xfrm>
            <a:off x="7532688" y="2795588"/>
            <a:ext cx="2887662" cy="958850"/>
            <a:chOff x="7393561" y="2484942"/>
            <a:chExt cx="3335407" cy="1107278"/>
          </a:xfrm>
        </p:grpSpPr>
        <p:sp>
          <p:nvSpPr>
            <p:cNvPr id="7178" name="TextBox 22"/>
            <p:cNvSpPr txBox="1"/>
            <p:nvPr/>
          </p:nvSpPr>
          <p:spPr>
            <a:xfrm>
              <a:off x="7393561" y="2876340"/>
              <a:ext cx="3335407" cy="7158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400" dirty="0">
                  <a:solidFill>
                    <a:srgbClr val="0066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年度工作概述</a:t>
              </a:r>
              <a:endParaRPr lang="zh-CN" altLang="en-US" sz="3400" dirty="0">
                <a:solidFill>
                  <a:srgbClr val="0066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79" name="TextBox 41"/>
            <p:cNvSpPr txBox="1"/>
            <p:nvPr/>
          </p:nvSpPr>
          <p:spPr>
            <a:xfrm>
              <a:off x="7435488" y="2484942"/>
              <a:ext cx="2292893" cy="3799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1500" b="1" dirty="0">
                  <a:solidFill>
                    <a:srgbClr val="FFC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WORK  REPORT</a:t>
              </a:r>
              <a:endParaRPr lang="zh-CN" altLang="en-US" sz="1500" b="1" dirty="0">
                <a:solidFill>
                  <a:srgbClr val="FFC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56150" y="2441575"/>
            <a:ext cx="1876425" cy="2482850"/>
            <a:chOff x="4392265" y="2154519"/>
            <a:chExt cx="2168184" cy="2868235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4" rIns="0" bIns="44884" rtlCol="0" anchor="ctr"/>
            <a:lstStyle/>
            <a:p>
              <a:pPr algn="ctr" fontAlgn="auto"/>
              <a:r>
                <a:rPr lang="en-US" altLang="zh-CN" sz="6235" strike="noStrike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6235" strike="noStrike" noProof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83" name="TextBox 42"/>
            <p:cNvSpPr txBox="1"/>
            <p:nvPr/>
          </p:nvSpPr>
          <p:spPr>
            <a:xfrm>
              <a:off x="4725890" y="4551124"/>
              <a:ext cx="1558083" cy="471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000" dirty="0">
                  <a:solidFill>
                    <a:srgbClr val="595959"/>
                  </a:solidFill>
                  <a:latin typeface="方正准圆简体" panose="02010601030101010101" pitchFamily="2" charset="-122"/>
                  <a:ea typeface="方正准圆简体" panose="02010601030101010101" pitchFamily="2" charset="-122"/>
                </a:rPr>
                <a:t>Overview</a:t>
              </a:r>
              <a:endParaRPr lang="zh-CN" altLang="en-US" sz="2000" dirty="0">
                <a:solidFill>
                  <a:srgbClr val="595959"/>
                </a:solidFill>
                <a:latin typeface="方正准圆简体" panose="02010601030101010101" pitchFamily="2" charset="-122"/>
                <a:ea typeface="方正准圆简体" panose="02010601030101010101" pitchFamily="2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026275" y="2441575"/>
            <a:ext cx="0" cy="2576513"/>
          </a:xfrm>
          <a:prstGeom prst="line">
            <a:avLst/>
          </a:prstGeom>
          <a:ln>
            <a:solidFill>
              <a:srgbClr val="0066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  <p:bldP spid="8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Picture 2" descr="C:\Users\Administrator\Desktop\卡尼\xy\acd42f3e0422281cc2d0c6e279d1007e59d88710137e9-CLrG23_fw658.jpgacd42f3e0422281cc2d0c6e279d1007e59d88710137e9-CLrG23_fw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1825" y="-152400"/>
            <a:ext cx="7718425" cy="8058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4733422" y="-152695"/>
            <a:ext cx="7383831" cy="7142966"/>
            <a:chOff x="5152065" y="0"/>
            <a:chExt cx="8529010" cy="7940997"/>
          </a:xfrm>
          <a:solidFill>
            <a:schemeClr val="bg1"/>
          </a:solidFill>
        </p:grpSpPr>
        <p:sp>
          <p:nvSpPr>
            <p:cNvPr id="4" name="矩形 3"/>
            <p:cNvSpPr/>
            <p:nvPr/>
          </p:nvSpPr>
          <p:spPr>
            <a:xfrm>
              <a:off x="7704633" y="0"/>
              <a:ext cx="5976442" cy="7921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5152065" y="0"/>
              <a:ext cx="2552568" cy="794099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6234113" y="2743200"/>
            <a:ext cx="4799013" cy="3279775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70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</a:t>
            </a:r>
            <a:r>
              <a:rPr lang="zh-CN" altLang="en-US" sz="173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一年来，在局领导的关怀和同志们的支持帮助下，在全体同志们的支持配合下，我服从工作安排，加强学习锻炼，认真履行职责，全方面提高完善了自己的思想认识、工作能力和综合素质，较好的完成了各项目标任务。虽然工作上经历过困难，但对我来说每一次都是很好的锻炼，感觉到自己逐渐成熟了。现将本年度工作做如下总结</a:t>
            </a:r>
            <a:r>
              <a:rPr lang="zh-CN" altLang="en-US" sz="1730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：</a:t>
            </a:r>
            <a:endParaRPr lang="zh-CN" altLang="en-US" sz="173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786688" y="989013"/>
            <a:ext cx="1690687" cy="1692275"/>
            <a:chOff x="4345444" y="2542859"/>
            <a:chExt cx="1810550" cy="1811205"/>
          </a:xfrm>
        </p:grpSpPr>
        <p:grpSp>
          <p:nvGrpSpPr>
            <p:cNvPr id="14" name="组合 13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484233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4565571" y="2763062"/>
              <a:ext cx="1370298" cy="1370793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24825" y="1455738"/>
            <a:ext cx="1250950" cy="779462"/>
            <a:chOff x="6369066" y="979195"/>
            <a:chExt cx="965907" cy="584635"/>
          </a:xfrm>
        </p:grpSpPr>
        <p:sp>
          <p:nvSpPr>
            <p:cNvPr id="2" name="TextBox 1"/>
            <p:cNvSpPr txBox="1"/>
            <p:nvPr/>
          </p:nvSpPr>
          <p:spPr>
            <a:xfrm>
              <a:off x="6369066" y="979195"/>
              <a:ext cx="950693" cy="407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277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前 言</a:t>
              </a:r>
              <a:endParaRPr lang="zh-CN" altLang="en-US" sz="277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369066" y="1347613"/>
              <a:ext cx="965907" cy="21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1210" noProof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FOREWORD</a:t>
              </a:r>
              <a:endParaRPr lang="zh-CN" altLang="en-US" sz="121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 rot="1011878">
            <a:off x="5732463" y="-625475"/>
            <a:ext cx="238125" cy="77152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52400" dist="635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spcCol="0" rtlCol="0" anchor="ctr"/>
          <a:lstStyle/>
          <a:p>
            <a:pPr algn="ctr" fontAlgn="auto"/>
            <a:endParaRPr lang="zh-CN" altLang="en-US" sz="1560" strike="noStrike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7553E-6 0 L -0.08052 0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514725" y="2825750"/>
            <a:ext cx="1384300" cy="1643063"/>
            <a:chOff x="6805838" y="5636400"/>
            <a:chExt cx="2817122" cy="3276858"/>
          </a:xfrm>
        </p:grpSpPr>
        <p:pic>
          <p:nvPicPr>
            <p:cNvPr id="5122" name="Picture 2" descr="C:\Users\Administrator\Desktop\卡尼\xy\xy\Nipic_13292283_20130723095113005000\医疗元素png图片\3D-hospital-03.png3D-hospital-03"/>
            <p:cNvPicPr>
              <a:picLocks noChangeAspect="1" noChangeArrowheads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 bwMode="auto">
            <a:xfrm>
              <a:off x="6805838" y="6153199"/>
              <a:ext cx="2817122" cy="2760059"/>
            </a:xfrm>
            <a:prstGeom prst="round2Diag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等腰三角形 45"/>
            <p:cNvSpPr/>
            <p:nvPr/>
          </p:nvSpPr>
          <p:spPr>
            <a:xfrm>
              <a:off x="7957916" y="5636400"/>
              <a:ext cx="569967" cy="360040"/>
            </a:xfrm>
            <a:prstGeom prst="triangl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12900" y="4095750"/>
            <a:ext cx="1420813" cy="1685925"/>
            <a:chOff x="2929287" y="8170001"/>
            <a:chExt cx="2895800" cy="3362644"/>
          </a:xfrm>
        </p:grpSpPr>
        <p:pic>
          <p:nvPicPr>
            <p:cNvPr id="5128" name="Picture 8" descr="C:\Users\Administrator\Desktop\卡尼\xy\xy\Nipic_13292283_20130723095113005000\医疗元素png图片\3D-hospital-25.png3D-hospital-25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 bwMode="auto">
            <a:xfrm>
              <a:off x="2929287" y="8697477"/>
              <a:ext cx="2895800" cy="2835168"/>
            </a:xfrm>
            <a:prstGeom prst="round2Diag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等腰三角形 46"/>
            <p:cNvSpPr/>
            <p:nvPr/>
          </p:nvSpPr>
          <p:spPr>
            <a:xfrm>
              <a:off x="4068393" y="8170001"/>
              <a:ext cx="569967" cy="360040"/>
            </a:xfrm>
            <a:prstGeom prst="triangl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rgbClr val="0066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08613" y="4064000"/>
            <a:ext cx="1528762" cy="1800225"/>
            <a:chOff x="10662537" y="8107852"/>
            <a:chExt cx="3113567" cy="3590541"/>
          </a:xfrm>
        </p:grpSpPr>
        <p:pic>
          <p:nvPicPr>
            <p:cNvPr id="5126" name="Picture 6" descr="C:\Users\Administrator\Desktop\卡尼\xy\xy\Nipic_13292283_20130723095113005000\医疗元素png图片\3D-hospital-09.png3D-hospital-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2537" y="8647912"/>
              <a:ext cx="3113567" cy="3050481"/>
            </a:xfrm>
            <a:prstGeom prst="round2Diag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等腰三角形 47"/>
            <p:cNvSpPr/>
            <p:nvPr/>
          </p:nvSpPr>
          <p:spPr>
            <a:xfrm>
              <a:off x="11885099" y="8107852"/>
              <a:ext cx="569967" cy="360040"/>
            </a:xfrm>
            <a:prstGeom prst="triangl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18388" y="2825750"/>
            <a:ext cx="1536700" cy="1797050"/>
            <a:chOff x="14755306" y="5636400"/>
            <a:chExt cx="3131734" cy="3586465"/>
          </a:xfrm>
        </p:grpSpPr>
        <p:pic>
          <p:nvPicPr>
            <p:cNvPr id="5127" name="Picture 7" descr="C:\Users\Administrator\Desktop\卡尼\xy\xy\Nipic_13292283_20130723095113005000\医疗元素png图片\3D-hospital-16.png3D-hospital-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55306" y="6153642"/>
              <a:ext cx="3131734" cy="3069223"/>
            </a:xfrm>
            <a:prstGeom prst="round2Diag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等腰三角形 48"/>
            <p:cNvSpPr/>
            <p:nvPr/>
          </p:nvSpPr>
          <p:spPr>
            <a:xfrm>
              <a:off x="16035281" y="5636400"/>
              <a:ext cx="569966" cy="360041"/>
            </a:xfrm>
            <a:prstGeom prst="triangl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04325" y="1768475"/>
            <a:ext cx="1493838" cy="1497013"/>
            <a:chOff x="18392310" y="3526693"/>
            <a:chExt cx="3042585" cy="2987530"/>
          </a:xfrm>
        </p:grpSpPr>
        <p:pic>
          <p:nvPicPr>
            <p:cNvPr id="5123" name="Picture 3" descr="C:\Users\Administrator\Desktop\卡尼\xy\xy\Nipic_13292283_20130723095113005000\医疗元素png图片\3D-hospital-12.png3D-hospital-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392310" y="3526693"/>
              <a:ext cx="3042585" cy="2983730"/>
            </a:xfrm>
            <a:prstGeom prst="round2Diag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等腰三角形 49"/>
            <p:cNvSpPr/>
            <p:nvPr/>
          </p:nvSpPr>
          <p:spPr>
            <a:xfrm rot="10800000">
              <a:off x="19628762" y="6154183"/>
              <a:ext cx="569967" cy="360040"/>
            </a:xfrm>
            <a:prstGeom prst="triangl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590675" y="3263900"/>
            <a:ext cx="1450975" cy="771525"/>
          </a:xfrm>
          <a:prstGeom prst="rect">
            <a:avLst/>
          </a:prstGeom>
          <a:noFill/>
          <a:ln>
            <a:noFill/>
          </a:ln>
        </p:spPr>
        <p:txBody>
          <a:bodyPr wrap="square" lIns="45233" tIns="22616" rIns="45233" bIns="22616" rtlCol="0">
            <a:spAutoFit/>
          </a:bodyPr>
          <a:lstStyle/>
          <a:p>
            <a:pPr fontAlgn="auto"/>
            <a:r>
              <a:rPr lang="en-US" altLang="zh-CN" sz="182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2008. </a:t>
            </a:r>
            <a:r>
              <a:rPr lang="zh-CN" altLang="en-US" sz="182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起航</a:t>
            </a:r>
            <a:endParaRPr lang="en-US" altLang="zh-CN" sz="1820" noProof="1" dirty="0" smtClean="0">
              <a:solidFill>
                <a:srgbClr val="FC860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1700"/>
              </a:lnSpc>
            </a:pPr>
            <a:r>
              <a:rPr lang="zh-CN" altLang="en-US" sz="95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您的内容打在这里，或者通过复您的文本后，在此</a:t>
            </a:r>
            <a:endParaRPr lang="zh-CN" altLang="en-US" sz="95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14725" y="2160588"/>
            <a:ext cx="1466850" cy="722313"/>
          </a:xfrm>
          <a:prstGeom prst="rect">
            <a:avLst/>
          </a:prstGeom>
          <a:noFill/>
          <a:ln>
            <a:noFill/>
          </a:ln>
        </p:spPr>
        <p:txBody>
          <a:bodyPr wrap="square" lIns="45233" tIns="22616" rIns="45233" bIns="22616" rtlCol="0">
            <a:spAutoFit/>
          </a:bodyPr>
          <a:lstStyle/>
          <a:p>
            <a:pPr fontAlgn="auto"/>
            <a:r>
              <a:rPr lang="en-US" altLang="zh-CN" sz="182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2010. </a:t>
            </a:r>
            <a:r>
              <a:rPr lang="zh-CN" altLang="en-US" sz="182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拼搏</a:t>
            </a:r>
            <a:endParaRPr lang="en-US" altLang="zh-CN" sz="1820" noProof="1" dirty="0" smtClean="0">
              <a:solidFill>
                <a:srgbClr val="FC860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1500"/>
              </a:lnSpc>
            </a:pPr>
            <a:r>
              <a:rPr lang="zh-CN" altLang="en-US" sz="95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</a:t>
            </a:r>
            <a:r>
              <a:rPr lang="zh-CN" altLang="en-US" sz="9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的内容打在这里，或者通过复您的文本后，在此</a:t>
            </a:r>
            <a:endParaRPr lang="zh-CN" altLang="en-US" sz="95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89563" y="3265488"/>
            <a:ext cx="1465263" cy="722313"/>
          </a:xfrm>
          <a:prstGeom prst="rect">
            <a:avLst/>
          </a:prstGeom>
          <a:noFill/>
          <a:ln>
            <a:noFill/>
          </a:ln>
        </p:spPr>
        <p:txBody>
          <a:bodyPr wrap="square" lIns="45233" tIns="22616" rIns="45233" bIns="22616" rtlCol="0">
            <a:spAutoFit/>
          </a:bodyPr>
          <a:lstStyle/>
          <a:p>
            <a:pPr fontAlgn="auto"/>
            <a:r>
              <a:rPr lang="en-US" altLang="zh-CN" sz="182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2013.</a:t>
            </a:r>
            <a:r>
              <a:rPr lang="zh-CN" altLang="en-US" sz="182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飞跃</a:t>
            </a:r>
            <a:endParaRPr lang="en-US" altLang="zh-CN" sz="1820" noProof="1" dirty="0" smtClean="0">
              <a:solidFill>
                <a:srgbClr val="FC860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1500"/>
              </a:lnSpc>
            </a:pPr>
            <a:r>
              <a:rPr lang="zh-CN" altLang="en-US" sz="95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</a:t>
            </a:r>
            <a:r>
              <a:rPr lang="zh-CN" altLang="en-US" sz="9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的内容打在这里，或者通过复您的文本后，在此</a:t>
            </a:r>
            <a:endParaRPr lang="zh-CN" altLang="en-US" sz="95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53313" y="2098675"/>
            <a:ext cx="1466850" cy="720725"/>
          </a:xfrm>
          <a:prstGeom prst="rect">
            <a:avLst/>
          </a:prstGeom>
          <a:noFill/>
          <a:ln>
            <a:noFill/>
          </a:ln>
        </p:spPr>
        <p:txBody>
          <a:bodyPr wrap="square" lIns="45233" tIns="22616" rIns="45233" bIns="22616" rtlCol="0">
            <a:spAutoFit/>
          </a:bodyPr>
          <a:lstStyle/>
          <a:p>
            <a:pPr fontAlgn="auto"/>
            <a:r>
              <a:rPr lang="en-US" altLang="zh-CN" sz="182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2015. </a:t>
            </a:r>
            <a:r>
              <a:rPr lang="zh-CN" altLang="en-US" sz="182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创新</a:t>
            </a:r>
            <a:endParaRPr lang="en-US" altLang="zh-CN" sz="1820" noProof="1" dirty="0" smtClean="0">
              <a:solidFill>
                <a:srgbClr val="FC860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1500"/>
              </a:lnSpc>
            </a:pPr>
            <a:r>
              <a:rPr lang="zh-CN" altLang="en-US" sz="95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您的内容打在这里，或者通过复您的文本后，在此</a:t>
            </a:r>
            <a:endParaRPr lang="zh-CN" altLang="en-US" sz="95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45600" y="3409950"/>
            <a:ext cx="1465263" cy="708660"/>
          </a:xfrm>
          <a:prstGeom prst="rect">
            <a:avLst/>
          </a:prstGeom>
          <a:noFill/>
          <a:ln>
            <a:noFill/>
          </a:ln>
        </p:spPr>
        <p:txBody>
          <a:bodyPr wrap="square" lIns="45233" tIns="22616" rIns="45233" bIns="22616" rtlCol="0">
            <a:spAutoFit/>
          </a:bodyPr>
          <a:lstStyle/>
          <a:p>
            <a:pPr fontAlgn="auto"/>
            <a:r>
              <a:rPr lang="en-US" altLang="zh-CN" sz="182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2017. </a:t>
            </a:r>
            <a:r>
              <a:rPr lang="zh-CN" altLang="en-US" sz="182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辉煌</a:t>
            </a:r>
            <a:endParaRPr lang="en-US" altLang="zh-CN" sz="1820" noProof="1" dirty="0" smtClean="0">
              <a:solidFill>
                <a:srgbClr val="FC860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ts val="1500"/>
              </a:lnSpc>
            </a:pPr>
            <a:r>
              <a:rPr lang="zh-CN" altLang="en-US" sz="95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</a:t>
            </a:r>
            <a:r>
              <a:rPr lang="zh-CN" altLang="en-US" sz="95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的内容打在这里，或者通过复您的文本后，在此</a:t>
            </a:r>
            <a:endParaRPr lang="zh-CN" altLang="en-US" sz="950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Freeform 16"/>
          <p:cNvSpPr/>
          <p:nvPr/>
        </p:nvSpPr>
        <p:spPr bwMode="auto">
          <a:xfrm flipH="1">
            <a:off x="-95253" y="95885"/>
            <a:ext cx="12381865" cy="1519555"/>
          </a:xfrm>
          <a:custGeom>
            <a:avLst/>
            <a:gdLst>
              <a:gd name="T0" fmla="*/ 1332 w 1338"/>
              <a:gd name="T1" fmla="*/ 129 h 217"/>
              <a:gd name="T2" fmla="*/ 529 w 1338"/>
              <a:gd name="T3" fmla="*/ 129 h 217"/>
              <a:gd name="T4" fmla="*/ 479 w 1338"/>
              <a:gd name="T5" fmla="*/ 129 h 217"/>
              <a:gd name="T6" fmla="*/ 475 w 1338"/>
              <a:gd name="T7" fmla="*/ 129 h 217"/>
              <a:gd name="T8" fmla="*/ 475 w 1338"/>
              <a:gd name="T9" fmla="*/ 128 h 217"/>
              <a:gd name="T10" fmla="*/ 470 w 1338"/>
              <a:gd name="T11" fmla="*/ 116 h 217"/>
              <a:gd name="T12" fmla="*/ 463 w 1338"/>
              <a:gd name="T13" fmla="*/ 96 h 217"/>
              <a:gd name="T14" fmla="*/ 453 w 1338"/>
              <a:gd name="T15" fmla="*/ 96 h 217"/>
              <a:gd name="T16" fmla="*/ 442 w 1338"/>
              <a:gd name="T17" fmla="*/ 126 h 217"/>
              <a:gd name="T18" fmla="*/ 426 w 1338"/>
              <a:gd name="T19" fmla="*/ 69 h 217"/>
              <a:gd name="T20" fmla="*/ 416 w 1338"/>
              <a:gd name="T21" fmla="*/ 69 h 217"/>
              <a:gd name="T22" fmla="*/ 379 w 1338"/>
              <a:gd name="T23" fmla="*/ 192 h 217"/>
              <a:gd name="T24" fmla="*/ 333 w 1338"/>
              <a:gd name="T25" fmla="*/ 5 h 217"/>
              <a:gd name="T26" fmla="*/ 324 w 1338"/>
              <a:gd name="T27" fmla="*/ 5 h 217"/>
              <a:gd name="T28" fmla="*/ 281 w 1338"/>
              <a:gd name="T29" fmla="*/ 143 h 217"/>
              <a:gd name="T30" fmla="*/ 260 w 1338"/>
              <a:gd name="T31" fmla="*/ 89 h 217"/>
              <a:gd name="T32" fmla="*/ 251 w 1338"/>
              <a:gd name="T33" fmla="*/ 88 h 217"/>
              <a:gd name="T34" fmla="*/ 224 w 1338"/>
              <a:gd name="T35" fmla="*/ 142 h 217"/>
              <a:gd name="T36" fmla="*/ 206 w 1338"/>
              <a:gd name="T37" fmla="*/ 94 h 217"/>
              <a:gd name="T38" fmla="*/ 197 w 1338"/>
              <a:gd name="T39" fmla="*/ 92 h 217"/>
              <a:gd name="T40" fmla="*/ 177 w 1338"/>
              <a:gd name="T41" fmla="*/ 128 h 217"/>
              <a:gd name="T42" fmla="*/ 177 w 1338"/>
              <a:gd name="T43" fmla="*/ 129 h 217"/>
              <a:gd name="T44" fmla="*/ 168 w 1338"/>
              <a:gd name="T45" fmla="*/ 129 h 217"/>
              <a:gd name="T46" fmla="*/ 79 w 1338"/>
              <a:gd name="T47" fmla="*/ 129 h 217"/>
              <a:gd name="T48" fmla="*/ 7 w 1338"/>
              <a:gd name="T49" fmla="*/ 129 h 217"/>
              <a:gd name="T50" fmla="*/ 7 w 1338"/>
              <a:gd name="T51" fmla="*/ 139 h 217"/>
              <a:gd name="T52" fmla="*/ 180 w 1338"/>
              <a:gd name="T53" fmla="*/ 139 h 217"/>
              <a:gd name="T54" fmla="*/ 184 w 1338"/>
              <a:gd name="T55" fmla="*/ 136 h 217"/>
              <a:gd name="T56" fmla="*/ 201 w 1338"/>
              <a:gd name="T57" fmla="*/ 107 h 217"/>
              <a:gd name="T58" fmla="*/ 218 w 1338"/>
              <a:gd name="T59" fmla="*/ 156 h 217"/>
              <a:gd name="T60" fmla="*/ 227 w 1338"/>
              <a:gd name="T61" fmla="*/ 157 h 217"/>
              <a:gd name="T62" fmla="*/ 255 w 1338"/>
              <a:gd name="T63" fmla="*/ 102 h 217"/>
              <a:gd name="T64" fmla="*/ 277 w 1338"/>
              <a:gd name="T65" fmla="*/ 160 h 217"/>
              <a:gd name="T66" fmla="*/ 286 w 1338"/>
              <a:gd name="T67" fmla="*/ 160 h 217"/>
              <a:gd name="T68" fmla="*/ 328 w 1338"/>
              <a:gd name="T69" fmla="*/ 25 h 217"/>
              <a:gd name="T70" fmla="*/ 374 w 1338"/>
              <a:gd name="T71" fmla="*/ 212 h 217"/>
              <a:gd name="T72" fmla="*/ 384 w 1338"/>
              <a:gd name="T73" fmla="*/ 212 h 217"/>
              <a:gd name="T74" fmla="*/ 421 w 1338"/>
              <a:gd name="T75" fmla="*/ 88 h 217"/>
              <a:gd name="T76" fmla="*/ 437 w 1338"/>
              <a:gd name="T77" fmla="*/ 143 h 217"/>
              <a:gd name="T78" fmla="*/ 447 w 1338"/>
              <a:gd name="T79" fmla="*/ 143 h 217"/>
              <a:gd name="T80" fmla="*/ 458 w 1338"/>
              <a:gd name="T81" fmla="*/ 112 h 217"/>
              <a:gd name="T82" fmla="*/ 466 w 1338"/>
              <a:gd name="T83" fmla="*/ 135 h 217"/>
              <a:gd name="T84" fmla="*/ 471 w 1338"/>
              <a:gd name="T85" fmla="*/ 139 h 217"/>
              <a:gd name="T86" fmla="*/ 1332 w 1338"/>
              <a:gd name="T87" fmla="*/ 139 h 217"/>
              <a:gd name="T88" fmla="*/ 1332 w 1338"/>
              <a:gd name="T89" fmla="*/ 12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38" h="217">
                <a:moveTo>
                  <a:pt x="1332" y="129"/>
                </a:moveTo>
                <a:cubicBezTo>
                  <a:pt x="1134" y="129"/>
                  <a:pt x="727" y="129"/>
                  <a:pt x="529" y="129"/>
                </a:cubicBezTo>
                <a:cubicBezTo>
                  <a:pt x="512" y="129"/>
                  <a:pt x="496" y="129"/>
                  <a:pt x="479" y="129"/>
                </a:cubicBezTo>
                <a:cubicBezTo>
                  <a:pt x="478" y="129"/>
                  <a:pt x="476" y="129"/>
                  <a:pt x="475" y="129"/>
                </a:cubicBezTo>
                <a:cubicBezTo>
                  <a:pt x="475" y="128"/>
                  <a:pt x="475" y="128"/>
                  <a:pt x="475" y="128"/>
                </a:cubicBezTo>
                <a:cubicBezTo>
                  <a:pt x="473" y="124"/>
                  <a:pt x="472" y="120"/>
                  <a:pt x="470" y="116"/>
                </a:cubicBezTo>
                <a:cubicBezTo>
                  <a:pt x="468" y="109"/>
                  <a:pt x="465" y="103"/>
                  <a:pt x="463" y="96"/>
                </a:cubicBezTo>
                <a:cubicBezTo>
                  <a:pt x="461" y="91"/>
                  <a:pt x="455" y="91"/>
                  <a:pt x="453" y="96"/>
                </a:cubicBezTo>
                <a:cubicBezTo>
                  <a:pt x="450" y="106"/>
                  <a:pt x="446" y="116"/>
                  <a:pt x="442" y="126"/>
                </a:cubicBezTo>
                <a:cubicBezTo>
                  <a:pt x="437" y="107"/>
                  <a:pt x="431" y="88"/>
                  <a:pt x="426" y="69"/>
                </a:cubicBezTo>
                <a:cubicBezTo>
                  <a:pt x="424" y="64"/>
                  <a:pt x="418" y="64"/>
                  <a:pt x="416" y="69"/>
                </a:cubicBezTo>
                <a:cubicBezTo>
                  <a:pt x="404" y="110"/>
                  <a:pt x="392" y="151"/>
                  <a:pt x="379" y="192"/>
                </a:cubicBezTo>
                <a:cubicBezTo>
                  <a:pt x="364" y="130"/>
                  <a:pt x="349" y="67"/>
                  <a:pt x="333" y="5"/>
                </a:cubicBezTo>
                <a:cubicBezTo>
                  <a:pt x="332" y="0"/>
                  <a:pt x="325" y="0"/>
                  <a:pt x="324" y="5"/>
                </a:cubicBezTo>
                <a:cubicBezTo>
                  <a:pt x="310" y="51"/>
                  <a:pt x="295" y="97"/>
                  <a:pt x="281" y="143"/>
                </a:cubicBezTo>
                <a:cubicBezTo>
                  <a:pt x="274" y="125"/>
                  <a:pt x="267" y="107"/>
                  <a:pt x="260" y="89"/>
                </a:cubicBezTo>
                <a:cubicBezTo>
                  <a:pt x="259" y="85"/>
                  <a:pt x="253" y="83"/>
                  <a:pt x="251" y="88"/>
                </a:cubicBezTo>
                <a:cubicBezTo>
                  <a:pt x="242" y="106"/>
                  <a:pt x="233" y="124"/>
                  <a:pt x="224" y="142"/>
                </a:cubicBezTo>
                <a:cubicBezTo>
                  <a:pt x="218" y="126"/>
                  <a:pt x="212" y="110"/>
                  <a:pt x="206" y="94"/>
                </a:cubicBezTo>
                <a:cubicBezTo>
                  <a:pt x="205" y="90"/>
                  <a:pt x="199" y="88"/>
                  <a:pt x="197" y="92"/>
                </a:cubicBezTo>
                <a:cubicBezTo>
                  <a:pt x="191" y="104"/>
                  <a:pt x="184" y="116"/>
                  <a:pt x="177" y="128"/>
                </a:cubicBezTo>
                <a:cubicBezTo>
                  <a:pt x="177" y="128"/>
                  <a:pt x="177" y="128"/>
                  <a:pt x="177" y="129"/>
                </a:cubicBezTo>
                <a:cubicBezTo>
                  <a:pt x="174" y="129"/>
                  <a:pt x="171" y="129"/>
                  <a:pt x="168" y="129"/>
                </a:cubicBezTo>
                <a:cubicBezTo>
                  <a:pt x="138" y="129"/>
                  <a:pt x="109" y="129"/>
                  <a:pt x="79" y="129"/>
                </a:cubicBezTo>
                <a:cubicBezTo>
                  <a:pt x="23" y="129"/>
                  <a:pt x="63" y="129"/>
                  <a:pt x="7" y="129"/>
                </a:cubicBezTo>
                <a:cubicBezTo>
                  <a:pt x="0" y="129"/>
                  <a:pt x="0" y="139"/>
                  <a:pt x="7" y="139"/>
                </a:cubicBezTo>
                <a:cubicBezTo>
                  <a:pt x="96" y="139"/>
                  <a:pt x="90" y="139"/>
                  <a:pt x="180" y="139"/>
                </a:cubicBezTo>
                <a:cubicBezTo>
                  <a:pt x="182" y="139"/>
                  <a:pt x="183" y="138"/>
                  <a:pt x="184" y="136"/>
                </a:cubicBezTo>
                <a:cubicBezTo>
                  <a:pt x="190" y="126"/>
                  <a:pt x="195" y="117"/>
                  <a:pt x="201" y="107"/>
                </a:cubicBezTo>
                <a:cubicBezTo>
                  <a:pt x="206" y="123"/>
                  <a:pt x="212" y="139"/>
                  <a:pt x="218" y="156"/>
                </a:cubicBezTo>
                <a:cubicBezTo>
                  <a:pt x="219" y="159"/>
                  <a:pt x="225" y="161"/>
                  <a:pt x="227" y="157"/>
                </a:cubicBezTo>
                <a:cubicBezTo>
                  <a:pt x="236" y="139"/>
                  <a:pt x="246" y="120"/>
                  <a:pt x="255" y="102"/>
                </a:cubicBezTo>
                <a:cubicBezTo>
                  <a:pt x="262" y="122"/>
                  <a:pt x="269" y="141"/>
                  <a:pt x="277" y="160"/>
                </a:cubicBezTo>
                <a:cubicBezTo>
                  <a:pt x="279" y="164"/>
                  <a:pt x="285" y="165"/>
                  <a:pt x="286" y="160"/>
                </a:cubicBezTo>
                <a:cubicBezTo>
                  <a:pt x="300" y="115"/>
                  <a:pt x="314" y="70"/>
                  <a:pt x="328" y="25"/>
                </a:cubicBezTo>
                <a:cubicBezTo>
                  <a:pt x="343" y="87"/>
                  <a:pt x="359" y="150"/>
                  <a:pt x="374" y="212"/>
                </a:cubicBezTo>
                <a:cubicBezTo>
                  <a:pt x="375" y="217"/>
                  <a:pt x="382" y="217"/>
                  <a:pt x="384" y="212"/>
                </a:cubicBezTo>
                <a:cubicBezTo>
                  <a:pt x="396" y="171"/>
                  <a:pt x="408" y="129"/>
                  <a:pt x="421" y="88"/>
                </a:cubicBezTo>
                <a:cubicBezTo>
                  <a:pt x="426" y="106"/>
                  <a:pt x="432" y="124"/>
                  <a:pt x="437" y="143"/>
                </a:cubicBezTo>
                <a:cubicBezTo>
                  <a:pt x="438" y="148"/>
                  <a:pt x="445" y="147"/>
                  <a:pt x="447" y="143"/>
                </a:cubicBezTo>
                <a:cubicBezTo>
                  <a:pt x="450" y="132"/>
                  <a:pt x="454" y="122"/>
                  <a:pt x="458" y="112"/>
                </a:cubicBezTo>
                <a:cubicBezTo>
                  <a:pt x="461" y="120"/>
                  <a:pt x="464" y="127"/>
                  <a:pt x="466" y="135"/>
                </a:cubicBezTo>
                <a:cubicBezTo>
                  <a:pt x="467" y="137"/>
                  <a:pt x="469" y="139"/>
                  <a:pt x="471" y="139"/>
                </a:cubicBezTo>
                <a:cubicBezTo>
                  <a:pt x="669" y="139"/>
                  <a:pt x="1313" y="139"/>
                  <a:pt x="1332" y="139"/>
                </a:cubicBezTo>
                <a:cubicBezTo>
                  <a:pt x="1338" y="139"/>
                  <a:pt x="1338" y="129"/>
                  <a:pt x="1332" y="129"/>
                </a:cubicBezTo>
                <a:close/>
              </a:path>
            </a:pathLst>
          </a:custGeom>
          <a:solidFill>
            <a:srgbClr val="7C8C9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p>
            <a:pPr fontAlgn="base"/>
            <a:endParaRPr lang="en-US" strike="noStrike" noProof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组合 12"/>
          <p:cNvGrpSpPr/>
          <p:nvPr/>
        </p:nvGrpSpPr>
        <p:grpSpPr>
          <a:xfrm>
            <a:off x="4506913" y="1916113"/>
            <a:ext cx="6224587" cy="2276475"/>
            <a:chOff x="8559" y="5144"/>
            <a:chExt cx="4947" cy="1809"/>
          </a:xfrm>
        </p:grpSpPr>
        <p:grpSp>
          <p:nvGrpSpPr>
            <p:cNvPr id="13314" name="Gruppieren 2"/>
            <p:cNvGrpSpPr/>
            <p:nvPr/>
          </p:nvGrpSpPr>
          <p:grpSpPr>
            <a:xfrm>
              <a:off x="8559" y="5144"/>
              <a:ext cx="1504" cy="1809"/>
              <a:chOff x="3820196" y="1555201"/>
              <a:chExt cx="955000" cy="1149034"/>
            </a:xfrm>
          </p:grpSpPr>
          <p:sp>
            <p:nvSpPr>
              <p:cNvPr id="36" name="Freeform 1704"/>
              <p:cNvSpPr/>
              <p:nvPr/>
            </p:nvSpPr>
            <p:spPr bwMode="auto">
              <a:xfrm>
                <a:off x="4047084" y="1820550"/>
                <a:ext cx="501221" cy="417335"/>
              </a:xfrm>
              <a:custGeom>
                <a:avLst/>
                <a:gdLst>
                  <a:gd name="T0" fmla="*/ 8 w 101"/>
                  <a:gd name="T1" fmla="*/ 69 h 84"/>
                  <a:gd name="T2" fmla="*/ 0 w 101"/>
                  <a:gd name="T3" fmla="*/ 68 h 84"/>
                  <a:gd name="T4" fmla="*/ 2 w 101"/>
                  <a:gd name="T5" fmla="*/ 58 h 84"/>
                  <a:gd name="T6" fmla="*/ 8 w 101"/>
                  <a:gd name="T7" fmla="*/ 50 h 84"/>
                  <a:gd name="T8" fmla="*/ 20 w 101"/>
                  <a:gd name="T9" fmla="*/ 54 h 84"/>
                  <a:gd name="T10" fmla="*/ 26 w 101"/>
                  <a:gd name="T11" fmla="*/ 57 h 84"/>
                  <a:gd name="T12" fmla="*/ 42 w 101"/>
                  <a:gd name="T13" fmla="*/ 57 h 84"/>
                  <a:gd name="T14" fmla="*/ 60 w 101"/>
                  <a:gd name="T15" fmla="*/ 26 h 84"/>
                  <a:gd name="T16" fmla="*/ 52 w 101"/>
                  <a:gd name="T17" fmla="*/ 15 h 84"/>
                  <a:gd name="T18" fmla="*/ 49 w 101"/>
                  <a:gd name="T19" fmla="*/ 3 h 84"/>
                  <a:gd name="T20" fmla="*/ 55 w 101"/>
                  <a:gd name="T21" fmla="*/ 3 h 84"/>
                  <a:gd name="T22" fmla="*/ 55 w 101"/>
                  <a:gd name="T23" fmla="*/ 7 h 84"/>
                  <a:gd name="T24" fmla="*/ 59 w 101"/>
                  <a:gd name="T25" fmla="*/ 9 h 84"/>
                  <a:gd name="T26" fmla="*/ 62 w 101"/>
                  <a:gd name="T27" fmla="*/ 8 h 84"/>
                  <a:gd name="T28" fmla="*/ 94 w 101"/>
                  <a:gd name="T29" fmla="*/ 17 h 84"/>
                  <a:gd name="T30" fmla="*/ 93 w 101"/>
                  <a:gd name="T31" fmla="*/ 63 h 84"/>
                  <a:gd name="T32" fmla="*/ 62 w 101"/>
                  <a:gd name="T33" fmla="*/ 82 h 84"/>
                  <a:gd name="T34" fmla="*/ 24 w 101"/>
                  <a:gd name="T35" fmla="*/ 66 h 84"/>
                  <a:gd name="T36" fmla="*/ 17 w 101"/>
                  <a:gd name="T37" fmla="*/ 63 h 84"/>
                  <a:gd name="T38" fmla="*/ 11 w 101"/>
                  <a:gd name="T39" fmla="*/ 61 h 84"/>
                  <a:gd name="T40" fmla="*/ 8 w 101"/>
                  <a:gd name="T41" fmla="*/ 62 h 84"/>
                  <a:gd name="T42" fmla="*/ 8 w 101"/>
                  <a:gd name="T43" fmla="*/ 6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" h="84">
                    <a:moveTo>
                      <a:pt x="8" y="69"/>
                    </a:moveTo>
                    <a:cubicBezTo>
                      <a:pt x="5" y="69"/>
                      <a:pt x="3" y="69"/>
                      <a:pt x="0" y="68"/>
                    </a:cubicBezTo>
                    <a:cubicBezTo>
                      <a:pt x="1" y="65"/>
                      <a:pt x="1" y="61"/>
                      <a:pt x="2" y="58"/>
                    </a:cubicBezTo>
                    <a:cubicBezTo>
                      <a:pt x="3" y="54"/>
                      <a:pt x="4" y="51"/>
                      <a:pt x="8" y="50"/>
                    </a:cubicBezTo>
                    <a:cubicBezTo>
                      <a:pt x="13" y="49"/>
                      <a:pt x="17" y="50"/>
                      <a:pt x="20" y="54"/>
                    </a:cubicBezTo>
                    <a:cubicBezTo>
                      <a:pt x="21" y="56"/>
                      <a:pt x="23" y="57"/>
                      <a:pt x="26" y="57"/>
                    </a:cubicBezTo>
                    <a:cubicBezTo>
                      <a:pt x="31" y="57"/>
                      <a:pt x="37" y="58"/>
                      <a:pt x="42" y="57"/>
                    </a:cubicBezTo>
                    <a:cubicBezTo>
                      <a:pt x="57" y="54"/>
                      <a:pt x="64" y="40"/>
                      <a:pt x="60" y="26"/>
                    </a:cubicBezTo>
                    <a:cubicBezTo>
                      <a:pt x="58" y="22"/>
                      <a:pt x="57" y="18"/>
                      <a:pt x="52" y="15"/>
                    </a:cubicBezTo>
                    <a:cubicBezTo>
                      <a:pt x="48" y="12"/>
                      <a:pt x="49" y="7"/>
                      <a:pt x="49" y="3"/>
                    </a:cubicBezTo>
                    <a:cubicBezTo>
                      <a:pt x="51" y="3"/>
                      <a:pt x="53" y="3"/>
                      <a:pt x="55" y="3"/>
                    </a:cubicBezTo>
                    <a:cubicBezTo>
                      <a:pt x="55" y="4"/>
                      <a:pt x="55" y="6"/>
                      <a:pt x="55" y="7"/>
                    </a:cubicBezTo>
                    <a:cubicBezTo>
                      <a:pt x="55" y="10"/>
                      <a:pt x="57" y="10"/>
                      <a:pt x="59" y="9"/>
                    </a:cubicBezTo>
                    <a:cubicBezTo>
                      <a:pt x="60" y="9"/>
                      <a:pt x="61" y="8"/>
                      <a:pt x="62" y="8"/>
                    </a:cubicBezTo>
                    <a:cubicBezTo>
                      <a:pt x="74" y="0"/>
                      <a:pt x="89" y="5"/>
                      <a:pt x="94" y="17"/>
                    </a:cubicBezTo>
                    <a:cubicBezTo>
                      <a:pt x="101" y="33"/>
                      <a:pt x="101" y="48"/>
                      <a:pt x="93" y="63"/>
                    </a:cubicBezTo>
                    <a:cubicBezTo>
                      <a:pt x="86" y="75"/>
                      <a:pt x="75" y="80"/>
                      <a:pt x="62" y="82"/>
                    </a:cubicBezTo>
                    <a:cubicBezTo>
                      <a:pt x="46" y="84"/>
                      <a:pt x="34" y="79"/>
                      <a:pt x="24" y="66"/>
                    </a:cubicBezTo>
                    <a:cubicBezTo>
                      <a:pt x="23" y="64"/>
                      <a:pt x="21" y="62"/>
                      <a:pt x="17" y="63"/>
                    </a:cubicBezTo>
                    <a:cubicBezTo>
                      <a:pt x="16" y="63"/>
                      <a:pt x="13" y="62"/>
                      <a:pt x="11" y="61"/>
                    </a:cubicBezTo>
                    <a:cubicBezTo>
                      <a:pt x="10" y="60"/>
                      <a:pt x="9" y="60"/>
                      <a:pt x="8" y="62"/>
                    </a:cubicBezTo>
                    <a:cubicBezTo>
                      <a:pt x="8" y="64"/>
                      <a:pt x="8" y="67"/>
                      <a:pt x="8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41" name="Rad 40"/>
              <p:cNvSpPr/>
              <p:nvPr/>
            </p:nvSpPr>
            <p:spPr bwMode="gray">
              <a:xfrm>
                <a:off x="3820196" y="1555201"/>
                <a:ext cx="954999" cy="954999"/>
              </a:xfrm>
              <a:prstGeom prst="donut">
                <a:avLst>
                  <a:gd name="adj" fmla="val 13271"/>
                </a:avLst>
              </a:prstGeom>
              <a:solidFill>
                <a:srgbClr val="7C8C9C"/>
              </a:solidFill>
              <a:ln w="12700">
                <a:noFill/>
                <a:miter lim="800000"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txBody>
              <a:bodyPr lIns="108000" tIns="108000" rIns="144000" bIns="72000" rtlCol="0" anchor="ctr"/>
              <a:p>
                <a:pPr marL="190500" indent="-190500" algn="ctr" fontAlgn="base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anose="05000000000000000000" pitchFamily="2" charset="2"/>
                  <a:buChar char="§"/>
                </a:pPr>
                <a:endParaRPr lang="en-US" sz="1600" strike="noStrike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Halbbogen 46"/>
              <p:cNvSpPr/>
              <p:nvPr/>
            </p:nvSpPr>
            <p:spPr bwMode="gray">
              <a:xfrm rot="5400000">
                <a:off x="3820196" y="1555200"/>
                <a:ext cx="954999" cy="955000"/>
              </a:xfrm>
              <a:prstGeom prst="blockArc">
                <a:avLst>
                  <a:gd name="adj1" fmla="val 10800000"/>
                  <a:gd name="adj2" fmla="val 94895"/>
                  <a:gd name="adj3" fmla="val 13165"/>
                </a:avLst>
              </a:prstGeom>
              <a:solidFill>
                <a:schemeClr val="accent1"/>
              </a:solidFill>
              <a:ln w="12700">
                <a:noFill/>
                <a:miter lim="800000"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txBody>
              <a:bodyPr lIns="108000" tIns="108000" rIns="144000" bIns="72000" rtlCol="0" anchor="ctr"/>
              <a:p>
                <a:pPr marL="190500" indent="-190500" algn="ctr" fontAlgn="base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anose="05000000000000000000" pitchFamily="2" charset="2"/>
                  <a:buChar char="§"/>
                </a:pPr>
                <a:endParaRPr lang="en-US" sz="1600" strike="noStrike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3961107" y="2533749"/>
                <a:ext cx="673174" cy="17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de-DE" sz="1600" b="1" noProof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ea typeface="宋体" panose="02010600030101010101" pitchFamily="2" charset="-122"/>
                    <a:cs typeface="+mn-ea"/>
                  </a:rPr>
                  <a:t>50 %</a:t>
                </a:r>
                <a:endParaRPr lang="en-US" sz="1600" b="1" noProof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319" name="Gruppieren 3"/>
            <p:cNvGrpSpPr/>
            <p:nvPr/>
          </p:nvGrpSpPr>
          <p:grpSpPr>
            <a:xfrm>
              <a:off x="10280" y="5144"/>
              <a:ext cx="1504" cy="1809"/>
              <a:chOff x="4913178" y="1555201"/>
              <a:chExt cx="955001" cy="1149034"/>
            </a:xfrm>
          </p:grpSpPr>
          <p:sp>
            <p:nvSpPr>
              <p:cNvPr id="34" name="Freeform 1702"/>
              <p:cNvSpPr>
                <a:spLocks noEditPoints="1"/>
              </p:cNvSpPr>
              <p:nvPr/>
            </p:nvSpPr>
            <p:spPr bwMode="auto">
              <a:xfrm>
                <a:off x="5214517" y="1803773"/>
                <a:ext cx="352323" cy="450890"/>
              </a:xfrm>
              <a:custGeom>
                <a:avLst/>
                <a:gdLst>
                  <a:gd name="T0" fmla="*/ 59 w 71"/>
                  <a:gd name="T1" fmla="*/ 44 h 91"/>
                  <a:gd name="T2" fmla="*/ 57 w 71"/>
                  <a:gd name="T3" fmla="*/ 36 h 91"/>
                  <a:gd name="T4" fmla="*/ 42 w 71"/>
                  <a:gd name="T5" fmla="*/ 28 h 91"/>
                  <a:gd name="T6" fmla="*/ 56 w 71"/>
                  <a:gd name="T7" fmla="*/ 22 h 91"/>
                  <a:gd name="T8" fmla="*/ 58 w 71"/>
                  <a:gd name="T9" fmla="*/ 20 h 91"/>
                  <a:gd name="T10" fmla="*/ 54 w 71"/>
                  <a:gd name="T11" fmla="*/ 18 h 91"/>
                  <a:gd name="T12" fmla="*/ 48 w 71"/>
                  <a:gd name="T13" fmla="*/ 20 h 91"/>
                  <a:gd name="T14" fmla="*/ 36 w 71"/>
                  <a:gd name="T15" fmla="*/ 6 h 91"/>
                  <a:gd name="T16" fmla="*/ 35 w 71"/>
                  <a:gd name="T17" fmla="*/ 1 h 91"/>
                  <a:gd name="T18" fmla="*/ 32 w 71"/>
                  <a:gd name="T19" fmla="*/ 10 h 91"/>
                  <a:gd name="T20" fmla="*/ 30 w 71"/>
                  <a:gd name="T21" fmla="*/ 3 h 91"/>
                  <a:gd name="T22" fmla="*/ 27 w 71"/>
                  <a:gd name="T23" fmla="*/ 3 h 91"/>
                  <a:gd name="T24" fmla="*/ 25 w 71"/>
                  <a:gd name="T25" fmla="*/ 12 h 91"/>
                  <a:gd name="T26" fmla="*/ 21 w 71"/>
                  <a:gd name="T27" fmla="*/ 5 h 91"/>
                  <a:gd name="T28" fmla="*/ 18 w 71"/>
                  <a:gd name="T29" fmla="*/ 6 h 91"/>
                  <a:gd name="T30" fmla="*/ 20 w 71"/>
                  <a:gd name="T31" fmla="*/ 17 h 91"/>
                  <a:gd name="T32" fmla="*/ 29 w 71"/>
                  <a:gd name="T33" fmla="*/ 40 h 91"/>
                  <a:gd name="T34" fmla="*/ 28 w 71"/>
                  <a:gd name="T35" fmla="*/ 29 h 91"/>
                  <a:gd name="T36" fmla="*/ 39 w 71"/>
                  <a:gd name="T37" fmla="*/ 23 h 91"/>
                  <a:gd name="T38" fmla="*/ 29 w 71"/>
                  <a:gd name="T39" fmla="*/ 24 h 91"/>
                  <a:gd name="T40" fmla="*/ 32 w 71"/>
                  <a:gd name="T41" fmla="*/ 35 h 91"/>
                  <a:gd name="T42" fmla="*/ 24 w 71"/>
                  <a:gd name="T43" fmla="*/ 42 h 91"/>
                  <a:gd name="T44" fmla="*/ 13 w 71"/>
                  <a:gd name="T45" fmla="*/ 20 h 91"/>
                  <a:gd name="T46" fmla="*/ 18 w 71"/>
                  <a:gd name="T47" fmla="*/ 20 h 91"/>
                  <a:gd name="T48" fmla="*/ 13 w 71"/>
                  <a:gd name="T49" fmla="*/ 20 h 91"/>
                  <a:gd name="T50" fmla="*/ 8 w 71"/>
                  <a:gd name="T51" fmla="*/ 13 h 91"/>
                  <a:gd name="T52" fmla="*/ 11 w 71"/>
                  <a:gd name="T53" fmla="*/ 42 h 91"/>
                  <a:gd name="T54" fmla="*/ 18 w 71"/>
                  <a:gd name="T55" fmla="*/ 66 h 91"/>
                  <a:gd name="T56" fmla="*/ 63 w 71"/>
                  <a:gd name="T57" fmla="*/ 87 h 91"/>
                  <a:gd name="T58" fmla="*/ 70 w 71"/>
                  <a:gd name="T59" fmla="*/ 74 h 91"/>
                  <a:gd name="T60" fmla="*/ 54 w 71"/>
                  <a:gd name="T61" fmla="*/ 21 h 91"/>
                  <a:gd name="T62" fmla="*/ 54 w 71"/>
                  <a:gd name="T63" fmla="*/ 21 h 91"/>
                  <a:gd name="T64" fmla="*/ 1 w 71"/>
                  <a:gd name="T65" fmla="*/ 23 h 91"/>
                  <a:gd name="T66" fmla="*/ 5 w 71"/>
                  <a:gd name="T67" fmla="*/ 2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91">
                    <a:moveTo>
                      <a:pt x="61" y="47"/>
                    </a:moveTo>
                    <a:cubicBezTo>
                      <a:pt x="60" y="47"/>
                      <a:pt x="60" y="45"/>
                      <a:pt x="59" y="44"/>
                    </a:cubicBezTo>
                    <a:cubicBezTo>
                      <a:pt x="59" y="42"/>
                      <a:pt x="58" y="39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2" y="31"/>
                      <a:pt x="46" y="30"/>
                      <a:pt x="39" y="33"/>
                    </a:cubicBezTo>
                    <a:cubicBezTo>
                      <a:pt x="39" y="30"/>
                      <a:pt x="41" y="29"/>
                      <a:pt x="42" y="28"/>
                    </a:cubicBezTo>
                    <a:cubicBezTo>
                      <a:pt x="44" y="27"/>
                      <a:pt x="46" y="26"/>
                      <a:pt x="48" y="25"/>
                    </a:cubicBezTo>
                    <a:cubicBezTo>
                      <a:pt x="50" y="24"/>
                      <a:pt x="53" y="23"/>
                      <a:pt x="56" y="22"/>
                    </a:cubicBezTo>
                    <a:cubicBezTo>
                      <a:pt x="57" y="22"/>
                      <a:pt x="58" y="22"/>
                      <a:pt x="58" y="21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18"/>
                      <a:pt x="57" y="17"/>
                      <a:pt x="56" y="17"/>
                    </a:cubicBezTo>
                    <a:cubicBezTo>
                      <a:pt x="55" y="17"/>
                      <a:pt x="55" y="17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2" y="18"/>
                      <a:pt x="50" y="19"/>
                      <a:pt x="48" y="20"/>
                    </a:cubicBezTo>
                    <a:cubicBezTo>
                      <a:pt x="45" y="17"/>
                      <a:pt x="43" y="14"/>
                      <a:pt x="40" y="12"/>
                    </a:cubicBezTo>
                    <a:cubicBezTo>
                      <a:pt x="37" y="10"/>
                      <a:pt x="36" y="9"/>
                      <a:pt x="36" y="6"/>
                    </a:cubicBezTo>
                    <a:cubicBezTo>
                      <a:pt x="36" y="5"/>
                      <a:pt x="37" y="4"/>
                      <a:pt x="37" y="4"/>
                    </a:cubicBezTo>
                    <a:cubicBezTo>
                      <a:pt x="36" y="3"/>
                      <a:pt x="36" y="2"/>
                      <a:pt x="35" y="1"/>
                    </a:cubicBezTo>
                    <a:cubicBezTo>
                      <a:pt x="35" y="2"/>
                      <a:pt x="34" y="2"/>
                      <a:pt x="34" y="3"/>
                    </a:cubicBezTo>
                    <a:cubicBezTo>
                      <a:pt x="33" y="5"/>
                      <a:pt x="33" y="8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1" y="8"/>
                      <a:pt x="31" y="5"/>
                      <a:pt x="30" y="3"/>
                    </a:cubicBezTo>
                    <a:cubicBezTo>
                      <a:pt x="30" y="2"/>
                      <a:pt x="30" y="0"/>
                      <a:pt x="28" y="1"/>
                    </a:cubicBezTo>
                    <a:cubicBezTo>
                      <a:pt x="27" y="1"/>
                      <a:pt x="27" y="2"/>
                      <a:pt x="27" y="3"/>
                    </a:cubicBezTo>
                    <a:cubicBezTo>
                      <a:pt x="26" y="5"/>
                      <a:pt x="27" y="8"/>
                      <a:pt x="27" y="10"/>
                    </a:cubicBezTo>
                    <a:cubicBezTo>
                      <a:pt x="27" y="10"/>
                      <a:pt x="26" y="11"/>
                      <a:pt x="25" y="12"/>
                    </a:cubicBezTo>
                    <a:cubicBezTo>
                      <a:pt x="25" y="11"/>
                      <a:pt x="24" y="11"/>
                      <a:pt x="24" y="10"/>
                    </a:cubicBezTo>
                    <a:cubicBezTo>
                      <a:pt x="23" y="9"/>
                      <a:pt x="22" y="7"/>
                      <a:pt x="21" y="5"/>
                    </a:cubicBezTo>
                    <a:cubicBezTo>
                      <a:pt x="21" y="4"/>
                      <a:pt x="20" y="4"/>
                      <a:pt x="19" y="4"/>
                    </a:cubicBezTo>
                    <a:cubicBezTo>
                      <a:pt x="19" y="5"/>
                      <a:pt x="18" y="6"/>
                      <a:pt x="18" y="6"/>
                    </a:cubicBezTo>
                    <a:cubicBezTo>
                      <a:pt x="19" y="8"/>
                      <a:pt x="19" y="9"/>
                      <a:pt x="20" y="10"/>
                    </a:cubicBezTo>
                    <a:cubicBezTo>
                      <a:pt x="21" y="12"/>
                      <a:pt x="22" y="14"/>
                      <a:pt x="20" y="17"/>
                    </a:cubicBezTo>
                    <a:cubicBezTo>
                      <a:pt x="16" y="22"/>
                      <a:pt x="16" y="28"/>
                      <a:pt x="18" y="34"/>
                    </a:cubicBezTo>
                    <a:cubicBezTo>
                      <a:pt x="20" y="42"/>
                      <a:pt x="22" y="43"/>
                      <a:pt x="29" y="40"/>
                    </a:cubicBezTo>
                    <a:cubicBezTo>
                      <a:pt x="32" y="39"/>
                      <a:pt x="32" y="38"/>
                      <a:pt x="30" y="36"/>
                    </a:cubicBezTo>
                    <a:cubicBezTo>
                      <a:pt x="29" y="34"/>
                      <a:pt x="28" y="31"/>
                      <a:pt x="28" y="29"/>
                    </a:cubicBezTo>
                    <a:cubicBezTo>
                      <a:pt x="27" y="25"/>
                      <a:pt x="29" y="21"/>
                      <a:pt x="32" y="20"/>
                    </a:cubicBezTo>
                    <a:cubicBezTo>
                      <a:pt x="34" y="19"/>
                      <a:pt x="37" y="20"/>
                      <a:pt x="39" y="23"/>
                    </a:cubicBezTo>
                    <a:cubicBezTo>
                      <a:pt x="37" y="25"/>
                      <a:pt x="34" y="26"/>
                      <a:pt x="31" y="24"/>
                    </a:cubicBezTo>
                    <a:cubicBezTo>
                      <a:pt x="31" y="24"/>
                      <a:pt x="29" y="24"/>
                      <a:pt x="29" y="24"/>
                    </a:cubicBezTo>
                    <a:cubicBezTo>
                      <a:pt x="28" y="26"/>
                      <a:pt x="28" y="29"/>
                      <a:pt x="30" y="31"/>
                    </a:cubicBezTo>
                    <a:cubicBezTo>
                      <a:pt x="31" y="32"/>
                      <a:pt x="31" y="34"/>
                      <a:pt x="32" y="35"/>
                    </a:cubicBezTo>
                    <a:cubicBezTo>
                      <a:pt x="32" y="37"/>
                      <a:pt x="32" y="38"/>
                      <a:pt x="32" y="40"/>
                    </a:cubicBezTo>
                    <a:cubicBezTo>
                      <a:pt x="29" y="41"/>
                      <a:pt x="27" y="42"/>
                      <a:pt x="24" y="42"/>
                    </a:cubicBezTo>
                    <a:cubicBezTo>
                      <a:pt x="20" y="43"/>
                      <a:pt x="18" y="42"/>
                      <a:pt x="17" y="38"/>
                    </a:cubicBezTo>
                    <a:cubicBezTo>
                      <a:pt x="15" y="32"/>
                      <a:pt x="14" y="26"/>
                      <a:pt x="13" y="20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2"/>
                      <a:pt x="18" y="20"/>
                    </a:cubicBezTo>
                    <a:cubicBezTo>
                      <a:pt x="16" y="20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2" y="17"/>
                      <a:pt x="12" y="16"/>
                    </a:cubicBezTo>
                    <a:cubicBezTo>
                      <a:pt x="12" y="13"/>
                      <a:pt x="10" y="13"/>
                      <a:pt x="8" y="13"/>
                    </a:cubicBezTo>
                    <a:cubicBezTo>
                      <a:pt x="6" y="13"/>
                      <a:pt x="5" y="14"/>
                      <a:pt x="5" y="16"/>
                    </a:cubicBezTo>
                    <a:cubicBezTo>
                      <a:pt x="7" y="25"/>
                      <a:pt x="9" y="34"/>
                      <a:pt x="11" y="42"/>
                    </a:cubicBezTo>
                    <a:cubicBezTo>
                      <a:pt x="11" y="45"/>
                      <a:pt x="12" y="47"/>
                      <a:pt x="12" y="49"/>
                    </a:cubicBezTo>
                    <a:cubicBezTo>
                      <a:pt x="12" y="56"/>
                      <a:pt x="13" y="61"/>
                      <a:pt x="18" y="66"/>
                    </a:cubicBezTo>
                    <a:cubicBezTo>
                      <a:pt x="19" y="67"/>
                      <a:pt x="20" y="68"/>
                      <a:pt x="21" y="70"/>
                    </a:cubicBezTo>
                    <a:cubicBezTo>
                      <a:pt x="31" y="85"/>
                      <a:pt x="46" y="91"/>
                      <a:pt x="63" y="87"/>
                    </a:cubicBezTo>
                    <a:cubicBezTo>
                      <a:pt x="67" y="87"/>
                      <a:pt x="69" y="85"/>
                      <a:pt x="70" y="81"/>
                    </a:cubicBezTo>
                    <a:cubicBezTo>
                      <a:pt x="70" y="79"/>
                      <a:pt x="70" y="76"/>
                      <a:pt x="70" y="74"/>
                    </a:cubicBezTo>
                    <a:cubicBezTo>
                      <a:pt x="71" y="64"/>
                      <a:pt x="68" y="55"/>
                      <a:pt x="61" y="47"/>
                    </a:cubicBezTo>
                    <a:close/>
                    <a:moveTo>
                      <a:pt x="54" y="21"/>
                    </a:move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lose/>
                    <a:moveTo>
                      <a:pt x="1" y="23"/>
                    </a:moveTo>
                    <a:cubicBezTo>
                      <a:pt x="1" y="26"/>
                      <a:pt x="3" y="25"/>
                      <a:pt x="6" y="25"/>
                    </a:cubicBezTo>
                    <a:cubicBezTo>
                      <a:pt x="6" y="23"/>
                      <a:pt x="5" y="21"/>
                      <a:pt x="5" y="20"/>
                    </a:cubicBezTo>
                    <a:cubicBezTo>
                      <a:pt x="3" y="21"/>
                      <a:pt x="0" y="19"/>
                      <a:pt x="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42" name="Rad 41"/>
              <p:cNvSpPr/>
              <p:nvPr/>
            </p:nvSpPr>
            <p:spPr bwMode="gray">
              <a:xfrm>
                <a:off x="4913180" y="1555201"/>
                <a:ext cx="954999" cy="954999"/>
              </a:xfrm>
              <a:prstGeom prst="donut">
                <a:avLst>
                  <a:gd name="adj" fmla="val 13271"/>
                </a:avLst>
              </a:prstGeom>
              <a:solidFill>
                <a:srgbClr val="7C8C9C"/>
              </a:solidFill>
              <a:ln w="12700">
                <a:noFill/>
                <a:miter lim="800000"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txBody>
              <a:bodyPr lIns="108000" tIns="108000" rIns="144000" bIns="72000" rtlCol="0" anchor="ctr"/>
              <a:p>
                <a:pPr marL="190500" indent="-190500" algn="ctr" fontAlgn="base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anose="05000000000000000000" pitchFamily="2" charset="2"/>
                  <a:buChar char="§"/>
                </a:pPr>
                <a:endParaRPr lang="en-US" sz="1600" strike="noStrike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" name="Halbbogen 47"/>
              <p:cNvSpPr/>
              <p:nvPr/>
            </p:nvSpPr>
            <p:spPr bwMode="gray">
              <a:xfrm rot="5400000">
                <a:off x="4913178" y="1555201"/>
                <a:ext cx="954999" cy="955000"/>
              </a:xfrm>
              <a:prstGeom prst="blockArc">
                <a:avLst>
                  <a:gd name="adj1" fmla="val 10800000"/>
                  <a:gd name="adj2" fmla="val 5839650"/>
                  <a:gd name="adj3" fmla="val 13377"/>
                </a:avLst>
              </a:prstGeom>
              <a:solidFill>
                <a:schemeClr val="accent1"/>
              </a:solidFill>
              <a:ln w="12700">
                <a:noFill/>
                <a:miter lim="800000"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txBody>
              <a:bodyPr lIns="108000" tIns="108000" rIns="144000" bIns="72000" rtlCol="0" anchor="ctr"/>
              <a:p>
                <a:pPr marL="190500" indent="-190500" algn="ctr" fontAlgn="base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anose="05000000000000000000" pitchFamily="2" charset="2"/>
                  <a:buChar char="§"/>
                </a:pPr>
                <a:endParaRPr lang="en-US" sz="1600" strike="noStrike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5054092" y="2533749"/>
                <a:ext cx="673174" cy="17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de-DE" sz="1600" b="1" noProof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ea typeface="宋体" panose="02010600030101010101" pitchFamily="2" charset="-122"/>
                    <a:cs typeface="+mn-ea"/>
                  </a:rPr>
                  <a:t>76 %</a:t>
                </a:r>
                <a:endParaRPr lang="en-US" sz="1600" b="1" noProof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324" name="Gruppieren 4"/>
            <p:cNvGrpSpPr/>
            <p:nvPr/>
          </p:nvGrpSpPr>
          <p:grpSpPr>
            <a:xfrm>
              <a:off x="12002" y="5144"/>
              <a:ext cx="1504" cy="1809"/>
              <a:chOff x="6006164" y="1555201"/>
              <a:chExt cx="955000" cy="1149034"/>
            </a:xfrm>
          </p:grpSpPr>
          <p:sp>
            <p:nvSpPr>
              <p:cNvPr id="33" name="Freeform 1701"/>
              <p:cNvSpPr/>
              <p:nvPr/>
            </p:nvSpPr>
            <p:spPr bwMode="auto">
              <a:xfrm>
                <a:off x="6265558" y="1828940"/>
                <a:ext cx="436209" cy="450890"/>
              </a:xfrm>
              <a:custGeom>
                <a:avLst/>
                <a:gdLst>
                  <a:gd name="T0" fmla="*/ 84 w 88"/>
                  <a:gd name="T1" fmla="*/ 27 h 91"/>
                  <a:gd name="T2" fmla="*/ 55 w 88"/>
                  <a:gd name="T3" fmla="*/ 3 h 91"/>
                  <a:gd name="T4" fmla="*/ 47 w 88"/>
                  <a:gd name="T5" fmla="*/ 9 h 91"/>
                  <a:gd name="T6" fmla="*/ 46 w 88"/>
                  <a:gd name="T7" fmla="*/ 9 h 91"/>
                  <a:gd name="T8" fmla="*/ 44 w 88"/>
                  <a:gd name="T9" fmla="*/ 11 h 91"/>
                  <a:gd name="T10" fmla="*/ 42 w 88"/>
                  <a:gd name="T11" fmla="*/ 9 h 91"/>
                  <a:gd name="T12" fmla="*/ 42 w 88"/>
                  <a:gd name="T13" fmla="*/ 9 h 91"/>
                  <a:gd name="T14" fmla="*/ 33 w 88"/>
                  <a:gd name="T15" fmla="*/ 3 h 91"/>
                  <a:gd name="T16" fmla="*/ 5 w 88"/>
                  <a:gd name="T17" fmla="*/ 27 h 91"/>
                  <a:gd name="T18" fmla="*/ 17 w 88"/>
                  <a:gd name="T19" fmla="*/ 63 h 91"/>
                  <a:gd name="T20" fmla="*/ 19 w 88"/>
                  <a:gd name="T21" fmla="*/ 63 h 91"/>
                  <a:gd name="T22" fmla="*/ 19 w 88"/>
                  <a:gd name="T23" fmla="*/ 64 h 91"/>
                  <a:gd name="T24" fmla="*/ 35 w 88"/>
                  <a:gd name="T25" fmla="*/ 77 h 91"/>
                  <a:gd name="T26" fmla="*/ 41 w 88"/>
                  <a:gd name="T27" fmla="*/ 76 h 91"/>
                  <a:gd name="T28" fmla="*/ 41 w 88"/>
                  <a:gd name="T29" fmla="*/ 91 h 91"/>
                  <a:gd name="T30" fmla="*/ 42 w 88"/>
                  <a:gd name="T31" fmla="*/ 91 h 91"/>
                  <a:gd name="T32" fmla="*/ 46 w 88"/>
                  <a:gd name="T33" fmla="*/ 91 h 91"/>
                  <a:gd name="T34" fmla="*/ 47 w 88"/>
                  <a:gd name="T35" fmla="*/ 91 h 91"/>
                  <a:gd name="T36" fmla="*/ 47 w 88"/>
                  <a:gd name="T37" fmla="*/ 76 h 91"/>
                  <a:gd name="T38" fmla="*/ 53 w 88"/>
                  <a:gd name="T39" fmla="*/ 77 h 91"/>
                  <a:gd name="T40" fmla="*/ 69 w 88"/>
                  <a:gd name="T41" fmla="*/ 64 h 91"/>
                  <a:gd name="T42" fmla="*/ 69 w 88"/>
                  <a:gd name="T43" fmla="*/ 63 h 91"/>
                  <a:gd name="T44" fmla="*/ 71 w 88"/>
                  <a:gd name="T45" fmla="*/ 63 h 91"/>
                  <a:gd name="T46" fmla="*/ 84 w 88"/>
                  <a:gd name="T47" fmla="*/ 2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8" h="91">
                    <a:moveTo>
                      <a:pt x="84" y="27"/>
                    </a:moveTo>
                    <a:cubicBezTo>
                      <a:pt x="79" y="11"/>
                      <a:pt x="66" y="0"/>
                      <a:pt x="55" y="3"/>
                    </a:cubicBezTo>
                    <a:cubicBezTo>
                      <a:pt x="52" y="4"/>
                      <a:pt x="49" y="6"/>
                      <a:pt x="47" y="9"/>
                    </a:cubicBezTo>
                    <a:cubicBezTo>
                      <a:pt x="47" y="9"/>
                      <a:pt x="47" y="9"/>
                      <a:pt x="46" y="9"/>
                    </a:cubicBezTo>
                    <a:cubicBezTo>
                      <a:pt x="46" y="10"/>
                      <a:pt x="45" y="11"/>
                      <a:pt x="44" y="11"/>
                    </a:cubicBezTo>
                    <a:cubicBezTo>
                      <a:pt x="43" y="11"/>
                      <a:pt x="42" y="10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9" y="6"/>
                      <a:pt x="36" y="4"/>
                      <a:pt x="33" y="3"/>
                    </a:cubicBezTo>
                    <a:cubicBezTo>
                      <a:pt x="22" y="0"/>
                      <a:pt x="9" y="11"/>
                      <a:pt x="5" y="27"/>
                    </a:cubicBezTo>
                    <a:cubicBezTo>
                      <a:pt x="0" y="44"/>
                      <a:pt x="6" y="60"/>
                      <a:pt x="17" y="63"/>
                    </a:cubicBezTo>
                    <a:cubicBezTo>
                      <a:pt x="18" y="63"/>
                      <a:pt x="18" y="63"/>
                      <a:pt x="19" y="63"/>
                    </a:cubicBezTo>
                    <a:cubicBezTo>
                      <a:pt x="19" y="63"/>
                      <a:pt x="19" y="64"/>
                      <a:pt x="19" y="64"/>
                    </a:cubicBezTo>
                    <a:cubicBezTo>
                      <a:pt x="19" y="71"/>
                      <a:pt x="26" y="77"/>
                      <a:pt x="35" y="77"/>
                    </a:cubicBezTo>
                    <a:cubicBezTo>
                      <a:pt x="37" y="77"/>
                      <a:pt x="39" y="77"/>
                      <a:pt x="41" y="76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9" y="77"/>
                      <a:pt x="51" y="77"/>
                      <a:pt x="53" y="77"/>
                    </a:cubicBezTo>
                    <a:cubicBezTo>
                      <a:pt x="62" y="77"/>
                      <a:pt x="69" y="71"/>
                      <a:pt x="69" y="64"/>
                    </a:cubicBezTo>
                    <a:cubicBezTo>
                      <a:pt x="69" y="64"/>
                      <a:pt x="69" y="63"/>
                      <a:pt x="69" y="63"/>
                    </a:cubicBezTo>
                    <a:cubicBezTo>
                      <a:pt x="70" y="63"/>
                      <a:pt x="71" y="63"/>
                      <a:pt x="71" y="63"/>
                    </a:cubicBezTo>
                    <a:cubicBezTo>
                      <a:pt x="82" y="60"/>
                      <a:pt x="88" y="44"/>
                      <a:pt x="84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fontAlgn="base"/>
                <a:endParaRPr lang="en-US" strike="noStrike" noProof="1" dirty="0"/>
              </a:p>
            </p:txBody>
          </p:sp>
          <p:sp>
            <p:nvSpPr>
              <p:cNvPr id="43" name="Rad 42"/>
              <p:cNvSpPr/>
              <p:nvPr/>
            </p:nvSpPr>
            <p:spPr bwMode="gray">
              <a:xfrm>
                <a:off x="6006164" y="1555201"/>
                <a:ext cx="954999" cy="954999"/>
              </a:xfrm>
              <a:prstGeom prst="donut">
                <a:avLst>
                  <a:gd name="adj" fmla="val 13271"/>
                </a:avLst>
              </a:prstGeom>
              <a:solidFill>
                <a:srgbClr val="7C8C9C"/>
              </a:solidFill>
              <a:ln w="12700">
                <a:noFill/>
                <a:miter lim="800000"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txBody>
              <a:bodyPr lIns="108000" tIns="108000" rIns="144000" bIns="72000" rtlCol="0" anchor="ctr"/>
              <a:p>
                <a:pPr marL="190500" indent="-190500" algn="ctr" fontAlgn="base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anose="05000000000000000000" pitchFamily="2" charset="2"/>
                  <a:buChar char="§"/>
                </a:pPr>
                <a:endParaRPr lang="en-US" sz="1600" strike="noStrike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Halbbogen 48"/>
              <p:cNvSpPr/>
              <p:nvPr/>
            </p:nvSpPr>
            <p:spPr bwMode="gray">
              <a:xfrm rot="5400000">
                <a:off x="6006164" y="1555202"/>
                <a:ext cx="954999" cy="955000"/>
              </a:xfrm>
              <a:prstGeom prst="blockArc">
                <a:avLst>
                  <a:gd name="adj1" fmla="val 10800000"/>
                  <a:gd name="adj2" fmla="val 19096617"/>
                  <a:gd name="adj3" fmla="val 13162"/>
                </a:avLst>
              </a:prstGeom>
              <a:solidFill>
                <a:schemeClr val="accent1"/>
              </a:solidFill>
              <a:ln w="12700">
                <a:noFill/>
                <a:miter lim="800000"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txBody>
              <a:bodyPr lIns="108000" tIns="108000" rIns="144000" bIns="72000" rtlCol="0" anchor="ctr"/>
              <a:p>
                <a:pPr marL="190500" indent="-190500" algn="ctr" fontAlgn="base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anose="05000000000000000000" pitchFamily="2" charset="2"/>
                  <a:buChar char="§"/>
                </a:pPr>
                <a:endParaRPr lang="en-US" sz="1600" strike="noStrike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6147076" y="2533749"/>
                <a:ext cx="673174" cy="17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de-DE" sz="1600" b="1" noProof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charset="0"/>
                    <a:ea typeface="宋体" panose="02010600030101010101" pitchFamily="2" charset="-122"/>
                    <a:cs typeface="+mn-ea"/>
                  </a:rPr>
                  <a:t>39 %</a:t>
                </a:r>
                <a:endParaRPr lang="en-US" sz="1600" b="1" noProof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329" name="组合 22"/>
          <p:cNvGrpSpPr/>
          <p:nvPr/>
        </p:nvGrpSpPr>
        <p:grpSpPr>
          <a:xfrm>
            <a:off x="3867150" y="4452938"/>
            <a:ext cx="6078538" cy="1074737"/>
            <a:chOff x="4127" y="7301"/>
            <a:chExt cx="9571" cy="1694"/>
          </a:xfrm>
        </p:grpSpPr>
        <p:grpSp>
          <p:nvGrpSpPr>
            <p:cNvPr id="13330" name="Gruppieren 84"/>
            <p:cNvGrpSpPr/>
            <p:nvPr/>
          </p:nvGrpSpPr>
          <p:grpSpPr>
            <a:xfrm>
              <a:off x="4127" y="7301"/>
              <a:ext cx="2800" cy="1694"/>
              <a:chOff x="2620653" y="4636101"/>
              <a:chExt cx="1778031" cy="1075630"/>
            </a:xfrm>
          </p:grpSpPr>
          <p:cxnSp>
            <p:nvCxnSpPr>
              <p:cNvPr id="39" name="Gerade Verbindung 38"/>
              <p:cNvCxnSpPr/>
              <p:nvPr/>
            </p:nvCxnSpPr>
            <p:spPr>
              <a:xfrm flipH="1">
                <a:off x="2620654" y="5243675"/>
                <a:ext cx="1594104" cy="0"/>
              </a:xfrm>
              <a:prstGeom prst="line">
                <a:avLst/>
              </a:prstGeom>
              <a:ln>
                <a:solidFill>
                  <a:srgbClr val="5E6D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ieren 39"/>
              <p:cNvGrpSpPr/>
              <p:nvPr/>
            </p:nvGrpSpPr>
            <p:grpSpPr>
              <a:xfrm>
                <a:off x="2620653" y="4783841"/>
                <a:ext cx="375773" cy="395650"/>
                <a:chOff x="-1236663" y="862013"/>
                <a:chExt cx="630237" cy="663575"/>
              </a:xfrm>
              <a:solidFill>
                <a:srgbClr val="5E6D7C"/>
              </a:solidFill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" name="Freeform 1727"/>
                <p:cNvSpPr/>
                <p:nvPr/>
              </p:nvSpPr>
              <p:spPr bwMode="auto">
                <a:xfrm>
                  <a:off x="-815975" y="1214438"/>
                  <a:ext cx="168275" cy="233363"/>
                </a:xfrm>
                <a:custGeom>
                  <a:avLst/>
                  <a:gdLst>
                    <a:gd name="T0" fmla="*/ 37 w 45"/>
                    <a:gd name="T1" fmla="*/ 62 h 62"/>
                    <a:gd name="T2" fmla="*/ 45 w 45"/>
                    <a:gd name="T3" fmla="*/ 34 h 62"/>
                    <a:gd name="T4" fmla="*/ 31 w 45"/>
                    <a:gd name="T5" fmla="*/ 0 h 62"/>
                    <a:gd name="T6" fmla="*/ 0 w 45"/>
                    <a:gd name="T7" fmla="*/ 32 h 62"/>
                    <a:gd name="T8" fmla="*/ 37 w 45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2">
                      <a:moveTo>
                        <a:pt x="37" y="62"/>
                      </a:moveTo>
                      <a:cubicBezTo>
                        <a:pt x="42" y="54"/>
                        <a:pt x="45" y="45"/>
                        <a:pt x="45" y="34"/>
                      </a:cubicBezTo>
                      <a:cubicBezTo>
                        <a:pt x="45" y="21"/>
                        <a:pt x="40" y="9"/>
                        <a:pt x="31" y="0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37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15" name="Freeform 1728"/>
                <p:cNvSpPr/>
                <p:nvPr/>
              </p:nvSpPr>
              <p:spPr bwMode="auto">
                <a:xfrm>
                  <a:off x="-955675" y="1357313"/>
                  <a:ext cx="255587" cy="168275"/>
                </a:xfrm>
                <a:custGeom>
                  <a:avLst/>
                  <a:gdLst>
                    <a:gd name="T0" fmla="*/ 31 w 68"/>
                    <a:gd name="T1" fmla="*/ 0 h 45"/>
                    <a:gd name="T2" fmla="*/ 0 w 68"/>
                    <a:gd name="T3" fmla="*/ 32 h 45"/>
                    <a:gd name="T4" fmla="*/ 33 w 68"/>
                    <a:gd name="T5" fmla="*/ 45 h 45"/>
                    <a:gd name="T6" fmla="*/ 68 w 68"/>
                    <a:gd name="T7" fmla="*/ 31 h 45"/>
                    <a:gd name="T8" fmla="*/ 31 w 68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45">
                      <a:moveTo>
                        <a:pt x="31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9" y="40"/>
                        <a:pt x="20" y="45"/>
                        <a:pt x="33" y="45"/>
                      </a:cubicBezTo>
                      <a:cubicBezTo>
                        <a:pt x="47" y="45"/>
                        <a:pt x="60" y="40"/>
                        <a:pt x="68" y="31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16" name="Freeform 1729"/>
                <p:cNvSpPr>
                  <a:spLocks noEditPoints="1"/>
                </p:cNvSpPr>
                <p:nvPr/>
              </p:nvSpPr>
              <p:spPr bwMode="auto">
                <a:xfrm>
                  <a:off x="-1236663" y="862013"/>
                  <a:ext cx="630237" cy="627063"/>
                </a:xfrm>
                <a:custGeom>
                  <a:avLst/>
                  <a:gdLst>
                    <a:gd name="T0" fmla="*/ 158 w 168"/>
                    <a:gd name="T1" fmla="*/ 27 h 167"/>
                    <a:gd name="T2" fmla="*/ 141 w 168"/>
                    <a:gd name="T3" fmla="*/ 10 h 167"/>
                    <a:gd name="T4" fmla="*/ 105 w 168"/>
                    <a:gd name="T5" fmla="*/ 10 h 167"/>
                    <a:gd name="T6" fmla="*/ 10 w 168"/>
                    <a:gd name="T7" fmla="*/ 104 h 167"/>
                    <a:gd name="T8" fmla="*/ 10 w 168"/>
                    <a:gd name="T9" fmla="*/ 140 h 167"/>
                    <a:gd name="T10" fmla="*/ 27 w 168"/>
                    <a:gd name="T11" fmla="*/ 157 h 167"/>
                    <a:gd name="T12" fmla="*/ 64 w 168"/>
                    <a:gd name="T13" fmla="*/ 157 h 167"/>
                    <a:gd name="T14" fmla="*/ 158 w 168"/>
                    <a:gd name="T15" fmla="*/ 63 h 167"/>
                    <a:gd name="T16" fmla="*/ 158 w 168"/>
                    <a:gd name="T17" fmla="*/ 27 h 167"/>
                    <a:gd name="T18" fmla="*/ 152 w 168"/>
                    <a:gd name="T19" fmla="*/ 57 h 167"/>
                    <a:gd name="T20" fmla="*/ 104 w 168"/>
                    <a:gd name="T21" fmla="*/ 105 h 167"/>
                    <a:gd name="T22" fmla="*/ 69 w 168"/>
                    <a:gd name="T23" fmla="*/ 69 h 167"/>
                    <a:gd name="T24" fmla="*/ 22 w 168"/>
                    <a:gd name="T25" fmla="*/ 116 h 167"/>
                    <a:gd name="T26" fmla="*/ 20 w 168"/>
                    <a:gd name="T27" fmla="*/ 122 h 167"/>
                    <a:gd name="T28" fmla="*/ 22 w 168"/>
                    <a:gd name="T29" fmla="*/ 128 h 167"/>
                    <a:gd name="T30" fmla="*/ 22 w 168"/>
                    <a:gd name="T31" fmla="*/ 134 h 167"/>
                    <a:gd name="T32" fmla="*/ 19 w 168"/>
                    <a:gd name="T33" fmla="*/ 135 h 167"/>
                    <a:gd name="T34" fmla="*/ 16 w 168"/>
                    <a:gd name="T35" fmla="*/ 134 h 167"/>
                    <a:gd name="T36" fmla="*/ 11 w 168"/>
                    <a:gd name="T37" fmla="*/ 122 h 167"/>
                    <a:gd name="T38" fmla="*/ 16 w 168"/>
                    <a:gd name="T39" fmla="*/ 110 h 167"/>
                    <a:gd name="T40" fmla="*/ 111 w 168"/>
                    <a:gd name="T41" fmla="*/ 16 h 167"/>
                    <a:gd name="T42" fmla="*/ 123 w 168"/>
                    <a:gd name="T43" fmla="*/ 11 h 167"/>
                    <a:gd name="T44" fmla="*/ 135 w 168"/>
                    <a:gd name="T45" fmla="*/ 16 h 167"/>
                    <a:gd name="T46" fmla="*/ 152 w 168"/>
                    <a:gd name="T47" fmla="*/ 33 h 167"/>
                    <a:gd name="T48" fmla="*/ 152 w 168"/>
                    <a:gd name="T49" fmla="*/ 5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8" h="167">
                      <a:moveTo>
                        <a:pt x="158" y="27"/>
                      </a:moveTo>
                      <a:cubicBezTo>
                        <a:pt x="141" y="10"/>
                        <a:pt x="141" y="10"/>
                        <a:pt x="141" y="10"/>
                      </a:cubicBezTo>
                      <a:cubicBezTo>
                        <a:pt x="131" y="0"/>
                        <a:pt x="115" y="0"/>
                        <a:pt x="105" y="10"/>
                      </a:cubicBezTo>
                      <a:cubicBezTo>
                        <a:pt x="10" y="104"/>
                        <a:pt x="10" y="104"/>
                        <a:pt x="10" y="104"/>
                      </a:cubicBezTo>
                      <a:cubicBezTo>
                        <a:pt x="0" y="114"/>
                        <a:pt x="0" y="130"/>
                        <a:pt x="10" y="140"/>
                      </a:cubicBezTo>
                      <a:cubicBezTo>
                        <a:pt x="27" y="157"/>
                        <a:pt x="27" y="157"/>
                        <a:pt x="27" y="157"/>
                      </a:cubicBezTo>
                      <a:cubicBezTo>
                        <a:pt x="37" y="167"/>
                        <a:pt x="54" y="167"/>
                        <a:pt x="64" y="157"/>
                      </a:cubicBezTo>
                      <a:cubicBezTo>
                        <a:pt x="158" y="63"/>
                        <a:pt x="158" y="63"/>
                        <a:pt x="158" y="63"/>
                      </a:cubicBezTo>
                      <a:cubicBezTo>
                        <a:pt x="168" y="53"/>
                        <a:pt x="168" y="37"/>
                        <a:pt x="158" y="27"/>
                      </a:cubicBezTo>
                      <a:close/>
                      <a:moveTo>
                        <a:pt x="152" y="57"/>
                      </a:moveTo>
                      <a:cubicBezTo>
                        <a:pt x="104" y="105"/>
                        <a:pt x="104" y="105"/>
                        <a:pt x="104" y="105"/>
                      </a:cubicBezTo>
                      <a:cubicBezTo>
                        <a:pt x="69" y="69"/>
                        <a:pt x="69" y="69"/>
                        <a:pt x="69" y="69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21" y="118"/>
                        <a:pt x="20" y="120"/>
                        <a:pt x="20" y="122"/>
                      </a:cubicBezTo>
                      <a:cubicBezTo>
                        <a:pt x="20" y="124"/>
                        <a:pt x="21" y="126"/>
                        <a:pt x="22" y="128"/>
                      </a:cubicBezTo>
                      <a:cubicBezTo>
                        <a:pt x="24" y="130"/>
                        <a:pt x="24" y="132"/>
                        <a:pt x="22" y="134"/>
                      </a:cubicBezTo>
                      <a:cubicBezTo>
                        <a:pt x="22" y="135"/>
                        <a:pt x="21" y="135"/>
                        <a:pt x="19" y="135"/>
                      </a:cubicBezTo>
                      <a:cubicBezTo>
                        <a:pt x="18" y="135"/>
                        <a:pt x="17" y="135"/>
                        <a:pt x="16" y="134"/>
                      </a:cubicBezTo>
                      <a:cubicBezTo>
                        <a:pt x="13" y="131"/>
                        <a:pt x="11" y="127"/>
                        <a:pt x="11" y="122"/>
                      </a:cubicBezTo>
                      <a:cubicBezTo>
                        <a:pt x="11" y="117"/>
                        <a:pt x="13" y="113"/>
                        <a:pt x="16" y="110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4" y="13"/>
                        <a:pt x="118" y="11"/>
                        <a:pt x="123" y="11"/>
                      </a:cubicBezTo>
                      <a:cubicBezTo>
                        <a:pt x="127" y="11"/>
                        <a:pt x="131" y="13"/>
                        <a:pt x="135" y="16"/>
                      </a:cubicBezTo>
                      <a:cubicBezTo>
                        <a:pt x="152" y="33"/>
                        <a:pt x="152" y="33"/>
                        <a:pt x="152" y="33"/>
                      </a:cubicBezTo>
                      <a:cubicBezTo>
                        <a:pt x="158" y="39"/>
                        <a:pt x="158" y="50"/>
                        <a:pt x="152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</p:grpSp>
          <p:sp>
            <p:nvSpPr>
              <p:cNvPr id="13333" name="Textfeld 43"/>
              <p:cNvSpPr txBox="1"/>
              <p:nvPr/>
            </p:nvSpPr>
            <p:spPr>
              <a:xfrm>
                <a:off x="2620653" y="5268533"/>
                <a:ext cx="1778031" cy="4431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anchor="t">
                <a:spAutoFit/>
              </a:bodyPr>
              <a:p>
                <a:pPr>
                  <a:lnSpc>
                    <a:spcPct val="95000"/>
                  </a:lnSpc>
                  <a:spcAft>
                    <a:spcPts val="800"/>
                  </a:spcAft>
                </a:pPr>
                <a:r>
                  <a:rPr lang="en-US" altLang="en-US" sz="120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This text can be replaced with your own text.</a:t>
                </a:r>
                <a:endParaRPr lang="en-US" altLang="en-US" sz="120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4" name="Textfeld 44"/>
              <p:cNvSpPr txBox="1"/>
              <p:nvPr/>
            </p:nvSpPr>
            <p:spPr>
              <a:xfrm>
                <a:off x="3312807" y="4636101"/>
                <a:ext cx="1077802" cy="7078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Ins="0" anchor="t">
                <a:spAutoFit/>
              </a:bodyPr>
              <a:p>
                <a:pPr algn="ctr"/>
                <a:r>
                  <a:rPr lang="de-DE" altLang="en-US" sz="4000" dirty="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50</a:t>
                </a:r>
                <a:r>
                  <a:rPr lang="de-DE" altLang="en-US" sz="1400" dirty="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%</a:t>
                </a:r>
                <a:endParaRPr lang="en-US" altLang="en-US" sz="4000" dirty="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35" name="Gruppieren 83"/>
            <p:cNvGrpSpPr/>
            <p:nvPr/>
          </p:nvGrpSpPr>
          <p:grpSpPr>
            <a:xfrm>
              <a:off x="7487" y="7301"/>
              <a:ext cx="2827" cy="1694"/>
              <a:chOff x="4753945" y="4636101"/>
              <a:chExt cx="1795123" cy="1075630"/>
            </a:xfrm>
          </p:grpSpPr>
          <p:grpSp>
            <p:nvGrpSpPr>
              <p:cNvPr id="46" name="Gruppieren 45"/>
              <p:cNvGrpSpPr/>
              <p:nvPr/>
            </p:nvGrpSpPr>
            <p:grpSpPr>
              <a:xfrm>
                <a:off x="4804167" y="4778598"/>
                <a:ext cx="426996" cy="422891"/>
                <a:chOff x="-2433638" y="2452688"/>
                <a:chExt cx="495300" cy="490538"/>
              </a:xfrm>
              <a:solidFill>
                <a:srgbClr val="5E6D7C"/>
              </a:solidFill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1747"/>
                <p:cNvSpPr/>
                <p:nvPr/>
              </p:nvSpPr>
              <p:spPr bwMode="auto">
                <a:xfrm>
                  <a:off x="-2098675" y="2452688"/>
                  <a:ext cx="160337" cy="157163"/>
                </a:xfrm>
                <a:custGeom>
                  <a:avLst/>
                  <a:gdLst>
                    <a:gd name="T0" fmla="*/ 41 w 43"/>
                    <a:gd name="T1" fmla="*/ 27 h 42"/>
                    <a:gd name="T2" fmla="*/ 15 w 43"/>
                    <a:gd name="T3" fmla="*/ 2 h 42"/>
                    <a:gd name="T4" fmla="*/ 9 w 43"/>
                    <a:gd name="T5" fmla="*/ 2 h 42"/>
                    <a:gd name="T6" fmla="*/ 9 w 43"/>
                    <a:gd name="T7" fmla="*/ 8 h 42"/>
                    <a:gd name="T8" fmla="*/ 13 w 43"/>
                    <a:gd name="T9" fmla="*/ 12 h 42"/>
                    <a:gd name="T10" fmla="*/ 0 w 43"/>
                    <a:gd name="T11" fmla="*/ 25 h 42"/>
                    <a:gd name="T12" fmla="*/ 17 w 43"/>
                    <a:gd name="T13" fmla="*/ 42 h 42"/>
                    <a:gd name="T14" fmla="*/ 30 w 43"/>
                    <a:gd name="T15" fmla="*/ 29 h 42"/>
                    <a:gd name="T16" fmla="*/ 35 w 43"/>
                    <a:gd name="T17" fmla="*/ 34 h 42"/>
                    <a:gd name="T18" fmla="*/ 41 w 43"/>
                    <a:gd name="T19" fmla="*/ 34 h 42"/>
                    <a:gd name="T20" fmla="*/ 41 w 43"/>
                    <a:gd name="T21" fmla="*/ 2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" h="42">
                      <a:moveTo>
                        <a:pt x="41" y="27"/>
                      </a:move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0"/>
                        <a:pt x="11" y="0"/>
                        <a:pt x="9" y="2"/>
                      </a:cubicBezTo>
                      <a:cubicBezTo>
                        <a:pt x="7" y="3"/>
                        <a:pt x="7" y="6"/>
                        <a:pt x="9" y="8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6" y="36"/>
                        <a:pt x="40" y="36"/>
                        <a:pt x="41" y="34"/>
                      </a:cubicBezTo>
                      <a:cubicBezTo>
                        <a:pt x="43" y="32"/>
                        <a:pt x="43" y="29"/>
                        <a:pt x="4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18" name="Freeform 1748"/>
                <p:cNvSpPr>
                  <a:spLocks noEditPoints="1"/>
                </p:cNvSpPr>
                <p:nvPr/>
              </p:nvSpPr>
              <p:spPr bwMode="auto">
                <a:xfrm>
                  <a:off x="-2433638" y="2497138"/>
                  <a:ext cx="442912" cy="446088"/>
                </a:xfrm>
                <a:custGeom>
                  <a:avLst/>
                  <a:gdLst>
                    <a:gd name="T0" fmla="*/ 117 w 118"/>
                    <a:gd name="T1" fmla="*/ 46 h 119"/>
                    <a:gd name="T2" fmla="*/ 72 w 118"/>
                    <a:gd name="T3" fmla="*/ 2 h 119"/>
                    <a:gd name="T4" fmla="*/ 65 w 118"/>
                    <a:gd name="T5" fmla="*/ 2 h 119"/>
                    <a:gd name="T6" fmla="*/ 65 w 118"/>
                    <a:gd name="T7" fmla="*/ 9 h 119"/>
                    <a:gd name="T8" fmla="*/ 71 w 118"/>
                    <a:gd name="T9" fmla="*/ 14 h 119"/>
                    <a:gd name="T10" fmla="*/ 12 w 118"/>
                    <a:gd name="T11" fmla="*/ 73 h 119"/>
                    <a:gd name="T12" fmla="*/ 12 w 118"/>
                    <a:gd name="T13" fmla="*/ 105 h 119"/>
                    <a:gd name="T14" fmla="*/ 0 w 118"/>
                    <a:gd name="T15" fmla="*/ 116 h 119"/>
                    <a:gd name="T16" fmla="*/ 3 w 118"/>
                    <a:gd name="T17" fmla="*/ 119 h 119"/>
                    <a:gd name="T18" fmla="*/ 14 w 118"/>
                    <a:gd name="T19" fmla="*/ 107 h 119"/>
                    <a:gd name="T20" fmla="*/ 46 w 118"/>
                    <a:gd name="T21" fmla="*/ 107 h 119"/>
                    <a:gd name="T22" fmla="*/ 105 w 118"/>
                    <a:gd name="T23" fmla="*/ 48 h 119"/>
                    <a:gd name="T24" fmla="*/ 110 w 118"/>
                    <a:gd name="T25" fmla="*/ 53 h 119"/>
                    <a:gd name="T26" fmla="*/ 117 w 118"/>
                    <a:gd name="T27" fmla="*/ 53 h 119"/>
                    <a:gd name="T28" fmla="*/ 117 w 118"/>
                    <a:gd name="T29" fmla="*/ 46 h 119"/>
                    <a:gd name="T30" fmla="*/ 36 w 118"/>
                    <a:gd name="T31" fmla="*/ 79 h 119"/>
                    <a:gd name="T32" fmla="*/ 27 w 118"/>
                    <a:gd name="T33" fmla="*/ 70 h 119"/>
                    <a:gd name="T34" fmla="*/ 27 w 118"/>
                    <a:gd name="T35" fmla="*/ 68 h 119"/>
                    <a:gd name="T36" fmla="*/ 29 w 118"/>
                    <a:gd name="T37" fmla="*/ 68 h 119"/>
                    <a:gd name="T38" fmla="*/ 38 w 118"/>
                    <a:gd name="T39" fmla="*/ 77 h 119"/>
                    <a:gd name="T40" fmla="*/ 38 w 118"/>
                    <a:gd name="T41" fmla="*/ 79 h 119"/>
                    <a:gd name="T42" fmla="*/ 36 w 118"/>
                    <a:gd name="T43" fmla="*/ 79 h 119"/>
                    <a:gd name="T44" fmla="*/ 43 w 118"/>
                    <a:gd name="T45" fmla="*/ 71 h 119"/>
                    <a:gd name="T46" fmla="*/ 34 w 118"/>
                    <a:gd name="T47" fmla="*/ 63 h 119"/>
                    <a:gd name="T48" fmla="*/ 34 w 118"/>
                    <a:gd name="T49" fmla="*/ 60 h 119"/>
                    <a:gd name="T50" fmla="*/ 37 w 118"/>
                    <a:gd name="T51" fmla="*/ 60 h 119"/>
                    <a:gd name="T52" fmla="*/ 45 w 118"/>
                    <a:gd name="T53" fmla="*/ 69 h 119"/>
                    <a:gd name="T54" fmla="*/ 45 w 118"/>
                    <a:gd name="T55" fmla="*/ 71 h 119"/>
                    <a:gd name="T56" fmla="*/ 43 w 118"/>
                    <a:gd name="T57" fmla="*/ 71 h 119"/>
                    <a:gd name="T58" fmla="*/ 51 w 118"/>
                    <a:gd name="T59" fmla="*/ 64 h 119"/>
                    <a:gd name="T60" fmla="*/ 42 w 118"/>
                    <a:gd name="T61" fmla="*/ 55 h 119"/>
                    <a:gd name="T62" fmla="*/ 42 w 118"/>
                    <a:gd name="T63" fmla="*/ 53 h 119"/>
                    <a:gd name="T64" fmla="*/ 44 w 118"/>
                    <a:gd name="T65" fmla="*/ 53 h 119"/>
                    <a:gd name="T66" fmla="*/ 53 w 118"/>
                    <a:gd name="T67" fmla="*/ 61 h 119"/>
                    <a:gd name="T68" fmla="*/ 53 w 118"/>
                    <a:gd name="T69" fmla="*/ 64 h 119"/>
                    <a:gd name="T70" fmla="*/ 51 w 118"/>
                    <a:gd name="T71" fmla="*/ 64 h 119"/>
                    <a:gd name="T72" fmla="*/ 74 w 118"/>
                    <a:gd name="T73" fmla="*/ 70 h 119"/>
                    <a:gd name="T74" fmla="*/ 49 w 118"/>
                    <a:gd name="T75" fmla="*/ 45 h 119"/>
                    <a:gd name="T76" fmla="*/ 72 w 118"/>
                    <a:gd name="T77" fmla="*/ 22 h 119"/>
                    <a:gd name="T78" fmla="*/ 97 w 118"/>
                    <a:gd name="T79" fmla="*/ 47 h 119"/>
                    <a:gd name="T80" fmla="*/ 74 w 118"/>
                    <a:gd name="T81" fmla="*/ 7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8" h="119">
                      <a:moveTo>
                        <a:pt x="117" y="46"/>
                      </a:move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0" y="0"/>
                        <a:pt x="67" y="0"/>
                        <a:pt x="65" y="2"/>
                      </a:cubicBezTo>
                      <a:cubicBezTo>
                        <a:pt x="63" y="4"/>
                        <a:pt x="63" y="7"/>
                        <a:pt x="65" y="9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2" y="105"/>
                        <a:pt x="12" y="105"/>
                        <a:pt x="12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3" y="119"/>
                        <a:pt x="3" y="119"/>
                        <a:pt x="3" y="119"/>
                      </a:cubicBezTo>
                      <a:cubicBezTo>
                        <a:pt x="14" y="107"/>
                        <a:pt x="14" y="107"/>
                        <a:pt x="14" y="107"/>
                      </a:cubicBezTo>
                      <a:cubicBezTo>
                        <a:pt x="46" y="107"/>
                        <a:pt x="46" y="107"/>
                        <a:pt x="46" y="107"/>
                      </a:cubicBezTo>
                      <a:cubicBezTo>
                        <a:pt x="105" y="48"/>
                        <a:pt x="105" y="48"/>
                        <a:pt x="105" y="48"/>
                      </a:cubicBezTo>
                      <a:cubicBezTo>
                        <a:pt x="110" y="53"/>
                        <a:pt x="110" y="53"/>
                        <a:pt x="110" y="53"/>
                      </a:cubicBezTo>
                      <a:cubicBezTo>
                        <a:pt x="112" y="55"/>
                        <a:pt x="115" y="55"/>
                        <a:pt x="117" y="53"/>
                      </a:cubicBezTo>
                      <a:cubicBezTo>
                        <a:pt x="118" y="51"/>
                        <a:pt x="118" y="48"/>
                        <a:pt x="117" y="46"/>
                      </a:cubicBezTo>
                      <a:close/>
                      <a:moveTo>
                        <a:pt x="36" y="79"/>
                      </a:moveTo>
                      <a:cubicBezTo>
                        <a:pt x="27" y="70"/>
                        <a:pt x="27" y="70"/>
                        <a:pt x="27" y="70"/>
                      </a:cubicBezTo>
                      <a:cubicBezTo>
                        <a:pt x="26" y="70"/>
                        <a:pt x="26" y="69"/>
                        <a:pt x="27" y="68"/>
                      </a:cubicBezTo>
                      <a:cubicBezTo>
                        <a:pt x="28" y="67"/>
                        <a:pt x="29" y="67"/>
                        <a:pt x="29" y="68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38" y="77"/>
                        <a:pt x="38" y="78"/>
                        <a:pt x="38" y="79"/>
                      </a:cubicBezTo>
                      <a:cubicBezTo>
                        <a:pt x="37" y="79"/>
                        <a:pt x="36" y="79"/>
                        <a:pt x="36" y="79"/>
                      </a:cubicBezTo>
                      <a:close/>
                      <a:moveTo>
                        <a:pt x="43" y="71"/>
                      </a:move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4" y="62"/>
                        <a:pt x="34" y="61"/>
                        <a:pt x="34" y="60"/>
                      </a:cubicBezTo>
                      <a:cubicBezTo>
                        <a:pt x="35" y="60"/>
                        <a:pt x="36" y="60"/>
                        <a:pt x="37" y="60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6" y="70"/>
                        <a:pt x="46" y="71"/>
                        <a:pt x="45" y="71"/>
                      </a:cubicBezTo>
                      <a:cubicBezTo>
                        <a:pt x="45" y="72"/>
                        <a:pt x="44" y="72"/>
                        <a:pt x="43" y="71"/>
                      </a:cubicBezTo>
                      <a:close/>
                      <a:moveTo>
                        <a:pt x="51" y="64"/>
                      </a:move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1" y="54"/>
                        <a:pt x="41" y="53"/>
                        <a:pt x="42" y="53"/>
                      </a:cubicBezTo>
                      <a:cubicBezTo>
                        <a:pt x="43" y="52"/>
                        <a:pt x="44" y="52"/>
                        <a:pt x="44" y="53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54" y="62"/>
                        <a:pt x="54" y="63"/>
                        <a:pt x="53" y="64"/>
                      </a:cubicBezTo>
                      <a:cubicBezTo>
                        <a:pt x="52" y="64"/>
                        <a:pt x="51" y="64"/>
                        <a:pt x="51" y="64"/>
                      </a:cubicBezTo>
                      <a:close/>
                      <a:moveTo>
                        <a:pt x="74" y="70"/>
                      </a:moveTo>
                      <a:cubicBezTo>
                        <a:pt x="49" y="45"/>
                        <a:pt x="49" y="45"/>
                        <a:pt x="49" y="45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97" y="47"/>
                        <a:pt x="97" y="47"/>
                        <a:pt x="97" y="47"/>
                      </a:cubicBezTo>
                      <a:lnTo>
                        <a:pt x="74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</p:grpSp>
          <p:cxnSp>
            <p:nvCxnSpPr>
              <p:cNvPr id="19" name="Gerade Verbindung 48"/>
              <p:cNvCxnSpPr/>
              <p:nvPr/>
            </p:nvCxnSpPr>
            <p:spPr>
              <a:xfrm flipH="1">
                <a:off x="4753946" y="5243675"/>
                <a:ext cx="1594104" cy="0"/>
              </a:xfrm>
              <a:prstGeom prst="line">
                <a:avLst/>
              </a:prstGeom>
              <a:ln>
                <a:solidFill>
                  <a:srgbClr val="5E6D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38" name="Textfeld 49"/>
              <p:cNvSpPr txBox="1"/>
              <p:nvPr/>
            </p:nvSpPr>
            <p:spPr>
              <a:xfrm>
                <a:off x="4753945" y="5268533"/>
                <a:ext cx="1778031" cy="4431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anchor="t">
                <a:spAutoFit/>
              </a:bodyPr>
              <a:p>
                <a:pPr>
                  <a:lnSpc>
                    <a:spcPct val="95000"/>
                  </a:lnSpc>
                  <a:spcAft>
                    <a:spcPts val="800"/>
                  </a:spcAft>
                </a:pPr>
                <a:r>
                  <a:rPr lang="en-US" altLang="en-US" sz="120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This text can be replaced with your own text.</a:t>
                </a:r>
                <a:endParaRPr lang="en-US" altLang="en-US" sz="120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9" name="Textfeld 50"/>
              <p:cNvSpPr txBox="1"/>
              <p:nvPr/>
            </p:nvSpPr>
            <p:spPr>
              <a:xfrm>
                <a:off x="5471266" y="4636101"/>
                <a:ext cx="1077802" cy="7078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de-DE" altLang="en-US" sz="4000" dirty="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22</a:t>
                </a:r>
                <a:r>
                  <a:rPr lang="de-DE" altLang="en-US" sz="1400" dirty="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%</a:t>
                </a:r>
                <a:endParaRPr lang="en-US" altLang="en-US" sz="4000" dirty="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40" name="Gruppieren 82"/>
            <p:cNvGrpSpPr/>
            <p:nvPr/>
          </p:nvGrpSpPr>
          <p:grpSpPr>
            <a:xfrm>
              <a:off x="10872" y="7301"/>
              <a:ext cx="2827" cy="1694"/>
              <a:chOff x="6904014" y="4636101"/>
              <a:chExt cx="1795123" cy="1075630"/>
            </a:xfrm>
          </p:grpSpPr>
          <p:cxnSp>
            <p:nvCxnSpPr>
              <p:cNvPr id="21" name="Gerade Verbindung 53"/>
              <p:cNvCxnSpPr/>
              <p:nvPr/>
            </p:nvCxnSpPr>
            <p:spPr>
              <a:xfrm flipH="1">
                <a:off x="6904015" y="5243675"/>
                <a:ext cx="1594104" cy="0"/>
              </a:xfrm>
              <a:prstGeom prst="line">
                <a:avLst/>
              </a:prstGeom>
              <a:ln>
                <a:solidFill>
                  <a:srgbClr val="5E6D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42" name="Textfeld 54"/>
              <p:cNvSpPr txBox="1"/>
              <p:nvPr/>
            </p:nvSpPr>
            <p:spPr>
              <a:xfrm>
                <a:off x="6904014" y="5268533"/>
                <a:ext cx="1778031" cy="4431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anchor="t">
                <a:spAutoFit/>
              </a:bodyPr>
              <a:p>
                <a:pPr>
                  <a:lnSpc>
                    <a:spcPct val="95000"/>
                  </a:lnSpc>
                  <a:spcAft>
                    <a:spcPts val="800"/>
                  </a:spcAft>
                </a:pPr>
                <a:r>
                  <a:rPr lang="en-US" altLang="en-US" sz="120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This text can be replaced with your own text.</a:t>
                </a:r>
                <a:endParaRPr lang="en-US" altLang="en-US" sz="120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43" name="Textfeld 55"/>
              <p:cNvSpPr txBox="1"/>
              <p:nvPr/>
            </p:nvSpPr>
            <p:spPr>
              <a:xfrm>
                <a:off x="7621335" y="4636101"/>
                <a:ext cx="1077802" cy="7078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de-DE" altLang="en-US" sz="4000" dirty="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78</a:t>
                </a:r>
                <a:r>
                  <a:rPr lang="de-DE" altLang="en-US" sz="1400" dirty="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</a:rPr>
                  <a:t>%</a:t>
                </a:r>
                <a:endParaRPr lang="en-US" altLang="en-US" sz="4000" dirty="0">
                  <a:solidFill>
                    <a:srgbClr val="5E6D7C"/>
                  </a:solidFill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7" name="Gruppieren 56"/>
              <p:cNvGrpSpPr/>
              <p:nvPr/>
            </p:nvGrpSpPr>
            <p:grpSpPr>
              <a:xfrm>
                <a:off x="6904014" y="4772556"/>
                <a:ext cx="319087" cy="434975"/>
                <a:chOff x="-2433638" y="3584575"/>
                <a:chExt cx="319087" cy="434975"/>
              </a:xfrm>
              <a:solidFill>
                <a:srgbClr val="5E6D7C"/>
              </a:solidFill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1732"/>
                <p:cNvSpPr/>
                <p:nvPr/>
              </p:nvSpPr>
              <p:spPr bwMode="auto">
                <a:xfrm>
                  <a:off x="-2433638" y="3641725"/>
                  <a:ext cx="319087" cy="377825"/>
                </a:xfrm>
                <a:custGeom>
                  <a:avLst/>
                  <a:gdLst>
                    <a:gd name="T0" fmla="*/ 77 w 85"/>
                    <a:gd name="T1" fmla="*/ 0 h 101"/>
                    <a:gd name="T2" fmla="*/ 68 w 85"/>
                    <a:gd name="T3" fmla="*/ 0 h 101"/>
                    <a:gd name="T4" fmla="*/ 68 w 85"/>
                    <a:gd name="T5" fmla="*/ 11 h 101"/>
                    <a:gd name="T6" fmla="*/ 74 w 85"/>
                    <a:gd name="T7" fmla="*/ 11 h 101"/>
                    <a:gd name="T8" fmla="*/ 74 w 85"/>
                    <a:gd name="T9" fmla="*/ 90 h 101"/>
                    <a:gd name="T10" fmla="*/ 11 w 85"/>
                    <a:gd name="T11" fmla="*/ 90 h 101"/>
                    <a:gd name="T12" fmla="*/ 11 w 85"/>
                    <a:gd name="T13" fmla="*/ 11 h 101"/>
                    <a:gd name="T14" fmla="*/ 17 w 85"/>
                    <a:gd name="T15" fmla="*/ 11 h 101"/>
                    <a:gd name="T16" fmla="*/ 17 w 85"/>
                    <a:gd name="T17" fmla="*/ 0 h 101"/>
                    <a:gd name="T18" fmla="*/ 8 w 85"/>
                    <a:gd name="T19" fmla="*/ 0 h 101"/>
                    <a:gd name="T20" fmla="*/ 0 w 85"/>
                    <a:gd name="T21" fmla="*/ 8 h 101"/>
                    <a:gd name="T22" fmla="*/ 0 w 85"/>
                    <a:gd name="T23" fmla="*/ 93 h 101"/>
                    <a:gd name="T24" fmla="*/ 8 w 85"/>
                    <a:gd name="T25" fmla="*/ 101 h 101"/>
                    <a:gd name="T26" fmla="*/ 77 w 85"/>
                    <a:gd name="T27" fmla="*/ 101 h 101"/>
                    <a:gd name="T28" fmla="*/ 85 w 85"/>
                    <a:gd name="T29" fmla="*/ 93 h 101"/>
                    <a:gd name="T30" fmla="*/ 85 w 85"/>
                    <a:gd name="T31" fmla="*/ 8 h 101"/>
                    <a:gd name="T32" fmla="*/ 77 w 85"/>
                    <a:gd name="T3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5" h="101">
                      <a:moveTo>
                        <a:pt x="77" y="0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11"/>
                        <a:pt x="68" y="11"/>
                        <a:pt x="68" y="11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11" y="90"/>
                        <a:pt x="11" y="90"/>
                        <a:pt x="11" y="90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0" y="97"/>
                        <a:pt x="3" y="101"/>
                        <a:pt x="8" y="101"/>
                      </a:cubicBezTo>
                      <a:cubicBezTo>
                        <a:pt x="77" y="101"/>
                        <a:pt x="77" y="101"/>
                        <a:pt x="77" y="101"/>
                      </a:cubicBezTo>
                      <a:cubicBezTo>
                        <a:pt x="81" y="101"/>
                        <a:pt x="85" y="97"/>
                        <a:pt x="85" y="93"/>
                      </a:cubicBezTo>
                      <a:cubicBezTo>
                        <a:pt x="85" y="8"/>
                        <a:pt x="85" y="8"/>
                        <a:pt x="85" y="8"/>
                      </a:cubicBezTo>
                      <a:cubicBezTo>
                        <a:pt x="85" y="4"/>
                        <a:pt x="81" y="0"/>
                        <a:pt x="7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59" name="Freeform 1733"/>
                <p:cNvSpPr>
                  <a:spLocks noEditPoints="1"/>
                </p:cNvSpPr>
                <p:nvPr/>
              </p:nvSpPr>
              <p:spPr bwMode="auto">
                <a:xfrm>
                  <a:off x="-2351088" y="3584575"/>
                  <a:ext cx="153987" cy="131763"/>
                </a:xfrm>
                <a:custGeom>
                  <a:avLst/>
                  <a:gdLst>
                    <a:gd name="T0" fmla="*/ 34 w 41"/>
                    <a:gd name="T1" fmla="*/ 15 h 35"/>
                    <a:gd name="T2" fmla="*/ 34 w 41"/>
                    <a:gd name="T3" fmla="*/ 13 h 35"/>
                    <a:gd name="T4" fmla="*/ 21 w 41"/>
                    <a:gd name="T5" fmla="*/ 0 h 35"/>
                    <a:gd name="T6" fmla="*/ 7 w 41"/>
                    <a:gd name="T7" fmla="*/ 13 h 35"/>
                    <a:gd name="T8" fmla="*/ 7 w 41"/>
                    <a:gd name="T9" fmla="*/ 15 h 35"/>
                    <a:gd name="T10" fmla="*/ 0 w 41"/>
                    <a:gd name="T11" fmla="*/ 15 h 35"/>
                    <a:gd name="T12" fmla="*/ 0 w 41"/>
                    <a:gd name="T13" fmla="*/ 35 h 35"/>
                    <a:gd name="T14" fmla="*/ 41 w 41"/>
                    <a:gd name="T15" fmla="*/ 35 h 35"/>
                    <a:gd name="T16" fmla="*/ 41 w 41"/>
                    <a:gd name="T17" fmla="*/ 15 h 35"/>
                    <a:gd name="T18" fmla="*/ 34 w 41"/>
                    <a:gd name="T19" fmla="*/ 15 h 35"/>
                    <a:gd name="T20" fmla="*/ 21 w 41"/>
                    <a:gd name="T21" fmla="*/ 21 h 35"/>
                    <a:gd name="T22" fmla="*/ 13 w 41"/>
                    <a:gd name="T23" fmla="*/ 13 h 35"/>
                    <a:gd name="T24" fmla="*/ 21 w 41"/>
                    <a:gd name="T25" fmla="*/ 6 h 35"/>
                    <a:gd name="T26" fmla="*/ 28 w 41"/>
                    <a:gd name="T27" fmla="*/ 13 h 35"/>
                    <a:gd name="T28" fmla="*/ 21 w 41"/>
                    <a:gd name="T29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" h="35">
                      <a:moveTo>
                        <a:pt x="34" y="15"/>
                      </a:moveTo>
                      <a:cubicBezTo>
                        <a:pt x="34" y="14"/>
                        <a:pt x="34" y="14"/>
                        <a:pt x="34" y="13"/>
                      </a:cubicBezTo>
                      <a:cubicBezTo>
                        <a:pt x="34" y="6"/>
                        <a:pt x="28" y="0"/>
                        <a:pt x="21" y="0"/>
                      </a:cubicBezTo>
                      <a:cubicBezTo>
                        <a:pt x="13" y="0"/>
                        <a:pt x="7" y="6"/>
                        <a:pt x="7" y="13"/>
                      </a:cubicBezTo>
                      <a:cubicBezTo>
                        <a:pt x="7" y="14"/>
                        <a:pt x="7" y="14"/>
                        <a:pt x="7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15"/>
                        <a:pt x="41" y="15"/>
                        <a:pt x="41" y="15"/>
                      </a:cubicBezTo>
                      <a:lnTo>
                        <a:pt x="34" y="15"/>
                      </a:lnTo>
                      <a:close/>
                      <a:moveTo>
                        <a:pt x="21" y="21"/>
                      </a:moveTo>
                      <a:cubicBezTo>
                        <a:pt x="17" y="21"/>
                        <a:pt x="13" y="17"/>
                        <a:pt x="13" y="13"/>
                      </a:cubicBezTo>
                      <a:cubicBezTo>
                        <a:pt x="13" y="9"/>
                        <a:pt x="17" y="6"/>
                        <a:pt x="21" y="6"/>
                      </a:cubicBezTo>
                      <a:cubicBezTo>
                        <a:pt x="25" y="6"/>
                        <a:pt x="28" y="9"/>
                        <a:pt x="28" y="13"/>
                      </a:cubicBezTo>
                      <a:cubicBezTo>
                        <a:pt x="28" y="17"/>
                        <a:pt x="25" y="21"/>
                        <a:pt x="2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60" name="Freeform 1734"/>
                <p:cNvSpPr/>
                <p:nvPr/>
              </p:nvSpPr>
              <p:spPr bwMode="auto">
                <a:xfrm>
                  <a:off x="-2376488" y="3887788"/>
                  <a:ext cx="63500" cy="49213"/>
                </a:xfrm>
                <a:custGeom>
                  <a:avLst/>
                  <a:gdLst>
                    <a:gd name="T0" fmla="*/ 7 w 17"/>
                    <a:gd name="T1" fmla="*/ 13 h 13"/>
                    <a:gd name="T2" fmla="*/ 6 w 17"/>
                    <a:gd name="T3" fmla="*/ 12 h 13"/>
                    <a:gd name="T4" fmla="*/ 0 w 17"/>
                    <a:gd name="T5" fmla="*/ 6 h 13"/>
                    <a:gd name="T6" fmla="*/ 2 w 17"/>
                    <a:gd name="T7" fmla="*/ 4 h 13"/>
                    <a:gd name="T8" fmla="*/ 7 w 17"/>
                    <a:gd name="T9" fmla="*/ 9 h 13"/>
                    <a:gd name="T10" fmla="*/ 15 w 17"/>
                    <a:gd name="T11" fmla="*/ 0 h 13"/>
                    <a:gd name="T12" fmla="*/ 17 w 17"/>
                    <a:gd name="T13" fmla="*/ 2 h 13"/>
                    <a:gd name="T14" fmla="*/ 8 w 17"/>
                    <a:gd name="T15" fmla="*/ 12 h 13"/>
                    <a:gd name="T16" fmla="*/ 7 w 17"/>
                    <a:gd name="T17" fmla="*/ 13 h 13"/>
                    <a:gd name="T18" fmla="*/ 7 w 17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3">
                      <a:moveTo>
                        <a:pt x="7" y="13"/>
                      </a:move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61" name="Freeform 1735"/>
                <p:cNvSpPr/>
                <p:nvPr/>
              </p:nvSpPr>
              <p:spPr bwMode="auto">
                <a:xfrm>
                  <a:off x="-2376488" y="3810000"/>
                  <a:ext cx="63500" cy="49213"/>
                </a:xfrm>
                <a:custGeom>
                  <a:avLst/>
                  <a:gdLst>
                    <a:gd name="T0" fmla="*/ 7 w 17"/>
                    <a:gd name="T1" fmla="*/ 13 h 13"/>
                    <a:gd name="T2" fmla="*/ 6 w 17"/>
                    <a:gd name="T3" fmla="*/ 12 h 13"/>
                    <a:gd name="T4" fmla="*/ 0 w 17"/>
                    <a:gd name="T5" fmla="*/ 6 h 13"/>
                    <a:gd name="T6" fmla="*/ 2 w 17"/>
                    <a:gd name="T7" fmla="*/ 4 h 13"/>
                    <a:gd name="T8" fmla="*/ 7 w 17"/>
                    <a:gd name="T9" fmla="*/ 9 h 13"/>
                    <a:gd name="T10" fmla="*/ 15 w 17"/>
                    <a:gd name="T11" fmla="*/ 0 h 13"/>
                    <a:gd name="T12" fmla="*/ 17 w 17"/>
                    <a:gd name="T13" fmla="*/ 2 h 13"/>
                    <a:gd name="T14" fmla="*/ 8 w 17"/>
                    <a:gd name="T15" fmla="*/ 12 h 13"/>
                    <a:gd name="T16" fmla="*/ 7 w 17"/>
                    <a:gd name="T17" fmla="*/ 13 h 13"/>
                    <a:gd name="T18" fmla="*/ 7 w 17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3">
                      <a:moveTo>
                        <a:pt x="7" y="13"/>
                      </a:move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62" name="Freeform 1736"/>
                <p:cNvSpPr/>
                <p:nvPr/>
              </p:nvSpPr>
              <p:spPr bwMode="auto">
                <a:xfrm>
                  <a:off x="-2376488" y="3730625"/>
                  <a:ext cx="63500" cy="49213"/>
                </a:xfrm>
                <a:custGeom>
                  <a:avLst/>
                  <a:gdLst>
                    <a:gd name="T0" fmla="*/ 7 w 17"/>
                    <a:gd name="T1" fmla="*/ 13 h 13"/>
                    <a:gd name="T2" fmla="*/ 6 w 17"/>
                    <a:gd name="T3" fmla="*/ 12 h 13"/>
                    <a:gd name="T4" fmla="*/ 0 w 17"/>
                    <a:gd name="T5" fmla="*/ 6 h 13"/>
                    <a:gd name="T6" fmla="*/ 2 w 17"/>
                    <a:gd name="T7" fmla="*/ 4 h 13"/>
                    <a:gd name="T8" fmla="*/ 7 w 17"/>
                    <a:gd name="T9" fmla="*/ 9 h 13"/>
                    <a:gd name="T10" fmla="*/ 15 w 17"/>
                    <a:gd name="T11" fmla="*/ 0 h 13"/>
                    <a:gd name="T12" fmla="*/ 17 w 17"/>
                    <a:gd name="T13" fmla="*/ 2 h 13"/>
                    <a:gd name="T14" fmla="*/ 8 w 17"/>
                    <a:gd name="T15" fmla="*/ 12 h 13"/>
                    <a:gd name="T16" fmla="*/ 7 w 17"/>
                    <a:gd name="T17" fmla="*/ 13 h 13"/>
                    <a:gd name="T18" fmla="*/ 7 w 17"/>
                    <a:gd name="T1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3">
                      <a:moveTo>
                        <a:pt x="7" y="13"/>
                      </a:moveTo>
                      <a:cubicBezTo>
                        <a:pt x="6" y="13"/>
                        <a:pt x="6" y="12"/>
                        <a:pt x="6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7" y="12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63" name="Rectangle 1737"/>
                <p:cNvSpPr>
                  <a:spLocks noChangeArrowheads="1"/>
                </p:cNvSpPr>
                <p:nvPr/>
              </p:nvSpPr>
              <p:spPr bwMode="auto">
                <a:xfrm>
                  <a:off x="-2373313" y="3944938"/>
                  <a:ext cx="203200" cy="111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64" name="Rectangle 1738"/>
                <p:cNvSpPr>
                  <a:spLocks noChangeArrowheads="1"/>
                </p:cNvSpPr>
                <p:nvPr/>
              </p:nvSpPr>
              <p:spPr bwMode="auto">
                <a:xfrm>
                  <a:off x="-2376488" y="3865563"/>
                  <a:ext cx="206375" cy="79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65" name="Rectangle 1739"/>
                <p:cNvSpPr>
                  <a:spLocks noChangeArrowheads="1"/>
                </p:cNvSpPr>
                <p:nvPr/>
              </p:nvSpPr>
              <p:spPr bwMode="auto">
                <a:xfrm>
                  <a:off x="-2376488" y="3787775"/>
                  <a:ext cx="201612" cy="63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</p:grpSp>
        </p:grpSp>
        <p:cxnSp>
          <p:nvCxnSpPr>
            <p:cNvPr id="66" name="Gerade Verbindung 65"/>
            <p:cNvCxnSpPr/>
            <p:nvPr/>
          </p:nvCxnSpPr>
          <p:spPr>
            <a:xfrm flipV="1">
              <a:off x="7079" y="7523"/>
              <a:ext cx="0" cy="1331"/>
            </a:xfrm>
            <a:prstGeom prst="line">
              <a:avLst/>
            </a:prstGeom>
            <a:ln>
              <a:solidFill>
                <a:srgbClr val="B7C0C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 flipV="1">
              <a:off x="10373" y="7523"/>
              <a:ext cx="0" cy="1331"/>
            </a:xfrm>
            <a:prstGeom prst="line">
              <a:avLst/>
            </a:prstGeom>
            <a:ln>
              <a:solidFill>
                <a:srgbClr val="B7C0C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 16"/>
          <p:cNvSpPr/>
          <p:nvPr/>
        </p:nvSpPr>
        <p:spPr bwMode="auto">
          <a:xfrm flipH="1">
            <a:off x="-95253" y="64770"/>
            <a:ext cx="12381865" cy="1519555"/>
          </a:xfrm>
          <a:custGeom>
            <a:avLst/>
            <a:gdLst>
              <a:gd name="T0" fmla="*/ 1332 w 1338"/>
              <a:gd name="T1" fmla="*/ 129 h 217"/>
              <a:gd name="T2" fmla="*/ 529 w 1338"/>
              <a:gd name="T3" fmla="*/ 129 h 217"/>
              <a:gd name="T4" fmla="*/ 479 w 1338"/>
              <a:gd name="T5" fmla="*/ 129 h 217"/>
              <a:gd name="T6" fmla="*/ 475 w 1338"/>
              <a:gd name="T7" fmla="*/ 129 h 217"/>
              <a:gd name="T8" fmla="*/ 475 w 1338"/>
              <a:gd name="T9" fmla="*/ 128 h 217"/>
              <a:gd name="T10" fmla="*/ 470 w 1338"/>
              <a:gd name="T11" fmla="*/ 116 h 217"/>
              <a:gd name="T12" fmla="*/ 463 w 1338"/>
              <a:gd name="T13" fmla="*/ 96 h 217"/>
              <a:gd name="T14" fmla="*/ 453 w 1338"/>
              <a:gd name="T15" fmla="*/ 96 h 217"/>
              <a:gd name="T16" fmla="*/ 442 w 1338"/>
              <a:gd name="T17" fmla="*/ 126 h 217"/>
              <a:gd name="T18" fmla="*/ 426 w 1338"/>
              <a:gd name="T19" fmla="*/ 69 h 217"/>
              <a:gd name="T20" fmla="*/ 416 w 1338"/>
              <a:gd name="T21" fmla="*/ 69 h 217"/>
              <a:gd name="T22" fmla="*/ 379 w 1338"/>
              <a:gd name="T23" fmla="*/ 192 h 217"/>
              <a:gd name="T24" fmla="*/ 333 w 1338"/>
              <a:gd name="T25" fmla="*/ 5 h 217"/>
              <a:gd name="T26" fmla="*/ 324 w 1338"/>
              <a:gd name="T27" fmla="*/ 5 h 217"/>
              <a:gd name="T28" fmla="*/ 281 w 1338"/>
              <a:gd name="T29" fmla="*/ 143 h 217"/>
              <a:gd name="T30" fmla="*/ 260 w 1338"/>
              <a:gd name="T31" fmla="*/ 89 h 217"/>
              <a:gd name="T32" fmla="*/ 251 w 1338"/>
              <a:gd name="T33" fmla="*/ 88 h 217"/>
              <a:gd name="T34" fmla="*/ 224 w 1338"/>
              <a:gd name="T35" fmla="*/ 142 h 217"/>
              <a:gd name="T36" fmla="*/ 206 w 1338"/>
              <a:gd name="T37" fmla="*/ 94 h 217"/>
              <a:gd name="T38" fmla="*/ 197 w 1338"/>
              <a:gd name="T39" fmla="*/ 92 h 217"/>
              <a:gd name="T40" fmla="*/ 177 w 1338"/>
              <a:gd name="T41" fmla="*/ 128 h 217"/>
              <a:gd name="T42" fmla="*/ 177 w 1338"/>
              <a:gd name="T43" fmla="*/ 129 h 217"/>
              <a:gd name="T44" fmla="*/ 168 w 1338"/>
              <a:gd name="T45" fmla="*/ 129 h 217"/>
              <a:gd name="T46" fmla="*/ 79 w 1338"/>
              <a:gd name="T47" fmla="*/ 129 h 217"/>
              <a:gd name="T48" fmla="*/ 7 w 1338"/>
              <a:gd name="T49" fmla="*/ 129 h 217"/>
              <a:gd name="T50" fmla="*/ 7 w 1338"/>
              <a:gd name="T51" fmla="*/ 139 h 217"/>
              <a:gd name="T52" fmla="*/ 180 w 1338"/>
              <a:gd name="T53" fmla="*/ 139 h 217"/>
              <a:gd name="T54" fmla="*/ 184 w 1338"/>
              <a:gd name="T55" fmla="*/ 136 h 217"/>
              <a:gd name="T56" fmla="*/ 201 w 1338"/>
              <a:gd name="T57" fmla="*/ 107 h 217"/>
              <a:gd name="T58" fmla="*/ 218 w 1338"/>
              <a:gd name="T59" fmla="*/ 156 h 217"/>
              <a:gd name="T60" fmla="*/ 227 w 1338"/>
              <a:gd name="T61" fmla="*/ 157 h 217"/>
              <a:gd name="T62" fmla="*/ 255 w 1338"/>
              <a:gd name="T63" fmla="*/ 102 h 217"/>
              <a:gd name="T64" fmla="*/ 277 w 1338"/>
              <a:gd name="T65" fmla="*/ 160 h 217"/>
              <a:gd name="T66" fmla="*/ 286 w 1338"/>
              <a:gd name="T67" fmla="*/ 160 h 217"/>
              <a:gd name="T68" fmla="*/ 328 w 1338"/>
              <a:gd name="T69" fmla="*/ 25 h 217"/>
              <a:gd name="T70" fmla="*/ 374 w 1338"/>
              <a:gd name="T71" fmla="*/ 212 h 217"/>
              <a:gd name="T72" fmla="*/ 384 w 1338"/>
              <a:gd name="T73" fmla="*/ 212 h 217"/>
              <a:gd name="T74" fmla="*/ 421 w 1338"/>
              <a:gd name="T75" fmla="*/ 88 h 217"/>
              <a:gd name="T76" fmla="*/ 437 w 1338"/>
              <a:gd name="T77" fmla="*/ 143 h 217"/>
              <a:gd name="T78" fmla="*/ 447 w 1338"/>
              <a:gd name="T79" fmla="*/ 143 h 217"/>
              <a:gd name="T80" fmla="*/ 458 w 1338"/>
              <a:gd name="T81" fmla="*/ 112 h 217"/>
              <a:gd name="T82" fmla="*/ 466 w 1338"/>
              <a:gd name="T83" fmla="*/ 135 h 217"/>
              <a:gd name="T84" fmla="*/ 471 w 1338"/>
              <a:gd name="T85" fmla="*/ 139 h 217"/>
              <a:gd name="T86" fmla="*/ 1332 w 1338"/>
              <a:gd name="T87" fmla="*/ 139 h 217"/>
              <a:gd name="T88" fmla="*/ 1332 w 1338"/>
              <a:gd name="T89" fmla="*/ 12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38" h="217">
                <a:moveTo>
                  <a:pt x="1332" y="129"/>
                </a:moveTo>
                <a:cubicBezTo>
                  <a:pt x="1134" y="129"/>
                  <a:pt x="727" y="129"/>
                  <a:pt x="529" y="129"/>
                </a:cubicBezTo>
                <a:cubicBezTo>
                  <a:pt x="512" y="129"/>
                  <a:pt x="496" y="129"/>
                  <a:pt x="479" y="129"/>
                </a:cubicBezTo>
                <a:cubicBezTo>
                  <a:pt x="478" y="129"/>
                  <a:pt x="476" y="129"/>
                  <a:pt x="475" y="129"/>
                </a:cubicBezTo>
                <a:cubicBezTo>
                  <a:pt x="475" y="128"/>
                  <a:pt x="475" y="128"/>
                  <a:pt x="475" y="128"/>
                </a:cubicBezTo>
                <a:cubicBezTo>
                  <a:pt x="473" y="124"/>
                  <a:pt x="472" y="120"/>
                  <a:pt x="470" y="116"/>
                </a:cubicBezTo>
                <a:cubicBezTo>
                  <a:pt x="468" y="109"/>
                  <a:pt x="465" y="103"/>
                  <a:pt x="463" y="96"/>
                </a:cubicBezTo>
                <a:cubicBezTo>
                  <a:pt x="461" y="91"/>
                  <a:pt x="455" y="91"/>
                  <a:pt x="453" y="96"/>
                </a:cubicBezTo>
                <a:cubicBezTo>
                  <a:pt x="450" y="106"/>
                  <a:pt x="446" y="116"/>
                  <a:pt x="442" y="126"/>
                </a:cubicBezTo>
                <a:cubicBezTo>
                  <a:pt x="437" y="107"/>
                  <a:pt x="431" y="88"/>
                  <a:pt x="426" y="69"/>
                </a:cubicBezTo>
                <a:cubicBezTo>
                  <a:pt x="424" y="64"/>
                  <a:pt x="418" y="64"/>
                  <a:pt x="416" y="69"/>
                </a:cubicBezTo>
                <a:cubicBezTo>
                  <a:pt x="404" y="110"/>
                  <a:pt x="392" y="151"/>
                  <a:pt x="379" y="192"/>
                </a:cubicBezTo>
                <a:cubicBezTo>
                  <a:pt x="364" y="130"/>
                  <a:pt x="349" y="67"/>
                  <a:pt x="333" y="5"/>
                </a:cubicBezTo>
                <a:cubicBezTo>
                  <a:pt x="332" y="0"/>
                  <a:pt x="325" y="0"/>
                  <a:pt x="324" y="5"/>
                </a:cubicBezTo>
                <a:cubicBezTo>
                  <a:pt x="310" y="51"/>
                  <a:pt x="295" y="97"/>
                  <a:pt x="281" y="143"/>
                </a:cubicBezTo>
                <a:cubicBezTo>
                  <a:pt x="274" y="125"/>
                  <a:pt x="267" y="107"/>
                  <a:pt x="260" y="89"/>
                </a:cubicBezTo>
                <a:cubicBezTo>
                  <a:pt x="259" y="85"/>
                  <a:pt x="253" y="83"/>
                  <a:pt x="251" y="88"/>
                </a:cubicBezTo>
                <a:cubicBezTo>
                  <a:pt x="242" y="106"/>
                  <a:pt x="233" y="124"/>
                  <a:pt x="224" y="142"/>
                </a:cubicBezTo>
                <a:cubicBezTo>
                  <a:pt x="218" y="126"/>
                  <a:pt x="212" y="110"/>
                  <a:pt x="206" y="94"/>
                </a:cubicBezTo>
                <a:cubicBezTo>
                  <a:pt x="205" y="90"/>
                  <a:pt x="199" y="88"/>
                  <a:pt x="197" y="92"/>
                </a:cubicBezTo>
                <a:cubicBezTo>
                  <a:pt x="191" y="104"/>
                  <a:pt x="184" y="116"/>
                  <a:pt x="177" y="128"/>
                </a:cubicBezTo>
                <a:cubicBezTo>
                  <a:pt x="177" y="128"/>
                  <a:pt x="177" y="128"/>
                  <a:pt x="177" y="129"/>
                </a:cubicBezTo>
                <a:cubicBezTo>
                  <a:pt x="174" y="129"/>
                  <a:pt x="171" y="129"/>
                  <a:pt x="168" y="129"/>
                </a:cubicBezTo>
                <a:cubicBezTo>
                  <a:pt x="138" y="129"/>
                  <a:pt x="109" y="129"/>
                  <a:pt x="79" y="129"/>
                </a:cubicBezTo>
                <a:cubicBezTo>
                  <a:pt x="23" y="129"/>
                  <a:pt x="63" y="129"/>
                  <a:pt x="7" y="129"/>
                </a:cubicBezTo>
                <a:cubicBezTo>
                  <a:pt x="0" y="129"/>
                  <a:pt x="0" y="139"/>
                  <a:pt x="7" y="139"/>
                </a:cubicBezTo>
                <a:cubicBezTo>
                  <a:pt x="96" y="139"/>
                  <a:pt x="90" y="139"/>
                  <a:pt x="180" y="139"/>
                </a:cubicBezTo>
                <a:cubicBezTo>
                  <a:pt x="182" y="139"/>
                  <a:pt x="183" y="138"/>
                  <a:pt x="184" y="136"/>
                </a:cubicBezTo>
                <a:cubicBezTo>
                  <a:pt x="190" y="126"/>
                  <a:pt x="195" y="117"/>
                  <a:pt x="201" y="107"/>
                </a:cubicBezTo>
                <a:cubicBezTo>
                  <a:pt x="206" y="123"/>
                  <a:pt x="212" y="139"/>
                  <a:pt x="218" y="156"/>
                </a:cubicBezTo>
                <a:cubicBezTo>
                  <a:pt x="219" y="159"/>
                  <a:pt x="225" y="161"/>
                  <a:pt x="227" y="157"/>
                </a:cubicBezTo>
                <a:cubicBezTo>
                  <a:pt x="236" y="139"/>
                  <a:pt x="246" y="120"/>
                  <a:pt x="255" y="102"/>
                </a:cubicBezTo>
                <a:cubicBezTo>
                  <a:pt x="262" y="122"/>
                  <a:pt x="269" y="141"/>
                  <a:pt x="277" y="160"/>
                </a:cubicBezTo>
                <a:cubicBezTo>
                  <a:pt x="279" y="164"/>
                  <a:pt x="285" y="165"/>
                  <a:pt x="286" y="160"/>
                </a:cubicBezTo>
                <a:cubicBezTo>
                  <a:pt x="300" y="115"/>
                  <a:pt x="314" y="70"/>
                  <a:pt x="328" y="25"/>
                </a:cubicBezTo>
                <a:cubicBezTo>
                  <a:pt x="343" y="87"/>
                  <a:pt x="359" y="150"/>
                  <a:pt x="374" y="212"/>
                </a:cubicBezTo>
                <a:cubicBezTo>
                  <a:pt x="375" y="217"/>
                  <a:pt x="382" y="217"/>
                  <a:pt x="384" y="212"/>
                </a:cubicBezTo>
                <a:cubicBezTo>
                  <a:pt x="396" y="171"/>
                  <a:pt x="408" y="129"/>
                  <a:pt x="421" y="88"/>
                </a:cubicBezTo>
                <a:cubicBezTo>
                  <a:pt x="426" y="106"/>
                  <a:pt x="432" y="124"/>
                  <a:pt x="437" y="143"/>
                </a:cubicBezTo>
                <a:cubicBezTo>
                  <a:pt x="438" y="148"/>
                  <a:pt x="445" y="147"/>
                  <a:pt x="447" y="143"/>
                </a:cubicBezTo>
                <a:cubicBezTo>
                  <a:pt x="450" y="132"/>
                  <a:pt x="454" y="122"/>
                  <a:pt x="458" y="112"/>
                </a:cubicBezTo>
                <a:cubicBezTo>
                  <a:pt x="461" y="120"/>
                  <a:pt x="464" y="127"/>
                  <a:pt x="466" y="135"/>
                </a:cubicBezTo>
                <a:cubicBezTo>
                  <a:pt x="467" y="137"/>
                  <a:pt x="469" y="139"/>
                  <a:pt x="471" y="139"/>
                </a:cubicBezTo>
                <a:cubicBezTo>
                  <a:pt x="669" y="139"/>
                  <a:pt x="1313" y="139"/>
                  <a:pt x="1332" y="139"/>
                </a:cubicBezTo>
                <a:cubicBezTo>
                  <a:pt x="1338" y="139"/>
                  <a:pt x="1338" y="129"/>
                  <a:pt x="1332" y="129"/>
                </a:cubicBezTo>
                <a:close/>
              </a:path>
            </a:pathLst>
          </a:custGeom>
          <a:solidFill>
            <a:srgbClr val="7C8C9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en-US" strike="noStrike" noProof="1" dirty="0"/>
          </a:p>
        </p:txBody>
      </p:sp>
      <p:pic>
        <p:nvPicPr>
          <p:cNvPr id="13348" name="图片 23" descr="234980-1403100Z155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5725" y="1060450"/>
            <a:ext cx="3952875" cy="592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1155700" y="3532188"/>
            <a:ext cx="779463" cy="430213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/>
            <a:r>
              <a:rPr lang="en-US" altLang="zh-CN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6</a:t>
            </a:r>
            <a:r>
              <a:rPr lang="zh-CN" altLang="en-US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endParaRPr lang="zh-CN" altLang="en-US" sz="1905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976438" y="3268663"/>
            <a:ext cx="777875" cy="430213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/>
            <a:r>
              <a:rPr lang="en-US" altLang="zh-CN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7</a:t>
            </a:r>
            <a:r>
              <a:rPr lang="zh-CN" altLang="en-US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endParaRPr lang="zh-CN" altLang="en-US" sz="1905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765425" y="2892425"/>
            <a:ext cx="779463" cy="430213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/>
            <a:r>
              <a:rPr lang="en-US" altLang="zh-CN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8</a:t>
            </a:r>
            <a:r>
              <a:rPr lang="zh-CN" altLang="en-US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endParaRPr lang="zh-CN" altLang="en-US" sz="1905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621088" y="2439988"/>
            <a:ext cx="779463" cy="430213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/>
            <a:r>
              <a:rPr lang="en-US" altLang="zh-CN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endParaRPr lang="zh-CN" altLang="en-US" sz="1905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437063" y="2843213"/>
            <a:ext cx="927100" cy="430213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/>
            <a:r>
              <a:rPr lang="en-US" altLang="zh-CN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10</a:t>
            </a:r>
            <a:r>
              <a:rPr lang="zh-CN" altLang="en-US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endParaRPr lang="zh-CN" altLang="en-US" sz="1905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233988" y="2390775"/>
            <a:ext cx="852488" cy="431800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/>
            <a:r>
              <a:rPr lang="en-US" altLang="zh-CN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11</a:t>
            </a:r>
            <a:r>
              <a:rPr lang="zh-CN" altLang="en-US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endParaRPr lang="zh-CN" altLang="en-US" sz="1905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086475" y="1698625"/>
            <a:ext cx="909638" cy="430213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/>
            <a:r>
              <a:rPr lang="en-US" altLang="zh-CN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12</a:t>
            </a:r>
            <a:r>
              <a:rPr lang="zh-CN" altLang="en-US" sz="1905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endParaRPr lang="zh-CN" altLang="en-US" sz="1905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" name="矩形 30"/>
          <p:cNvSpPr>
            <a:spLocks noChangeArrowheads="1"/>
          </p:cNvSpPr>
          <p:nvPr/>
        </p:nvSpPr>
        <p:spPr bwMode="auto">
          <a:xfrm>
            <a:off x="7867650" y="3190875"/>
            <a:ext cx="2957513" cy="2528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53" tIns="67327" rIns="134653" bIns="67327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210" strike="noStrike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</a:t>
            </a:r>
            <a:r>
              <a:rPr lang="zh-CN" altLang="en-US" sz="1210" strike="noStrike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粘贴您</a:t>
            </a:r>
            <a:r>
              <a:rPr lang="zh-CN" altLang="en-US" sz="1210" strike="noStrike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的内容打在这里，或者通过复制您的文本后，在此框中选择粘贴。您的内容打在这里，或者通过复制您的文本</a:t>
            </a:r>
            <a:r>
              <a:rPr lang="zh-CN" altLang="en-US" sz="1210" strike="noStrike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后在此</a:t>
            </a:r>
            <a:r>
              <a:rPr lang="zh-CN" altLang="en-US" sz="1210" strike="noStrike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框中选择粘贴。您的内容打在</a:t>
            </a:r>
            <a:r>
              <a:rPr lang="zh-CN" altLang="en-US" sz="1210" strike="noStrike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这里或者</a:t>
            </a:r>
            <a:r>
              <a:rPr lang="zh-CN" altLang="en-US" sz="1210" strike="noStrike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通过复制您的文本后，在此框中选择粘贴。</a:t>
            </a:r>
            <a:endParaRPr lang="en-US" altLang="zh-CN" sz="1210" strike="noStrike" noProof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7958138" y="2570163"/>
            <a:ext cx="2867025" cy="485775"/>
            <a:chOff x="1190045" y="1445954"/>
            <a:chExt cx="2213972" cy="364058"/>
          </a:xfrm>
        </p:grpSpPr>
        <p:cxnSp>
          <p:nvCxnSpPr>
            <p:cNvPr id="132" name="Straight Connector 38"/>
            <p:cNvCxnSpPr/>
            <p:nvPr/>
          </p:nvCxnSpPr>
          <p:spPr bwMode="auto">
            <a:xfrm flipV="1">
              <a:off x="1190045" y="1810010"/>
              <a:ext cx="2034652" cy="2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71" name="组合 132"/>
            <p:cNvGrpSpPr/>
            <p:nvPr/>
          </p:nvGrpSpPr>
          <p:grpSpPr>
            <a:xfrm>
              <a:off x="1244794" y="1445954"/>
              <a:ext cx="2159223" cy="266223"/>
              <a:chOff x="1244794" y="1445954"/>
              <a:chExt cx="2159223" cy="266223"/>
            </a:xfrm>
          </p:grpSpPr>
          <p:sp>
            <p:nvSpPr>
              <p:cNvPr id="134" name="Rounded Rectangle 43"/>
              <p:cNvSpPr/>
              <p:nvPr/>
            </p:nvSpPr>
            <p:spPr>
              <a:xfrm>
                <a:off x="1244794" y="1463818"/>
                <a:ext cx="720000" cy="243888"/>
              </a:xfrm>
              <a:prstGeom prst="roundRect">
                <a:avLst>
                  <a:gd name="adj" fmla="val 46832"/>
                </a:avLst>
              </a:prstGeom>
              <a:solidFill>
                <a:srgbClr val="0066FF"/>
              </a:solidFill>
              <a:ln>
                <a:noFill/>
              </a:ln>
              <a:effectLst>
                <a:outerShdw blurRad="152400" dist="152400" dir="5400000" sx="94000" sy="94000" algn="t" rotWithShape="0">
                  <a:prstClr val="black">
                    <a:alpha val="2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id-ID" sz="1560" strike="noStrike" noProof="1"/>
              </a:p>
            </p:txBody>
          </p:sp>
          <p:sp>
            <p:nvSpPr>
              <p:cNvPr id="15373" name="TextBox 134"/>
              <p:cNvSpPr txBox="1"/>
              <p:nvPr/>
            </p:nvSpPr>
            <p:spPr>
              <a:xfrm>
                <a:off x="1279276" y="1467534"/>
                <a:ext cx="651035" cy="227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/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添加内容</a:t>
                </a:r>
                <a:endParaRPr lang="id-ID" altLang="en-US" sz="1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374" name="TextBox 135"/>
              <p:cNvSpPr txBox="1"/>
              <p:nvPr/>
            </p:nvSpPr>
            <p:spPr>
              <a:xfrm>
                <a:off x="1953945" y="1445954"/>
                <a:ext cx="1450072" cy="2662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1700" dirty="0">
                    <a:solidFill>
                      <a:srgbClr val="404040"/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Add Content</a:t>
                </a:r>
                <a:endParaRPr lang="zh-CN" altLang="en-US" sz="1700" dirty="0">
                  <a:solidFill>
                    <a:srgbClr val="404040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108075" y="3933825"/>
            <a:ext cx="765175" cy="863600"/>
            <a:chOff x="1492974" y="5434169"/>
            <a:chExt cx="883504" cy="996450"/>
          </a:xfrm>
        </p:grpSpPr>
        <p:sp>
          <p:nvSpPr>
            <p:cNvPr id="2" name="五边形 1"/>
            <p:cNvSpPr/>
            <p:nvPr/>
          </p:nvSpPr>
          <p:spPr>
            <a:xfrm rot="16200000">
              <a:off x="1454026" y="5508167"/>
              <a:ext cx="996450" cy="848445"/>
            </a:xfrm>
            <a:prstGeom prst="homePlate">
              <a:avLst/>
            </a:prstGeom>
            <a:solidFill>
              <a:srgbClr val="0066FF"/>
            </a:solidFill>
            <a:ln w="34925">
              <a:solidFill>
                <a:schemeClr val="bg1"/>
              </a:solidFill>
            </a:ln>
            <a:effectLst>
              <a:outerShdw blurRad="63500" dist="38100" dir="165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19637" tIns="59818" rIns="119637" bIns="59818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2974" y="5828482"/>
              <a:ext cx="846697" cy="414418"/>
            </a:xfrm>
            <a:prstGeom prst="rect">
              <a:avLst/>
            </a:prstGeom>
            <a:noFill/>
          </p:spPr>
          <p:txBody>
            <a:bodyPr wrap="square" lIns="119637" tIns="59818" rIns="119637" bIns="59818" rtlCol="0">
              <a:spAutoFit/>
            </a:bodyPr>
            <a:lstStyle/>
            <a:p>
              <a:pPr fontAlgn="auto"/>
              <a:r>
                <a:rPr lang="en-US" altLang="zh-CN" sz="1560" noProof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20%</a:t>
              </a:r>
              <a:endParaRPr lang="zh-CN" altLang="en-US" sz="1560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46275" y="3743325"/>
            <a:ext cx="757238" cy="1054100"/>
            <a:chOff x="2461987" y="5212365"/>
            <a:chExt cx="873920" cy="1218255"/>
          </a:xfrm>
        </p:grpSpPr>
        <p:sp>
          <p:nvSpPr>
            <p:cNvPr id="94" name="五边形 93"/>
            <p:cNvSpPr/>
            <p:nvPr/>
          </p:nvSpPr>
          <p:spPr>
            <a:xfrm rot="16200000">
              <a:off x="2302557" y="5397270"/>
              <a:ext cx="1218255" cy="848445"/>
            </a:xfrm>
            <a:prstGeom prst="homePlate">
              <a:avLst/>
            </a:prstGeom>
            <a:solidFill>
              <a:srgbClr val="FFC000"/>
            </a:solidFill>
            <a:ln w="34925">
              <a:solidFill>
                <a:schemeClr val="bg1"/>
              </a:solidFill>
            </a:ln>
            <a:effectLst>
              <a:outerShdw blurRad="63500" dist="38100" dir="165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19637" tIns="59818" rIns="119637" bIns="59818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461987" y="5828482"/>
              <a:ext cx="846697" cy="414418"/>
            </a:xfrm>
            <a:prstGeom prst="rect">
              <a:avLst/>
            </a:prstGeom>
            <a:noFill/>
          </p:spPr>
          <p:txBody>
            <a:bodyPr wrap="square" lIns="119637" tIns="59818" rIns="119637" bIns="59818" rtlCol="0">
              <a:spAutoFit/>
            </a:bodyPr>
            <a:lstStyle/>
            <a:p>
              <a:pPr fontAlgn="auto"/>
              <a:r>
                <a:rPr lang="en-US" altLang="zh-CN" sz="1560" noProof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30%</a:t>
              </a:r>
              <a:endParaRPr lang="zh-CN" altLang="en-US" sz="1560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89238" y="3533775"/>
            <a:ext cx="741362" cy="1263650"/>
            <a:chOff x="3434940" y="4971047"/>
            <a:chExt cx="857151" cy="1459571"/>
          </a:xfrm>
        </p:grpSpPr>
        <p:sp>
          <p:nvSpPr>
            <p:cNvPr id="95" name="五边形 94"/>
            <p:cNvSpPr/>
            <p:nvPr/>
          </p:nvSpPr>
          <p:spPr>
            <a:xfrm rot="16200000">
              <a:off x="3138083" y="5276610"/>
              <a:ext cx="1459571" cy="848445"/>
            </a:xfrm>
            <a:prstGeom prst="homePlate">
              <a:avLst/>
            </a:prstGeom>
            <a:solidFill>
              <a:srgbClr val="0066FF"/>
            </a:solidFill>
            <a:ln w="34925">
              <a:solidFill>
                <a:schemeClr val="bg1"/>
              </a:solidFill>
            </a:ln>
            <a:effectLst>
              <a:outerShdw blurRad="63500" dist="38100" dir="165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19637" tIns="59818" rIns="119637" bIns="59818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434940" y="5828482"/>
              <a:ext cx="846697" cy="414418"/>
            </a:xfrm>
            <a:prstGeom prst="rect">
              <a:avLst/>
            </a:prstGeom>
            <a:noFill/>
          </p:spPr>
          <p:txBody>
            <a:bodyPr wrap="square" lIns="119637" tIns="59818" rIns="119637" bIns="59818" rtlCol="0">
              <a:spAutoFit/>
            </a:bodyPr>
            <a:lstStyle/>
            <a:p>
              <a:pPr fontAlgn="auto"/>
              <a:r>
                <a:rPr lang="en-US" altLang="zh-CN" sz="1560" noProof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40%</a:t>
              </a:r>
              <a:endParaRPr lang="zh-CN" altLang="en-US" sz="1560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24263" y="2932113"/>
            <a:ext cx="749300" cy="1865312"/>
            <a:chOff x="4399829" y="4276884"/>
            <a:chExt cx="866356" cy="2153737"/>
          </a:xfrm>
        </p:grpSpPr>
        <p:sp>
          <p:nvSpPr>
            <p:cNvPr id="113" name="五边形 112"/>
            <p:cNvSpPr/>
            <p:nvPr/>
          </p:nvSpPr>
          <p:spPr>
            <a:xfrm rot="16200000">
              <a:off x="3747183" y="4929530"/>
              <a:ext cx="2153737" cy="848445"/>
            </a:xfrm>
            <a:prstGeom prst="homePlate">
              <a:avLst/>
            </a:prstGeom>
            <a:solidFill>
              <a:srgbClr val="FFC000"/>
            </a:solidFill>
            <a:ln w="34925">
              <a:solidFill>
                <a:schemeClr val="bg1"/>
              </a:solidFill>
            </a:ln>
            <a:effectLst>
              <a:outerShdw blurRad="63500" dist="38100" dir="165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19637" tIns="59818" rIns="119637" bIns="59818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419488" y="5828482"/>
              <a:ext cx="846697" cy="414418"/>
            </a:xfrm>
            <a:prstGeom prst="rect">
              <a:avLst/>
            </a:prstGeom>
            <a:noFill/>
          </p:spPr>
          <p:txBody>
            <a:bodyPr wrap="square" lIns="119637" tIns="59818" rIns="119637" bIns="59818" rtlCol="0">
              <a:spAutoFit/>
            </a:bodyPr>
            <a:lstStyle/>
            <a:p>
              <a:pPr fontAlgn="auto"/>
              <a:r>
                <a:rPr lang="en-US" altLang="zh-CN" sz="1560" noProof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65%</a:t>
              </a:r>
              <a:endParaRPr lang="zh-CN" altLang="en-US" sz="1560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67225" y="3297238"/>
            <a:ext cx="749300" cy="1500187"/>
            <a:chOff x="5373742" y="4698747"/>
            <a:chExt cx="865515" cy="1731874"/>
          </a:xfrm>
        </p:grpSpPr>
        <p:sp>
          <p:nvSpPr>
            <p:cNvPr id="114" name="五边形 113"/>
            <p:cNvSpPr/>
            <p:nvPr/>
          </p:nvSpPr>
          <p:spPr>
            <a:xfrm rot="16200000">
              <a:off x="4932023" y="5140457"/>
              <a:ext cx="1731874" cy="848445"/>
            </a:xfrm>
            <a:prstGeom prst="homePlate">
              <a:avLst/>
            </a:prstGeom>
            <a:solidFill>
              <a:srgbClr val="0066FF"/>
            </a:solidFill>
            <a:ln w="34925">
              <a:solidFill>
                <a:schemeClr val="bg1"/>
              </a:solidFill>
            </a:ln>
            <a:effectLst>
              <a:outerShdw blurRad="63500" dist="38100" dir="165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19637" tIns="59818" rIns="119637" bIns="59818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92560" y="5828482"/>
              <a:ext cx="846697" cy="414418"/>
            </a:xfrm>
            <a:prstGeom prst="rect">
              <a:avLst/>
            </a:prstGeom>
            <a:noFill/>
          </p:spPr>
          <p:txBody>
            <a:bodyPr wrap="square" lIns="119637" tIns="59818" rIns="119637" bIns="59818" rtlCol="0">
              <a:spAutoFit/>
            </a:bodyPr>
            <a:lstStyle/>
            <a:p>
              <a:pPr fontAlgn="auto"/>
              <a:r>
                <a:rPr lang="en-US" altLang="zh-CN" sz="1560" noProof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50%</a:t>
              </a:r>
              <a:endParaRPr lang="zh-CN" altLang="en-US" sz="1560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56213" y="2932113"/>
            <a:ext cx="771525" cy="1865312"/>
            <a:chOff x="6285543" y="4276885"/>
            <a:chExt cx="889836" cy="2153735"/>
          </a:xfrm>
        </p:grpSpPr>
        <p:sp>
          <p:nvSpPr>
            <p:cNvPr id="115" name="五边形 114"/>
            <p:cNvSpPr/>
            <p:nvPr/>
          </p:nvSpPr>
          <p:spPr>
            <a:xfrm rot="16200000">
              <a:off x="5632898" y="4929530"/>
              <a:ext cx="2153735" cy="848445"/>
            </a:xfrm>
            <a:prstGeom prst="homePlate">
              <a:avLst/>
            </a:prstGeom>
            <a:solidFill>
              <a:srgbClr val="FFC000"/>
            </a:solidFill>
            <a:ln w="34925">
              <a:solidFill>
                <a:schemeClr val="bg1"/>
              </a:solidFill>
            </a:ln>
            <a:effectLst>
              <a:outerShdw blurRad="63500" dist="38100" dir="165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19637" tIns="59818" rIns="119637" bIns="59818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328682" y="5828482"/>
              <a:ext cx="846697" cy="414418"/>
            </a:xfrm>
            <a:prstGeom prst="rect">
              <a:avLst/>
            </a:prstGeom>
            <a:noFill/>
          </p:spPr>
          <p:txBody>
            <a:bodyPr wrap="square" lIns="119637" tIns="59818" rIns="119637" bIns="59818" rtlCol="0">
              <a:spAutoFit/>
            </a:bodyPr>
            <a:lstStyle/>
            <a:p>
              <a:pPr fontAlgn="auto"/>
              <a:r>
                <a:rPr lang="en-US" altLang="zh-CN" sz="1560" noProof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63%</a:t>
              </a:r>
              <a:endParaRPr lang="zh-CN" altLang="en-US" sz="1560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92825" y="2109788"/>
            <a:ext cx="760413" cy="2687637"/>
            <a:chOff x="7251294" y="3327044"/>
            <a:chExt cx="878645" cy="3103577"/>
          </a:xfrm>
        </p:grpSpPr>
        <p:sp>
          <p:nvSpPr>
            <p:cNvPr id="116" name="五边形 115"/>
            <p:cNvSpPr/>
            <p:nvPr/>
          </p:nvSpPr>
          <p:spPr>
            <a:xfrm rot="16200000">
              <a:off x="6123728" y="4454610"/>
              <a:ext cx="3103577" cy="848445"/>
            </a:xfrm>
            <a:prstGeom prst="homePlate">
              <a:avLst/>
            </a:prstGeom>
            <a:solidFill>
              <a:srgbClr val="0066FF"/>
            </a:solidFill>
            <a:ln w="34925">
              <a:solidFill>
                <a:schemeClr val="bg1"/>
              </a:solidFill>
            </a:ln>
            <a:effectLst>
              <a:outerShdw blurRad="63500" dist="38100" dir="165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19637" tIns="59818" rIns="119637" bIns="59818" spcCol="0"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283242" y="5828482"/>
              <a:ext cx="846697" cy="414418"/>
            </a:xfrm>
            <a:prstGeom prst="rect">
              <a:avLst/>
            </a:prstGeom>
            <a:noFill/>
          </p:spPr>
          <p:txBody>
            <a:bodyPr wrap="square" lIns="119637" tIns="59818" rIns="119637" bIns="59818" rtlCol="0">
              <a:spAutoFit/>
            </a:bodyPr>
            <a:lstStyle/>
            <a:p>
              <a:pPr fontAlgn="auto"/>
              <a:r>
                <a:rPr lang="en-US" altLang="zh-CN" sz="1560" noProof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80%</a:t>
              </a:r>
              <a:endParaRPr lang="zh-CN" altLang="en-US" sz="1560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90600" y="5012052"/>
            <a:ext cx="6003290" cy="1513205"/>
            <a:chOff x="614" y="2238"/>
            <a:chExt cx="9454" cy="2383"/>
          </a:xfrm>
        </p:grpSpPr>
        <p:grpSp>
          <p:nvGrpSpPr>
            <p:cNvPr id="42" name="Gruppieren 41"/>
            <p:cNvGrpSpPr/>
            <p:nvPr/>
          </p:nvGrpSpPr>
          <p:grpSpPr>
            <a:xfrm rot="0">
              <a:off x="614" y="2238"/>
              <a:ext cx="4067" cy="1420"/>
              <a:chOff x="2411034" y="3611175"/>
              <a:chExt cx="2582694" cy="901598"/>
            </a:xfr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Gerade Verbindung 42"/>
              <p:cNvSpPr/>
              <p:nvPr/>
            </p:nvSpPr>
            <p:spPr>
              <a:xfrm>
                <a:off x="2990524" y="4491786"/>
                <a:ext cx="2003204" cy="0"/>
              </a:xfrm>
              <a:prstGeom prst="line">
                <a:avLst/>
              </a:prstGeom>
              <a:ln w="381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44" name="Richtungspfeil 43"/>
              <p:cNvSpPr/>
              <p:nvPr/>
            </p:nvSpPr>
            <p:spPr bwMode="gray">
              <a:xfrm rot="16200000">
                <a:off x="2539726" y="3736781"/>
                <a:ext cx="901598" cy="650386"/>
              </a:xfrm>
              <a:prstGeom prst="homePlate">
                <a:avLst/>
              </a:prstGeom>
              <a:solidFill>
                <a:srgbClr val="FFFFFF"/>
              </a:solidFill>
              <a:ln w="12700">
                <a:noFill/>
                <a:miter lim="800000"/>
              </a:ln>
              <a:effectLst/>
            </p:spPr>
            <p:txBody>
              <a:bodyPr lIns="108000" tIns="108000" rIns="144000" bIns="72000" rtlCol="0" anchor="ctr"/>
              <a:p>
                <a:pPr marL="190500" indent="-190500" algn="ctr" fontAlgn="base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anose="05000000000000000000" pitchFamily="2" charset="2"/>
                  <a:buChar char="§"/>
                </a:pPr>
                <a:endParaRPr lang="en-US" sz="1600" strike="noStrike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5" name="Gruppieren 44"/>
              <p:cNvGrpSpPr/>
              <p:nvPr/>
            </p:nvGrpSpPr>
            <p:grpSpPr>
              <a:xfrm>
                <a:off x="3450898" y="3824280"/>
                <a:ext cx="314326" cy="649288"/>
                <a:chOff x="403224" y="3403599"/>
                <a:chExt cx="314326" cy="649288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47" name="Freeform 1717"/>
                <p:cNvSpPr/>
                <p:nvPr/>
              </p:nvSpPr>
              <p:spPr bwMode="auto">
                <a:xfrm>
                  <a:off x="403224" y="3527424"/>
                  <a:ext cx="314326" cy="525463"/>
                </a:xfrm>
                <a:custGeom>
                  <a:avLst/>
                  <a:gdLst>
                    <a:gd name="T0" fmla="*/ 83 w 84"/>
                    <a:gd name="T1" fmla="*/ 57 h 140"/>
                    <a:gd name="T2" fmla="*/ 67 w 84"/>
                    <a:gd name="T3" fmla="*/ 7 h 140"/>
                    <a:gd name="T4" fmla="*/ 55 w 84"/>
                    <a:gd name="T5" fmla="*/ 0 h 140"/>
                    <a:gd name="T6" fmla="*/ 29 w 84"/>
                    <a:gd name="T7" fmla="*/ 0 h 140"/>
                    <a:gd name="T8" fmla="*/ 17 w 84"/>
                    <a:gd name="T9" fmla="*/ 7 h 140"/>
                    <a:gd name="T10" fmla="*/ 1 w 84"/>
                    <a:gd name="T11" fmla="*/ 57 h 140"/>
                    <a:gd name="T12" fmla="*/ 4 w 84"/>
                    <a:gd name="T13" fmla="*/ 63 h 140"/>
                    <a:gd name="T14" fmla="*/ 7 w 84"/>
                    <a:gd name="T15" fmla="*/ 64 h 140"/>
                    <a:gd name="T16" fmla="*/ 13 w 84"/>
                    <a:gd name="T17" fmla="*/ 61 h 140"/>
                    <a:gd name="T18" fmla="*/ 25 w 84"/>
                    <a:gd name="T19" fmla="*/ 22 h 140"/>
                    <a:gd name="T20" fmla="*/ 27 w 84"/>
                    <a:gd name="T21" fmla="*/ 23 h 140"/>
                    <a:gd name="T22" fmla="*/ 12 w 84"/>
                    <a:gd name="T23" fmla="*/ 85 h 140"/>
                    <a:gd name="T24" fmla="*/ 23 w 84"/>
                    <a:gd name="T25" fmla="*/ 85 h 140"/>
                    <a:gd name="T26" fmla="*/ 23 w 84"/>
                    <a:gd name="T27" fmla="*/ 135 h 140"/>
                    <a:gd name="T28" fmla="*/ 29 w 84"/>
                    <a:gd name="T29" fmla="*/ 140 h 140"/>
                    <a:gd name="T30" fmla="*/ 34 w 84"/>
                    <a:gd name="T31" fmla="*/ 140 h 140"/>
                    <a:gd name="T32" fmla="*/ 40 w 84"/>
                    <a:gd name="T33" fmla="*/ 135 h 140"/>
                    <a:gd name="T34" fmla="*/ 40 w 84"/>
                    <a:gd name="T35" fmla="*/ 85 h 140"/>
                    <a:gd name="T36" fmla="*/ 45 w 84"/>
                    <a:gd name="T37" fmla="*/ 85 h 140"/>
                    <a:gd name="T38" fmla="*/ 45 w 84"/>
                    <a:gd name="T39" fmla="*/ 135 h 140"/>
                    <a:gd name="T40" fmla="*/ 50 w 84"/>
                    <a:gd name="T41" fmla="*/ 140 h 140"/>
                    <a:gd name="T42" fmla="*/ 56 w 84"/>
                    <a:gd name="T43" fmla="*/ 140 h 140"/>
                    <a:gd name="T44" fmla="*/ 61 w 84"/>
                    <a:gd name="T45" fmla="*/ 135 h 140"/>
                    <a:gd name="T46" fmla="*/ 61 w 84"/>
                    <a:gd name="T47" fmla="*/ 85 h 140"/>
                    <a:gd name="T48" fmla="*/ 73 w 84"/>
                    <a:gd name="T49" fmla="*/ 85 h 140"/>
                    <a:gd name="T50" fmla="*/ 58 w 84"/>
                    <a:gd name="T51" fmla="*/ 23 h 140"/>
                    <a:gd name="T52" fmla="*/ 60 w 84"/>
                    <a:gd name="T53" fmla="*/ 22 h 140"/>
                    <a:gd name="T54" fmla="*/ 72 w 84"/>
                    <a:gd name="T55" fmla="*/ 61 h 140"/>
                    <a:gd name="T56" fmla="*/ 78 w 84"/>
                    <a:gd name="T57" fmla="*/ 64 h 140"/>
                    <a:gd name="T58" fmla="*/ 80 w 84"/>
                    <a:gd name="T59" fmla="*/ 63 h 140"/>
                    <a:gd name="T60" fmla="*/ 83 w 84"/>
                    <a:gd name="T61" fmla="*/ 57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4" h="140">
                      <a:moveTo>
                        <a:pt x="83" y="57"/>
                      </a:moveTo>
                      <a:cubicBezTo>
                        <a:pt x="83" y="57"/>
                        <a:pt x="68" y="7"/>
                        <a:pt x="67" y="7"/>
                      </a:cubicBezTo>
                      <a:cubicBezTo>
                        <a:pt x="66" y="3"/>
                        <a:pt x="61" y="0"/>
                        <a:pt x="55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4" y="0"/>
                        <a:pt x="19" y="3"/>
                        <a:pt x="17" y="7"/>
                      </a:cubicBezTo>
                      <a:cubicBezTo>
                        <a:pt x="17" y="7"/>
                        <a:pt x="1" y="57"/>
                        <a:pt x="1" y="57"/>
                      </a:cubicBezTo>
                      <a:cubicBezTo>
                        <a:pt x="0" y="60"/>
                        <a:pt x="2" y="63"/>
                        <a:pt x="4" y="63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9" y="65"/>
                        <a:pt x="12" y="63"/>
                        <a:pt x="13" y="61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2"/>
                        <a:pt x="26" y="22"/>
                        <a:pt x="27" y="23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23" y="85"/>
                        <a:pt x="23" y="85"/>
                        <a:pt x="23" y="85"/>
                      </a:cubicBezTo>
                      <a:cubicBezTo>
                        <a:pt x="23" y="135"/>
                        <a:pt x="23" y="135"/>
                        <a:pt x="23" y="135"/>
                      </a:cubicBezTo>
                      <a:cubicBezTo>
                        <a:pt x="23" y="138"/>
                        <a:pt x="26" y="140"/>
                        <a:pt x="29" y="140"/>
                      </a:cubicBezTo>
                      <a:cubicBezTo>
                        <a:pt x="34" y="140"/>
                        <a:pt x="34" y="140"/>
                        <a:pt x="34" y="140"/>
                      </a:cubicBezTo>
                      <a:cubicBezTo>
                        <a:pt x="37" y="140"/>
                        <a:pt x="40" y="138"/>
                        <a:pt x="40" y="135"/>
                      </a:cubicBezTo>
                      <a:cubicBezTo>
                        <a:pt x="40" y="85"/>
                        <a:pt x="40" y="85"/>
                        <a:pt x="40" y="85"/>
                      </a:cubicBezTo>
                      <a:cubicBezTo>
                        <a:pt x="45" y="85"/>
                        <a:pt x="45" y="85"/>
                        <a:pt x="45" y="85"/>
                      </a:cubicBezTo>
                      <a:cubicBezTo>
                        <a:pt x="45" y="135"/>
                        <a:pt x="45" y="135"/>
                        <a:pt x="45" y="135"/>
                      </a:cubicBezTo>
                      <a:cubicBezTo>
                        <a:pt x="45" y="138"/>
                        <a:pt x="47" y="140"/>
                        <a:pt x="50" y="140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59" y="140"/>
                        <a:pt x="61" y="138"/>
                        <a:pt x="61" y="135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3" y="85"/>
                        <a:pt x="73" y="85"/>
                        <a:pt x="73" y="85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59" y="22"/>
                        <a:pt x="59" y="22"/>
                        <a:pt x="60" y="22"/>
                      </a:cubicBezTo>
                      <a:cubicBezTo>
                        <a:pt x="72" y="61"/>
                        <a:pt x="72" y="61"/>
                        <a:pt x="72" y="61"/>
                      </a:cubicBezTo>
                      <a:cubicBezTo>
                        <a:pt x="73" y="63"/>
                        <a:pt x="76" y="65"/>
                        <a:pt x="78" y="64"/>
                      </a:cubicBezTo>
                      <a:cubicBezTo>
                        <a:pt x="80" y="63"/>
                        <a:pt x="80" y="63"/>
                        <a:pt x="80" y="63"/>
                      </a:cubicBezTo>
                      <a:cubicBezTo>
                        <a:pt x="83" y="63"/>
                        <a:pt x="84" y="60"/>
                        <a:pt x="8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48" name="Oval 1718"/>
                <p:cNvSpPr>
                  <a:spLocks noChangeArrowheads="1"/>
                </p:cNvSpPr>
                <p:nvPr/>
              </p:nvSpPr>
              <p:spPr bwMode="auto">
                <a:xfrm>
                  <a:off x="508000" y="3403599"/>
                  <a:ext cx="104775" cy="10795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</p:grpSp>
          <p:sp>
            <p:nvSpPr>
              <p:cNvPr id="46" name="Textfeld 45"/>
              <p:cNvSpPr txBox="1"/>
              <p:nvPr/>
            </p:nvSpPr>
            <p:spPr>
              <a:xfrm>
                <a:off x="2411034" y="3912386"/>
                <a:ext cx="1077802" cy="5232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p>
                <a:pPr algn="ctr" fontAlgn="base"/>
                <a:r>
                  <a:rPr lang="de-DE" b="1" strike="noStrike" noProof="1" dirty="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  <a:cs typeface="+mn-ea"/>
                  </a:rPr>
                  <a:t>+</a:t>
                </a:r>
                <a:r>
                  <a:rPr lang="de-DE" sz="2800" strike="noStrike" noProof="1" dirty="0" smtClean="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  <a:cs typeface="+mn-ea"/>
                  </a:rPr>
                  <a:t>50</a:t>
                </a:r>
                <a:endParaRPr lang="en-US" sz="2800" strike="noStrike" noProof="1" dirty="0">
                  <a:solidFill>
                    <a:srgbClr val="5E6D7C"/>
                  </a:solidFill>
                </a:endParaRPr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 rot="0">
              <a:off x="6010" y="2573"/>
              <a:ext cx="4058" cy="2048"/>
              <a:chOff x="3860742" y="3824280"/>
              <a:chExt cx="2577046" cy="1300174"/>
            </a:xfr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Gerade Verbindung 49"/>
              <p:cNvSpPr/>
              <p:nvPr/>
            </p:nvSpPr>
            <p:spPr>
              <a:xfrm>
                <a:off x="3860742" y="4491786"/>
                <a:ext cx="2196506" cy="0"/>
              </a:xfrm>
              <a:prstGeom prst="line">
                <a:avLst/>
              </a:prstGeom>
              <a:ln w="381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51" name="Richtungspfeil 50"/>
              <p:cNvSpPr/>
              <p:nvPr/>
            </p:nvSpPr>
            <p:spPr bwMode="gray">
              <a:xfrm rot="5400000">
                <a:off x="5628209" y="4473818"/>
                <a:ext cx="650886" cy="650386"/>
              </a:xfrm>
              <a:prstGeom prst="homePlate">
                <a:avLst/>
              </a:prstGeom>
              <a:solidFill>
                <a:srgbClr val="FFFFFF"/>
              </a:solidFill>
              <a:ln w="12700">
                <a:noFill/>
                <a:miter lim="800000"/>
              </a:ln>
              <a:effectLst/>
            </p:spPr>
            <p:txBody>
              <a:bodyPr lIns="108000" tIns="108000" rIns="144000" bIns="72000" rtlCol="0" anchor="ctr"/>
              <a:p>
                <a:pPr marL="190500" indent="-190500" algn="ctr" fontAlgn="base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anose="05000000000000000000" pitchFamily="2" charset="2"/>
                  <a:buChar char="§"/>
                </a:pPr>
                <a:endParaRPr lang="en-US" sz="1600" strike="noStrike" noProof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2" name="Gruppieren 51"/>
              <p:cNvGrpSpPr/>
              <p:nvPr/>
            </p:nvGrpSpPr>
            <p:grpSpPr>
              <a:xfrm>
                <a:off x="5255863" y="3824280"/>
                <a:ext cx="247650" cy="649288"/>
                <a:chOff x="436562" y="2638424"/>
                <a:chExt cx="247650" cy="649288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54" name="Freeform 1715"/>
                <p:cNvSpPr/>
                <p:nvPr/>
              </p:nvSpPr>
              <p:spPr bwMode="auto">
                <a:xfrm>
                  <a:off x="436562" y="2759074"/>
                  <a:ext cx="247650" cy="528638"/>
                </a:xfrm>
                <a:custGeom>
                  <a:avLst/>
                  <a:gdLst>
                    <a:gd name="T0" fmla="*/ 51 w 66"/>
                    <a:gd name="T1" fmla="*/ 0 h 141"/>
                    <a:gd name="T2" fmla="*/ 51 w 66"/>
                    <a:gd name="T3" fmla="*/ 0 h 141"/>
                    <a:gd name="T4" fmla="*/ 16 w 66"/>
                    <a:gd name="T5" fmla="*/ 0 h 141"/>
                    <a:gd name="T6" fmla="*/ 16 w 66"/>
                    <a:gd name="T7" fmla="*/ 0 h 141"/>
                    <a:gd name="T8" fmla="*/ 0 w 66"/>
                    <a:gd name="T9" fmla="*/ 12 h 141"/>
                    <a:gd name="T10" fmla="*/ 0 w 66"/>
                    <a:gd name="T11" fmla="*/ 16 h 141"/>
                    <a:gd name="T12" fmla="*/ 0 w 66"/>
                    <a:gd name="T13" fmla="*/ 58 h 141"/>
                    <a:gd name="T14" fmla="*/ 0 w 66"/>
                    <a:gd name="T15" fmla="*/ 66 h 141"/>
                    <a:gd name="T16" fmla="*/ 5 w 66"/>
                    <a:gd name="T17" fmla="*/ 70 h 141"/>
                    <a:gd name="T18" fmla="*/ 7 w 66"/>
                    <a:gd name="T19" fmla="*/ 70 h 141"/>
                    <a:gd name="T20" fmla="*/ 12 w 66"/>
                    <a:gd name="T21" fmla="*/ 66 h 141"/>
                    <a:gd name="T22" fmla="*/ 12 w 66"/>
                    <a:gd name="T23" fmla="*/ 58 h 141"/>
                    <a:gd name="T24" fmla="*/ 12 w 66"/>
                    <a:gd name="T25" fmla="*/ 23 h 141"/>
                    <a:gd name="T26" fmla="*/ 16 w 66"/>
                    <a:gd name="T27" fmla="*/ 23 h 141"/>
                    <a:gd name="T28" fmla="*/ 16 w 66"/>
                    <a:gd name="T29" fmla="*/ 58 h 141"/>
                    <a:gd name="T30" fmla="*/ 16 w 66"/>
                    <a:gd name="T31" fmla="*/ 91 h 141"/>
                    <a:gd name="T32" fmla="*/ 16 w 66"/>
                    <a:gd name="T33" fmla="*/ 116 h 141"/>
                    <a:gd name="T34" fmla="*/ 16 w 66"/>
                    <a:gd name="T35" fmla="*/ 133 h 141"/>
                    <a:gd name="T36" fmla="*/ 16 w 66"/>
                    <a:gd name="T37" fmla="*/ 135 h 141"/>
                    <a:gd name="T38" fmla="*/ 21 w 66"/>
                    <a:gd name="T39" fmla="*/ 141 h 141"/>
                    <a:gd name="T40" fmla="*/ 26 w 66"/>
                    <a:gd name="T41" fmla="*/ 141 h 141"/>
                    <a:gd name="T42" fmla="*/ 32 w 66"/>
                    <a:gd name="T43" fmla="*/ 135 h 141"/>
                    <a:gd name="T44" fmla="*/ 32 w 66"/>
                    <a:gd name="T45" fmla="*/ 133 h 141"/>
                    <a:gd name="T46" fmla="*/ 32 w 66"/>
                    <a:gd name="T47" fmla="*/ 116 h 141"/>
                    <a:gd name="T48" fmla="*/ 32 w 66"/>
                    <a:gd name="T49" fmla="*/ 91 h 141"/>
                    <a:gd name="T50" fmla="*/ 32 w 66"/>
                    <a:gd name="T51" fmla="*/ 69 h 141"/>
                    <a:gd name="T52" fmla="*/ 35 w 66"/>
                    <a:gd name="T53" fmla="*/ 69 h 141"/>
                    <a:gd name="T54" fmla="*/ 35 w 66"/>
                    <a:gd name="T55" fmla="*/ 91 h 141"/>
                    <a:gd name="T56" fmla="*/ 35 w 66"/>
                    <a:gd name="T57" fmla="*/ 116 h 141"/>
                    <a:gd name="T58" fmla="*/ 35 w 66"/>
                    <a:gd name="T59" fmla="*/ 133 h 141"/>
                    <a:gd name="T60" fmla="*/ 35 w 66"/>
                    <a:gd name="T61" fmla="*/ 135 h 141"/>
                    <a:gd name="T62" fmla="*/ 40 w 66"/>
                    <a:gd name="T63" fmla="*/ 141 h 141"/>
                    <a:gd name="T64" fmla="*/ 45 w 66"/>
                    <a:gd name="T65" fmla="*/ 141 h 141"/>
                    <a:gd name="T66" fmla="*/ 51 w 66"/>
                    <a:gd name="T67" fmla="*/ 135 h 141"/>
                    <a:gd name="T68" fmla="*/ 51 w 66"/>
                    <a:gd name="T69" fmla="*/ 133 h 141"/>
                    <a:gd name="T70" fmla="*/ 51 w 66"/>
                    <a:gd name="T71" fmla="*/ 116 h 141"/>
                    <a:gd name="T72" fmla="*/ 51 w 66"/>
                    <a:gd name="T73" fmla="*/ 91 h 141"/>
                    <a:gd name="T74" fmla="*/ 51 w 66"/>
                    <a:gd name="T75" fmla="*/ 58 h 141"/>
                    <a:gd name="T76" fmla="*/ 51 w 66"/>
                    <a:gd name="T77" fmla="*/ 23 h 141"/>
                    <a:gd name="T78" fmla="*/ 54 w 66"/>
                    <a:gd name="T79" fmla="*/ 23 h 141"/>
                    <a:gd name="T80" fmla="*/ 54 w 66"/>
                    <a:gd name="T81" fmla="*/ 58 h 141"/>
                    <a:gd name="T82" fmla="*/ 54 w 66"/>
                    <a:gd name="T83" fmla="*/ 66 h 141"/>
                    <a:gd name="T84" fmla="*/ 59 w 66"/>
                    <a:gd name="T85" fmla="*/ 70 h 141"/>
                    <a:gd name="T86" fmla="*/ 62 w 66"/>
                    <a:gd name="T87" fmla="*/ 70 h 141"/>
                    <a:gd name="T88" fmla="*/ 66 w 66"/>
                    <a:gd name="T89" fmla="*/ 66 h 141"/>
                    <a:gd name="T90" fmla="*/ 66 w 66"/>
                    <a:gd name="T91" fmla="*/ 58 h 141"/>
                    <a:gd name="T92" fmla="*/ 66 w 66"/>
                    <a:gd name="T93" fmla="*/ 16 h 141"/>
                    <a:gd name="T94" fmla="*/ 66 w 66"/>
                    <a:gd name="T95" fmla="*/ 12 h 141"/>
                    <a:gd name="T96" fmla="*/ 51 w 66"/>
                    <a:gd name="T97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6" h="141">
                      <a:moveTo>
                        <a:pt x="51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1"/>
                        <a:pt x="0" y="6"/>
                        <a:pt x="0" y="12"/>
                      </a:cubicBezTo>
                      <a:cubicBezTo>
                        <a:pt x="0" y="12"/>
                        <a:pt x="0" y="16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68"/>
                        <a:pt x="2" y="70"/>
                        <a:pt x="5" y="70"/>
                      </a:cubicBezTo>
                      <a:cubicBezTo>
                        <a:pt x="7" y="70"/>
                        <a:pt x="7" y="70"/>
                        <a:pt x="7" y="70"/>
                      </a:cubicBezTo>
                      <a:cubicBezTo>
                        <a:pt x="10" y="70"/>
                        <a:pt x="12" y="68"/>
                        <a:pt x="12" y="66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3" y="23"/>
                        <a:pt x="14" y="23"/>
                        <a:pt x="16" y="23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116"/>
                        <a:pt x="16" y="116"/>
                        <a:pt x="16" y="116"/>
                      </a:cubicBezTo>
                      <a:cubicBezTo>
                        <a:pt x="16" y="133"/>
                        <a:pt x="16" y="133"/>
                        <a:pt x="16" y="133"/>
                      </a:cubicBezTo>
                      <a:cubicBezTo>
                        <a:pt x="16" y="135"/>
                        <a:pt x="16" y="135"/>
                        <a:pt x="16" y="135"/>
                      </a:cubicBezTo>
                      <a:cubicBezTo>
                        <a:pt x="16" y="138"/>
                        <a:pt x="18" y="141"/>
                        <a:pt x="21" y="141"/>
                      </a:cubicBezTo>
                      <a:cubicBezTo>
                        <a:pt x="26" y="141"/>
                        <a:pt x="26" y="141"/>
                        <a:pt x="26" y="141"/>
                      </a:cubicBezTo>
                      <a:cubicBezTo>
                        <a:pt x="29" y="141"/>
                        <a:pt x="32" y="138"/>
                        <a:pt x="32" y="135"/>
                      </a:cubicBezTo>
                      <a:cubicBezTo>
                        <a:pt x="32" y="133"/>
                        <a:pt x="32" y="133"/>
                        <a:pt x="32" y="133"/>
                      </a:cubicBezTo>
                      <a:cubicBezTo>
                        <a:pt x="32" y="116"/>
                        <a:pt x="32" y="116"/>
                        <a:pt x="32" y="116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32" y="69"/>
                        <a:pt x="32" y="69"/>
                        <a:pt x="32" y="69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35" y="91"/>
                        <a:pt x="35" y="91"/>
                        <a:pt x="35" y="91"/>
                      </a:cubicBezTo>
                      <a:cubicBezTo>
                        <a:pt x="35" y="116"/>
                        <a:pt x="35" y="116"/>
                        <a:pt x="35" y="116"/>
                      </a:cubicBezTo>
                      <a:cubicBezTo>
                        <a:pt x="35" y="133"/>
                        <a:pt x="35" y="133"/>
                        <a:pt x="35" y="133"/>
                      </a:cubicBezTo>
                      <a:cubicBezTo>
                        <a:pt x="35" y="135"/>
                        <a:pt x="35" y="135"/>
                        <a:pt x="35" y="135"/>
                      </a:cubicBezTo>
                      <a:cubicBezTo>
                        <a:pt x="35" y="138"/>
                        <a:pt x="37" y="141"/>
                        <a:pt x="40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8" y="141"/>
                        <a:pt x="51" y="138"/>
                        <a:pt x="51" y="135"/>
                      </a:cubicBezTo>
                      <a:cubicBezTo>
                        <a:pt x="51" y="133"/>
                        <a:pt x="51" y="133"/>
                        <a:pt x="51" y="133"/>
                      </a:cubicBezTo>
                      <a:cubicBezTo>
                        <a:pt x="51" y="116"/>
                        <a:pt x="51" y="116"/>
                        <a:pt x="51" y="116"/>
                      </a:cubicBezTo>
                      <a:cubicBezTo>
                        <a:pt x="51" y="91"/>
                        <a:pt x="51" y="91"/>
                        <a:pt x="51" y="91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2" y="23"/>
                        <a:pt x="53" y="23"/>
                        <a:pt x="54" y="23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54" y="66"/>
                        <a:pt x="54" y="66"/>
                        <a:pt x="54" y="66"/>
                      </a:cubicBezTo>
                      <a:cubicBezTo>
                        <a:pt x="54" y="68"/>
                        <a:pt x="57" y="70"/>
                        <a:pt x="59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4" y="70"/>
                        <a:pt x="66" y="68"/>
                        <a:pt x="66" y="66"/>
                      </a:cubicBezTo>
                      <a:cubicBezTo>
                        <a:pt x="66" y="58"/>
                        <a:pt x="66" y="58"/>
                        <a:pt x="66" y="58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cubicBezTo>
                        <a:pt x="66" y="16"/>
                        <a:pt x="66" y="12"/>
                        <a:pt x="66" y="12"/>
                      </a:cubicBezTo>
                      <a:cubicBezTo>
                        <a:pt x="66" y="6"/>
                        <a:pt x="60" y="1"/>
                        <a:pt x="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  <p:sp>
              <p:nvSpPr>
                <p:cNvPr id="55" name="Oval 1716"/>
                <p:cNvSpPr>
                  <a:spLocks noChangeArrowheads="1"/>
                </p:cNvSpPr>
                <p:nvPr/>
              </p:nvSpPr>
              <p:spPr bwMode="auto">
                <a:xfrm>
                  <a:off x="508000" y="2638424"/>
                  <a:ext cx="104775" cy="104775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p>
                  <a:pPr fontAlgn="base"/>
                  <a:endParaRPr lang="en-US" strike="noStrike" noProof="1" dirty="0"/>
                </a:p>
              </p:txBody>
            </p:sp>
          </p:grpSp>
          <p:sp>
            <p:nvSpPr>
              <p:cNvPr id="53" name="Textfeld 52"/>
              <p:cNvSpPr txBox="1"/>
              <p:nvPr/>
            </p:nvSpPr>
            <p:spPr>
              <a:xfrm>
                <a:off x="5359986" y="4411673"/>
                <a:ext cx="1077802" cy="523220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p>
                <a:pPr algn="ctr" fontAlgn="base"/>
                <a:r>
                  <a:rPr lang="de-DE" b="1" strike="noStrike" noProof="1" dirty="0" smtClean="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  <a:cs typeface="+mn-ea"/>
                  </a:rPr>
                  <a:t>-</a:t>
                </a:r>
                <a:r>
                  <a:rPr lang="de-DE" sz="2800" strike="noStrike" noProof="1" dirty="0" smtClean="0">
                    <a:solidFill>
                      <a:srgbClr val="5E6D7C"/>
                    </a:solidFill>
                    <a:latin typeface="Calibri" panose="020F0502020204030204" charset="0"/>
                    <a:ea typeface="宋体" panose="02010600030101010101" pitchFamily="2" charset="-122"/>
                    <a:cs typeface="+mn-ea"/>
                  </a:rPr>
                  <a:t>38</a:t>
                </a:r>
                <a:endParaRPr lang="en-US" sz="2800" strike="noStrike" noProof="1" dirty="0">
                  <a:solidFill>
                    <a:srgbClr val="5E6D7C"/>
                  </a:solidFill>
                </a:endParaRPr>
              </a:p>
            </p:txBody>
          </p:sp>
        </p:grpSp>
      </p:grpSp>
      <p:pic>
        <p:nvPicPr>
          <p:cNvPr id="15397" name="图片 12" descr="3D-hospital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4075" y="5011738"/>
            <a:ext cx="1376363" cy="1376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9" grpId="0"/>
      <p:bldP spid="120" grpId="0"/>
      <p:bldP spid="126" grpId="0"/>
      <p:bldP spid="127" grpId="0"/>
      <p:bldP spid="128" grpId="0"/>
      <p:bldP spid="129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3" descr="Redocn_20110411141213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463" y="1030288"/>
            <a:ext cx="3170237" cy="6018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7548563" y="3967163"/>
            <a:ext cx="133191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完成</a:t>
            </a:r>
            <a:r>
              <a:rPr lang="zh-CN" altLang="en-US" sz="1560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概述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24900" y="3967163"/>
            <a:ext cx="127476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完成</a:t>
            </a:r>
            <a:r>
              <a:rPr lang="zh-CN" altLang="en-US" sz="1560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阶段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8563" y="4386263"/>
            <a:ext cx="133191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团队</a:t>
            </a:r>
            <a:r>
              <a:rPr lang="zh-CN" altLang="en-US" sz="1560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完成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24900" y="4386263"/>
            <a:ext cx="1274763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完成</a:t>
            </a:r>
            <a:r>
              <a:rPr lang="zh-CN" altLang="en-US" sz="1560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比例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7138" y="4768850"/>
            <a:ext cx="1276350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工作进度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24900" y="4748213"/>
            <a:ext cx="1489075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560" noProof="1" dirty="0" smtClean="0">
                <a:solidFill>
                  <a:srgbClr val="FC86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√</a:t>
            </a:r>
            <a:r>
              <a:rPr lang="zh-CN" altLang="en-US" sz="1560" noProof="1" dirty="0" smtClean="0">
                <a:solidFill>
                  <a:srgbClr val="D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r>
              <a:rPr lang="zh-CN" altLang="en-US" sz="1560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计划</a:t>
            </a:r>
            <a:r>
              <a:rPr lang="zh-CN" altLang="en-US" sz="1560" noProof="1" dirty="0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完成</a:t>
            </a:r>
            <a:endParaRPr lang="zh-CN" altLang="en-US" sz="1560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13638" y="2817813"/>
            <a:ext cx="2887662" cy="958850"/>
            <a:chOff x="7393561" y="2484942"/>
            <a:chExt cx="3335407" cy="1107278"/>
          </a:xfrm>
        </p:grpSpPr>
        <p:sp>
          <p:nvSpPr>
            <p:cNvPr id="17417" name="TextBox 22"/>
            <p:cNvSpPr txBox="1"/>
            <p:nvPr/>
          </p:nvSpPr>
          <p:spPr>
            <a:xfrm>
              <a:off x="7393561" y="2876340"/>
              <a:ext cx="3335407" cy="7158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3400" dirty="0">
                  <a:solidFill>
                    <a:srgbClr val="0066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工作完成情况</a:t>
              </a:r>
              <a:endParaRPr lang="zh-CN" altLang="en-US" sz="3400" dirty="0">
                <a:solidFill>
                  <a:srgbClr val="0066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418" name="TextBox 41"/>
            <p:cNvSpPr txBox="1"/>
            <p:nvPr/>
          </p:nvSpPr>
          <p:spPr>
            <a:xfrm>
              <a:off x="7435488" y="2484942"/>
              <a:ext cx="2292893" cy="3799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1500" b="1" dirty="0">
                  <a:solidFill>
                    <a:srgbClr val="FC8604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WORK  REPORT</a:t>
              </a:r>
              <a:endParaRPr lang="zh-CN" altLang="en-US" sz="1500" b="1" dirty="0">
                <a:solidFill>
                  <a:srgbClr val="FC860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007225" y="2422525"/>
            <a:ext cx="0" cy="257651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171450" y="6546850"/>
            <a:ext cx="11844338" cy="31115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5" name="组合 4"/>
          <p:cNvGrpSpPr/>
          <p:nvPr/>
        </p:nvGrpSpPr>
        <p:grpSpPr>
          <a:xfrm>
            <a:off x="4737100" y="2463800"/>
            <a:ext cx="1876425" cy="2482850"/>
            <a:chOff x="4392265" y="2154519"/>
            <a:chExt cx="2168184" cy="2868235"/>
          </a:xfrm>
        </p:grpSpPr>
        <p:grpSp>
          <p:nvGrpSpPr>
            <p:cNvPr id="32" name="组合 31"/>
            <p:cNvGrpSpPr/>
            <p:nvPr/>
          </p:nvGrpSpPr>
          <p:grpSpPr>
            <a:xfrm>
              <a:off x="4392265" y="2154519"/>
              <a:ext cx="2168184" cy="2231572"/>
              <a:chOff x="1827622" y="1343919"/>
              <a:chExt cx="2304000" cy="2304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560" strike="noStrike" noProof="1"/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4678970" y="2474541"/>
              <a:ext cx="1594774" cy="164139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4884" rIns="0" bIns="44884" rtlCol="0" anchor="ctr"/>
            <a:lstStyle/>
            <a:p>
              <a:pPr algn="ctr" fontAlgn="auto"/>
              <a:r>
                <a:rPr lang="en-US" altLang="zh-CN" sz="6000" strike="noStrike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6000" strike="noStrike" noProof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24" name="TextBox 42"/>
            <p:cNvSpPr txBox="1"/>
            <p:nvPr/>
          </p:nvSpPr>
          <p:spPr>
            <a:xfrm>
              <a:off x="4725890" y="4551124"/>
              <a:ext cx="1558083" cy="471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000" dirty="0">
                  <a:solidFill>
                    <a:srgbClr val="595959"/>
                  </a:solidFill>
                  <a:latin typeface="方正准圆简体" panose="02010601030101010101" pitchFamily="2" charset="-122"/>
                  <a:ea typeface="方正准圆简体" panose="02010601030101010101" pitchFamily="2" charset="-122"/>
                </a:rPr>
                <a:t>Overview</a:t>
              </a:r>
              <a:endParaRPr lang="zh-CN" altLang="en-US" sz="2000" dirty="0">
                <a:solidFill>
                  <a:srgbClr val="595959"/>
                </a:solidFill>
                <a:latin typeface="方正准圆简体" panose="02010601030101010101" pitchFamily="2" charset="-122"/>
                <a:ea typeface="方正准圆简体" panose="02010601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9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  <p:bldP spid="8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椭圆 24"/>
          <p:cNvSpPr/>
          <p:nvPr/>
        </p:nvSpPr>
        <p:spPr>
          <a:xfrm>
            <a:off x="2347913" y="2263775"/>
            <a:ext cx="3181350" cy="3275013"/>
          </a:xfrm>
          <a:prstGeom prst="ellips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zh-CN" altLang="en-US" sz="1560" strike="noStrike" noProof="1"/>
          </a:p>
        </p:txBody>
      </p:sp>
      <p:grpSp>
        <p:nvGrpSpPr>
          <p:cNvPr id="13" name="组合 12"/>
          <p:cNvGrpSpPr/>
          <p:nvPr/>
        </p:nvGrpSpPr>
        <p:grpSpPr>
          <a:xfrm>
            <a:off x="2976780" y="1558812"/>
            <a:ext cx="1717883" cy="1768332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86113" y="1773238"/>
            <a:ext cx="1300162" cy="1338262"/>
            <a:chOff x="4207298" y="1512123"/>
            <a:chExt cx="1003762" cy="1003758"/>
          </a:xfrm>
        </p:grpSpPr>
        <p:sp>
          <p:nvSpPr>
            <p:cNvPr id="14" name="椭圆 13"/>
            <p:cNvSpPr/>
            <p:nvPr/>
          </p:nvSpPr>
          <p:spPr>
            <a:xfrm>
              <a:off x="4207298" y="1512123"/>
              <a:ext cx="1003762" cy="100375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>
              <a:innerShdw blurRad="114300">
                <a:schemeClr val="bg1">
                  <a:lumMod val="50000"/>
                  <a:alpha val="2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1826" y="1744219"/>
              <a:ext cx="624833" cy="43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56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</a:t>
              </a:r>
              <a:endParaRPr lang="en-US" altLang="zh-CN" sz="1560" noProof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/>
              <a:r>
                <a:rPr lang="zh-CN" altLang="en-US" sz="156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内容</a:t>
              </a:r>
              <a:endParaRPr lang="zh-CN" altLang="en-US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77092" y="3660885"/>
            <a:ext cx="1717884" cy="1768332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85938" y="3875088"/>
            <a:ext cx="1300162" cy="1339850"/>
            <a:chOff x="3089228" y="3088680"/>
            <a:chExt cx="1003763" cy="1003758"/>
          </a:xfrm>
        </p:grpSpPr>
        <p:sp>
          <p:nvSpPr>
            <p:cNvPr id="19" name="椭圆 18"/>
            <p:cNvSpPr/>
            <p:nvPr/>
          </p:nvSpPr>
          <p:spPr>
            <a:xfrm>
              <a:off x="3089228" y="3088680"/>
              <a:ext cx="1003763" cy="100375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>
              <a:innerShdw blurRad="63500" dist="50800" dir="180000">
                <a:schemeClr val="tx1">
                  <a:lumMod val="65000"/>
                  <a:lumOff val="35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08043" y="3314659"/>
              <a:ext cx="700535" cy="43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56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</a:t>
              </a:r>
              <a:endParaRPr lang="en-US" altLang="zh-CN" sz="1560" noProof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/>
              <a:r>
                <a:rPr lang="zh-CN" altLang="en-US" sz="156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内容</a:t>
              </a:r>
              <a:endParaRPr lang="zh-CN" altLang="en-US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99371" y="3660885"/>
            <a:ext cx="1717884" cy="1768332"/>
            <a:chOff x="1463339" y="1072758"/>
            <a:chExt cx="1546058" cy="1546058"/>
          </a:xfrm>
          <a:effectLst>
            <a:outerShdw blurRad="330200" dist="215900" dir="6900000" sx="91000" sy="91000" algn="t" rotWithShape="0">
              <a:prstClr val="black">
                <a:alpha val="49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484232" y="1093651"/>
              <a:ext cx="1504273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08513" y="3875088"/>
            <a:ext cx="1300162" cy="1339850"/>
            <a:chOff x="5305581" y="3088680"/>
            <a:chExt cx="1003763" cy="1003758"/>
          </a:xfrm>
        </p:grpSpPr>
        <p:sp>
          <p:nvSpPr>
            <p:cNvPr id="9" name="椭圆 8"/>
            <p:cNvSpPr/>
            <p:nvPr/>
          </p:nvSpPr>
          <p:spPr>
            <a:xfrm>
              <a:off x="5305581" y="3088680"/>
              <a:ext cx="1003763" cy="1003758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>
              <a:innerShdw blurRad="63500" dist="50800" dir="660000">
                <a:schemeClr val="tx1">
                  <a:lumMod val="50000"/>
                  <a:lumOff val="5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560" strike="noStrike" noProof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18073" y="3301842"/>
              <a:ext cx="761358" cy="43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156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添加</a:t>
              </a:r>
              <a:endParaRPr lang="en-US" altLang="zh-CN" sz="1560" noProof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/>
              <a:r>
                <a:rPr lang="zh-CN" altLang="en-US" sz="1560" noProof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内容</a:t>
              </a:r>
              <a:endParaRPr lang="zh-CN" altLang="en-US" sz="156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1" name="Arc 3"/>
          <p:cNvSpPr/>
          <p:nvPr/>
        </p:nvSpPr>
        <p:spPr>
          <a:xfrm rot="1012582">
            <a:off x="3771900" y="2109788"/>
            <a:ext cx="2047875" cy="2108200"/>
          </a:xfrm>
          <a:prstGeom prst="arc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en-US" sz="1560" strike="noStrike" noProof="1">
              <a:solidFill>
                <a:schemeClr val="accent2"/>
              </a:solidFill>
            </a:endParaRPr>
          </a:p>
        </p:txBody>
      </p:sp>
      <p:sp>
        <p:nvSpPr>
          <p:cNvPr id="32" name="Arc 3"/>
          <p:cNvSpPr/>
          <p:nvPr/>
        </p:nvSpPr>
        <p:spPr>
          <a:xfrm rot="8151960">
            <a:off x="2811463" y="3865563"/>
            <a:ext cx="2047875" cy="2108200"/>
          </a:xfrm>
          <a:prstGeom prst="arc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en-US" sz="1560" strike="noStrike" noProof="1">
              <a:solidFill>
                <a:schemeClr val="accent2"/>
              </a:solidFill>
            </a:endParaRPr>
          </a:p>
        </p:txBody>
      </p:sp>
      <p:sp>
        <p:nvSpPr>
          <p:cNvPr id="33" name="Arc 3"/>
          <p:cNvSpPr/>
          <p:nvPr/>
        </p:nvSpPr>
        <p:spPr>
          <a:xfrm rot="15479340">
            <a:off x="1728788" y="2193925"/>
            <a:ext cx="2108200" cy="2047875"/>
          </a:xfrm>
          <a:prstGeom prst="arc">
            <a:avLst/>
          </a:prstGeom>
          <a:ln w="222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9637" tIns="59818" rIns="119637" bIns="59818" rtlCol="0" anchor="ctr"/>
          <a:lstStyle/>
          <a:p>
            <a:pPr algn="ctr" fontAlgn="auto"/>
            <a:endParaRPr lang="en-US" sz="1560" strike="noStrike" noProof="1">
              <a:solidFill>
                <a:schemeClr val="accent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77050" y="2605088"/>
            <a:ext cx="3525838" cy="593725"/>
          </a:xfrm>
          <a:prstGeom prst="rect">
            <a:avLst/>
          </a:prstGeom>
          <a:noFill/>
        </p:spPr>
        <p:txBody>
          <a:bodyPr wrap="square" lIns="119637" tIns="59818" rIns="119637" bIns="59818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04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在此框中选择粘贴，并选择只保留文字。您的内容打在这里，或者通过复制您的文本后，在此框</a:t>
            </a:r>
            <a:endParaRPr lang="en-US" altLang="zh-CN" sz="1040" noProof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002463" y="2055813"/>
            <a:ext cx="2867025" cy="450850"/>
            <a:chOff x="1155515" y="1431873"/>
            <a:chExt cx="2213197" cy="338559"/>
          </a:xfrm>
        </p:grpSpPr>
        <p:cxnSp>
          <p:nvCxnSpPr>
            <p:cNvPr id="59" name="Straight Connector 38"/>
            <p:cNvCxnSpPr/>
            <p:nvPr/>
          </p:nvCxnSpPr>
          <p:spPr bwMode="auto">
            <a:xfrm flipV="1">
              <a:off x="1190045" y="1770430"/>
              <a:ext cx="2034652" cy="2"/>
            </a:xfrm>
            <a:prstGeom prst="line">
              <a:avLst/>
            </a:prstGeom>
            <a:ln w="6350" cap="rnd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76" name="组合 59"/>
            <p:cNvGrpSpPr/>
            <p:nvPr/>
          </p:nvGrpSpPr>
          <p:grpSpPr>
            <a:xfrm>
              <a:off x="1155515" y="1431873"/>
              <a:ext cx="2213197" cy="286702"/>
              <a:chOff x="1155515" y="1431873"/>
              <a:chExt cx="2213197" cy="286702"/>
            </a:xfrm>
          </p:grpSpPr>
          <p:sp>
            <p:nvSpPr>
              <p:cNvPr id="61" name="Rounded Rectangle 43"/>
              <p:cNvSpPr/>
              <p:nvPr/>
            </p:nvSpPr>
            <p:spPr>
              <a:xfrm>
                <a:off x="1155515" y="1463818"/>
                <a:ext cx="720000" cy="243888"/>
              </a:xfrm>
              <a:prstGeom prst="roundRect">
                <a:avLst>
                  <a:gd name="adj" fmla="val 46832"/>
                </a:avLst>
              </a:prstGeom>
              <a:solidFill>
                <a:srgbClr val="0066FF"/>
              </a:solidFill>
              <a:ln>
                <a:noFill/>
              </a:ln>
              <a:effectLst>
                <a:outerShdw blurRad="165100" dist="889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id-ID" sz="1560" strike="noStrike" noProof="1"/>
              </a:p>
            </p:txBody>
          </p:sp>
          <p:sp>
            <p:nvSpPr>
              <p:cNvPr id="19478" name="TextBox 61"/>
              <p:cNvSpPr txBox="1"/>
              <p:nvPr/>
            </p:nvSpPr>
            <p:spPr>
              <a:xfrm>
                <a:off x="1189998" y="1480420"/>
                <a:ext cx="651035" cy="227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/>
                <a:r>
                  <a:rPr lang="zh-CN" altLang="en-US" sz="1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添加内容</a:t>
                </a:r>
                <a:endParaRPr lang="id-ID" altLang="en-US" sz="1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479" name="TextBox 62"/>
              <p:cNvSpPr txBox="1"/>
              <p:nvPr/>
            </p:nvSpPr>
            <p:spPr>
              <a:xfrm>
                <a:off x="1918640" y="1431873"/>
                <a:ext cx="1450072" cy="2867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1900" dirty="0">
                    <a:solidFill>
                      <a:srgbClr val="404040"/>
                    </a:solidFill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Add Content</a:t>
                </a:r>
                <a:endParaRPr lang="zh-CN" altLang="en-US" sz="1900" dirty="0">
                  <a:solidFill>
                    <a:srgbClr val="404040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</p:grpSp>
      </p:grpSp>
      <p:grpSp>
        <p:nvGrpSpPr>
          <p:cNvPr id="64" name="Group 21"/>
          <p:cNvGrpSpPr/>
          <p:nvPr/>
        </p:nvGrpSpPr>
        <p:grpSpPr>
          <a:xfrm>
            <a:off x="6859588" y="4014788"/>
            <a:ext cx="3744912" cy="809625"/>
            <a:chOff x="4608212" y="2925551"/>
            <a:chExt cx="2891235" cy="607695"/>
          </a:xfrm>
        </p:grpSpPr>
        <p:sp>
          <p:nvSpPr>
            <p:cNvPr id="65" name="TextBox 64"/>
            <p:cNvSpPr txBox="1"/>
            <p:nvPr/>
          </p:nvSpPr>
          <p:spPr>
            <a:xfrm>
              <a:off x="4608212" y="2925551"/>
              <a:ext cx="571504" cy="60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id-ID" altLang="en-US" sz="4600" dirty="0">
                  <a:solidFill>
                    <a:srgbClr val="808080"/>
                  </a:solidFill>
                  <a:latin typeface="Calibri Light" panose="020F0302020204030204" charset="0"/>
                  <a:ea typeface="宋体" panose="02010600030101010101" pitchFamily="2" charset="-122"/>
                </a:rPr>
                <a:t>2.</a:t>
              </a:r>
              <a:endParaRPr lang="id-ID" altLang="en-US" sz="4600" dirty="0">
                <a:solidFill>
                  <a:srgbClr val="808080"/>
                </a:solidFill>
                <a:latin typeface="Calibri Light" panose="020F03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66" name="Rectangle 23"/>
            <p:cNvSpPr/>
            <p:nvPr/>
          </p:nvSpPr>
          <p:spPr>
            <a:xfrm>
              <a:off x="5072066" y="3035103"/>
              <a:ext cx="2427381" cy="424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040" strike="noStrike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在此框中选择粘贴，并选择只保留文字。您的内容打在这里，或者通过复制您的文本后，在此框</a:t>
              </a:r>
              <a:endParaRPr lang="en-US" altLang="zh-CN" sz="1040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7" name="Group 24"/>
          <p:cNvGrpSpPr/>
          <p:nvPr/>
        </p:nvGrpSpPr>
        <p:grpSpPr>
          <a:xfrm>
            <a:off x="6843713" y="4826000"/>
            <a:ext cx="3652837" cy="809625"/>
            <a:chOff x="4608212" y="2925551"/>
            <a:chExt cx="2819227" cy="607695"/>
          </a:xfrm>
        </p:grpSpPr>
        <p:sp>
          <p:nvSpPr>
            <p:cNvPr id="68" name="TextBox 67"/>
            <p:cNvSpPr txBox="1"/>
            <p:nvPr/>
          </p:nvSpPr>
          <p:spPr>
            <a:xfrm>
              <a:off x="4608212" y="2925551"/>
              <a:ext cx="571504" cy="60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id-ID" sz="4675" noProof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rPr>
                <a:t>3</a:t>
              </a:r>
              <a:r>
                <a:rPr lang="id-ID" altLang="zh-CN" sz="4675" noProof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rPr>
                <a:t>.</a:t>
              </a:r>
              <a:endParaRPr lang="id-ID" sz="4675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69" name="Rectangle 26"/>
            <p:cNvSpPr/>
            <p:nvPr/>
          </p:nvSpPr>
          <p:spPr>
            <a:xfrm>
              <a:off x="5072066" y="3035103"/>
              <a:ext cx="2355373" cy="424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040" strike="noStrike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在此框中选择粘贴，并选择只保留文字。您的内容打在这里，或者通过复制您的文本后，在此框</a:t>
              </a:r>
              <a:endParaRPr lang="en-US" altLang="zh-CN" sz="1040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0" name="Group 20"/>
          <p:cNvGrpSpPr/>
          <p:nvPr/>
        </p:nvGrpSpPr>
        <p:grpSpPr>
          <a:xfrm>
            <a:off x="6859588" y="3205163"/>
            <a:ext cx="3557587" cy="809625"/>
            <a:chOff x="4608212" y="2925552"/>
            <a:chExt cx="2747219" cy="688679"/>
          </a:xfrm>
        </p:grpSpPr>
        <p:sp>
          <p:nvSpPr>
            <p:cNvPr id="71" name="TextBox 70"/>
            <p:cNvSpPr txBox="1"/>
            <p:nvPr/>
          </p:nvSpPr>
          <p:spPr>
            <a:xfrm>
              <a:off x="4608212" y="2925552"/>
              <a:ext cx="571504" cy="688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id-ID" sz="4675" noProof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rPr>
                <a:t>1</a:t>
              </a:r>
              <a:r>
                <a:rPr lang="id-ID" altLang="zh-CN" sz="4675" noProof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rPr>
                <a:t>.</a:t>
              </a:r>
              <a:endParaRPr lang="id-ID" sz="4675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72" name="Rectangle 19"/>
            <p:cNvSpPr/>
            <p:nvPr/>
          </p:nvSpPr>
          <p:spPr>
            <a:xfrm>
              <a:off x="5072066" y="3035104"/>
              <a:ext cx="2283365" cy="415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865" strike="noStrike" noProof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在此框中选择粘贴，并选择只保留文字。您的内容打在这里，或者通过复制您的文本后，在此框</a:t>
              </a:r>
              <a:endParaRPr lang="en-US" altLang="zh-CN" sz="865" strike="noStrike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9489" name="图片 1" descr="3D-hospital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00" y="2844800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31" grpId="0" bldLvl="0" animBg="1"/>
      <p:bldP spid="32" grpId="0" bldLvl="0" animBg="1"/>
      <p:bldP spid="33" grpId="0" bldLvl="0" animBg="1"/>
      <p:bldP spid="5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3427</Words>
  <Application>WPS 演示</Application>
  <PresentationFormat>宽屏</PresentationFormat>
  <Paragraphs>646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微软雅黑</vt:lpstr>
      <vt:lpstr>DFGothic-EB</vt:lpstr>
      <vt:lpstr>思源黑体 CN Medium</vt:lpstr>
      <vt:lpstr>思源黑体 CN Bold</vt:lpstr>
      <vt:lpstr>方正准圆简体</vt:lpstr>
      <vt:lpstr>方正兰亭纤黑_GBK</vt:lpstr>
      <vt:lpstr>Calibri Light</vt:lpstr>
      <vt:lpstr>华文黑体</vt:lpstr>
      <vt:lpstr>Arial Unicode MS</vt:lpstr>
      <vt:lpstr>思源黑体 CN Normal</vt:lpstr>
      <vt:lpstr>Lato Light</vt:lpstr>
      <vt:lpstr>Roboto</vt:lpstr>
      <vt:lpstr>思源黑体 CN Regular</vt:lpstr>
      <vt:lpstr>Agency FB</vt:lpstr>
      <vt:lpstr>Arial Rounded MT Bold</vt:lpstr>
      <vt:lpstr>Times New Roman</vt:lpstr>
      <vt:lpstr>DIN Mittelschrift Std</vt:lpstr>
      <vt:lpstr>Lato</vt:lpstr>
      <vt:lpstr>黑体</vt:lpstr>
      <vt:lpstr>Office 主题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9</cp:revision>
  <dcterms:created xsi:type="dcterms:W3CDTF">2017-03-07T09:49:00Z</dcterms:created>
  <dcterms:modified xsi:type="dcterms:W3CDTF">2017-06-20T09:39:57Z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