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9" r:id="rId3"/>
    <p:sldId id="260" r:id="rId5"/>
    <p:sldId id="261" r:id="rId6"/>
    <p:sldId id="262" r:id="rId7"/>
    <p:sldId id="263" r:id="rId8"/>
    <p:sldId id="273" r:id="rId9"/>
    <p:sldId id="264" r:id="rId10"/>
    <p:sldId id="265" r:id="rId11"/>
    <p:sldId id="266" r:id="rId12"/>
    <p:sldId id="267" r:id="rId13"/>
    <p:sldId id="274" r:id="rId14"/>
    <p:sldId id="268" r:id="rId15"/>
    <p:sldId id="269" r:id="rId16"/>
    <p:sldId id="270" r:id="rId17"/>
    <p:sldId id="275" r:id="rId18"/>
    <p:sldId id="271" r:id="rId19"/>
    <p:sldId id="272" r:id="rId20"/>
    <p:sldId id="276" r:id="rId21"/>
    <p:sldId id="281" r:id="rId22"/>
    <p:sldId id="277" r:id="rId23"/>
    <p:sldId id="278" r:id="rId24"/>
    <p:sldId id="279" r:id="rId25"/>
    <p:sldId id="282" r:id="rId26"/>
    <p:sldId id="280" r:id="rId27"/>
    <p:sldId id="283" r:id="rId28"/>
    <p:sldId id="284" r:id="rId29"/>
    <p:sldId id="285" r:id="rId30"/>
    <p:sldId id="286" r:id="rId31"/>
    <p:sldId id="287" r:id="rId32"/>
    <p:sldId id="288" r:id="rId33"/>
    <p:sldId id="289" r:id="rId34"/>
  </p:sldIdLst>
  <p:sldSz cx="12190095" cy="6858000"/>
  <p:notesSz cx="6858000" cy="9144000"/>
  <p:embeddedFontLst>
    <p:embeddedFont>
      <p:font typeface="微软雅黑" panose="020B0503020204020204" pitchFamily="34" charset="-122"/>
      <p:regular r:id="rId38"/>
    </p:embeddedFont>
    <p:embeddedFont>
      <p:font typeface="经典繁超宋" panose="02010609000101010101" pitchFamily="49" charset="-122"/>
      <p:regular r:id="rId39"/>
    </p:embeddedFont>
    <p:embeddedFont>
      <p:font typeface="华文黑体" panose="02010600040101010101" pitchFamily="2" charset="-122"/>
      <p:regular r:id="rId40"/>
    </p:embeddedFont>
    <p:embeddedFont>
      <p:font typeface="Verdana" panose="020B0604030504040204"/>
      <p:regular r:id="rId41"/>
      <p:bold r:id="rId42"/>
      <p:italic r:id="rId43"/>
      <p:boldItalic r:id="rId44"/>
    </p:embeddedFont>
    <p:embeddedFont>
      <p:font typeface="Calibri" panose="020F0502020204030204" charset="0"/>
      <p:regular r:id="rId45"/>
      <p:bold r:id="rId46"/>
      <p:italic r:id="rId47"/>
      <p:boldItalic r:id="rId48"/>
    </p:embeddedFont>
    <p:embeddedFont>
      <p:font typeface="Impact" panose="020B0806030902050204" pitchFamily="34" charset="0"/>
      <p:regular r:id="rId49"/>
    </p:embeddedFont>
    <p:embeddedFont>
      <p:font typeface="华文细黑" panose="02010600040101010101" pitchFamily="2" charset="-122"/>
      <p:regular r:id="rId5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455"/>
    <a:srgbClr val="E8E8E6"/>
    <a:srgbClr val="FFFFFF"/>
    <a:srgbClr val="080808"/>
    <a:srgbClr val="9498AE"/>
    <a:srgbClr val="7C819C"/>
    <a:srgbClr val="636883"/>
    <a:srgbClr val="53576D"/>
    <a:srgbClr val="722A2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4595" autoAdjust="0"/>
  </p:normalViewPr>
  <p:slideViewPr>
    <p:cSldViewPr>
      <p:cViewPr>
        <p:scale>
          <a:sx n="100" d="100"/>
          <a:sy n="100" d="100"/>
        </p:scale>
        <p:origin x="-576" y="-1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font" Target="fonts/font13.fntdata"/><Relationship Id="rId5" Type="http://schemas.openxmlformats.org/officeDocument/2006/relationships/slide" Target="slides/slide2.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notesMaster" Target="notesMasters/notesMaster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0E5BC-B417-466E-A76A-1359E7C5B0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0E0E2-7263-44C4-AAA9-733DBA7BD20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smtClean="0"/>
              <a:t>更多模板请关注：https://haosc.taobao.com</a:t>
            </a:r>
            <a:endParaRPr smtClean="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414455"/>
        </a:solidFill>
        <a:effectLst/>
      </p:bgPr>
    </p:bg>
    <p:spTree>
      <p:nvGrpSpPr>
        <p:cNvPr id="1" name=""/>
        <p:cNvGrpSpPr/>
        <p:nvPr/>
      </p:nvGrpSpPr>
      <p:grpSpPr>
        <a:xfrm>
          <a:off x="0" y="0"/>
          <a:ext cx="0" cy="0"/>
          <a:chOff x="0" y="0"/>
          <a:chExt cx="0" cy="0"/>
        </a:xfrm>
      </p:grpSpPr>
    </p:spTree>
  </p:cSld>
  <p:clrMapOvr>
    <a:masterClrMapping/>
  </p:clrMapOvr>
  <p:transition spd="slow">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363"/>
            <a:ext cx="9142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5682A8-D6B6-4FDA-A495-4D437BAFB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FFFFFF"/>
          </a:fgClr>
          <a:bgClr>
            <a:srgbClr val="E8E8E6"/>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0" Type="http://schemas.openxmlformats.org/officeDocument/2006/relationships/notesSlide" Target="../notesSlides/notesSlide3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83130" y="1294"/>
            <a:ext cx="2011675" cy="182523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3502918" y="2173796"/>
            <a:ext cx="8687495" cy="2865281"/>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5087094" y="4017967"/>
            <a:ext cx="4140460" cy="548640"/>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000" dirty="0" smtClean="0">
                <a:solidFill>
                  <a:schemeClr val="bg1"/>
                </a:solidFill>
              </a:rPr>
              <a:t>XX</a:t>
            </a:r>
            <a:r>
              <a:rPr lang="zh-CN" altLang="en-US" sz="2000" dirty="0" smtClean="0">
                <a:solidFill>
                  <a:schemeClr val="bg1"/>
                </a:solidFill>
              </a:rPr>
              <a:t>学院</a:t>
            </a:r>
            <a:r>
              <a:rPr lang="en-US" altLang="zh-CN" sz="2000" dirty="0" smtClean="0">
                <a:solidFill>
                  <a:schemeClr val="bg1"/>
                </a:solidFill>
              </a:rPr>
              <a:t>XX</a:t>
            </a:r>
            <a:r>
              <a:rPr lang="zh-CN" altLang="en-US" sz="2000" dirty="0" smtClean="0">
                <a:solidFill>
                  <a:schemeClr val="bg1"/>
                </a:solidFill>
              </a:rPr>
              <a:t>系  </a:t>
            </a:r>
            <a:r>
              <a:rPr lang="en-US" altLang="zh-CN" sz="2000" dirty="0" smtClean="0">
                <a:solidFill>
                  <a:schemeClr val="bg1"/>
                </a:solidFill>
              </a:rPr>
              <a:t>XX</a:t>
            </a:r>
            <a:r>
              <a:rPr lang="zh-CN" altLang="en-US" sz="2000" dirty="0" smtClean="0">
                <a:solidFill>
                  <a:schemeClr val="bg1"/>
                </a:solidFill>
              </a:rPr>
              <a:t>级</a:t>
            </a:r>
            <a:r>
              <a:rPr lang="en-US" altLang="zh-CN" sz="2000" dirty="0" smtClean="0">
                <a:solidFill>
                  <a:schemeClr val="bg1"/>
                </a:solidFill>
              </a:rPr>
              <a:t>XX</a:t>
            </a:r>
            <a:r>
              <a:rPr lang="zh-CN" altLang="en-US" sz="2000" dirty="0" smtClean="0">
                <a:solidFill>
                  <a:schemeClr val="bg1"/>
                </a:solidFill>
              </a:rPr>
              <a:t>班</a:t>
            </a:r>
            <a:endParaRPr lang="zh-CN" altLang="en-US" sz="2000" dirty="0">
              <a:solidFill>
                <a:schemeClr val="bg1"/>
              </a:solidFill>
            </a:endParaRPr>
          </a:p>
        </p:txBody>
      </p:sp>
      <p:pic>
        <p:nvPicPr>
          <p:cNvPr id="3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70973" y="99497"/>
            <a:ext cx="1620984" cy="1620984"/>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4815077" y="1818923"/>
            <a:ext cx="7375336" cy="354873"/>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descr="D:\360data\重要数据\桌面\rolled newspaper (5)副本.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8923"/>
            <a:ext cx="4835066" cy="32201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087094" y="2416951"/>
            <a:ext cx="4680520" cy="640080"/>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smtClean="0">
                <a:solidFill>
                  <a:schemeClr val="bg1"/>
                </a:solidFill>
              </a:rPr>
              <a:t>严谨实用论文答辩动态</a:t>
            </a:r>
            <a:r>
              <a:rPr lang="en-US" altLang="zh-CN" sz="2400" smtClean="0">
                <a:solidFill>
                  <a:schemeClr val="bg1"/>
                </a:solidFill>
              </a:rPr>
              <a:t>PPT</a:t>
            </a:r>
            <a:r>
              <a:rPr lang="zh-CN" altLang="en-US" sz="2400" smtClean="0">
                <a:solidFill>
                  <a:schemeClr val="bg1"/>
                </a:solidFill>
              </a:rPr>
              <a:t>模板</a:t>
            </a:r>
            <a:endParaRPr lang="zh-CN" altLang="en-US" sz="2400" smtClean="0">
              <a:solidFill>
                <a:schemeClr val="bg1"/>
              </a:solidFill>
            </a:endParaRPr>
          </a:p>
        </p:txBody>
      </p:sp>
      <p:sp>
        <p:nvSpPr>
          <p:cNvPr id="18" name="文本框 17"/>
          <p:cNvSpPr txBox="1"/>
          <p:nvPr/>
        </p:nvSpPr>
        <p:spPr>
          <a:xfrm>
            <a:off x="5015086" y="3060157"/>
            <a:ext cx="6466756" cy="1094105"/>
          </a:xfrm>
          <a:prstGeom prst="rect">
            <a:avLst/>
          </a:prstGeom>
          <a:noFill/>
        </p:spPr>
        <p:txBody>
          <a:bodyPr wrap="square" rtlCol="0">
            <a:spAutoFit/>
          </a:bodyPr>
          <a:lstStyle/>
          <a:p>
            <a:r>
              <a:rPr lang="zh-CN" altLang="en-US" sz="6000" dirty="0" smtClean="0">
                <a:solidFill>
                  <a:schemeClr val="bg1"/>
                </a:solidFill>
                <a:latin typeface="MStiffHei HKS UltraBold" panose="00000900000000000000" pitchFamily="2" charset="-120"/>
                <a:ea typeface="MStiffHei HKS UltraBold" panose="00000900000000000000" pitchFamily="2" charset="-120"/>
              </a:rPr>
              <a:t>高等学校答辯模板</a:t>
            </a:r>
            <a:endParaRPr lang="zh-CN" altLang="en-US" sz="6000" dirty="0" smtClean="0">
              <a:solidFill>
                <a:schemeClr val="bg1"/>
              </a:solidFill>
              <a:latin typeface="MStiffHei HKS UltraBold" panose="00000900000000000000" pitchFamily="2" charset="-120"/>
              <a:ea typeface="MStiffHei HKS UltraBold" panose="00000900000000000000" pitchFamily="2" charset="-120"/>
            </a:endParaRPr>
          </a:p>
        </p:txBody>
      </p:sp>
      <p:sp>
        <p:nvSpPr>
          <p:cNvPr id="35" name="TextBox 34"/>
          <p:cNvSpPr txBox="1"/>
          <p:nvPr/>
        </p:nvSpPr>
        <p:spPr>
          <a:xfrm>
            <a:off x="5086985" y="5877560"/>
            <a:ext cx="6509385" cy="645160"/>
          </a:xfrm>
          <a:prstGeom prst="rect">
            <a:avLst/>
          </a:prstGeom>
        </p:spPr>
        <p:txBody>
          <a:bodyPr wrap="square">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b="1" smtClean="0">
                <a:solidFill>
                  <a:srgbClr val="414455"/>
                </a:solidFill>
              </a:rPr>
              <a:t>答辩人</a:t>
            </a:r>
            <a:r>
              <a:rPr lang="zh-CN" altLang="en-US" sz="2400" b="1" smtClean="0">
                <a:solidFill>
                  <a:schemeClr val="tx1">
                    <a:lumMod val="75000"/>
                    <a:lumOff val="25000"/>
                  </a:schemeClr>
                </a:solidFill>
              </a:rPr>
              <a:t>：情缘素材          </a:t>
            </a:r>
            <a:r>
              <a:rPr lang="zh-CN" altLang="en-US" sz="2400" b="1" smtClean="0">
                <a:solidFill>
                  <a:srgbClr val="414455"/>
                </a:solidFill>
              </a:rPr>
              <a:t>导师</a:t>
            </a:r>
            <a:r>
              <a:rPr lang="zh-CN" altLang="en-US" sz="2400" b="1" smtClean="0">
                <a:solidFill>
                  <a:schemeClr val="tx1">
                    <a:lumMod val="75000"/>
                    <a:lumOff val="25000"/>
                  </a:schemeClr>
                </a:solidFill>
              </a:rPr>
              <a:t>：情缘素材</a:t>
            </a:r>
            <a:endParaRPr lang="zh-CN" altLang="en-US" sz="2400" b="1" smtClean="0">
              <a:solidFill>
                <a:schemeClr val="tx1">
                  <a:lumMod val="75000"/>
                  <a:lumOff val="25000"/>
                </a:schemeClr>
              </a:solidFill>
            </a:endParaRPr>
          </a:p>
        </p:txBody>
      </p:sp>
      <p:grpSp>
        <p:nvGrpSpPr>
          <p:cNvPr id="36" name="组合 35"/>
          <p:cNvGrpSpPr/>
          <p:nvPr/>
        </p:nvGrpSpPr>
        <p:grpSpPr>
          <a:xfrm>
            <a:off x="6073163" y="960929"/>
            <a:ext cx="681980" cy="681980"/>
            <a:chOff x="952456" y="3218117"/>
            <a:chExt cx="877066" cy="877066"/>
          </a:xfrm>
        </p:grpSpPr>
        <p:sp>
          <p:nvSpPr>
            <p:cNvPr id="38" name="椭圆 50"/>
            <p:cNvSpPr>
              <a:spLocks noChangeArrowheads="1"/>
            </p:cNvSpPr>
            <p:nvPr/>
          </p:nvSpPr>
          <p:spPr bwMode="auto">
            <a:xfrm>
              <a:off x="952456" y="3218117"/>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0" name="Picture 3" descr="D:\360data\重要数据\桌面\46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组合 40"/>
          <p:cNvGrpSpPr/>
          <p:nvPr/>
        </p:nvGrpSpPr>
        <p:grpSpPr>
          <a:xfrm>
            <a:off x="6978091" y="960929"/>
            <a:ext cx="681980" cy="681980"/>
            <a:chOff x="2812677" y="3391963"/>
            <a:chExt cx="877066" cy="877066"/>
          </a:xfrm>
        </p:grpSpPr>
        <p:sp>
          <p:nvSpPr>
            <p:cNvPr id="42" name="椭圆 50"/>
            <p:cNvSpPr>
              <a:spLocks noChangeArrowheads="1"/>
            </p:cNvSpPr>
            <p:nvPr/>
          </p:nvSpPr>
          <p:spPr bwMode="auto">
            <a:xfrm>
              <a:off x="2812677" y="3391963"/>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3" name="Picture 4" descr="D:\360data\重要数据\桌面\未标题-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249" y="3537498"/>
              <a:ext cx="419922" cy="586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组合 43"/>
          <p:cNvGrpSpPr/>
          <p:nvPr/>
        </p:nvGrpSpPr>
        <p:grpSpPr>
          <a:xfrm>
            <a:off x="7883019" y="960929"/>
            <a:ext cx="681980" cy="681980"/>
            <a:chOff x="4672898" y="2936570"/>
            <a:chExt cx="877066" cy="877066"/>
          </a:xfrm>
        </p:grpSpPr>
        <p:sp>
          <p:nvSpPr>
            <p:cNvPr id="45" name="椭圆 44"/>
            <p:cNvSpPr>
              <a:spLocks noChangeArrowheads="1"/>
            </p:cNvSpPr>
            <p:nvPr/>
          </p:nvSpPr>
          <p:spPr bwMode="auto">
            <a:xfrm>
              <a:off x="4672898" y="293657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6" name="Picture 5" descr="D:\360data\重要数据\桌面\未标题-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组合 46"/>
          <p:cNvGrpSpPr/>
          <p:nvPr/>
        </p:nvGrpSpPr>
        <p:grpSpPr>
          <a:xfrm>
            <a:off x="8787947" y="960929"/>
            <a:ext cx="681980" cy="681980"/>
            <a:chOff x="6533119" y="2285390"/>
            <a:chExt cx="877066" cy="877066"/>
          </a:xfrm>
        </p:grpSpPr>
        <p:sp>
          <p:nvSpPr>
            <p:cNvPr id="48" name="椭圆 47"/>
            <p:cNvSpPr>
              <a:spLocks noChangeArrowheads="1"/>
            </p:cNvSpPr>
            <p:nvPr/>
          </p:nvSpPr>
          <p:spPr bwMode="auto">
            <a:xfrm>
              <a:off x="6533119" y="228539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9" name="Picture 6" descr="D:\360data\重要数据\桌面\未标题-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5358" y="2430447"/>
              <a:ext cx="512614" cy="586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9692875" y="960929"/>
            <a:ext cx="681980" cy="681980"/>
            <a:chOff x="8393340" y="1988840"/>
            <a:chExt cx="877066" cy="877066"/>
          </a:xfrm>
        </p:grpSpPr>
        <p:sp>
          <p:nvSpPr>
            <p:cNvPr id="51" name="椭圆 50"/>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2" name="Picture 7" descr="D:\360data\重要数据\桌面\未标题-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8665" y="2183926"/>
              <a:ext cx="564516" cy="486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组合 52"/>
          <p:cNvGrpSpPr/>
          <p:nvPr/>
        </p:nvGrpSpPr>
        <p:grpSpPr>
          <a:xfrm>
            <a:off x="10597802" y="960929"/>
            <a:ext cx="681980" cy="681980"/>
            <a:chOff x="10253559" y="2420888"/>
            <a:chExt cx="877066" cy="877066"/>
          </a:xfrm>
        </p:grpSpPr>
        <p:sp>
          <p:nvSpPr>
            <p:cNvPr id="54" name="椭圆 53"/>
            <p:cNvSpPr>
              <a:spLocks noChangeArrowheads="1"/>
            </p:cNvSpPr>
            <p:nvPr/>
          </p:nvSpPr>
          <p:spPr bwMode="auto">
            <a:xfrm>
              <a:off x="10253559" y="2420888"/>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5" name="Picture 8" descr="D:\360data\重要数据\桌面\未标题-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88676" y="2566876"/>
              <a:ext cx="606832" cy="58509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2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2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710"/>
                                </p:stCondLst>
                                <p:childTnLst>
                                  <p:par>
                                    <p:cTn id="53" presetID="2" presetClass="entr" presetSubtype="1" fill="hold" nodeType="afterEffect" p14:presetBounceEnd="50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50000">
                                          <p:cBhvr additive="base">
                                            <p:cTn id="55"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0000">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14:bounceEnd="50000">
                                          <p:cBhvr additive="base">
                                            <p:cTn id="59"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0000">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14:bounceEnd="50000">
                                          <p:cBhvr additive="base">
                                            <p:cTn id="63" dur="5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50000">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14:bounceEnd="50000">
                                          <p:cBhvr additive="base">
                                            <p:cTn id="6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14:presetBounceEnd="50000">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14:bounceEnd="50000">
                                          <p:cBhvr additive="base">
                                            <p:cTn id="71" dur="5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14:presetBounceEnd="50000">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14:bounceEnd="50000">
                                          <p:cBhvr additive="base">
                                            <p:cTn id="75" dur="5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2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2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710"/>
                                </p:stCondLst>
                                <p:childTnLst>
                                  <p:par>
                                    <p:cTn id="53" presetID="2" presetClass="entr" presetSubtype="1"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488866"/>
            <a:ext cx="1210588" cy="707886"/>
          </a:xfrm>
          <a:prstGeom prst="rect">
            <a:avLst/>
          </a:prstGeom>
          <a:noFill/>
        </p:spPr>
        <p:txBody>
          <a:bodyPr wrap="non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主要</a:t>
            </a:r>
            <a:r>
              <a:rPr lang="zh-CN" altLang="en-US" sz="2000" b="1" smtClean="0">
                <a:solidFill>
                  <a:schemeClr val="bg1"/>
                </a:solidFill>
                <a:latin typeface="微软雅黑" panose="020B0503020204020204" pitchFamily="34" charset="-122"/>
                <a:ea typeface="微软雅黑" panose="020B0503020204020204" pitchFamily="34" charset="-122"/>
              </a:rPr>
              <a:t>贡献</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与</a:t>
            </a:r>
            <a:r>
              <a:rPr lang="zh-CN" altLang="en-US" sz="2000" b="1">
                <a:solidFill>
                  <a:schemeClr val="bg1"/>
                </a:solidFill>
                <a:latin typeface="微软雅黑" panose="020B0503020204020204" pitchFamily="34" charset="-122"/>
                <a:ea typeface="微软雅黑" panose="020B0503020204020204" pitchFamily="34" charset="-122"/>
              </a:rPr>
              <a:t>创新</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1413389" y="2565172"/>
            <a:ext cx="3271158" cy="3108762"/>
          </a:xfrm>
          <a:prstGeom prst="rect">
            <a:avLst/>
          </a:prstGeom>
          <a:solidFill>
            <a:srgbClr val="414455"/>
          </a:solidFill>
          <a:ln w="12700">
            <a:noFill/>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892361" y="2254493"/>
            <a:ext cx="2285769" cy="2167662"/>
          </a:xfrm>
          <a:prstGeom prst="rect">
            <a:avLst/>
          </a:prstGeom>
          <a:solidFill>
            <a:srgbClr val="53576D"/>
          </a:solidFill>
          <a:ln>
            <a:noFill/>
          </a:ln>
          <a:scene3d>
            <a:camera prst="orthographicFront">
              <a:rot lat="17916175" lon="2729084" rev="18779825"/>
            </a:camera>
            <a:lightRig rig="balanced" dir="t">
              <a:rot lat="0" lon="0" rev="600000"/>
            </a:lightRig>
          </a:scene3d>
          <a:sp3d prstMaterial="flat">
            <a:bevelT w="311150" h="730250" prst="angl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227097" y="2040715"/>
            <a:ext cx="1614150" cy="1539071"/>
          </a:xfrm>
          <a:prstGeom prst="rect">
            <a:avLst/>
          </a:prstGeom>
          <a:solidFill>
            <a:srgbClr val="636883"/>
          </a:solidFill>
          <a:ln>
            <a:noFill/>
          </a:ln>
          <a:scene3d>
            <a:camera prst="orthographicFront">
              <a:rot lat="17916175" lon="2729084" rev="18779825"/>
            </a:camera>
            <a:lightRig rig="balanced" dir="t">
              <a:rot lat="0" lon="0" rev="600000"/>
            </a:lightRig>
          </a:scene3d>
          <a:sp3d prstMaterial="flat">
            <a:bevelT w="215900" h="501650" prst="angle"/>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474747" y="1707410"/>
            <a:ext cx="1097319" cy="1080000"/>
          </a:xfrm>
          <a:prstGeom prst="rect">
            <a:avLst/>
          </a:prstGeom>
          <a:solidFill>
            <a:srgbClr val="7C819C"/>
          </a:solidFill>
          <a:ln>
            <a:noFill/>
          </a:ln>
          <a:scene3d>
            <a:camera prst="orthographicFront">
              <a:rot lat="17709539" lon="2246828" rev="19210350"/>
            </a:camera>
            <a:lightRig rig="balanced" dir="t">
              <a:rot lat="0" lon="0" rev="600000"/>
            </a:lightRig>
          </a:scene3d>
          <a:sp3d prstMaterial="flat">
            <a:bevelT w="234950" h="520700" prst="angle"/>
            <a:extrusionClr>
              <a:srgbClr val="7030A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748758" y="1191032"/>
            <a:ext cx="540000" cy="540000"/>
          </a:xfrm>
          <a:prstGeom prst="rect">
            <a:avLst/>
          </a:prstGeom>
          <a:solidFill>
            <a:srgbClr val="9498AE"/>
          </a:solidFill>
          <a:ln>
            <a:noFill/>
          </a:ln>
          <a:scene3d>
            <a:camera prst="orthographicFront">
              <a:rot lat="17916175" lon="2729084" rev="18779825"/>
            </a:camera>
            <a:lightRig rig="balanced" dir="t">
              <a:rot lat="0" lon="0" rev="600000"/>
            </a:lightRig>
          </a:scene3d>
          <a:sp3d prstMaterial="flat">
            <a:bevelT w="336550" h="755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nvCxnSpPr>
        <p:spPr>
          <a:xfrm>
            <a:off x="3142878" y="1852307"/>
            <a:ext cx="3792909"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7" name="直接连接符 76"/>
          <p:cNvCxnSpPr/>
          <p:nvPr/>
        </p:nvCxnSpPr>
        <p:spPr>
          <a:xfrm>
            <a:off x="3333800" y="2484576"/>
            <a:ext cx="360198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p:cNvCxnSpPr/>
          <p:nvPr/>
        </p:nvCxnSpPr>
        <p:spPr>
          <a:xfrm>
            <a:off x="3646934" y="3140557"/>
            <a:ext cx="3288853"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79" name="直接连接符 78"/>
          <p:cNvCxnSpPr/>
          <p:nvPr/>
        </p:nvCxnSpPr>
        <p:spPr>
          <a:xfrm>
            <a:off x="4150990" y="4100541"/>
            <a:ext cx="278479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0" name="直接连接符 79"/>
          <p:cNvCxnSpPr/>
          <p:nvPr/>
        </p:nvCxnSpPr>
        <p:spPr>
          <a:xfrm>
            <a:off x="4511030" y="5050962"/>
            <a:ext cx="242475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7108329" y="4877713"/>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5525042" y="4586506"/>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7108329" y="393305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525042" y="3650402"/>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7108329" y="3011068"/>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5525042" y="2699835"/>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7108329" y="2312632"/>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5525042" y="2053986"/>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7108329" y="166014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5525042" y="1401500"/>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 presetClass="entr" presetSubtype="1" fill="hold" grpId="0" nodeType="afterEffect" p14:presetBounceEnd="64000">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14:bounceEnd="64000">
                                          <p:cBhvr additive="base">
                                            <p:cTn id="19" dur="1000" fill="hold"/>
                                            <p:tgtEl>
                                              <p:spTgt spid="6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100"/>
                                      </p:stCondLst>
                                      <p:childTnLst>
                                        <p:set>
                                          <p:cBhvr>
                                            <p:cTn id="22" dur="1" fill="hold">
                                              <p:stCondLst>
                                                <p:cond delay="0"/>
                                              </p:stCondLst>
                                            </p:cTn>
                                            <p:tgtEl>
                                              <p:spTgt spid="61"/>
                                            </p:tgtEl>
                                            <p:attrNameLst>
                                              <p:attrName>style.visibility</p:attrName>
                                            </p:attrNameLst>
                                          </p:cBhvr>
                                          <p:to>
                                            <p:strVal val="visible"/>
                                          </p:to>
                                        </p:set>
                                        <p:anim calcmode="lin" valueType="num" p14:bounceEnd="64000">
                                          <p:cBhvr additive="base">
                                            <p:cTn id="23" dur="1000" fill="hold"/>
                                            <p:tgtEl>
                                              <p:spTgt spid="61"/>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6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300"/>
                                      </p:stCondLst>
                                      <p:childTnLst>
                                        <p:set>
                                          <p:cBhvr>
                                            <p:cTn id="26" dur="1" fill="hold">
                                              <p:stCondLst>
                                                <p:cond delay="0"/>
                                              </p:stCondLst>
                                            </p:cTn>
                                            <p:tgtEl>
                                              <p:spTgt spid="62"/>
                                            </p:tgtEl>
                                            <p:attrNameLst>
                                              <p:attrName>style.visibility</p:attrName>
                                            </p:attrNameLst>
                                          </p:cBhvr>
                                          <p:to>
                                            <p:strVal val="visible"/>
                                          </p:to>
                                        </p:set>
                                        <p:anim calcmode="lin" valueType="num" p14:bounceEnd="64000">
                                          <p:cBhvr additive="base">
                                            <p:cTn id="27" dur="1000" fill="hold"/>
                                            <p:tgtEl>
                                              <p:spTgt spid="62"/>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6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500"/>
                                      </p:stCondLst>
                                      <p:childTnLst>
                                        <p:set>
                                          <p:cBhvr>
                                            <p:cTn id="30" dur="1" fill="hold">
                                              <p:stCondLst>
                                                <p:cond delay="0"/>
                                              </p:stCondLst>
                                            </p:cTn>
                                            <p:tgtEl>
                                              <p:spTgt spid="63"/>
                                            </p:tgtEl>
                                            <p:attrNameLst>
                                              <p:attrName>style.visibility</p:attrName>
                                            </p:attrNameLst>
                                          </p:cBhvr>
                                          <p:to>
                                            <p:strVal val="visible"/>
                                          </p:to>
                                        </p:set>
                                        <p:anim calcmode="lin" valueType="num" p14:bounceEnd="64000">
                                          <p:cBhvr additive="base">
                                            <p:cTn id="31" dur="1000" fill="hold"/>
                                            <p:tgtEl>
                                              <p:spTgt spid="63"/>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6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64000">
                                      <p:stCondLst>
                                        <p:cond delay="600"/>
                                      </p:stCondLst>
                                      <p:childTnLst>
                                        <p:set>
                                          <p:cBhvr>
                                            <p:cTn id="34" dur="1" fill="hold">
                                              <p:stCondLst>
                                                <p:cond delay="0"/>
                                              </p:stCondLst>
                                            </p:cTn>
                                            <p:tgtEl>
                                              <p:spTgt spid="64"/>
                                            </p:tgtEl>
                                            <p:attrNameLst>
                                              <p:attrName>style.visibility</p:attrName>
                                            </p:attrNameLst>
                                          </p:cBhvr>
                                          <p:to>
                                            <p:strVal val="visible"/>
                                          </p:to>
                                        </p:set>
                                        <p:anim calcmode="lin" valueType="num" p14:bounceEnd="64000">
                                          <p:cBhvr additive="base">
                                            <p:cTn id="35" dur="1000" fill="hold"/>
                                            <p:tgtEl>
                                              <p:spTgt spid="64"/>
                                            </p:tgtEl>
                                            <p:attrNameLst>
                                              <p:attrName>ppt_x</p:attrName>
                                            </p:attrNameLst>
                                          </p:cBhvr>
                                          <p:tavLst>
                                            <p:tav tm="0">
                                              <p:val>
                                                <p:strVal val="#ppt_x"/>
                                              </p:val>
                                            </p:tav>
                                            <p:tav tm="100000">
                                              <p:val>
                                                <p:strVal val="#ppt_x"/>
                                              </p:val>
                                            </p:tav>
                                          </p:tavLst>
                                        </p:anim>
                                        <p:anim calcmode="lin" valueType="num" p14:bounceEnd="64000">
                                          <p:cBhvr additive="base">
                                            <p:cTn id="36" dur="1000" fill="hold"/>
                                            <p:tgtEl>
                                              <p:spTgt spid="64"/>
                                            </p:tgtEl>
                                            <p:attrNameLst>
                                              <p:attrName>ppt_y</p:attrName>
                                            </p:attrNameLst>
                                          </p:cBhvr>
                                          <p:tavLst>
                                            <p:tav tm="0">
                                              <p:val>
                                                <p:strVal val="0-#ppt_h/2"/>
                                              </p:val>
                                            </p:tav>
                                            <p:tav tm="100000">
                                              <p:val>
                                                <p:strVal val="#ppt_y"/>
                                              </p:val>
                                            </p:tav>
                                          </p:tavLst>
                                        </p:anim>
                                      </p:childTnLst>
                                    </p:cTn>
                                  </p:par>
                                </p:childTnLst>
                              </p:cTn>
                            </p:par>
                            <p:par>
                              <p:cTn id="37" fill="hold">
                                <p:stCondLst>
                                  <p:cond delay="2350"/>
                                </p:stCondLst>
                                <p:childTnLst>
                                  <p:par>
                                    <p:cTn id="38" presetID="22" presetClass="entr" presetSubtype="8"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22" presetClass="entr" presetSubtype="8"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wipe(left)">
                                          <p:cBhvr>
                                            <p:cTn id="46" dur="500"/>
                                            <p:tgtEl>
                                              <p:spTgt spid="78"/>
                                            </p:tgtEl>
                                          </p:cBhvr>
                                        </p:animEffect>
                                      </p:childTnLst>
                                    </p:cTn>
                                  </p:par>
                                  <p:par>
                                    <p:cTn id="47" presetID="22" presetClass="entr" presetSubtype="8"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500"/>
                                            <p:tgtEl>
                                              <p:spTgt spid="79"/>
                                            </p:tgtEl>
                                          </p:cBhvr>
                                        </p:animEffect>
                                      </p:childTnLst>
                                    </p:cTn>
                                  </p:par>
                                  <p:par>
                                    <p:cTn id="50" presetID="22" presetClass="entr" presetSubtype="8"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par>
                              <p:cTn id="53" fill="hold">
                                <p:stCondLst>
                                  <p:cond delay="2850"/>
                                </p:stCondLst>
                                <p:childTnLst>
                                  <p:par>
                                    <p:cTn id="54" presetID="17" presetClass="entr" presetSubtype="1" fill="hold" grpId="0" nodeType="afterEffect">
                                      <p:stCondLst>
                                        <p:cond delay="0"/>
                                      </p:stCondLst>
                                      <p:iterate type="lt">
                                        <p:tmPct val="40000"/>
                                      </p:iterate>
                                      <p:childTnLst>
                                        <p:set>
                                          <p:cBhvr>
                                            <p:cTn id="55" dur="1" fill="hold">
                                              <p:stCondLst>
                                                <p:cond delay="0"/>
                                              </p:stCondLst>
                                            </p:cTn>
                                            <p:tgtEl>
                                              <p:spTgt spid="90"/>
                                            </p:tgtEl>
                                            <p:attrNameLst>
                                              <p:attrName>style.visibility</p:attrName>
                                            </p:attrNameLst>
                                          </p:cBhvr>
                                          <p:to>
                                            <p:strVal val="visible"/>
                                          </p:to>
                                        </p:set>
                                        <p:anim calcmode="lin" valueType="num">
                                          <p:cBhvr>
                                            <p:cTn id="56" dur="250" fill="hold"/>
                                            <p:tgtEl>
                                              <p:spTgt spid="90"/>
                                            </p:tgtEl>
                                            <p:attrNameLst>
                                              <p:attrName>ppt_x</p:attrName>
                                            </p:attrNameLst>
                                          </p:cBhvr>
                                          <p:tavLst>
                                            <p:tav tm="0">
                                              <p:val>
                                                <p:strVal val="#ppt_x"/>
                                              </p:val>
                                            </p:tav>
                                            <p:tav tm="100000">
                                              <p:val>
                                                <p:strVal val="#ppt_x"/>
                                              </p:val>
                                            </p:tav>
                                          </p:tavLst>
                                        </p:anim>
                                        <p:anim calcmode="lin" valueType="num">
                                          <p:cBhvr>
                                            <p:cTn id="57" dur="250" fill="hold"/>
                                            <p:tgtEl>
                                              <p:spTgt spid="90"/>
                                            </p:tgtEl>
                                            <p:attrNameLst>
                                              <p:attrName>ppt_y</p:attrName>
                                            </p:attrNameLst>
                                          </p:cBhvr>
                                          <p:tavLst>
                                            <p:tav tm="0">
                                              <p:val>
                                                <p:strVal val="#ppt_y-#ppt_h/2"/>
                                              </p:val>
                                            </p:tav>
                                            <p:tav tm="100000">
                                              <p:val>
                                                <p:strVal val="#ppt_y"/>
                                              </p:val>
                                            </p:tav>
                                          </p:tavLst>
                                        </p:anim>
                                        <p:anim calcmode="lin" valueType="num">
                                          <p:cBhvr>
                                            <p:cTn id="58" dur="250" fill="hold"/>
                                            <p:tgtEl>
                                              <p:spTgt spid="90"/>
                                            </p:tgtEl>
                                            <p:attrNameLst>
                                              <p:attrName>ppt_w</p:attrName>
                                            </p:attrNameLst>
                                          </p:cBhvr>
                                          <p:tavLst>
                                            <p:tav tm="0">
                                              <p:val>
                                                <p:strVal val="#ppt_w"/>
                                              </p:val>
                                            </p:tav>
                                            <p:tav tm="100000">
                                              <p:val>
                                                <p:strVal val="#ppt_w"/>
                                              </p:val>
                                            </p:tav>
                                          </p:tavLst>
                                        </p:anim>
                                        <p:anim calcmode="lin" valueType="num">
                                          <p:cBhvr>
                                            <p:cTn id="59" dur="250" fill="hold"/>
                                            <p:tgtEl>
                                              <p:spTgt spid="90"/>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200"/>
                                      </p:stCondLst>
                                      <p:iterate type="lt">
                                        <p:tmPct val="40000"/>
                                      </p:iterate>
                                      <p:childTnLst>
                                        <p:set>
                                          <p:cBhvr>
                                            <p:cTn id="61" dur="1" fill="hold">
                                              <p:stCondLst>
                                                <p:cond delay="0"/>
                                              </p:stCondLst>
                                            </p:cTn>
                                            <p:tgtEl>
                                              <p:spTgt spid="88"/>
                                            </p:tgtEl>
                                            <p:attrNameLst>
                                              <p:attrName>style.visibility</p:attrName>
                                            </p:attrNameLst>
                                          </p:cBhvr>
                                          <p:to>
                                            <p:strVal val="visible"/>
                                          </p:to>
                                        </p:set>
                                        <p:anim calcmode="lin" valueType="num">
                                          <p:cBhvr>
                                            <p:cTn id="62" dur="250" fill="hold"/>
                                            <p:tgtEl>
                                              <p:spTgt spid="88"/>
                                            </p:tgtEl>
                                            <p:attrNameLst>
                                              <p:attrName>ppt_x</p:attrName>
                                            </p:attrNameLst>
                                          </p:cBhvr>
                                          <p:tavLst>
                                            <p:tav tm="0">
                                              <p:val>
                                                <p:strVal val="#ppt_x"/>
                                              </p:val>
                                            </p:tav>
                                            <p:tav tm="100000">
                                              <p:val>
                                                <p:strVal val="#ppt_x"/>
                                              </p:val>
                                            </p:tav>
                                          </p:tavLst>
                                        </p:anim>
                                        <p:anim calcmode="lin" valueType="num">
                                          <p:cBhvr>
                                            <p:cTn id="63" dur="250" fill="hold"/>
                                            <p:tgtEl>
                                              <p:spTgt spid="88"/>
                                            </p:tgtEl>
                                            <p:attrNameLst>
                                              <p:attrName>ppt_y</p:attrName>
                                            </p:attrNameLst>
                                          </p:cBhvr>
                                          <p:tavLst>
                                            <p:tav tm="0">
                                              <p:val>
                                                <p:strVal val="#ppt_y-#ppt_h/2"/>
                                              </p:val>
                                            </p:tav>
                                            <p:tav tm="100000">
                                              <p:val>
                                                <p:strVal val="#ppt_y"/>
                                              </p:val>
                                            </p:tav>
                                          </p:tavLst>
                                        </p:anim>
                                        <p:anim calcmode="lin" valueType="num">
                                          <p:cBhvr>
                                            <p:cTn id="64" dur="250" fill="hold"/>
                                            <p:tgtEl>
                                              <p:spTgt spid="88"/>
                                            </p:tgtEl>
                                            <p:attrNameLst>
                                              <p:attrName>ppt_w</p:attrName>
                                            </p:attrNameLst>
                                          </p:cBhvr>
                                          <p:tavLst>
                                            <p:tav tm="0">
                                              <p:val>
                                                <p:strVal val="#ppt_w"/>
                                              </p:val>
                                            </p:tav>
                                            <p:tav tm="100000">
                                              <p:val>
                                                <p:strVal val="#ppt_w"/>
                                              </p:val>
                                            </p:tav>
                                          </p:tavLst>
                                        </p:anim>
                                        <p:anim calcmode="lin" valueType="num">
                                          <p:cBhvr>
                                            <p:cTn id="65" dur="250" fill="hold"/>
                                            <p:tgtEl>
                                              <p:spTgt spid="8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400"/>
                                      </p:stCondLst>
                                      <p:iterate type="lt">
                                        <p:tmPct val="40000"/>
                                      </p:iterate>
                                      <p:childTnLst>
                                        <p:set>
                                          <p:cBhvr>
                                            <p:cTn id="67" dur="1" fill="hold">
                                              <p:stCondLst>
                                                <p:cond delay="0"/>
                                              </p:stCondLst>
                                            </p:cTn>
                                            <p:tgtEl>
                                              <p:spTgt spid="86"/>
                                            </p:tgtEl>
                                            <p:attrNameLst>
                                              <p:attrName>style.visibility</p:attrName>
                                            </p:attrNameLst>
                                          </p:cBhvr>
                                          <p:to>
                                            <p:strVal val="visible"/>
                                          </p:to>
                                        </p:set>
                                        <p:anim calcmode="lin" valueType="num">
                                          <p:cBhvr>
                                            <p:cTn id="68" dur="250" fill="hold"/>
                                            <p:tgtEl>
                                              <p:spTgt spid="86"/>
                                            </p:tgtEl>
                                            <p:attrNameLst>
                                              <p:attrName>ppt_x</p:attrName>
                                            </p:attrNameLst>
                                          </p:cBhvr>
                                          <p:tavLst>
                                            <p:tav tm="0">
                                              <p:val>
                                                <p:strVal val="#ppt_x"/>
                                              </p:val>
                                            </p:tav>
                                            <p:tav tm="100000">
                                              <p:val>
                                                <p:strVal val="#ppt_x"/>
                                              </p:val>
                                            </p:tav>
                                          </p:tavLst>
                                        </p:anim>
                                        <p:anim calcmode="lin" valueType="num">
                                          <p:cBhvr>
                                            <p:cTn id="69" dur="250" fill="hold"/>
                                            <p:tgtEl>
                                              <p:spTgt spid="86"/>
                                            </p:tgtEl>
                                            <p:attrNameLst>
                                              <p:attrName>ppt_y</p:attrName>
                                            </p:attrNameLst>
                                          </p:cBhvr>
                                          <p:tavLst>
                                            <p:tav tm="0">
                                              <p:val>
                                                <p:strVal val="#ppt_y-#ppt_h/2"/>
                                              </p:val>
                                            </p:tav>
                                            <p:tav tm="100000">
                                              <p:val>
                                                <p:strVal val="#ppt_y"/>
                                              </p:val>
                                            </p:tav>
                                          </p:tavLst>
                                        </p:anim>
                                        <p:anim calcmode="lin" valueType="num">
                                          <p:cBhvr>
                                            <p:cTn id="70" dur="250" fill="hold"/>
                                            <p:tgtEl>
                                              <p:spTgt spid="86"/>
                                            </p:tgtEl>
                                            <p:attrNameLst>
                                              <p:attrName>ppt_w</p:attrName>
                                            </p:attrNameLst>
                                          </p:cBhvr>
                                          <p:tavLst>
                                            <p:tav tm="0">
                                              <p:val>
                                                <p:strVal val="#ppt_w"/>
                                              </p:val>
                                            </p:tav>
                                            <p:tav tm="100000">
                                              <p:val>
                                                <p:strVal val="#ppt_w"/>
                                              </p:val>
                                            </p:tav>
                                          </p:tavLst>
                                        </p:anim>
                                        <p:anim calcmode="lin" valueType="num">
                                          <p:cBhvr>
                                            <p:cTn id="71" dur="250" fill="hold"/>
                                            <p:tgtEl>
                                              <p:spTgt spid="86"/>
                                            </p:tgtEl>
                                            <p:attrNameLst>
                                              <p:attrName>ppt_h</p:attrName>
                                            </p:attrNameLst>
                                          </p:cBhvr>
                                          <p:tavLst>
                                            <p:tav tm="0">
                                              <p:val>
                                                <p:fltVal val="0"/>
                                              </p:val>
                                            </p:tav>
                                            <p:tav tm="100000">
                                              <p:val>
                                                <p:strVal val="#ppt_h"/>
                                              </p:val>
                                            </p:tav>
                                          </p:tavLst>
                                        </p:anim>
                                      </p:childTnLst>
                                    </p:cTn>
                                  </p:par>
                                  <p:par>
                                    <p:cTn id="72" presetID="17" presetClass="entr" presetSubtype="1" fill="hold" grpId="0" nodeType="withEffect">
                                      <p:stCondLst>
                                        <p:cond delay="600"/>
                                      </p:stCondLst>
                                      <p:iterate type="lt">
                                        <p:tmPct val="40000"/>
                                      </p:iterate>
                                      <p:childTnLst>
                                        <p:set>
                                          <p:cBhvr>
                                            <p:cTn id="73" dur="1" fill="hold">
                                              <p:stCondLst>
                                                <p:cond delay="0"/>
                                              </p:stCondLst>
                                            </p:cTn>
                                            <p:tgtEl>
                                              <p:spTgt spid="84"/>
                                            </p:tgtEl>
                                            <p:attrNameLst>
                                              <p:attrName>style.visibility</p:attrName>
                                            </p:attrNameLst>
                                          </p:cBhvr>
                                          <p:to>
                                            <p:strVal val="visible"/>
                                          </p:to>
                                        </p:set>
                                        <p:anim calcmode="lin" valueType="num">
                                          <p:cBhvr>
                                            <p:cTn id="74" dur="250" fill="hold"/>
                                            <p:tgtEl>
                                              <p:spTgt spid="84"/>
                                            </p:tgtEl>
                                            <p:attrNameLst>
                                              <p:attrName>ppt_x</p:attrName>
                                            </p:attrNameLst>
                                          </p:cBhvr>
                                          <p:tavLst>
                                            <p:tav tm="0">
                                              <p:val>
                                                <p:strVal val="#ppt_x"/>
                                              </p:val>
                                            </p:tav>
                                            <p:tav tm="100000">
                                              <p:val>
                                                <p:strVal val="#ppt_x"/>
                                              </p:val>
                                            </p:tav>
                                          </p:tavLst>
                                        </p:anim>
                                        <p:anim calcmode="lin" valueType="num">
                                          <p:cBhvr>
                                            <p:cTn id="75" dur="250" fill="hold"/>
                                            <p:tgtEl>
                                              <p:spTgt spid="84"/>
                                            </p:tgtEl>
                                            <p:attrNameLst>
                                              <p:attrName>ppt_y</p:attrName>
                                            </p:attrNameLst>
                                          </p:cBhvr>
                                          <p:tavLst>
                                            <p:tav tm="0">
                                              <p:val>
                                                <p:strVal val="#ppt_y-#ppt_h/2"/>
                                              </p:val>
                                            </p:tav>
                                            <p:tav tm="100000">
                                              <p:val>
                                                <p:strVal val="#ppt_y"/>
                                              </p:val>
                                            </p:tav>
                                          </p:tavLst>
                                        </p:anim>
                                        <p:anim calcmode="lin" valueType="num">
                                          <p:cBhvr>
                                            <p:cTn id="76" dur="250" fill="hold"/>
                                            <p:tgtEl>
                                              <p:spTgt spid="84"/>
                                            </p:tgtEl>
                                            <p:attrNameLst>
                                              <p:attrName>ppt_w</p:attrName>
                                            </p:attrNameLst>
                                          </p:cBhvr>
                                          <p:tavLst>
                                            <p:tav tm="0">
                                              <p:val>
                                                <p:strVal val="#ppt_w"/>
                                              </p:val>
                                            </p:tav>
                                            <p:tav tm="100000">
                                              <p:val>
                                                <p:strVal val="#ppt_w"/>
                                              </p:val>
                                            </p:tav>
                                          </p:tavLst>
                                        </p:anim>
                                        <p:anim calcmode="lin" valueType="num">
                                          <p:cBhvr>
                                            <p:cTn id="77" dur="250" fill="hold"/>
                                            <p:tgtEl>
                                              <p:spTgt spid="84"/>
                                            </p:tgtEl>
                                            <p:attrNameLst>
                                              <p:attrName>ppt_h</p:attrName>
                                            </p:attrNameLst>
                                          </p:cBhvr>
                                          <p:tavLst>
                                            <p:tav tm="0">
                                              <p:val>
                                                <p:fltVal val="0"/>
                                              </p:val>
                                            </p:tav>
                                            <p:tav tm="100000">
                                              <p:val>
                                                <p:strVal val="#ppt_h"/>
                                              </p:val>
                                            </p:tav>
                                          </p:tavLst>
                                        </p:anim>
                                      </p:childTnLst>
                                    </p:cTn>
                                  </p:par>
                                  <p:par>
                                    <p:cTn id="78" presetID="17" presetClass="entr" presetSubtype="1" fill="hold" grpId="0" nodeType="withEffect">
                                      <p:stCondLst>
                                        <p:cond delay="800"/>
                                      </p:stCondLst>
                                      <p:iterate type="lt">
                                        <p:tmPct val="40000"/>
                                      </p:iterate>
                                      <p:childTnLst>
                                        <p:set>
                                          <p:cBhvr>
                                            <p:cTn id="79" dur="1" fill="hold">
                                              <p:stCondLst>
                                                <p:cond delay="0"/>
                                              </p:stCondLst>
                                            </p:cTn>
                                            <p:tgtEl>
                                              <p:spTgt spid="82"/>
                                            </p:tgtEl>
                                            <p:attrNameLst>
                                              <p:attrName>style.visibility</p:attrName>
                                            </p:attrNameLst>
                                          </p:cBhvr>
                                          <p:to>
                                            <p:strVal val="visible"/>
                                          </p:to>
                                        </p:set>
                                        <p:anim calcmode="lin" valueType="num">
                                          <p:cBhvr>
                                            <p:cTn id="80" dur="250" fill="hold"/>
                                            <p:tgtEl>
                                              <p:spTgt spid="82"/>
                                            </p:tgtEl>
                                            <p:attrNameLst>
                                              <p:attrName>ppt_x</p:attrName>
                                            </p:attrNameLst>
                                          </p:cBhvr>
                                          <p:tavLst>
                                            <p:tav tm="0">
                                              <p:val>
                                                <p:strVal val="#ppt_x"/>
                                              </p:val>
                                            </p:tav>
                                            <p:tav tm="100000">
                                              <p:val>
                                                <p:strVal val="#ppt_x"/>
                                              </p:val>
                                            </p:tav>
                                          </p:tavLst>
                                        </p:anim>
                                        <p:anim calcmode="lin" valueType="num">
                                          <p:cBhvr>
                                            <p:cTn id="81" dur="250" fill="hold"/>
                                            <p:tgtEl>
                                              <p:spTgt spid="82"/>
                                            </p:tgtEl>
                                            <p:attrNameLst>
                                              <p:attrName>ppt_y</p:attrName>
                                            </p:attrNameLst>
                                          </p:cBhvr>
                                          <p:tavLst>
                                            <p:tav tm="0">
                                              <p:val>
                                                <p:strVal val="#ppt_y-#ppt_h/2"/>
                                              </p:val>
                                            </p:tav>
                                            <p:tav tm="100000">
                                              <p:val>
                                                <p:strVal val="#ppt_y"/>
                                              </p:val>
                                            </p:tav>
                                          </p:tavLst>
                                        </p:anim>
                                        <p:anim calcmode="lin" valueType="num">
                                          <p:cBhvr>
                                            <p:cTn id="82" dur="250" fill="hold"/>
                                            <p:tgtEl>
                                              <p:spTgt spid="82"/>
                                            </p:tgtEl>
                                            <p:attrNameLst>
                                              <p:attrName>ppt_w</p:attrName>
                                            </p:attrNameLst>
                                          </p:cBhvr>
                                          <p:tavLst>
                                            <p:tav tm="0">
                                              <p:val>
                                                <p:strVal val="#ppt_w"/>
                                              </p:val>
                                            </p:tav>
                                            <p:tav tm="100000">
                                              <p:val>
                                                <p:strVal val="#ppt_w"/>
                                              </p:val>
                                            </p:tav>
                                          </p:tavLst>
                                        </p:anim>
                                        <p:anim calcmode="lin" valueType="num">
                                          <p:cBhvr>
                                            <p:cTn id="83" dur="250" fill="hold"/>
                                            <p:tgtEl>
                                              <p:spTgt spid="82"/>
                                            </p:tgtEl>
                                            <p:attrNameLst>
                                              <p:attrName>ppt_h</p:attrName>
                                            </p:attrNameLst>
                                          </p:cBhvr>
                                          <p:tavLst>
                                            <p:tav tm="0">
                                              <p:val>
                                                <p:fltVal val="0"/>
                                              </p:val>
                                            </p:tav>
                                            <p:tav tm="100000">
                                              <p:val>
                                                <p:strVal val="#ppt_h"/>
                                              </p:val>
                                            </p:tav>
                                          </p:tavLst>
                                        </p:anim>
                                      </p:childTnLst>
                                    </p:cTn>
                                  </p:par>
                                </p:childTnLst>
                              </p:cTn>
                            </p:par>
                            <p:par>
                              <p:cTn id="84" fill="hold">
                                <p:stCondLst>
                                  <p:cond delay="4800"/>
                                </p:stCondLst>
                                <p:childTnLst>
                                  <p:par>
                                    <p:cTn id="85" presetID="22" presetClass="entr" presetSubtype="8" fill="hold" grpId="0" nodeType="after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left)">
                                          <p:cBhvr>
                                            <p:cTn id="87" dur="500"/>
                                            <p:tgtEl>
                                              <p:spTgt spid="89"/>
                                            </p:tgtEl>
                                          </p:cBhvr>
                                        </p:animEffect>
                                      </p:childTnLst>
                                    </p:cTn>
                                  </p:par>
                                  <p:par>
                                    <p:cTn id="88" presetID="22" presetClass="entr" presetSubtype="8" fill="hold" grpId="0" nodeType="withEffect">
                                      <p:stCondLst>
                                        <p:cond delay="200"/>
                                      </p:stCondLst>
                                      <p:childTnLst>
                                        <p:set>
                                          <p:cBhvr>
                                            <p:cTn id="89" dur="1" fill="hold">
                                              <p:stCondLst>
                                                <p:cond delay="0"/>
                                              </p:stCondLst>
                                            </p:cTn>
                                            <p:tgtEl>
                                              <p:spTgt spid="87"/>
                                            </p:tgtEl>
                                            <p:attrNameLst>
                                              <p:attrName>style.visibility</p:attrName>
                                            </p:attrNameLst>
                                          </p:cBhvr>
                                          <p:to>
                                            <p:strVal val="visible"/>
                                          </p:to>
                                        </p:set>
                                        <p:animEffect transition="in" filter="wipe(left)">
                                          <p:cBhvr>
                                            <p:cTn id="90" dur="500"/>
                                            <p:tgtEl>
                                              <p:spTgt spid="87"/>
                                            </p:tgtEl>
                                          </p:cBhvr>
                                        </p:animEffect>
                                      </p:childTnLst>
                                    </p:cTn>
                                  </p:par>
                                  <p:par>
                                    <p:cTn id="91" presetID="22" presetClass="entr" presetSubtype="8" fill="hold" grpId="0" nodeType="withEffect">
                                      <p:stCondLst>
                                        <p:cond delay="400"/>
                                      </p:stCondLst>
                                      <p:childTnLst>
                                        <p:set>
                                          <p:cBhvr>
                                            <p:cTn id="92" dur="1" fill="hold">
                                              <p:stCondLst>
                                                <p:cond delay="0"/>
                                              </p:stCondLst>
                                            </p:cTn>
                                            <p:tgtEl>
                                              <p:spTgt spid="85"/>
                                            </p:tgtEl>
                                            <p:attrNameLst>
                                              <p:attrName>style.visibility</p:attrName>
                                            </p:attrNameLst>
                                          </p:cBhvr>
                                          <p:to>
                                            <p:strVal val="visible"/>
                                          </p:to>
                                        </p:set>
                                        <p:animEffect transition="in" filter="wipe(left)">
                                          <p:cBhvr>
                                            <p:cTn id="93" dur="500"/>
                                            <p:tgtEl>
                                              <p:spTgt spid="85"/>
                                            </p:tgtEl>
                                          </p:cBhvr>
                                        </p:animEffect>
                                      </p:childTnLst>
                                    </p:cTn>
                                  </p:par>
                                  <p:par>
                                    <p:cTn id="94" presetID="22" presetClass="entr" presetSubtype="8" fill="hold" grpId="0" nodeType="withEffect">
                                      <p:stCondLst>
                                        <p:cond delay="60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par>
                                    <p:cTn id="97" presetID="22" presetClass="entr" presetSubtype="8" fill="hold" grpId="0" nodeType="withEffect">
                                      <p:stCondLst>
                                        <p:cond delay="800"/>
                                      </p:stCondLst>
                                      <p:childTnLst>
                                        <p:set>
                                          <p:cBhvr>
                                            <p:cTn id="98" dur="1" fill="hold">
                                              <p:stCondLst>
                                                <p:cond delay="0"/>
                                              </p:stCondLst>
                                            </p:cTn>
                                            <p:tgtEl>
                                              <p:spTgt spid="81"/>
                                            </p:tgtEl>
                                            <p:attrNameLst>
                                              <p:attrName>style.visibility</p:attrName>
                                            </p:attrNameLst>
                                          </p:cBhvr>
                                          <p:to>
                                            <p:strVal val="visible"/>
                                          </p:to>
                                        </p:set>
                                        <p:animEffect transition="in" filter="wipe(left)">
                                          <p:cBhvr>
                                            <p:cTn id="9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 presetClass="entr" presetSubtype="1"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1000" fill="hold"/>
                                            <p:tgtEl>
                                              <p:spTgt spid="60"/>
                                            </p:tgtEl>
                                            <p:attrNameLst>
                                              <p:attrName>ppt_x</p:attrName>
                                            </p:attrNameLst>
                                          </p:cBhvr>
                                          <p:tavLst>
                                            <p:tav tm="0">
                                              <p:val>
                                                <p:strVal val="#ppt_x"/>
                                              </p:val>
                                            </p:tav>
                                            <p:tav tm="100000">
                                              <p:val>
                                                <p:strVal val="#ppt_x"/>
                                              </p:val>
                                            </p:tav>
                                          </p:tavLst>
                                        </p:anim>
                                        <p:anim calcmode="lin" valueType="num">
                                          <p:cBhvr additive="base">
                                            <p:cTn id="20" dur="100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1000" fill="hold"/>
                                            <p:tgtEl>
                                              <p:spTgt spid="61"/>
                                            </p:tgtEl>
                                            <p:attrNameLst>
                                              <p:attrName>ppt_x</p:attrName>
                                            </p:attrNameLst>
                                          </p:cBhvr>
                                          <p:tavLst>
                                            <p:tav tm="0">
                                              <p:val>
                                                <p:strVal val="#ppt_x"/>
                                              </p:val>
                                            </p:tav>
                                            <p:tav tm="100000">
                                              <p:val>
                                                <p:strVal val="#ppt_x"/>
                                              </p:val>
                                            </p:tav>
                                          </p:tavLst>
                                        </p:anim>
                                        <p:anim calcmode="lin" valueType="num">
                                          <p:cBhvr additive="base">
                                            <p:cTn id="24" dur="1000" fill="hold"/>
                                            <p:tgtEl>
                                              <p:spTgt spid="6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30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1000" fill="hold"/>
                                            <p:tgtEl>
                                              <p:spTgt spid="62"/>
                                            </p:tgtEl>
                                            <p:attrNameLst>
                                              <p:attrName>ppt_x</p:attrName>
                                            </p:attrNameLst>
                                          </p:cBhvr>
                                          <p:tavLst>
                                            <p:tav tm="0">
                                              <p:val>
                                                <p:strVal val="#ppt_x"/>
                                              </p:val>
                                            </p:tav>
                                            <p:tav tm="100000">
                                              <p:val>
                                                <p:strVal val="#ppt_x"/>
                                              </p:val>
                                            </p:tav>
                                          </p:tavLst>
                                        </p:anim>
                                        <p:anim calcmode="lin" valueType="num">
                                          <p:cBhvr additive="base">
                                            <p:cTn id="28" dur="1000" fill="hold"/>
                                            <p:tgtEl>
                                              <p:spTgt spid="6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ppt_x"/>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60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1000" fill="hold"/>
                                            <p:tgtEl>
                                              <p:spTgt spid="64"/>
                                            </p:tgtEl>
                                            <p:attrNameLst>
                                              <p:attrName>ppt_x</p:attrName>
                                            </p:attrNameLst>
                                          </p:cBhvr>
                                          <p:tavLst>
                                            <p:tav tm="0">
                                              <p:val>
                                                <p:strVal val="#ppt_x"/>
                                              </p:val>
                                            </p:tav>
                                            <p:tav tm="100000">
                                              <p:val>
                                                <p:strVal val="#ppt_x"/>
                                              </p:val>
                                            </p:tav>
                                          </p:tavLst>
                                        </p:anim>
                                        <p:anim calcmode="lin" valueType="num">
                                          <p:cBhvr additive="base">
                                            <p:cTn id="36" dur="1000" fill="hold"/>
                                            <p:tgtEl>
                                              <p:spTgt spid="64"/>
                                            </p:tgtEl>
                                            <p:attrNameLst>
                                              <p:attrName>ppt_y</p:attrName>
                                            </p:attrNameLst>
                                          </p:cBhvr>
                                          <p:tavLst>
                                            <p:tav tm="0">
                                              <p:val>
                                                <p:strVal val="0-#ppt_h/2"/>
                                              </p:val>
                                            </p:tav>
                                            <p:tav tm="100000">
                                              <p:val>
                                                <p:strVal val="#ppt_y"/>
                                              </p:val>
                                            </p:tav>
                                          </p:tavLst>
                                        </p:anim>
                                      </p:childTnLst>
                                    </p:cTn>
                                  </p:par>
                                </p:childTnLst>
                              </p:cTn>
                            </p:par>
                            <p:par>
                              <p:cTn id="37" fill="hold">
                                <p:stCondLst>
                                  <p:cond delay="2350"/>
                                </p:stCondLst>
                                <p:childTnLst>
                                  <p:par>
                                    <p:cTn id="38" presetID="22" presetClass="entr" presetSubtype="8"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22" presetClass="entr" presetSubtype="8"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wipe(left)">
                                          <p:cBhvr>
                                            <p:cTn id="46" dur="500"/>
                                            <p:tgtEl>
                                              <p:spTgt spid="78"/>
                                            </p:tgtEl>
                                          </p:cBhvr>
                                        </p:animEffect>
                                      </p:childTnLst>
                                    </p:cTn>
                                  </p:par>
                                  <p:par>
                                    <p:cTn id="47" presetID="22" presetClass="entr" presetSubtype="8"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500"/>
                                            <p:tgtEl>
                                              <p:spTgt spid="79"/>
                                            </p:tgtEl>
                                          </p:cBhvr>
                                        </p:animEffect>
                                      </p:childTnLst>
                                    </p:cTn>
                                  </p:par>
                                  <p:par>
                                    <p:cTn id="50" presetID="22" presetClass="entr" presetSubtype="8"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par>
                              <p:cTn id="53" fill="hold">
                                <p:stCondLst>
                                  <p:cond delay="2850"/>
                                </p:stCondLst>
                                <p:childTnLst>
                                  <p:par>
                                    <p:cTn id="54" presetID="17" presetClass="entr" presetSubtype="1" fill="hold" grpId="0" nodeType="afterEffect">
                                      <p:stCondLst>
                                        <p:cond delay="0"/>
                                      </p:stCondLst>
                                      <p:iterate type="lt">
                                        <p:tmPct val="40000"/>
                                      </p:iterate>
                                      <p:childTnLst>
                                        <p:set>
                                          <p:cBhvr>
                                            <p:cTn id="55" dur="1" fill="hold">
                                              <p:stCondLst>
                                                <p:cond delay="0"/>
                                              </p:stCondLst>
                                            </p:cTn>
                                            <p:tgtEl>
                                              <p:spTgt spid="90"/>
                                            </p:tgtEl>
                                            <p:attrNameLst>
                                              <p:attrName>style.visibility</p:attrName>
                                            </p:attrNameLst>
                                          </p:cBhvr>
                                          <p:to>
                                            <p:strVal val="visible"/>
                                          </p:to>
                                        </p:set>
                                        <p:anim calcmode="lin" valueType="num">
                                          <p:cBhvr>
                                            <p:cTn id="56" dur="250" fill="hold"/>
                                            <p:tgtEl>
                                              <p:spTgt spid="90"/>
                                            </p:tgtEl>
                                            <p:attrNameLst>
                                              <p:attrName>ppt_x</p:attrName>
                                            </p:attrNameLst>
                                          </p:cBhvr>
                                          <p:tavLst>
                                            <p:tav tm="0">
                                              <p:val>
                                                <p:strVal val="#ppt_x"/>
                                              </p:val>
                                            </p:tav>
                                            <p:tav tm="100000">
                                              <p:val>
                                                <p:strVal val="#ppt_x"/>
                                              </p:val>
                                            </p:tav>
                                          </p:tavLst>
                                        </p:anim>
                                        <p:anim calcmode="lin" valueType="num">
                                          <p:cBhvr>
                                            <p:cTn id="57" dur="250" fill="hold"/>
                                            <p:tgtEl>
                                              <p:spTgt spid="90"/>
                                            </p:tgtEl>
                                            <p:attrNameLst>
                                              <p:attrName>ppt_y</p:attrName>
                                            </p:attrNameLst>
                                          </p:cBhvr>
                                          <p:tavLst>
                                            <p:tav tm="0">
                                              <p:val>
                                                <p:strVal val="#ppt_y-#ppt_h/2"/>
                                              </p:val>
                                            </p:tav>
                                            <p:tav tm="100000">
                                              <p:val>
                                                <p:strVal val="#ppt_y"/>
                                              </p:val>
                                            </p:tav>
                                          </p:tavLst>
                                        </p:anim>
                                        <p:anim calcmode="lin" valueType="num">
                                          <p:cBhvr>
                                            <p:cTn id="58" dur="250" fill="hold"/>
                                            <p:tgtEl>
                                              <p:spTgt spid="90"/>
                                            </p:tgtEl>
                                            <p:attrNameLst>
                                              <p:attrName>ppt_w</p:attrName>
                                            </p:attrNameLst>
                                          </p:cBhvr>
                                          <p:tavLst>
                                            <p:tav tm="0">
                                              <p:val>
                                                <p:strVal val="#ppt_w"/>
                                              </p:val>
                                            </p:tav>
                                            <p:tav tm="100000">
                                              <p:val>
                                                <p:strVal val="#ppt_w"/>
                                              </p:val>
                                            </p:tav>
                                          </p:tavLst>
                                        </p:anim>
                                        <p:anim calcmode="lin" valueType="num">
                                          <p:cBhvr>
                                            <p:cTn id="59" dur="250" fill="hold"/>
                                            <p:tgtEl>
                                              <p:spTgt spid="90"/>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200"/>
                                      </p:stCondLst>
                                      <p:iterate type="lt">
                                        <p:tmPct val="40000"/>
                                      </p:iterate>
                                      <p:childTnLst>
                                        <p:set>
                                          <p:cBhvr>
                                            <p:cTn id="61" dur="1" fill="hold">
                                              <p:stCondLst>
                                                <p:cond delay="0"/>
                                              </p:stCondLst>
                                            </p:cTn>
                                            <p:tgtEl>
                                              <p:spTgt spid="88"/>
                                            </p:tgtEl>
                                            <p:attrNameLst>
                                              <p:attrName>style.visibility</p:attrName>
                                            </p:attrNameLst>
                                          </p:cBhvr>
                                          <p:to>
                                            <p:strVal val="visible"/>
                                          </p:to>
                                        </p:set>
                                        <p:anim calcmode="lin" valueType="num">
                                          <p:cBhvr>
                                            <p:cTn id="62" dur="250" fill="hold"/>
                                            <p:tgtEl>
                                              <p:spTgt spid="88"/>
                                            </p:tgtEl>
                                            <p:attrNameLst>
                                              <p:attrName>ppt_x</p:attrName>
                                            </p:attrNameLst>
                                          </p:cBhvr>
                                          <p:tavLst>
                                            <p:tav tm="0">
                                              <p:val>
                                                <p:strVal val="#ppt_x"/>
                                              </p:val>
                                            </p:tav>
                                            <p:tav tm="100000">
                                              <p:val>
                                                <p:strVal val="#ppt_x"/>
                                              </p:val>
                                            </p:tav>
                                          </p:tavLst>
                                        </p:anim>
                                        <p:anim calcmode="lin" valueType="num">
                                          <p:cBhvr>
                                            <p:cTn id="63" dur="250" fill="hold"/>
                                            <p:tgtEl>
                                              <p:spTgt spid="88"/>
                                            </p:tgtEl>
                                            <p:attrNameLst>
                                              <p:attrName>ppt_y</p:attrName>
                                            </p:attrNameLst>
                                          </p:cBhvr>
                                          <p:tavLst>
                                            <p:tav tm="0">
                                              <p:val>
                                                <p:strVal val="#ppt_y-#ppt_h/2"/>
                                              </p:val>
                                            </p:tav>
                                            <p:tav tm="100000">
                                              <p:val>
                                                <p:strVal val="#ppt_y"/>
                                              </p:val>
                                            </p:tav>
                                          </p:tavLst>
                                        </p:anim>
                                        <p:anim calcmode="lin" valueType="num">
                                          <p:cBhvr>
                                            <p:cTn id="64" dur="250" fill="hold"/>
                                            <p:tgtEl>
                                              <p:spTgt spid="88"/>
                                            </p:tgtEl>
                                            <p:attrNameLst>
                                              <p:attrName>ppt_w</p:attrName>
                                            </p:attrNameLst>
                                          </p:cBhvr>
                                          <p:tavLst>
                                            <p:tav tm="0">
                                              <p:val>
                                                <p:strVal val="#ppt_w"/>
                                              </p:val>
                                            </p:tav>
                                            <p:tav tm="100000">
                                              <p:val>
                                                <p:strVal val="#ppt_w"/>
                                              </p:val>
                                            </p:tav>
                                          </p:tavLst>
                                        </p:anim>
                                        <p:anim calcmode="lin" valueType="num">
                                          <p:cBhvr>
                                            <p:cTn id="65" dur="250" fill="hold"/>
                                            <p:tgtEl>
                                              <p:spTgt spid="8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400"/>
                                      </p:stCondLst>
                                      <p:iterate type="lt">
                                        <p:tmPct val="40000"/>
                                      </p:iterate>
                                      <p:childTnLst>
                                        <p:set>
                                          <p:cBhvr>
                                            <p:cTn id="67" dur="1" fill="hold">
                                              <p:stCondLst>
                                                <p:cond delay="0"/>
                                              </p:stCondLst>
                                            </p:cTn>
                                            <p:tgtEl>
                                              <p:spTgt spid="86"/>
                                            </p:tgtEl>
                                            <p:attrNameLst>
                                              <p:attrName>style.visibility</p:attrName>
                                            </p:attrNameLst>
                                          </p:cBhvr>
                                          <p:to>
                                            <p:strVal val="visible"/>
                                          </p:to>
                                        </p:set>
                                        <p:anim calcmode="lin" valueType="num">
                                          <p:cBhvr>
                                            <p:cTn id="68" dur="250" fill="hold"/>
                                            <p:tgtEl>
                                              <p:spTgt spid="86"/>
                                            </p:tgtEl>
                                            <p:attrNameLst>
                                              <p:attrName>ppt_x</p:attrName>
                                            </p:attrNameLst>
                                          </p:cBhvr>
                                          <p:tavLst>
                                            <p:tav tm="0">
                                              <p:val>
                                                <p:strVal val="#ppt_x"/>
                                              </p:val>
                                            </p:tav>
                                            <p:tav tm="100000">
                                              <p:val>
                                                <p:strVal val="#ppt_x"/>
                                              </p:val>
                                            </p:tav>
                                          </p:tavLst>
                                        </p:anim>
                                        <p:anim calcmode="lin" valueType="num">
                                          <p:cBhvr>
                                            <p:cTn id="69" dur="250" fill="hold"/>
                                            <p:tgtEl>
                                              <p:spTgt spid="86"/>
                                            </p:tgtEl>
                                            <p:attrNameLst>
                                              <p:attrName>ppt_y</p:attrName>
                                            </p:attrNameLst>
                                          </p:cBhvr>
                                          <p:tavLst>
                                            <p:tav tm="0">
                                              <p:val>
                                                <p:strVal val="#ppt_y-#ppt_h/2"/>
                                              </p:val>
                                            </p:tav>
                                            <p:tav tm="100000">
                                              <p:val>
                                                <p:strVal val="#ppt_y"/>
                                              </p:val>
                                            </p:tav>
                                          </p:tavLst>
                                        </p:anim>
                                        <p:anim calcmode="lin" valueType="num">
                                          <p:cBhvr>
                                            <p:cTn id="70" dur="250" fill="hold"/>
                                            <p:tgtEl>
                                              <p:spTgt spid="86"/>
                                            </p:tgtEl>
                                            <p:attrNameLst>
                                              <p:attrName>ppt_w</p:attrName>
                                            </p:attrNameLst>
                                          </p:cBhvr>
                                          <p:tavLst>
                                            <p:tav tm="0">
                                              <p:val>
                                                <p:strVal val="#ppt_w"/>
                                              </p:val>
                                            </p:tav>
                                            <p:tav tm="100000">
                                              <p:val>
                                                <p:strVal val="#ppt_w"/>
                                              </p:val>
                                            </p:tav>
                                          </p:tavLst>
                                        </p:anim>
                                        <p:anim calcmode="lin" valueType="num">
                                          <p:cBhvr>
                                            <p:cTn id="71" dur="250" fill="hold"/>
                                            <p:tgtEl>
                                              <p:spTgt spid="86"/>
                                            </p:tgtEl>
                                            <p:attrNameLst>
                                              <p:attrName>ppt_h</p:attrName>
                                            </p:attrNameLst>
                                          </p:cBhvr>
                                          <p:tavLst>
                                            <p:tav tm="0">
                                              <p:val>
                                                <p:fltVal val="0"/>
                                              </p:val>
                                            </p:tav>
                                            <p:tav tm="100000">
                                              <p:val>
                                                <p:strVal val="#ppt_h"/>
                                              </p:val>
                                            </p:tav>
                                          </p:tavLst>
                                        </p:anim>
                                      </p:childTnLst>
                                    </p:cTn>
                                  </p:par>
                                  <p:par>
                                    <p:cTn id="72" presetID="17" presetClass="entr" presetSubtype="1" fill="hold" grpId="0" nodeType="withEffect">
                                      <p:stCondLst>
                                        <p:cond delay="600"/>
                                      </p:stCondLst>
                                      <p:iterate type="lt">
                                        <p:tmPct val="40000"/>
                                      </p:iterate>
                                      <p:childTnLst>
                                        <p:set>
                                          <p:cBhvr>
                                            <p:cTn id="73" dur="1" fill="hold">
                                              <p:stCondLst>
                                                <p:cond delay="0"/>
                                              </p:stCondLst>
                                            </p:cTn>
                                            <p:tgtEl>
                                              <p:spTgt spid="84"/>
                                            </p:tgtEl>
                                            <p:attrNameLst>
                                              <p:attrName>style.visibility</p:attrName>
                                            </p:attrNameLst>
                                          </p:cBhvr>
                                          <p:to>
                                            <p:strVal val="visible"/>
                                          </p:to>
                                        </p:set>
                                        <p:anim calcmode="lin" valueType="num">
                                          <p:cBhvr>
                                            <p:cTn id="74" dur="250" fill="hold"/>
                                            <p:tgtEl>
                                              <p:spTgt spid="84"/>
                                            </p:tgtEl>
                                            <p:attrNameLst>
                                              <p:attrName>ppt_x</p:attrName>
                                            </p:attrNameLst>
                                          </p:cBhvr>
                                          <p:tavLst>
                                            <p:tav tm="0">
                                              <p:val>
                                                <p:strVal val="#ppt_x"/>
                                              </p:val>
                                            </p:tav>
                                            <p:tav tm="100000">
                                              <p:val>
                                                <p:strVal val="#ppt_x"/>
                                              </p:val>
                                            </p:tav>
                                          </p:tavLst>
                                        </p:anim>
                                        <p:anim calcmode="lin" valueType="num">
                                          <p:cBhvr>
                                            <p:cTn id="75" dur="250" fill="hold"/>
                                            <p:tgtEl>
                                              <p:spTgt spid="84"/>
                                            </p:tgtEl>
                                            <p:attrNameLst>
                                              <p:attrName>ppt_y</p:attrName>
                                            </p:attrNameLst>
                                          </p:cBhvr>
                                          <p:tavLst>
                                            <p:tav tm="0">
                                              <p:val>
                                                <p:strVal val="#ppt_y-#ppt_h/2"/>
                                              </p:val>
                                            </p:tav>
                                            <p:tav tm="100000">
                                              <p:val>
                                                <p:strVal val="#ppt_y"/>
                                              </p:val>
                                            </p:tav>
                                          </p:tavLst>
                                        </p:anim>
                                        <p:anim calcmode="lin" valueType="num">
                                          <p:cBhvr>
                                            <p:cTn id="76" dur="250" fill="hold"/>
                                            <p:tgtEl>
                                              <p:spTgt spid="84"/>
                                            </p:tgtEl>
                                            <p:attrNameLst>
                                              <p:attrName>ppt_w</p:attrName>
                                            </p:attrNameLst>
                                          </p:cBhvr>
                                          <p:tavLst>
                                            <p:tav tm="0">
                                              <p:val>
                                                <p:strVal val="#ppt_w"/>
                                              </p:val>
                                            </p:tav>
                                            <p:tav tm="100000">
                                              <p:val>
                                                <p:strVal val="#ppt_w"/>
                                              </p:val>
                                            </p:tav>
                                          </p:tavLst>
                                        </p:anim>
                                        <p:anim calcmode="lin" valueType="num">
                                          <p:cBhvr>
                                            <p:cTn id="77" dur="250" fill="hold"/>
                                            <p:tgtEl>
                                              <p:spTgt spid="84"/>
                                            </p:tgtEl>
                                            <p:attrNameLst>
                                              <p:attrName>ppt_h</p:attrName>
                                            </p:attrNameLst>
                                          </p:cBhvr>
                                          <p:tavLst>
                                            <p:tav tm="0">
                                              <p:val>
                                                <p:fltVal val="0"/>
                                              </p:val>
                                            </p:tav>
                                            <p:tav tm="100000">
                                              <p:val>
                                                <p:strVal val="#ppt_h"/>
                                              </p:val>
                                            </p:tav>
                                          </p:tavLst>
                                        </p:anim>
                                      </p:childTnLst>
                                    </p:cTn>
                                  </p:par>
                                  <p:par>
                                    <p:cTn id="78" presetID="17" presetClass="entr" presetSubtype="1" fill="hold" grpId="0" nodeType="withEffect">
                                      <p:stCondLst>
                                        <p:cond delay="800"/>
                                      </p:stCondLst>
                                      <p:iterate type="lt">
                                        <p:tmPct val="40000"/>
                                      </p:iterate>
                                      <p:childTnLst>
                                        <p:set>
                                          <p:cBhvr>
                                            <p:cTn id="79" dur="1" fill="hold">
                                              <p:stCondLst>
                                                <p:cond delay="0"/>
                                              </p:stCondLst>
                                            </p:cTn>
                                            <p:tgtEl>
                                              <p:spTgt spid="82"/>
                                            </p:tgtEl>
                                            <p:attrNameLst>
                                              <p:attrName>style.visibility</p:attrName>
                                            </p:attrNameLst>
                                          </p:cBhvr>
                                          <p:to>
                                            <p:strVal val="visible"/>
                                          </p:to>
                                        </p:set>
                                        <p:anim calcmode="lin" valueType="num">
                                          <p:cBhvr>
                                            <p:cTn id="80" dur="250" fill="hold"/>
                                            <p:tgtEl>
                                              <p:spTgt spid="82"/>
                                            </p:tgtEl>
                                            <p:attrNameLst>
                                              <p:attrName>ppt_x</p:attrName>
                                            </p:attrNameLst>
                                          </p:cBhvr>
                                          <p:tavLst>
                                            <p:tav tm="0">
                                              <p:val>
                                                <p:strVal val="#ppt_x"/>
                                              </p:val>
                                            </p:tav>
                                            <p:tav tm="100000">
                                              <p:val>
                                                <p:strVal val="#ppt_x"/>
                                              </p:val>
                                            </p:tav>
                                          </p:tavLst>
                                        </p:anim>
                                        <p:anim calcmode="lin" valueType="num">
                                          <p:cBhvr>
                                            <p:cTn id="81" dur="250" fill="hold"/>
                                            <p:tgtEl>
                                              <p:spTgt spid="82"/>
                                            </p:tgtEl>
                                            <p:attrNameLst>
                                              <p:attrName>ppt_y</p:attrName>
                                            </p:attrNameLst>
                                          </p:cBhvr>
                                          <p:tavLst>
                                            <p:tav tm="0">
                                              <p:val>
                                                <p:strVal val="#ppt_y-#ppt_h/2"/>
                                              </p:val>
                                            </p:tav>
                                            <p:tav tm="100000">
                                              <p:val>
                                                <p:strVal val="#ppt_y"/>
                                              </p:val>
                                            </p:tav>
                                          </p:tavLst>
                                        </p:anim>
                                        <p:anim calcmode="lin" valueType="num">
                                          <p:cBhvr>
                                            <p:cTn id="82" dur="250" fill="hold"/>
                                            <p:tgtEl>
                                              <p:spTgt spid="82"/>
                                            </p:tgtEl>
                                            <p:attrNameLst>
                                              <p:attrName>ppt_w</p:attrName>
                                            </p:attrNameLst>
                                          </p:cBhvr>
                                          <p:tavLst>
                                            <p:tav tm="0">
                                              <p:val>
                                                <p:strVal val="#ppt_w"/>
                                              </p:val>
                                            </p:tav>
                                            <p:tav tm="100000">
                                              <p:val>
                                                <p:strVal val="#ppt_w"/>
                                              </p:val>
                                            </p:tav>
                                          </p:tavLst>
                                        </p:anim>
                                        <p:anim calcmode="lin" valueType="num">
                                          <p:cBhvr>
                                            <p:cTn id="83" dur="250" fill="hold"/>
                                            <p:tgtEl>
                                              <p:spTgt spid="82"/>
                                            </p:tgtEl>
                                            <p:attrNameLst>
                                              <p:attrName>ppt_h</p:attrName>
                                            </p:attrNameLst>
                                          </p:cBhvr>
                                          <p:tavLst>
                                            <p:tav tm="0">
                                              <p:val>
                                                <p:fltVal val="0"/>
                                              </p:val>
                                            </p:tav>
                                            <p:tav tm="100000">
                                              <p:val>
                                                <p:strVal val="#ppt_h"/>
                                              </p:val>
                                            </p:tav>
                                          </p:tavLst>
                                        </p:anim>
                                      </p:childTnLst>
                                    </p:cTn>
                                  </p:par>
                                </p:childTnLst>
                              </p:cTn>
                            </p:par>
                            <p:par>
                              <p:cTn id="84" fill="hold">
                                <p:stCondLst>
                                  <p:cond delay="4800"/>
                                </p:stCondLst>
                                <p:childTnLst>
                                  <p:par>
                                    <p:cTn id="85" presetID="22" presetClass="entr" presetSubtype="8" fill="hold" grpId="0" nodeType="after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left)">
                                          <p:cBhvr>
                                            <p:cTn id="87" dur="500"/>
                                            <p:tgtEl>
                                              <p:spTgt spid="89"/>
                                            </p:tgtEl>
                                          </p:cBhvr>
                                        </p:animEffect>
                                      </p:childTnLst>
                                    </p:cTn>
                                  </p:par>
                                  <p:par>
                                    <p:cTn id="88" presetID="22" presetClass="entr" presetSubtype="8" fill="hold" grpId="0" nodeType="withEffect">
                                      <p:stCondLst>
                                        <p:cond delay="200"/>
                                      </p:stCondLst>
                                      <p:childTnLst>
                                        <p:set>
                                          <p:cBhvr>
                                            <p:cTn id="89" dur="1" fill="hold">
                                              <p:stCondLst>
                                                <p:cond delay="0"/>
                                              </p:stCondLst>
                                            </p:cTn>
                                            <p:tgtEl>
                                              <p:spTgt spid="87"/>
                                            </p:tgtEl>
                                            <p:attrNameLst>
                                              <p:attrName>style.visibility</p:attrName>
                                            </p:attrNameLst>
                                          </p:cBhvr>
                                          <p:to>
                                            <p:strVal val="visible"/>
                                          </p:to>
                                        </p:set>
                                        <p:animEffect transition="in" filter="wipe(left)">
                                          <p:cBhvr>
                                            <p:cTn id="90" dur="500"/>
                                            <p:tgtEl>
                                              <p:spTgt spid="87"/>
                                            </p:tgtEl>
                                          </p:cBhvr>
                                        </p:animEffect>
                                      </p:childTnLst>
                                    </p:cTn>
                                  </p:par>
                                  <p:par>
                                    <p:cTn id="91" presetID="22" presetClass="entr" presetSubtype="8" fill="hold" grpId="0" nodeType="withEffect">
                                      <p:stCondLst>
                                        <p:cond delay="400"/>
                                      </p:stCondLst>
                                      <p:childTnLst>
                                        <p:set>
                                          <p:cBhvr>
                                            <p:cTn id="92" dur="1" fill="hold">
                                              <p:stCondLst>
                                                <p:cond delay="0"/>
                                              </p:stCondLst>
                                            </p:cTn>
                                            <p:tgtEl>
                                              <p:spTgt spid="85"/>
                                            </p:tgtEl>
                                            <p:attrNameLst>
                                              <p:attrName>style.visibility</p:attrName>
                                            </p:attrNameLst>
                                          </p:cBhvr>
                                          <p:to>
                                            <p:strVal val="visible"/>
                                          </p:to>
                                        </p:set>
                                        <p:animEffect transition="in" filter="wipe(left)">
                                          <p:cBhvr>
                                            <p:cTn id="93" dur="500"/>
                                            <p:tgtEl>
                                              <p:spTgt spid="85"/>
                                            </p:tgtEl>
                                          </p:cBhvr>
                                        </p:animEffect>
                                      </p:childTnLst>
                                    </p:cTn>
                                  </p:par>
                                  <p:par>
                                    <p:cTn id="94" presetID="22" presetClass="entr" presetSubtype="8" fill="hold" grpId="0" nodeType="withEffect">
                                      <p:stCondLst>
                                        <p:cond delay="60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par>
                                    <p:cTn id="97" presetID="22" presetClass="entr" presetSubtype="8" fill="hold" grpId="0" nodeType="withEffect">
                                      <p:stCondLst>
                                        <p:cond delay="800"/>
                                      </p:stCondLst>
                                      <p:childTnLst>
                                        <p:set>
                                          <p:cBhvr>
                                            <p:cTn id="98" dur="1" fill="hold">
                                              <p:stCondLst>
                                                <p:cond delay="0"/>
                                              </p:stCondLst>
                                            </p:cTn>
                                            <p:tgtEl>
                                              <p:spTgt spid="81"/>
                                            </p:tgtEl>
                                            <p:attrNameLst>
                                              <p:attrName>style.visibility</p:attrName>
                                            </p:attrNameLst>
                                          </p:cBhvr>
                                          <p:to>
                                            <p:strVal val="visible"/>
                                          </p:to>
                                        </p:set>
                                        <p:animEffect transition="in" filter="wipe(left)">
                                          <p:cBhvr>
                                            <p:cTn id="9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0" grpId="0" animBg="1"/>
          <p:bldP spid="61" grpId="0" animBg="1"/>
          <p:bldP spid="62" grpId="0" animBg="1"/>
          <p:bldP spid="63" grpId="0" animBg="1"/>
          <p:bldP spid="64" grpId="0" animBg="1"/>
          <p:bldP spid="81" grpId="0"/>
          <p:bldP spid="82" grpId="0"/>
          <p:bldP spid="83" grpId="0"/>
          <p:bldP spid="84" grpId="0"/>
          <p:bldP spid="85" grpId="0"/>
          <p:bldP spid="86" grpId="0"/>
          <p:bldP spid="87" grpId="0"/>
          <p:bldP spid="88" grpId="0"/>
          <p:bldP spid="89" grpId="0"/>
          <p:bldP spid="9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455"/>
        </a:solidFill>
        <a:effectLst/>
      </p:bgPr>
    </p:bg>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84146" y="3367890"/>
              <a:ext cx="413685" cy="577521"/>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1462611" y="4251798"/>
            <a:ext cx="3416320" cy="646331"/>
          </a:xfrm>
          <a:prstGeom prst="rect">
            <a:avLst/>
          </a:prstGeom>
          <a:noFill/>
        </p:spPr>
        <p:txBody>
          <a:bodyPr wrap="none" rtlCol="0">
            <a:spAutoFit/>
          </a:bodyPr>
          <a:lstStyle/>
          <a:p>
            <a:r>
              <a:rPr lang="zh-CN" altLang="en-US" sz="3600" b="1" smtClean="0">
                <a:solidFill>
                  <a:schemeClr val="bg2"/>
                </a:solidFill>
                <a:latin typeface="微软雅黑" panose="020B0503020204020204" pitchFamily="34" charset="-122"/>
                <a:ea typeface="微软雅黑" panose="020B0503020204020204" pitchFamily="34" charset="-122"/>
              </a:rPr>
              <a:t>研究思路与方法</a:t>
            </a:r>
            <a:endParaRPr lang="zh-CN" altLang="en-US" sz="3600" b="1">
              <a:solidFill>
                <a:schemeClr val="bg2"/>
              </a:solidFill>
              <a:latin typeface="微软雅黑" panose="020B0503020204020204" pitchFamily="34" charset="-122"/>
              <a:ea typeface="微软雅黑" panose="020B0503020204020204" pitchFamily="34" charset="-122"/>
            </a:endParaRPr>
          </a:p>
        </p:txBody>
      </p:sp>
      <p:pic>
        <p:nvPicPr>
          <p:cNvPr id="2050" name="Picture 2" descr="D:\360data\重要数据\桌面\46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研究思路</a:t>
            </a:r>
            <a:endParaRPr lang="zh-CN" altLang="en-US" sz="2400">
              <a:solidFill>
                <a:schemeClr val="bg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研究方案</a:t>
            </a:r>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383238" y="3471391"/>
            <a:ext cx="2954655"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研究方案可行性说明</a:t>
            </a:r>
            <a:endParaRPr lang="zh-CN" altLang="en-US" sz="24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4" name="流程图: 离页连接符 3"/>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研究思路</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7" name="Rectangle 4"/>
          <p:cNvSpPr>
            <a:spLocks noChangeArrowheads="1"/>
          </p:cNvSpPr>
          <p:nvPr/>
        </p:nvSpPr>
        <p:spPr bwMode="auto">
          <a:xfrm>
            <a:off x="1126654" y="1563588"/>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defRPr/>
            </a:pPr>
            <a:r>
              <a:rPr lang="zh-CN" altLang="en-US" kern="0" smtClean="0">
                <a:solidFill>
                  <a:srgbClr val="4D4D4D"/>
                </a:solidFill>
                <a:latin typeface="微软雅黑" panose="020B0503020204020204" pitchFamily="34" charset="-122"/>
                <a:ea typeface="微软雅黑" panose="020B0503020204020204" pitchFamily="34" charset="-122"/>
              </a:rPr>
              <a:t>点击输入文字</a:t>
            </a:r>
            <a:r>
              <a:rPr lang="zh-CN" altLang="en-US" kern="0">
                <a:solidFill>
                  <a:srgbClr val="4D4D4D"/>
                </a:solidFill>
                <a:latin typeface="微软雅黑" panose="020B0503020204020204" pitchFamily="34" charset="-122"/>
                <a:ea typeface="微软雅黑" panose="020B0503020204020204" pitchFamily="34" charset="-122"/>
              </a:rPr>
              <a:t>点击输入</a:t>
            </a:r>
            <a:r>
              <a:rPr lang="zh-CN" altLang="en-US" kern="0" smtClean="0">
                <a:solidFill>
                  <a:srgbClr val="4D4D4D"/>
                </a:solidFill>
                <a:latin typeface="微软雅黑" panose="020B0503020204020204" pitchFamily="34" charset="-122"/>
                <a:ea typeface="微软雅黑" panose="020B0503020204020204" pitchFamily="34" charset="-122"/>
              </a:rPr>
              <a:t>文字</a:t>
            </a:r>
            <a:r>
              <a:rPr lang="zh-CN" altLang="en-US" kern="0">
                <a:solidFill>
                  <a:srgbClr val="4D4D4D"/>
                </a:solidFill>
                <a:latin typeface="微软雅黑" panose="020B0503020204020204" pitchFamily="34" charset="-122"/>
                <a:ea typeface="微软雅黑" panose="020B0503020204020204" pitchFamily="34" charset="-122"/>
              </a:rPr>
              <a:t>点击输入文字</a:t>
            </a:r>
            <a:endParaRPr lang="zh-CN" altLang="en-US" kern="0">
              <a:solidFill>
                <a:srgbClr val="4D4D4D"/>
              </a:solidFill>
              <a:latin typeface="微软雅黑" panose="020B0503020204020204" pitchFamily="34" charset="-122"/>
              <a:ea typeface="微软雅黑" panose="020B0503020204020204" pitchFamily="34" charset="-122"/>
            </a:endParaRPr>
          </a:p>
        </p:txBody>
      </p:sp>
      <p:sp>
        <p:nvSpPr>
          <p:cNvPr id="8" name="Text Box 11"/>
          <p:cNvSpPr txBox="1">
            <a:spLocks noChangeArrowheads="1"/>
          </p:cNvSpPr>
          <p:nvPr/>
        </p:nvSpPr>
        <p:spPr bwMode="auto">
          <a:xfrm>
            <a:off x="1270670" y="1552738"/>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400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rPr>
              <a:t>1</a:t>
            </a:r>
            <a:endParaRPr kumimoji="0" lang="en-US" altLang="zh-CN" sz="400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10" name="Rectangle 2"/>
          <p:cNvSpPr>
            <a:spLocks noChangeArrowheads="1"/>
          </p:cNvSpPr>
          <p:nvPr/>
        </p:nvSpPr>
        <p:spPr bwMode="auto">
          <a:xfrm>
            <a:off x="1126654" y="2835176"/>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pPr>
            <a:r>
              <a:rPr lang="zh-CN" altLang="en-US" kern="0">
                <a:solidFill>
                  <a:srgbClr val="4D4D4D"/>
                </a:solidFill>
                <a:latin typeface="微软雅黑" panose="020B0503020204020204" pitchFamily="34" charset="-122"/>
                <a:ea typeface="微软雅黑" panose="020B0503020204020204" pitchFamily="34" charset="-122"/>
              </a:rPr>
              <a:t>点击输入文字点击输入文字点击输入文字</a:t>
            </a:r>
            <a:endParaRPr lang="zh-CN" altLang="en-US" kern="0">
              <a:solidFill>
                <a:srgbClr val="4D4D4D"/>
              </a:solidFill>
              <a:latin typeface="微软雅黑" panose="020B0503020204020204" pitchFamily="34" charset="-122"/>
              <a:ea typeface="微软雅黑" panose="020B0503020204020204" pitchFamily="34" charset="-122"/>
            </a:endParaRPr>
          </a:p>
        </p:txBody>
      </p:sp>
      <p:sp>
        <p:nvSpPr>
          <p:cNvPr id="11" name="Text Box 12"/>
          <p:cNvSpPr txBox="1">
            <a:spLocks noChangeArrowheads="1"/>
          </p:cNvSpPr>
          <p:nvPr/>
        </p:nvSpPr>
        <p:spPr bwMode="auto">
          <a:xfrm>
            <a:off x="1270670" y="2823401"/>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400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rPr>
              <a:t>2</a:t>
            </a:r>
            <a:endParaRPr kumimoji="0" lang="en-US" altLang="zh-CN" sz="400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13" name="Rectangle 2"/>
          <p:cNvSpPr>
            <a:spLocks noChangeArrowheads="1"/>
          </p:cNvSpPr>
          <p:nvPr/>
        </p:nvSpPr>
        <p:spPr bwMode="auto">
          <a:xfrm>
            <a:off x="1126654" y="4133034"/>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pPr>
            <a:r>
              <a:rPr lang="zh-CN" altLang="en-US" kern="0">
                <a:solidFill>
                  <a:srgbClr val="4D4D4D"/>
                </a:solidFill>
                <a:latin typeface="微软雅黑" panose="020B0503020204020204" pitchFamily="34" charset="-122"/>
                <a:ea typeface="微软雅黑" panose="020B0503020204020204" pitchFamily="34" charset="-122"/>
              </a:rPr>
              <a:t>点击输入文字点击输入文字点击输入文字</a:t>
            </a:r>
            <a:endParaRPr lang="zh-CN" altLang="en-US" kern="0">
              <a:solidFill>
                <a:srgbClr val="4D4D4D"/>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auto">
          <a:xfrm>
            <a:off x="1270670" y="4121259"/>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4000" b="1" i="0" u="none" strike="noStrike" kern="0" cap="none" spc="0" normalizeH="0" baseline="0" noProof="0" dirty="0" smtClean="0">
                <a:ln>
                  <a:noFill/>
                </a:ln>
                <a:solidFill>
                  <a:srgbClr val="414455"/>
                </a:solidFill>
                <a:effectLst/>
                <a:uLnTx/>
                <a:uFillTx/>
                <a:latin typeface="微软雅黑" panose="020B0503020204020204" pitchFamily="34" charset="-122"/>
                <a:ea typeface="微软雅黑" panose="020B0503020204020204" pitchFamily="34" charset="-122"/>
              </a:rPr>
              <a:t>3</a:t>
            </a:r>
            <a:endParaRPr kumimoji="0" lang="en-US" altLang="zh-CN" sz="400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16" name="Rectangle 2"/>
          <p:cNvSpPr>
            <a:spLocks noChangeArrowheads="1"/>
          </p:cNvSpPr>
          <p:nvPr/>
        </p:nvSpPr>
        <p:spPr bwMode="auto">
          <a:xfrm>
            <a:off x="1126654" y="5401395"/>
            <a:ext cx="9793088" cy="657225"/>
          </a:xfrm>
          <a:prstGeom prst="rect">
            <a:avLst/>
          </a:prstGeom>
          <a:solidFill>
            <a:schemeClr val="bg1">
              <a:lumMod val="75000"/>
            </a:schemeClr>
          </a:solidFill>
          <a:ln w="3175" cap="flat" cmpd="sng" algn="ctr">
            <a:noFill/>
            <a:prstDash val="solid"/>
          </a:ln>
          <a:effectLst/>
        </p:spPr>
        <p:txBody>
          <a:bodyPr anchor="ctr"/>
          <a:lstStyle/>
          <a:p>
            <a:pPr algn="r">
              <a:lnSpc>
                <a:spcPct val="120000"/>
              </a:lnSpc>
            </a:pPr>
            <a:r>
              <a:rPr lang="zh-CN" altLang="en-US" kern="0">
                <a:solidFill>
                  <a:srgbClr val="4D4D4D"/>
                </a:solidFill>
                <a:latin typeface="微软雅黑" panose="020B0503020204020204" pitchFamily="34" charset="-122"/>
                <a:ea typeface="微软雅黑" panose="020B0503020204020204" pitchFamily="34" charset="-122"/>
              </a:rPr>
              <a:t>点击输入文字点击输入文字点击输入文字</a:t>
            </a:r>
            <a:endParaRPr lang="zh-CN" altLang="en-US" kern="0">
              <a:solidFill>
                <a:srgbClr val="4D4D4D"/>
              </a:solidFill>
              <a:latin typeface="微软雅黑" panose="020B0503020204020204" pitchFamily="34" charset="-122"/>
              <a:ea typeface="微软雅黑" panose="020B0503020204020204" pitchFamily="34" charset="-122"/>
            </a:endParaRPr>
          </a:p>
        </p:txBody>
      </p:sp>
      <p:sp>
        <p:nvSpPr>
          <p:cNvPr id="17" name="Text Box 12"/>
          <p:cNvSpPr txBox="1">
            <a:spLocks noChangeArrowheads="1"/>
          </p:cNvSpPr>
          <p:nvPr/>
        </p:nvSpPr>
        <p:spPr bwMode="auto">
          <a:xfrm>
            <a:off x="1270670" y="5389620"/>
            <a:ext cx="97577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4000" b="1" i="0" u="none" strike="noStrike" kern="0" cap="none" spc="0" normalizeH="0" baseline="0" noProof="0" dirty="0" smtClean="0">
                <a:ln>
                  <a:noFill/>
                </a:ln>
                <a:solidFill>
                  <a:srgbClr val="414455"/>
                </a:solidFill>
                <a:effectLst/>
                <a:uLnTx/>
                <a:uFillTx/>
                <a:latin typeface="微软雅黑" panose="020B0503020204020204" pitchFamily="34" charset="-122"/>
                <a:ea typeface="微软雅黑" panose="020B0503020204020204" pitchFamily="34" charset="-122"/>
              </a:rPr>
              <a:t>4</a:t>
            </a:r>
            <a:endParaRPr kumimoji="0" lang="en-US" altLang="zh-CN" sz="400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18" name="矩形 1"/>
          <p:cNvSpPr/>
          <p:nvPr/>
        </p:nvSpPr>
        <p:spPr>
          <a:xfrm>
            <a:off x="2237904" y="1130202"/>
            <a:ext cx="2343150" cy="1557337"/>
          </a:xfrm>
          <a:custGeom>
            <a:avLst/>
            <a:gdLst/>
            <a:ahLst/>
            <a:cxnLst/>
            <a:rect l="l" t="t" r="r" b="b"/>
            <a:pathLst>
              <a:path w="2343150" h="1557337">
                <a:moveTo>
                  <a:pt x="0" y="0"/>
                </a:moveTo>
                <a:lnTo>
                  <a:pt x="2343150" y="0"/>
                </a:lnTo>
                <a:lnTo>
                  <a:pt x="2343150" y="1168003"/>
                </a:lnTo>
                <a:lnTo>
                  <a:pt x="1171575" y="1557337"/>
                </a:lnTo>
                <a:lnTo>
                  <a:pt x="0" y="1168003"/>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rPr>
              <a:t>添加标题文字</a:t>
            </a:r>
            <a:endPar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2237904" y="2401787"/>
            <a:ext cx="2343150" cy="1557338"/>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rPr>
              <a:t>添加标题文字</a:t>
            </a:r>
            <a:endPar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237904" y="3699645"/>
            <a:ext cx="2343150" cy="1557338"/>
          </a:xfrm>
          <a:custGeom>
            <a:avLst/>
            <a:gdLst/>
            <a:ahLst/>
            <a:cxnLst/>
            <a:rect l="l" t="t" r="r" b="b"/>
            <a:pathLst>
              <a:path w="2343150" h="1557338">
                <a:moveTo>
                  <a:pt x="2343150" y="0"/>
                </a:moveTo>
                <a:lnTo>
                  <a:pt x="2343150" y="1168004"/>
                </a:lnTo>
                <a:lnTo>
                  <a:pt x="1171575" y="1557338"/>
                </a:lnTo>
                <a:lnTo>
                  <a:pt x="0" y="1168004"/>
                </a:lnTo>
                <a:lnTo>
                  <a:pt x="0" y="560040"/>
                </a:lnTo>
                <a:lnTo>
                  <a:pt x="17388" y="560040"/>
                </a:lnTo>
                <a:lnTo>
                  <a:pt x="17388" y="5778"/>
                </a:lnTo>
                <a:lnTo>
                  <a:pt x="1171575" y="389335"/>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rPr>
              <a:t>添加标题文字</a:t>
            </a:r>
            <a:endPar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2237904" y="4968006"/>
            <a:ext cx="2343150" cy="1557338"/>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414455"/>
          </a:solidFill>
          <a:ln w="3175" cap="flat" cmpd="sng" algn="ctr">
            <a:solidFill>
              <a:srgbClr val="D7D7D7"/>
            </a:solidFill>
            <a:prstDash val="solid"/>
          </a:ln>
          <a:effectLst/>
        </p:spPr>
        <p:txBody>
          <a:bodyPr vert="horz" lIns="0" r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rPr>
              <a:t>添加标题文字</a:t>
            </a:r>
            <a:endPar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4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49"/>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14:bounceEnd="50000">
                                          <p:cBhvr additive="base">
                                            <p:cTn id="29"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49"/>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049"/>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549"/>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14:bounceEnd="50000">
                                          <p:cBhvr additive="base">
                                            <p:cTn id="4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9"/>
                                            </p:tgtEl>
                                            <p:attrNameLst>
                                              <p:attrName>ppt_y</p:attrName>
                                            </p:attrNameLst>
                                          </p:cBhvr>
                                          <p:tavLst>
                                            <p:tav tm="0">
                                              <p:val>
                                                <p:strVal val="0-#ppt_h/2"/>
                                              </p:val>
                                            </p:tav>
                                            <p:tav tm="100000">
                                              <p:val>
                                                <p:strVal val="#ppt_y"/>
                                              </p:val>
                                            </p:tav>
                                          </p:tavLst>
                                        </p:anim>
                                      </p:childTnLst>
                                    </p:cTn>
                                  </p:par>
                                </p:childTnLst>
                              </p:cTn>
                            </p:par>
                            <p:par>
                              <p:cTn id="46" fill="hold">
                                <p:stCondLst>
                                  <p:cond delay="5049"/>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6049"/>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6549"/>
                                </p:stCondLst>
                                <p:childTnLst>
                                  <p:par>
                                    <p:cTn id="57" presetID="2" presetClass="entr" presetSubtype="1" fill="hold" grpId="0" nodeType="afterEffect" p14:presetBounceEnd="50000">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14:bounceEnd="50000">
                                          <p:cBhvr additive="base">
                                            <p:cTn id="5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0" dur="5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7049"/>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par>
                              <p:cTn id="67" fill="hold">
                                <p:stCondLst>
                                  <p:cond delay="8049"/>
                                </p:stCondLst>
                                <p:childTnLst>
                                  <p:par>
                                    <p:cTn id="68" presetID="22" presetClass="entr" presetSubtype="8"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549"/>
                                </p:stCondLst>
                                <p:childTnLst>
                                  <p:par>
                                    <p:cTn id="72" presetID="2" presetClass="entr" presetSubtype="1" fill="hold" grpId="0" nodeType="afterEffect" p14:presetBounceEnd="50000">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14:bounceEnd="50000">
                                          <p:cBhvr additive="base">
                                            <p:cTn id="74"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10" grpId="0" animBg="1"/>
          <p:bldP spid="11" grpId="0"/>
          <p:bldP spid="13" grpId="0" animBg="1"/>
          <p:bldP spid="14" grpId="0"/>
          <p:bldP spid="16" grpId="0" animBg="1"/>
          <p:bldP spid="17" grpId="0"/>
          <p:bldP spid="18" grpId="0" animBg="1"/>
          <p:bldP spid="19" grpId="0" animBg="1"/>
          <p:bldP spid="20"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4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49"/>
                                </p:stCondLst>
                                <p:childTnLst>
                                  <p:par>
                                    <p:cTn id="27" presetID="2" presetClass="entr" presetSubtype="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49"/>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049"/>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549"/>
                                </p:stCondLst>
                                <p:childTnLst>
                                  <p:par>
                                    <p:cTn id="42" presetID="2" presetClass="entr" presetSubtype="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childTnLst>
                              </p:cTn>
                            </p:par>
                            <p:par>
                              <p:cTn id="46" fill="hold">
                                <p:stCondLst>
                                  <p:cond delay="5049"/>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6049"/>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6549"/>
                                </p:stCondLst>
                                <p:childTnLst>
                                  <p:par>
                                    <p:cTn id="57" presetID="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7049"/>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par>
                              <p:cTn id="67" fill="hold">
                                <p:stCondLst>
                                  <p:cond delay="8049"/>
                                </p:stCondLst>
                                <p:childTnLst>
                                  <p:par>
                                    <p:cTn id="68" presetID="22" presetClass="entr" presetSubtype="8"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549"/>
                                </p:stCondLst>
                                <p:childTnLst>
                                  <p:par>
                                    <p:cTn id="72" presetID="2" presetClass="entr" presetSubtype="1"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10" grpId="0" animBg="1"/>
          <p:bldP spid="11" grpId="0"/>
          <p:bldP spid="13" grpId="0" animBg="1"/>
          <p:bldP spid="14" grpId="0"/>
          <p:bldP spid="16" grpId="0" animBg="1"/>
          <p:bldP spid="17" grpId="0"/>
          <p:bldP spid="18" grpId="0" animBg="1"/>
          <p:bldP spid="19" grpId="0" animBg="1"/>
          <p:bldP spid="20" grpId="0" animBg="1"/>
          <p:bldP spid="2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研究方案</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841917" y="1556792"/>
            <a:ext cx="8506579" cy="410445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73003" y="2780928"/>
            <a:ext cx="1656184" cy="1656184"/>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7" name="椭圆 6"/>
          <p:cNvSpPr/>
          <p:nvPr/>
        </p:nvSpPr>
        <p:spPr>
          <a:xfrm>
            <a:off x="9479582" y="2780928"/>
            <a:ext cx="1656184" cy="16561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8" name="矩形 7"/>
          <p:cNvSpPr/>
          <p:nvPr/>
        </p:nvSpPr>
        <p:spPr>
          <a:xfrm>
            <a:off x="5310376" y="2771636"/>
            <a:ext cx="1569660" cy="369332"/>
          </a:xfrm>
          <a:prstGeom prst="rect">
            <a:avLst/>
          </a:prstGeom>
        </p:spPr>
        <p:txBody>
          <a:bodyPr wrap="none">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9" name="矩形 8"/>
          <p:cNvSpPr/>
          <p:nvPr/>
        </p:nvSpPr>
        <p:spPr>
          <a:xfrm>
            <a:off x="5310376" y="4077072"/>
            <a:ext cx="1569660" cy="369332"/>
          </a:xfrm>
          <a:prstGeom prst="rect">
            <a:avLst/>
          </a:prstGeom>
        </p:spPr>
        <p:txBody>
          <a:bodyPr wrap="none">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0" name="上箭头 9"/>
          <p:cNvSpPr/>
          <p:nvPr/>
        </p:nvSpPr>
        <p:spPr>
          <a:xfrm>
            <a:off x="5339122" y="1948190"/>
            <a:ext cx="1512168" cy="720080"/>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上箭头 10"/>
          <p:cNvSpPr/>
          <p:nvPr/>
        </p:nvSpPr>
        <p:spPr>
          <a:xfrm flipV="1">
            <a:off x="5339122" y="4581128"/>
            <a:ext cx="1512168" cy="720080"/>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90950" y="5445224"/>
            <a:ext cx="4536504" cy="43204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13" name="矩形 12"/>
          <p:cNvSpPr/>
          <p:nvPr/>
        </p:nvSpPr>
        <p:spPr>
          <a:xfrm>
            <a:off x="3790950" y="1340768"/>
            <a:ext cx="4536504"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14" name="五边形 2"/>
          <p:cNvSpPr/>
          <p:nvPr/>
        </p:nvSpPr>
        <p:spPr>
          <a:xfrm>
            <a:off x="3133877" y="3663026"/>
            <a:ext cx="5922658" cy="324036"/>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边形 2"/>
          <p:cNvSpPr/>
          <p:nvPr/>
        </p:nvSpPr>
        <p:spPr>
          <a:xfrm flipH="1">
            <a:off x="3133877" y="3230978"/>
            <a:ext cx="5922658" cy="324036"/>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1549"/>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2049"/>
                                </p:stCondLst>
                                <p:childTnLst>
                                  <p:par>
                                    <p:cTn id="35" presetID="47"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3049"/>
                                </p:stCondLst>
                                <p:childTnLst>
                                  <p:par>
                                    <p:cTn id="46" presetID="2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3549"/>
                                </p:stCondLst>
                                <p:childTnLst>
                                  <p:par>
                                    <p:cTn id="53" presetID="16" presetClass="entr" presetSubtype="37"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outVertical)">
                                          <p:cBhvr>
                                            <p:cTn id="58" dur="500"/>
                                            <p:tgtEl>
                                              <p:spTgt spid="12"/>
                                            </p:tgtEl>
                                          </p:cBhvr>
                                        </p:animEffect>
                                      </p:childTnLst>
                                    </p:cTn>
                                  </p:par>
                                </p:childTnLst>
                              </p:cTn>
                            </p:par>
                            <p:par>
                              <p:cTn id="59" fill="hold">
                                <p:stCondLst>
                                  <p:cond delay="4049"/>
                                </p:stCondLst>
                                <p:childTnLst>
                                  <p:par>
                                    <p:cTn id="60" presetID="16" presetClass="entr" presetSubtype="37"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outVertic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1549"/>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2049"/>
                                </p:stCondLst>
                                <p:childTnLst>
                                  <p:par>
                                    <p:cTn id="35" presetID="47"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3049"/>
                                </p:stCondLst>
                                <p:childTnLst>
                                  <p:par>
                                    <p:cTn id="46" presetID="2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3549"/>
                                </p:stCondLst>
                                <p:childTnLst>
                                  <p:par>
                                    <p:cTn id="53" presetID="16" presetClass="entr" presetSubtype="37"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outVertical)">
                                          <p:cBhvr>
                                            <p:cTn id="58" dur="500"/>
                                            <p:tgtEl>
                                              <p:spTgt spid="12"/>
                                            </p:tgtEl>
                                          </p:cBhvr>
                                        </p:animEffect>
                                      </p:childTnLst>
                                    </p:cTn>
                                  </p:par>
                                </p:childTnLst>
                              </p:cTn>
                            </p:par>
                            <p:par>
                              <p:cTn id="59" fill="hold">
                                <p:stCondLst>
                                  <p:cond delay="4049"/>
                                </p:stCondLst>
                                <p:childTnLst>
                                  <p:par>
                                    <p:cTn id="60" presetID="16" presetClass="entr" presetSubtype="37"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outVertic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5" name="流程图: 离页连接符 4"/>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170432" y="476672"/>
            <a:ext cx="1210588" cy="707886"/>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研究方案</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可行性</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1486694" y="971787"/>
            <a:ext cx="1656184" cy="1656184"/>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latin typeface="微软雅黑" panose="020B0503020204020204" pitchFamily="34" charset="-122"/>
                <a:ea typeface="微软雅黑" panose="020B0503020204020204" pitchFamily="34" charset="-122"/>
              </a:rPr>
              <a:t>STEP 1</a:t>
            </a:r>
            <a:endParaRPr lang="zh-CN" altLang="en-US" sz="2000" b="1">
              <a:latin typeface="微软雅黑" panose="020B0503020204020204" pitchFamily="34" charset="-122"/>
              <a:ea typeface="微软雅黑" panose="020B0503020204020204" pitchFamily="34" charset="-122"/>
            </a:endParaRPr>
          </a:p>
        </p:txBody>
      </p:sp>
      <p:sp>
        <p:nvSpPr>
          <p:cNvPr id="14" name="椭圆 13"/>
          <p:cNvSpPr/>
          <p:nvPr/>
        </p:nvSpPr>
        <p:spPr>
          <a:xfrm>
            <a:off x="4006974" y="1508591"/>
            <a:ext cx="1656184" cy="16561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anose="020B0503020204020204" pitchFamily="34" charset="-122"/>
                <a:ea typeface="微软雅黑" panose="020B0503020204020204" pitchFamily="34" charset="-122"/>
              </a:rPr>
              <a:t>STEP </a:t>
            </a:r>
            <a:r>
              <a:rPr lang="en-US" altLang="zh-CN" sz="2000" b="1" smtClean="0">
                <a:solidFill>
                  <a:prstClr val="white"/>
                </a:solidFill>
                <a:latin typeface="微软雅黑" panose="020B0503020204020204" pitchFamily="34" charset="-122"/>
                <a:ea typeface="微软雅黑" panose="020B0503020204020204" pitchFamily="34" charset="-122"/>
              </a:rPr>
              <a:t>2</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527254" y="971787"/>
            <a:ext cx="1656184" cy="1656184"/>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anose="020B0503020204020204" pitchFamily="34" charset="-122"/>
                <a:ea typeface="微软雅黑" panose="020B0503020204020204" pitchFamily="34" charset="-122"/>
              </a:rPr>
              <a:t>STEP </a:t>
            </a:r>
            <a:r>
              <a:rPr lang="en-US" altLang="zh-CN" sz="2000" b="1" smtClean="0">
                <a:solidFill>
                  <a:prstClr val="white"/>
                </a:solidFill>
                <a:latin typeface="微软雅黑" panose="020B0503020204020204" pitchFamily="34" charset="-122"/>
                <a:ea typeface="微软雅黑" panose="020B0503020204020204" pitchFamily="34" charset="-122"/>
              </a:rPr>
              <a:t>3</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047534" y="1508591"/>
            <a:ext cx="1656184" cy="16561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anose="020B0503020204020204" pitchFamily="34" charset="-122"/>
                <a:ea typeface="微软雅黑" panose="020B0503020204020204" pitchFamily="34" charset="-122"/>
              </a:rPr>
              <a:t>STEP </a:t>
            </a:r>
            <a:r>
              <a:rPr lang="en-US" altLang="zh-CN" sz="2000" b="1" smtClean="0">
                <a:solidFill>
                  <a:prstClr val="white"/>
                </a:solidFill>
                <a:latin typeface="微软雅黑" panose="020B0503020204020204" pitchFamily="34" charset="-122"/>
                <a:ea typeface="微软雅黑" panose="020B0503020204020204" pitchFamily="34" charset="-122"/>
              </a:rPr>
              <a:t>4</a:t>
            </a:r>
            <a:endParaRPr lang="zh-CN" altLang="en-US" sz="2000" b="1">
              <a:solidFill>
                <a:prstClr val="white"/>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142878" y="1799879"/>
            <a:ext cx="864096" cy="536804"/>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663158" y="1799879"/>
            <a:ext cx="864096" cy="536804"/>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183438" y="1799879"/>
            <a:ext cx="864096" cy="536804"/>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496692" y="2935321"/>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26" name="矩形 25"/>
          <p:cNvSpPr/>
          <p:nvPr/>
        </p:nvSpPr>
        <p:spPr>
          <a:xfrm>
            <a:off x="1496691" y="3414916"/>
            <a:ext cx="1636190" cy="1200329"/>
          </a:xfrm>
          <a:prstGeom prst="rect">
            <a:avLst/>
          </a:prstGeom>
        </p:spPr>
        <p:txBody>
          <a:bodyPr wrap="square">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600">
              <a:latin typeface="微软雅黑" panose="020B0503020204020204" pitchFamily="34" charset="-122"/>
              <a:ea typeface="微软雅黑" panose="020B0503020204020204" pitchFamily="34" charset="-122"/>
            </a:endParaRPr>
          </a:p>
        </p:txBody>
      </p:sp>
      <p:sp>
        <p:nvSpPr>
          <p:cNvPr id="27" name="矩形 26"/>
          <p:cNvSpPr/>
          <p:nvPr/>
        </p:nvSpPr>
        <p:spPr>
          <a:xfrm>
            <a:off x="4006974" y="3333252"/>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28" name="矩形 27"/>
          <p:cNvSpPr/>
          <p:nvPr/>
        </p:nvSpPr>
        <p:spPr>
          <a:xfrm>
            <a:off x="4006973" y="3812847"/>
            <a:ext cx="1636190" cy="1200329"/>
          </a:xfrm>
          <a:prstGeom prst="rect">
            <a:avLst/>
          </a:prstGeom>
        </p:spPr>
        <p:txBody>
          <a:bodyPr wrap="square">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600">
              <a:latin typeface="微软雅黑" panose="020B0503020204020204" pitchFamily="34" charset="-122"/>
              <a:ea typeface="微软雅黑" panose="020B0503020204020204" pitchFamily="34" charset="-122"/>
            </a:endParaRPr>
          </a:p>
        </p:txBody>
      </p:sp>
      <p:sp>
        <p:nvSpPr>
          <p:cNvPr id="29" name="矩形 28"/>
          <p:cNvSpPr/>
          <p:nvPr/>
        </p:nvSpPr>
        <p:spPr>
          <a:xfrm>
            <a:off x="6527254" y="2935321"/>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30" name="矩形 29"/>
          <p:cNvSpPr/>
          <p:nvPr/>
        </p:nvSpPr>
        <p:spPr>
          <a:xfrm>
            <a:off x="6527253" y="3414916"/>
            <a:ext cx="1636190" cy="1200329"/>
          </a:xfrm>
          <a:prstGeom prst="rect">
            <a:avLst/>
          </a:prstGeom>
        </p:spPr>
        <p:txBody>
          <a:bodyPr wrap="square">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600">
              <a:latin typeface="微软雅黑" panose="020B0503020204020204" pitchFamily="34" charset="-122"/>
              <a:ea typeface="微软雅黑" panose="020B0503020204020204" pitchFamily="34" charset="-122"/>
            </a:endParaRPr>
          </a:p>
        </p:txBody>
      </p:sp>
      <p:sp>
        <p:nvSpPr>
          <p:cNvPr id="31" name="矩形 30"/>
          <p:cNvSpPr/>
          <p:nvPr/>
        </p:nvSpPr>
        <p:spPr>
          <a:xfrm>
            <a:off x="9047534" y="3333252"/>
            <a:ext cx="1636189" cy="458908"/>
          </a:xfrm>
          <a:prstGeom prst="rect">
            <a:avLst/>
          </a:prstGeom>
        </p:spPr>
        <p:txBody>
          <a:bodyPr wrap="square"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32" name="矩形 31"/>
          <p:cNvSpPr/>
          <p:nvPr/>
        </p:nvSpPr>
        <p:spPr>
          <a:xfrm>
            <a:off x="9047533" y="3812847"/>
            <a:ext cx="1636190" cy="1200329"/>
          </a:xfrm>
          <a:prstGeom prst="rect">
            <a:avLst/>
          </a:prstGeom>
        </p:spPr>
        <p:txBody>
          <a:bodyPr wrap="square">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600">
              <a:latin typeface="微软雅黑" panose="020B0503020204020204" pitchFamily="34" charset="-122"/>
              <a:ea typeface="微软雅黑" panose="020B0503020204020204" pitchFamily="34" charset="-122"/>
            </a:endParaRPr>
          </a:p>
        </p:txBody>
      </p:sp>
      <p:sp>
        <p:nvSpPr>
          <p:cNvPr id="33" name="矩形 32"/>
          <p:cNvSpPr/>
          <p:nvPr/>
        </p:nvSpPr>
        <p:spPr>
          <a:xfrm>
            <a:off x="1496692" y="5274142"/>
            <a:ext cx="9351042" cy="700576"/>
          </a:xfrm>
          <a:prstGeom prst="rect">
            <a:avLst/>
          </a:prstGeom>
        </p:spPr>
        <p:txBody>
          <a:bodyPr wrap="square">
            <a:spAutoFit/>
          </a:bodyPr>
          <a:lstStyle/>
          <a:p>
            <a:pPr>
              <a:lnSpc>
                <a:spcPct val="150000"/>
              </a:lnSpc>
              <a:defRPr/>
            </a:pPr>
            <a:r>
              <a:rPr lang="zh-CN" altLang="en-US" sz="1400" kern="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kern="0">
              <a:latin typeface="微软雅黑" panose="020B0503020204020204" pitchFamily="34" charset="-122"/>
              <a:ea typeface="微软雅黑" panose="020B0503020204020204" pitchFamily="34" charset="-122"/>
            </a:endParaRPr>
          </a:p>
        </p:txBody>
      </p:sp>
      <p:sp>
        <p:nvSpPr>
          <p:cNvPr id="34" name="矩形 33"/>
          <p:cNvSpPr/>
          <p:nvPr/>
        </p:nvSpPr>
        <p:spPr>
          <a:xfrm>
            <a:off x="1496690" y="5112044"/>
            <a:ext cx="9207027"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ppt_h/2"/>
                                              </p:val>
                                            </p:tav>
                                            <p:tav tm="100000">
                                              <p:val>
                                                <p:strVal val="#ppt_y"/>
                                              </p:val>
                                            </p:tav>
                                          </p:tavLst>
                                        </p:anim>
                                        <p:anim calcmode="lin" valueType="num">
                                          <p:cBhvr>
                                            <p:cTn id="14" dur="250" fill="hold"/>
                                            <p:tgtEl>
                                              <p:spTgt spid="6"/>
                                            </p:tgtEl>
                                            <p:attrNameLst>
                                              <p:attrName>ppt_w</p:attrName>
                                            </p:attrNameLst>
                                          </p:cBhvr>
                                          <p:tavLst>
                                            <p:tav tm="0">
                                              <p:val>
                                                <p:strVal val="#ppt_w"/>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par>
                              <p:cTn id="20" fill="hold">
                                <p:stCondLst>
                                  <p:cond delay="185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3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850"/>
                                </p:stCondLst>
                                <p:childTnLst>
                                  <p:par>
                                    <p:cTn id="32" presetID="21"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500"/>
                                            <p:tgtEl>
                                              <p:spTgt spid="14"/>
                                            </p:tgtEl>
                                          </p:cBhvr>
                                        </p:animEffect>
                                      </p:childTnLst>
                                    </p:cTn>
                                  </p:par>
                                </p:childTnLst>
                              </p:cTn>
                            </p:par>
                            <p:par>
                              <p:cTn id="35" fill="hold">
                                <p:stCondLst>
                                  <p:cond delay="335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385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4350"/>
                                </p:stCondLst>
                                <p:childTnLst>
                                  <p:par>
                                    <p:cTn id="47" presetID="21"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500"/>
                                            <p:tgtEl>
                                              <p:spTgt spid="17"/>
                                            </p:tgtEl>
                                          </p:cBhvr>
                                        </p:animEffect>
                                      </p:childTnLst>
                                    </p:cTn>
                                  </p:par>
                                </p:childTnLst>
                              </p:cTn>
                            </p:par>
                            <p:par>
                              <p:cTn id="50" fill="hold">
                                <p:stCondLst>
                                  <p:cond delay="485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5850"/>
                                </p:stCondLst>
                                <p:childTnLst>
                                  <p:par>
                                    <p:cTn id="62" presetID="21"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500"/>
                                            <p:tgtEl>
                                              <p:spTgt spid="20"/>
                                            </p:tgtEl>
                                          </p:cBhvr>
                                        </p:animEffect>
                                      </p:childTnLst>
                                    </p:cTn>
                                  </p:par>
                                </p:childTnLst>
                              </p:cTn>
                            </p:par>
                            <p:par>
                              <p:cTn id="65" fill="hold">
                                <p:stCondLst>
                                  <p:cond delay="635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6850"/>
                                </p:stCondLst>
                                <p:childTnLst>
                                  <p:par>
                                    <p:cTn id="73" presetID="2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7350"/>
                                </p:stCondLst>
                                <p:childTnLst>
                                  <p:par>
                                    <p:cTn id="77" presetID="22" presetClass="entr" presetSubtype="8" fill="hold" grpId="0" nodeType="afterEffect">
                                      <p:stCondLst>
                                        <p:cond delay="0"/>
                                      </p:stCondLst>
                                      <p:iterate type="lt">
                                        <p:tmPct val="10000"/>
                                      </p:iterate>
                                      <p:childTnLst>
                                        <p:set>
                                          <p:cBhvr>
                                            <p:cTn id="78" dur="1" fill="hold">
                                              <p:stCondLst>
                                                <p:cond delay="0"/>
                                              </p:stCondLst>
                                            </p:cTn>
                                            <p:tgtEl>
                                              <p:spTgt spid="33"/>
                                            </p:tgtEl>
                                            <p:attrNameLst>
                                              <p:attrName>style.visibility</p:attrName>
                                            </p:attrNameLst>
                                          </p:cBhvr>
                                          <p:to>
                                            <p:strVal val="visible"/>
                                          </p:to>
                                        </p:set>
                                        <p:animEffect transition="in" filter="wipe(left)">
                                          <p:cBhvr>
                                            <p:cTn id="79" dur="1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4" grpId="0" animBg="1"/>
          <p:bldP spid="17" grpId="0" animBg="1"/>
          <p:bldP spid="20" grpId="0" animBg="1"/>
          <p:bldP spid="25" grpId="0"/>
          <p:bldP spid="26" grpId="0"/>
          <p:bldP spid="27" grpId="0"/>
          <p:bldP spid="28" grpId="0"/>
          <p:bldP spid="29" grpId="0"/>
          <p:bldP spid="30" grpId="0"/>
          <p:bldP spid="31" grpId="0"/>
          <p:bldP spid="32" grpId="0"/>
          <p:bldP spid="33" grpId="0"/>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ppt_h/2"/>
                                              </p:val>
                                            </p:tav>
                                            <p:tav tm="100000">
                                              <p:val>
                                                <p:strVal val="#ppt_y"/>
                                              </p:val>
                                            </p:tav>
                                          </p:tavLst>
                                        </p:anim>
                                        <p:anim calcmode="lin" valueType="num">
                                          <p:cBhvr>
                                            <p:cTn id="14" dur="250" fill="hold"/>
                                            <p:tgtEl>
                                              <p:spTgt spid="6"/>
                                            </p:tgtEl>
                                            <p:attrNameLst>
                                              <p:attrName>ppt_w</p:attrName>
                                            </p:attrNameLst>
                                          </p:cBhvr>
                                          <p:tavLst>
                                            <p:tav tm="0">
                                              <p:val>
                                                <p:strVal val="#ppt_w"/>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1"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500"/>
                                            <p:tgtEl>
                                              <p:spTgt spid="9"/>
                                            </p:tgtEl>
                                          </p:cBhvr>
                                        </p:animEffect>
                                      </p:childTnLst>
                                    </p:cTn>
                                  </p:par>
                                </p:childTnLst>
                              </p:cTn>
                            </p:par>
                            <p:par>
                              <p:cTn id="20" fill="hold">
                                <p:stCondLst>
                                  <p:cond delay="185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3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850"/>
                                </p:stCondLst>
                                <p:childTnLst>
                                  <p:par>
                                    <p:cTn id="32" presetID="21"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500"/>
                                            <p:tgtEl>
                                              <p:spTgt spid="14"/>
                                            </p:tgtEl>
                                          </p:cBhvr>
                                        </p:animEffect>
                                      </p:childTnLst>
                                    </p:cTn>
                                  </p:par>
                                </p:childTnLst>
                              </p:cTn>
                            </p:par>
                            <p:par>
                              <p:cTn id="35" fill="hold">
                                <p:stCondLst>
                                  <p:cond delay="335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385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4350"/>
                                </p:stCondLst>
                                <p:childTnLst>
                                  <p:par>
                                    <p:cTn id="47" presetID="21"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500"/>
                                            <p:tgtEl>
                                              <p:spTgt spid="17"/>
                                            </p:tgtEl>
                                          </p:cBhvr>
                                        </p:animEffect>
                                      </p:childTnLst>
                                    </p:cTn>
                                  </p:par>
                                </p:childTnLst>
                              </p:cTn>
                            </p:par>
                            <p:par>
                              <p:cTn id="50" fill="hold">
                                <p:stCondLst>
                                  <p:cond delay="485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5850"/>
                                </p:stCondLst>
                                <p:childTnLst>
                                  <p:par>
                                    <p:cTn id="62" presetID="21" presetClass="entr" presetSubtype="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500"/>
                                            <p:tgtEl>
                                              <p:spTgt spid="20"/>
                                            </p:tgtEl>
                                          </p:cBhvr>
                                        </p:animEffect>
                                      </p:childTnLst>
                                    </p:cTn>
                                  </p:par>
                                </p:childTnLst>
                              </p:cTn>
                            </p:par>
                            <p:par>
                              <p:cTn id="65" fill="hold">
                                <p:stCondLst>
                                  <p:cond delay="635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6850"/>
                                </p:stCondLst>
                                <p:childTnLst>
                                  <p:par>
                                    <p:cTn id="73" presetID="2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7350"/>
                                </p:stCondLst>
                                <p:childTnLst>
                                  <p:par>
                                    <p:cTn id="77" presetID="22" presetClass="entr" presetSubtype="8" fill="hold" grpId="0" nodeType="afterEffect">
                                      <p:stCondLst>
                                        <p:cond delay="0"/>
                                      </p:stCondLst>
                                      <p:iterate type="lt">
                                        <p:tmPct val="10000"/>
                                      </p:iterate>
                                      <p:childTnLst>
                                        <p:set>
                                          <p:cBhvr>
                                            <p:cTn id="78" dur="1" fill="hold">
                                              <p:stCondLst>
                                                <p:cond delay="0"/>
                                              </p:stCondLst>
                                            </p:cTn>
                                            <p:tgtEl>
                                              <p:spTgt spid="33"/>
                                            </p:tgtEl>
                                            <p:attrNameLst>
                                              <p:attrName>style.visibility</p:attrName>
                                            </p:attrNameLst>
                                          </p:cBhvr>
                                          <p:to>
                                            <p:strVal val="visible"/>
                                          </p:to>
                                        </p:set>
                                        <p:animEffect transition="in" filter="wipe(left)">
                                          <p:cBhvr>
                                            <p:cTn id="79" dur="1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4" grpId="0" animBg="1"/>
          <p:bldP spid="17" grpId="0" animBg="1"/>
          <p:bldP spid="20" grpId="0" animBg="1"/>
          <p:bldP spid="25" grpId="0"/>
          <p:bldP spid="26" grpId="0"/>
          <p:bldP spid="27" grpId="0"/>
          <p:bldP spid="28" grpId="0"/>
          <p:bldP spid="29" grpId="0"/>
          <p:bldP spid="30" grpId="0"/>
          <p:bldP spid="31" grpId="0"/>
          <p:bldP spid="32" grpId="0"/>
          <p:bldP spid="33" grpId="0"/>
          <p:bldP spid="34"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4455"/>
        </a:solidFill>
        <a:effectLst/>
      </p:bgPr>
    </p:bg>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10557" y="3384982"/>
              <a:ext cx="560863" cy="543336"/>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1000946" y="4251798"/>
            <a:ext cx="4339650" cy="646331"/>
          </a:xfrm>
          <a:prstGeom prst="rect">
            <a:avLst/>
          </a:prstGeom>
          <a:noFill/>
        </p:spPr>
        <p:txBody>
          <a:bodyPr wrap="none" rtlCol="0">
            <a:spAutoFit/>
          </a:bodyPr>
          <a:lstStyle/>
          <a:p>
            <a:r>
              <a:rPr lang="zh-CN" altLang="en-US" sz="3600" b="1">
                <a:solidFill>
                  <a:schemeClr val="bg2"/>
                </a:solidFill>
                <a:latin typeface="微软雅黑" panose="020B0503020204020204" pitchFamily="34" charset="-122"/>
                <a:ea typeface="微软雅黑" panose="020B0503020204020204" pitchFamily="34" charset="-122"/>
              </a:rPr>
              <a:t>关键技术与实践难点</a:t>
            </a:r>
            <a:endParaRPr lang="zh-CN" altLang="en-US" sz="3600" b="1">
              <a:solidFill>
                <a:schemeClr val="bg2"/>
              </a:solidFill>
              <a:latin typeface="微软雅黑" panose="020B0503020204020204" pitchFamily="34" charset="-122"/>
              <a:ea typeface="微软雅黑" panose="020B0503020204020204" pitchFamily="34" charset="-122"/>
            </a:endParaRPr>
          </a:p>
        </p:txBody>
      </p:sp>
      <p:pic>
        <p:nvPicPr>
          <p:cNvPr id="2050" name="Picture 2" descr="D:\360data\重要数据\桌面\46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1415772" cy="461665"/>
          </a:xfrm>
          <a:prstGeom prst="rect">
            <a:avLst/>
          </a:prstGeom>
          <a:noFill/>
        </p:spPr>
        <p:txBody>
          <a:bodyPr wrap="none" rtlCol="0">
            <a:spAutoFit/>
          </a:bodyPr>
          <a:lstStyle/>
          <a:p>
            <a:r>
              <a:rPr lang="zh-CN" altLang="en-US" sz="2400">
                <a:solidFill>
                  <a:schemeClr val="bg2"/>
                </a:solidFill>
                <a:latin typeface="微软雅黑" panose="020B0503020204020204" pitchFamily="34" charset="-122"/>
                <a:ea typeface="微软雅黑" panose="020B0503020204020204" pitchFamily="34" charset="-122"/>
              </a:rPr>
              <a:t>关键技术</a:t>
            </a:r>
            <a:endParaRPr lang="zh-CN" altLang="en-US" sz="2400">
              <a:solidFill>
                <a:schemeClr val="bg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实践难点</a:t>
            </a:r>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383238" y="3471391"/>
            <a:ext cx="2031325"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案例对比分析</a:t>
            </a:r>
            <a:endParaRPr lang="zh-CN" altLang="en-US" sz="24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等腰三角形 21"/>
          <p:cNvSpPr/>
          <p:nvPr/>
        </p:nvSpPr>
        <p:spPr bwMode="auto">
          <a:xfrm rot="16200000" flipH="1">
            <a:off x="6046588" y="2124158"/>
            <a:ext cx="2892825" cy="295933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anchor="ctr"/>
          <a:lstStyle/>
          <a:p>
            <a:pPr fontAlgn="auto">
              <a:spcBef>
                <a:spcPts val="0"/>
              </a:spcBef>
              <a:spcAft>
                <a:spcPts val="0"/>
              </a:spcAft>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181029" y="2124158"/>
            <a:ext cx="2892825" cy="295933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anchor="ctr"/>
          <a:lstStyle/>
          <a:p>
            <a:pPr fontAlgn="auto">
              <a:spcBef>
                <a:spcPts val="0"/>
              </a:spcBef>
              <a:spcAft>
                <a:spcPts val="0"/>
              </a:spcAft>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3" name="椭圆 2"/>
          <p:cNvSpPr/>
          <p:nvPr/>
        </p:nvSpPr>
        <p:spPr bwMode="auto">
          <a:xfrm>
            <a:off x="3149600" y="1916113"/>
            <a:ext cx="3648075" cy="3648075"/>
          </a:xfrm>
          <a:prstGeom prst="ellipse">
            <a:avLst/>
          </a:prstGeom>
          <a:noFill/>
          <a:ln w="25400" cap="flat" cmpd="sng" algn="ctr">
            <a:solidFill>
              <a:srgbClr val="414455"/>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4" name="椭圆 3"/>
          <p:cNvSpPr/>
          <p:nvPr/>
        </p:nvSpPr>
        <p:spPr bwMode="auto">
          <a:xfrm>
            <a:off x="5332412" y="1916113"/>
            <a:ext cx="3649663" cy="3648075"/>
          </a:xfrm>
          <a:prstGeom prst="ellipse">
            <a:avLst/>
          </a:prstGeom>
          <a:noFill/>
          <a:ln w="25400" cap="flat" cmpd="sng" algn="ctr">
            <a:solidFill>
              <a:srgbClr val="414455"/>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7" name="直接连接符 6"/>
          <p:cNvCxnSpPr>
            <a:cxnSpLocks noChangeShapeType="1"/>
          </p:cNvCxnSpPr>
          <p:nvPr/>
        </p:nvCxnSpPr>
        <p:spPr bwMode="auto">
          <a:xfrm>
            <a:off x="4151312" y="2806701"/>
            <a:ext cx="571500" cy="268287"/>
          </a:xfrm>
          <a:prstGeom prst="line">
            <a:avLst/>
          </a:prstGeom>
          <a:noFill/>
          <a:ln w="28575" algn="ctr">
            <a:solidFill>
              <a:srgbClr val="414455"/>
            </a:solidFill>
            <a:round/>
            <a:headEnd type="none" w="med" len="med"/>
            <a:tailEnd type="arrow" w="med" len="med"/>
          </a:ln>
        </p:spPr>
      </p:cxnSp>
      <p:cxnSp>
        <p:nvCxnSpPr>
          <p:cNvPr id="8" name="直接连接符 7"/>
          <p:cNvCxnSpPr>
            <a:cxnSpLocks noChangeShapeType="1"/>
          </p:cNvCxnSpPr>
          <p:nvPr/>
        </p:nvCxnSpPr>
        <p:spPr bwMode="auto">
          <a:xfrm>
            <a:off x="3846512" y="3630613"/>
            <a:ext cx="590550" cy="0"/>
          </a:xfrm>
          <a:prstGeom prst="line">
            <a:avLst/>
          </a:prstGeom>
          <a:noFill/>
          <a:ln w="28575" algn="ctr">
            <a:solidFill>
              <a:srgbClr val="414455"/>
            </a:solidFill>
            <a:round/>
            <a:headEnd type="none" w="med" len="med"/>
            <a:tailEnd type="arrow" w="med" len="med"/>
          </a:ln>
        </p:spPr>
      </p:cxnSp>
      <p:cxnSp>
        <p:nvCxnSpPr>
          <p:cNvPr id="9" name="直接连接符 8"/>
          <p:cNvCxnSpPr>
            <a:cxnSpLocks noChangeShapeType="1"/>
          </p:cNvCxnSpPr>
          <p:nvPr/>
        </p:nvCxnSpPr>
        <p:spPr bwMode="auto">
          <a:xfrm flipV="1">
            <a:off x="4151312" y="4164013"/>
            <a:ext cx="590550" cy="312738"/>
          </a:xfrm>
          <a:prstGeom prst="line">
            <a:avLst/>
          </a:prstGeom>
          <a:noFill/>
          <a:ln w="28575" algn="ctr">
            <a:solidFill>
              <a:srgbClr val="414455"/>
            </a:solidFill>
            <a:round/>
            <a:headEnd type="none" w="med" len="med"/>
            <a:tailEnd type="arrow" w="med" len="med"/>
          </a:ln>
        </p:spPr>
      </p:cxnSp>
      <p:cxnSp>
        <p:nvCxnSpPr>
          <p:cNvPr id="10" name="直接连接符 9"/>
          <p:cNvCxnSpPr>
            <a:cxnSpLocks noChangeShapeType="1"/>
          </p:cNvCxnSpPr>
          <p:nvPr/>
        </p:nvCxnSpPr>
        <p:spPr bwMode="auto">
          <a:xfrm flipH="1" flipV="1">
            <a:off x="7483475" y="4151313"/>
            <a:ext cx="590550" cy="312738"/>
          </a:xfrm>
          <a:prstGeom prst="line">
            <a:avLst/>
          </a:prstGeom>
          <a:noFill/>
          <a:ln w="28575" algn="ctr">
            <a:solidFill>
              <a:srgbClr val="414455"/>
            </a:solidFill>
            <a:round/>
            <a:headEnd type="none" w="med" len="med"/>
            <a:tailEnd type="arrow" w="med" len="med"/>
          </a:ln>
        </p:spPr>
      </p:cxnSp>
      <p:cxnSp>
        <p:nvCxnSpPr>
          <p:cNvPr id="11" name="直接连接符 10"/>
          <p:cNvCxnSpPr>
            <a:cxnSpLocks noChangeShapeType="1"/>
          </p:cNvCxnSpPr>
          <p:nvPr/>
        </p:nvCxnSpPr>
        <p:spPr bwMode="auto">
          <a:xfrm flipH="1">
            <a:off x="7778750" y="3627438"/>
            <a:ext cx="590550" cy="0"/>
          </a:xfrm>
          <a:prstGeom prst="line">
            <a:avLst/>
          </a:prstGeom>
          <a:noFill/>
          <a:ln w="28575" algn="ctr">
            <a:solidFill>
              <a:srgbClr val="414455"/>
            </a:solidFill>
            <a:round/>
            <a:headEnd type="none" w="med" len="med"/>
            <a:tailEnd type="arrow" w="med" len="med"/>
          </a:ln>
        </p:spPr>
      </p:cxnSp>
      <p:cxnSp>
        <p:nvCxnSpPr>
          <p:cNvPr id="12" name="直接连接符 11"/>
          <p:cNvCxnSpPr>
            <a:cxnSpLocks noChangeShapeType="1"/>
          </p:cNvCxnSpPr>
          <p:nvPr/>
        </p:nvCxnSpPr>
        <p:spPr bwMode="auto">
          <a:xfrm flipH="1">
            <a:off x="7502525" y="2806701"/>
            <a:ext cx="571500" cy="268287"/>
          </a:xfrm>
          <a:prstGeom prst="line">
            <a:avLst/>
          </a:prstGeom>
          <a:noFill/>
          <a:ln w="28575" algn="ctr">
            <a:solidFill>
              <a:srgbClr val="414455"/>
            </a:solidFill>
            <a:round/>
            <a:headEnd type="none" w="med" len="med"/>
            <a:tailEnd type="arrow" w="med" len="med"/>
          </a:ln>
        </p:spPr>
      </p:cxnSp>
      <p:grpSp>
        <p:nvGrpSpPr>
          <p:cNvPr id="38" name="组合 37"/>
          <p:cNvGrpSpPr/>
          <p:nvPr/>
        </p:nvGrpSpPr>
        <p:grpSpPr>
          <a:xfrm>
            <a:off x="5014912" y="2584450"/>
            <a:ext cx="2105025" cy="2105025"/>
            <a:chOff x="5014912" y="2584450"/>
            <a:chExt cx="2105025" cy="2105025"/>
          </a:xfrm>
        </p:grpSpPr>
        <p:sp>
          <p:nvSpPr>
            <p:cNvPr id="13" name="Oval 19"/>
            <p:cNvSpPr>
              <a:spLocks noChangeArrowheads="1"/>
            </p:cNvSpPr>
            <p:nvPr/>
          </p:nvSpPr>
          <p:spPr bwMode="auto">
            <a:xfrm>
              <a:off x="5014912" y="2584450"/>
              <a:ext cx="2105025" cy="2105025"/>
            </a:xfrm>
            <a:prstGeom prst="ellipse">
              <a:avLst/>
            </a:prstGeom>
            <a:solidFill>
              <a:srgbClr val="414455"/>
            </a:solidFill>
            <a:ln w="3175" cap="flat" cmpd="sng" algn="ctr">
              <a:noFill/>
              <a:prstDash val="solid"/>
            </a:ln>
            <a:effectLst/>
          </p:spPr>
          <p:txBody>
            <a:bodyPr anchor="ctr"/>
            <a:lstStyle/>
            <a:p>
              <a:pPr algn="ctr" fontAlgn="auto">
                <a:lnSpc>
                  <a:spcPct val="120000"/>
                </a:lnSpc>
                <a:spcBef>
                  <a:spcPts val="0"/>
                </a:spcBef>
                <a:spcAft>
                  <a:spcPts val="0"/>
                </a:spcAft>
                <a:defRPr/>
              </a:pP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14"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fontAlgn="auto">
                <a:spcBef>
                  <a:spcPts val="0"/>
                </a:spcBef>
                <a:spcAft>
                  <a:spcPts val="0"/>
                </a:spcAft>
                <a:defRPr/>
              </a:pPr>
              <a:r>
                <a:rPr lang="zh-CN" altLang="en-US" sz="2400" kern="0" smtClean="0">
                  <a:solidFill>
                    <a:srgbClr val="4D4D4D"/>
                  </a:solidFill>
                  <a:latin typeface="Impact" panose="020B0806030902050204" pitchFamily="34" charset="0"/>
                  <a:ea typeface="微软雅黑" panose="020B0503020204020204" pitchFamily="34" charset="-122"/>
                </a:rPr>
                <a:t>关键技术</a:t>
              </a:r>
              <a:endParaRPr lang="zh-CN" altLang="en-US" sz="2400" kern="0" dirty="0">
                <a:solidFill>
                  <a:srgbClr val="4D4D4D"/>
                </a:solidFill>
                <a:latin typeface="Impact" panose="020B0806030902050204" pitchFamily="34" charset="0"/>
                <a:ea typeface="微软雅黑" panose="020B0503020204020204" pitchFamily="34" charset="-122"/>
              </a:endParaRPr>
            </a:p>
          </p:txBody>
        </p:sp>
      </p:grpSp>
      <p:sp>
        <p:nvSpPr>
          <p:cNvPr id="33" name="Oval 19"/>
          <p:cNvSpPr>
            <a:spLocks noChangeArrowheads="1"/>
          </p:cNvSpPr>
          <p:nvPr/>
        </p:nvSpPr>
        <p:spPr bwMode="auto">
          <a:xfrm>
            <a:off x="3167062" y="2001838"/>
            <a:ext cx="992188" cy="992187"/>
          </a:xfrm>
          <a:prstGeom prst="ellipse">
            <a:avLst/>
          </a:prstGeom>
          <a:solidFill>
            <a:srgbClr val="414455"/>
          </a:solidFill>
          <a:ln w="9525">
            <a:noFill/>
            <a:round/>
          </a:ln>
          <a:effectLst/>
        </p:spPr>
        <p:txBody>
          <a:bodyPr anchor="ctr"/>
          <a:lstStyle/>
          <a:p>
            <a:pPr algn="ctr" fontAlgn="auto">
              <a:lnSpc>
                <a:spcPct val="120000"/>
              </a:lnSpc>
              <a:spcBef>
                <a:spcPts val="0"/>
              </a:spcBef>
              <a:spcAft>
                <a:spcPts val="0"/>
              </a:spcAft>
              <a:defRPr/>
            </a:pPr>
            <a:r>
              <a:rPr lang="zh-CN" altLang="en-US" kern="0" smtClean="0">
                <a:solidFill>
                  <a:sysClr val="window" lastClr="FFFFFF"/>
                </a:solidFill>
                <a:latin typeface="Arial" panose="020B0604020202020204" pitchFamily="34" charset="0"/>
                <a:ea typeface="微软雅黑" panose="020B0503020204020204" pitchFamily="34" charset="-122"/>
              </a:rPr>
              <a:t>添加文本</a:t>
            </a:r>
            <a:endParaRPr lang="zh-CN" altLang="en-US" kern="0" dirty="0">
              <a:solidFill>
                <a:sysClr val="window" lastClr="FFFFFF"/>
              </a:solidFill>
              <a:latin typeface="Arial" panose="020B0604020202020204" pitchFamily="34" charset="0"/>
              <a:ea typeface="微软雅黑" panose="020B0503020204020204" pitchFamily="34" charset="-122"/>
            </a:endParaRPr>
          </a:p>
        </p:txBody>
      </p:sp>
      <p:sp>
        <p:nvSpPr>
          <p:cNvPr id="31" name="Oval 19"/>
          <p:cNvSpPr>
            <a:spLocks noChangeArrowheads="1"/>
          </p:cNvSpPr>
          <p:nvPr/>
        </p:nvSpPr>
        <p:spPr bwMode="auto">
          <a:xfrm>
            <a:off x="8023225" y="2017713"/>
            <a:ext cx="992187" cy="993775"/>
          </a:xfrm>
          <a:prstGeom prst="ellipse">
            <a:avLst/>
          </a:prstGeom>
          <a:solidFill>
            <a:srgbClr val="414455"/>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anose="020B0604020202020204" pitchFamily="34" charset="0"/>
                <a:ea typeface="微软雅黑" panose="020B0503020204020204" pitchFamily="34" charset="-122"/>
              </a:rPr>
              <a:t>添加文本</a:t>
            </a:r>
            <a:endParaRPr lang="zh-CN" altLang="en-US" kern="0" dirty="0">
              <a:solidFill>
                <a:schemeClr val="bg1"/>
              </a:solidFill>
              <a:latin typeface="Arial" panose="020B0604020202020204" pitchFamily="34" charset="0"/>
              <a:ea typeface="微软雅黑" panose="020B0503020204020204" pitchFamily="34" charset="-122"/>
            </a:endParaRPr>
          </a:p>
        </p:txBody>
      </p:sp>
      <p:sp>
        <p:nvSpPr>
          <p:cNvPr id="29" name="Oval 19"/>
          <p:cNvSpPr>
            <a:spLocks noChangeArrowheads="1"/>
          </p:cNvSpPr>
          <p:nvPr/>
        </p:nvSpPr>
        <p:spPr bwMode="auto">
          <a:xfrm>
            <a:off x="8474075" y="3170238"/>
            <a:ext cx="993775" cy="993775"/>
          </a:xfrm>
          <a:prstGeom prst="ellipse">
            <a:avLst/>
          </a:prstGeom>
          <a:solidFill>
            <a:srgbClr val="414455"/>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anose="020B0604020202020204" pitchFamily="34" charset="0"/>
                <a:ea typeface="微软雅黑" panose="020B0503020204020204" pitchFamily="34" charset="-122"/>
              </a:rPr>
              <a:t>添加文本</a:t>
            </a:r>
            <a:endParaRPr lang="zh-CN" altLang="en-US" kern="0" dirty="0">
              <a:solidFill>
                <a:schemeClr val="bg1"/>
              </a:solidFill>
              <a:latin typeface="Arial" panose="020B0604020202020204" pitchFamily="34" charset="0"/>
              <a:ea typeface="微软雅黑" panose="020B0503020204020204" pitchFamily="34" charset="-122"/>
            </a:endParaRPr>
          </a:p>
        </p:txBody>
      </p:sp>
      <p:sp>
        <p:nvSpPr>
          <p:cNvPr id="27" name="Oval 19"/>
          <p:cNvSpPr>
            <a:spLocks noChangeArrowheads="1"/>
          </p:cNvSpPr>
          <p:nvPr/>
        </p:nvSpPr>
        <p:spPr bwMode="auto">
          <a:xfrm>
            <a:off x="8072437" y="4310063"/>
            <a:ext cx="993775" cy="993775"/>
          </a:xfrm>
          <a:prstGeom prst="ellipse">
            <a:avLst/>
          </a:prstGeom>
          <a:solidFill>
            <a:srgbClr val="414455"/>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anose="020B0604020202020204" pitchFamily="34" charset="0"/>
                <a:ea typeface="微软雅黑" panose="020B0503020204020204" pitchFamily="34" charset="-122"/>
              </a:rPr>
              <a:t>添加文本</a:t>
            </a:r>
            <a:endParaRPr lang="zh-CN" altLang="en-US" kern="0" dirty="0">
              <a:solidFill>
                <a:schemeClr val="bg1"/>
              </a:solidFill>
              <a:latin typeface="Arial" panose="020B0604020202020204" pitchFamily="34" charset="0"/>
              <a:ea typeface="微软雅黑" panose="020B0503020204020204" pitchFamily="34" charset="-122"/>
            </a:endParaRPr>
          </a:p>
        </p:txBody>
      </p:sp>
      <p:sp>
        <p:nvSpPr>
          <p:cNvPr id="25" name="Oval 19"/>
          <p:cNvSpPr>
            <a:spLocks noChangeArrowheads="1"/>
          </p:cNvSpPr>
          <p:nvPr/>
        </p:nvSpPr>
        <p:spPr bwMode="auto">
          <a:xfrm>
            <a:off x="2722562" y="3132138"/>
            <a:ext cx="993775" cy="993775"/>
          </a:xfrm>
          <a:prstGeom prst="ellipse">
            <a:avLst/>
          </a:prstGeom>
          <a:solidFill>
            <a:srgbClr val="414455"/>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ysClr val="window" lastClr="FFFFFF"/>
                </a:solidFill>
                <a:latin typeface="Arial" panose="020B0604020202020204" pitchFamily="34" charset="0"/>
                <a:ea typeface="微软雅黑" panose="020B0503020204020204" pitchFamily="34" charset="-122"/>
              </a:rPr>
              <a:t>添加文本</a:t>
            </a:r>
            <a:endParaRPr lang="zh-CN" altLang="en-US" kern="0" dirty="0">
              <a:solidFill>
                <a:sysClr val="window" lastClr="FFFFFF"/>
              </a:solidFill>
              <a:latin typeface="Arial" panose="020B0604020202020204" pitchFamily="34" charset="0"/>
              <a:ea typeface="微软雅黑" panose="020B0503020204020204" pitchFamily="34" charset="-122"/>
            </a:endParaRPr>
          </a:p>
        </p:txBody>
      </p:sp>
      <p:sp>
        <p:nvSpPr>
          <p:cNvPr id="23" name="Oval 19"/>
          <p:cNvSpPr>
            <a:spLocks noChangeArrowheads="1"/>
          </p:cNvSpPr>
          <p:nvPr/>
        </p:nvSpPr>
        <p:spPr bwMode="auto">
          <a:xfrm>
            <a:off x="3128962" y="4303713"/>
            <a:ext cx="993775" cy="993775"/>
          </a:xfrm>
          <a:prstGeom prst="ellipse">
            <a:avLst/>
          </a:prstGeom>
          <a:solidFill>
            <a:srgbClr val="414455"/>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ysClr val="window" lastClr="FFFFFF"/>
                </a:solidFill>
                <a:latin typeface="Arial" panose="020B0604020202020204" pitchFamily="34" charset="0"/>
                <a:ea typeface="微软雅黑" panose="020B0503020204020204" pitchFamily="34" charset="-122"/>
              </a:rPr>
              <a:t>添加文本</a:t>
            </a:r>
            <a:endParaRPr lang="zh-CN" altLang="en-US" kern="0" dirty="0">
              <a:solidFill>
                <a:sysClr val="window" lastClr="FFFFFF"/>
              </a:solidFill>
              <a:latin typeface="Arial" panose="020B0604020202020204" pitchFamily="34" charset="0"/>
              <a:ea typeface="微软雅黑" panose="020B0503020204020204" pitchFamily="34" charset="-122"/>
            </a:endParaRPr>
          </a:p>
        </p:txBody>
      </p:sp>
      <p:cxnSp>
        <p:nvCxnSpPr>
          <p:cNvPr id="35" name="直接连接符 34"/>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6" name="流程图: 离页连接符 3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关键技术</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66614" y="2031939"/>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a:t>
            </a:r>
            <a:r>
              <a:rPr lang="zh-CN" altLang="en-US" sz="14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9235615" y="2031939"/>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a:t>
            </a:r>
            <a:r>
              <a:rPr lang="zh-CN" altLang="en-US" sz="14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34566" y="3340882"/>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a:t>
            </a:r>
            <a:r>
              <a:rPr lang="zh-CN" altLang="en-US" sz="14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9703023" y="3340882"/>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a:t>
            </a:r>
            <a:r>
              <a:rPr lang="zh-CN" altLang="en-US" sz="14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9261421" y="4480707"/>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a:t>
            </a:r>
            <a:r>
              <a:rPr lang="zh-CN" altLang="en-US" sz="14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737180" y="4480707"/>
            <a:ext cx="21454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400">
                <a:solidFill>
                  <a:sysClr val="windowText" lastClr="000000"/>
                </a:solidFill>
                <a:latin typeface="微软雅黑" panose="020B0503020204020204" pitchFamily="34" charset="-122"/>
                <a:ea typeface="微软雅黑" panose="020B0503020204020204" pitchFamily="34" charset="-122"/>
              </a:rPr>
              <a:t>文本</a:t>
            </a:r>
            <a:r>
              <a:rPr lang="zh-CN" altLang="en-US" sz="14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37"/>
                                            </p:tgtEl>
                                            <p:attrNameLst>
                                              <p:attrName>style.visibility</p:attrName>
                                            </p:attrNameLst>
                                          </p:cBhvr>
                                          <p:to>
                                            <p:strVal val="visible"/>
                                          </p:to>
                                        </p:set>
                                        <p:anim calcmode="lin" valueType="num">
                                          <p:cBhvr>
                                            <p:cTn id="12" dur="250" fill="hold"/>
                                            <p:tgtEl>
                                              <p:spTgt spid="37"/>
                                            </p:tgtEl>
                                            <p:attrNameLst>
                                              <p:attrName>ppt_x</p:attrName>
                                            </p:attrNameLst>
                                          </p:cBhvr>
                                          <p:tavLst>
                                            <p:tav tm="0">
                                              <p:val>
                                                <p:strVal val="#ppt_x"/>
                                              </p:val>
                                            </p:tav>
                                            <p:tav tm="100000">
                                              <p:val>
                                                <p:strVal val="#ppt_x"/>
                                              </p:val>
                                            </p:tav>
                                          </p:tavLst>
                                        </p:anim>
                                        <p:anim calcmode="lin" valueType="num">
                                          <p:cBhvr>
                                            <p:cTn id="13" dur="250" fill="hold"/>
                                            <p:tgtEl>
                                              <p:spTgt spid="37"/>
                                            </p:tgtEl>
                                            <p:attrNameLst>
                                              <p:attrName>ppt_y</p:attrName>
                                            </p:attrNameLst>
                                          </p:cBhvr>
                                          <p:tavLst>
                                            <p:tav tm="0">
                                              <p:val>
                                                <p:strVal val="#ppt_y-#ppt_h/2"/>
                                              </p:val>
                                            </p:tav>
                                            <p:tav tm="100000">
                                              <p:val>
                                                <p:strVal val="#ppt_y"/>
                                              </p:val>
                                            </p:tav>
                                          </p:tavLst>
                                        </p:anim>
                                        <p:anim calcmode="lin" valueType="num">
                                          <p:cBhvr>
                                            <p:cTn id="14" dur="250" fill="hold"/>
                                            <p:tgtEl>
                                              <p:spTgt spid="37"/>
                                            </p:tgtEl>
                                            <p:attrNameLst>
                                              <p:attrName>ppt_w</p:attrName>
                                            </p:attrNameLst>
                                          </p:cBhvr>
                                          <p:tavLst>
                                            <p:tav tm="0">
                                              <p:val>
                                                <p:strVal val="#ppt_w"/>
                                              </p:val>
                                            </p:tav>
                                            <p:tav tm="100000">
                                              <p:val>
                                                <p:strVal val="#ppt_w"/>
                                              </p:val>
                                            </p:tav>
                                          </p:tavLst>
                                        </p:anim>
                                        <p:anim calcmode="lin" valueType="num">
                                          <p:cBhvr>
                                            <p:cTn id="15" dur="250" fill="hold"/>
                                            <p:tgtEl>
                                              <p:spTgt spid="37"/>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49" presetClass="entr" presetSubtype="0" decel="10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 calcmode="lin" valueType="num">
                                          <p:cBhvr>
                                            <p:cTn id="21" dur="500" fill="hold"/>
                                            <p:tgtEl>
                                              <p:spTgt spid="38"/>
                                            </p:tgtEl>
                                            <p:attrNameLst>
                                              <p:attrName>style.rotation</p:attrName>
                                            </p:attrNameLst>
                                          </p:cBhvr>
                                          <p:tavLst>
                                            <p:tav tm="0">
                                              <p:val>
                                                <p:fltVal val="360"/>
                                              </p:val>
                                            </p:tav>
                                            <p:tav tm="100000">
                                              <p:val>
                                                <p:fltVal val="0"/>
                                              </p:val>
                                            </p:tav>
                                          </p:tavLst>
                                        </p:anim>
                                        <p:animEffect transition="in" filter="fade">
                                          <p:cBhvr>
                                            <p:cTn id="22" dur="500"/>
                                            <p:tgtEl>
                                              <p:spTgt spid="38"/>
                                            </p:tgtEl>
                                          </p:cBhvr>
                                        </p:animEffect>
                                      </p:childTnLst>
                                    </p:cTn>
                                  </p:par>
                                </p:childTnLst>
                              </p:cTn>
                            </p:par>
                            <p:par>
                              <p:cTn id="23" fill="hold">
                                <p:stCondLst>
                                  <p:cond delay="1549"/>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500"/>
                                            <p:tgtEl>
                                              <p:spTgt spid="4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2049"/>
                                </p:stCondLst>
                                <p:childTnLst>
                                  <p:par>
                                    <p:cTn id="37" presetID="52"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Scale>
                                          <p:cBhvr>
                                            <p:cTn id="39"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3"/>
                                            </p:tgtEl>
                                            <p:attrNameLst>
                                              <p:attrName>ppt_x</p:attrName>
                                              <p:attrName>ppt_y</p:attrName>
                                            </p:attrNameLst>
                                          </p:cBhvr>
                                        </p:animMotion>
                                        <p:animEffect transition="in" filter="fade">
                                          <p:cBhvr>
                                            <p:cTn id="41" dur="1000"/>
                                            <p:tgtEl>
                                              <p:spTgt spid="33"/>
                                            </p:tgtEl>
                                          </p:cBhvr>
                                        </p:animEffect>
                                      </p:childTnLst>
                                    </p:cTn>
                                  </p:par>
                                  <p:par>
                                    <p:cTn id="42" presetID="52" presetClass="entr" presetSubtype="0" fill="hold" grpId="0" nodeType="withEffect">
                                      <p:stCondLst>
                                        <p:cond delay="200"/>
                                      </p:stCondLst>
                                      <p:childTnLst>
                                        <p:set>
                                          <p:cBhvr>
                                            <p:cTn id="43" dur="1" fill="hold">
                                              <p:stCondLst>
                                                <p:cond delay="0"/>
                                              </p:stCondLst>
                                            </p:cTn>
                                            <p:tgtEl>
                                              <p:spTgt spid="31"/>
                                            </p:tgtEl>
                                            <p:attrNameLst>
                                              <p:attrName>style.visibility</p:attrName>
                                            </p:attrNameLst>
                                          </p:cBhvr>
                                          <p:to>
                                            <p:strVal val="visible"/>
                                          </p:to>
                                        </p:set>
                                        <p:animScale>
                                          <p:cBhvr>
                                            <p:cTn id="4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1"/>
                                            </p:tgtEl>
                                            <p:attrNameLst>
                                              <p:attrName>ppt_x</p:attrName>
                                              <p:attrName>ppt_y</p:attrName>
                                            </p:attrNameLst>
                                          </p:cBhvr>
                                        </p:animMotion>
                                        <p:animEffect transition="in" filter="fade">
                                          <p:cBhvr>
                                            <p:cTn id="46" dur="1000"/>
                                            <p:tgtEl>
                                              <p:spTgt spid="31"/>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25"/>
                                            </p:tgtEl>
                                            <p:attrNameLst>
                                              <p:attrName>style.visibility</p:attrName>
                                            </p:attrNameLst>
                                          </p:cBhvr>
                                          <p:to>
                                            <p:strVal val="visible"/>
                                          </p:to>
                                        </p:set>
                                        <p:animScale>
                                          <p:cBhvr>
                                            <p:cTn id="4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5"/>
                                            </p:tgtEl>
                                            <p:attrNameLst>
                                              <p:attrName>ppt_x</p:attrName>
                                              <p:attrName>ppt_y</p:attrName>
                                            </p:attrNameLst>
                                          </p:cBhvr>
                                        </p:animMotion>
                                        <p:animEffect transition="in" filter="fade">
                                          <p:cBhvr>
                                            <p:cTn id="51" dur="1000"/>
                                            <p:tgtEl>
                                              <p:spTgt spid="25"/>
                                            </p:tgtEl>
                                          </p:cBhvr>
                                        </p:animEffect>
                                      </p:childTnLst>
                                    </p:cTn>
                                  </p:par>
                                  <p:par>
                                    <p:cTn id="52" presetID="52" presetClass="entr" presetSubtype="0" fill="hold" grpId="0" nodeType="withEffect">
                                      <p:stCondLst>
                                        <p:cond delay="600"/>
                                      </p:stCondLst>
                                      <p:childTnLst>
                                        <p:set>
                                          <p:cBhvr>
                                            <p:cTn id="53" dur="1" fill="hold">
                                              <p:stCondLst>
                                                <p:cond delay="0"/>
                                              </p:stCondLst>
                                            </p:cTn>
                                            <p:tgtEl>
                                              <p:spTgt spid="29"/>
                                            </p:tgtEl>
                                            <p:attrNameLst>
                                              <p:attrName>style.visibility</p:attrName>
                                            </p:attrNameLst>
                                          </p:cBhvr>
                                          <p:to>
                                            <p:strVal val="visible"/>
                                          </p:to>
                                        </p:set>
                                        <p:animScale>
                                          <p:cBhvr>
                                            <p:cTn id="5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9"/>
                                            </p:tgtEl>
                                            <p:attrNameLst>
                                              <p:attrName>ppt_x</p:attrName>
                                              <p:attrName>ppt_y</p:attrName>
                                            </p:attrNameLst>
                                          </p:cBhvr>
                                        </p:animMotion>
                                        <p:animEffect transition="in" filter="fade">
                                          <p:cBhvr>
                                            <p:cTn id="56" dur="1000"/>
                                            <p:tgtEl>
                                              <p:spTgt spid="29"/>
                                            </p:tgtEl>
                                          </p:cBhvr>
                                        </p:animEffect>
                                      </p:childTnLst>
                                    </p:cTn>
                                  </p:par>
                                  <p:par>
                                    <p:cTn id="57" presetID="52" presetClass="entr" presetSubtype="0" fill="hold" grpId="0" nodeType="withEffect">
                                      <p:stCondLst>
                                        <p:cond delay="800"/>
                                      </p:stCondLst>
                                      <p:childTnLst>
                                        <p:set>
                                          <p:cBhvr>
                                            <p:cTn id="58" dur="1" fill="hold">
                                              <p:stCondLst>
                                                <p:cond delay="0"/>
                                              </p:stCondLst>
                                            </p:cTn>
                                            <p:tgtEl>
                                              <p:spTgt spid="23"/>
                                            </p:tgtEl>
                                            <p:attrNameLst>
                                              <p:attrName>style.visibility</p:attrName>
                                            </p:attrNameLst>
                                          </p:cBhvr>
                                          <p:to>
                                            <p:strVal val="visible"/>
                                          </p:to>
                                        </p:set>
                                        <p:animScale>
                                          <p:cBhvr>
                                            <p:cTn id="5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3"/>
                                            </p:tgtEl>
                                            <p:attrNameLst>
                                              <p:attrName>ppt_x</p:attrName>
                                              <p:attrName>ppt_y</p:attrName>
                                            </p:attrNameLst>
                                          </p:cBhvr>
                                        </p:animMotion>
                                        <p:animEffect transition="in" filter="fade">
                                          <p:cBhvr>
                                            <p:cTn id="61" dur="1000"/>
                                            <p:tgtEl>
                                              <p:spTgt spid="23"/>
                                            </p:tgtEl>
                                          </p:cBhvr>
                                        </p:animEffect>
                                      </p:childTnLst>
                                    </p:cTn>
                                  </p:par>
                                  <p:par>
                                    <p:cTn id="62" presetID="52" presetClass="entr" presetSubtype="0" fill="hold" grpId="0" nodeType="withEffect">
                                      <p:stCondLst>
                                        <p:cond delay="1000"/>
                                      </p:stCondLst>
                                      <p:childTnLst>
                                        <p:set>
                                          <p:cBhvr>
                                            <p:cTn id="63" dur="1" fill="hold">
                                              <p:stCondLst>
                                                <p:cond delay="0"/>
                                              </p:stCondLst>
                                            </p:cTn>
                                            <p:tgtEl>
                                              <p:spTgt spid="27"/>
                                            </p:tgtEl>
                                            <p:attrNameLst>
                                              <p:attrName>style.visibility</p:attrName>
                                            </p:attrNameLst>
                                          </p:cBhvr>
                                          <p:to>
                                            <p:strVal val="visible"/>
                                          </p:to>
                                        </p:set>
                                        <p:animScale>
                                          <p:cBhvr>
                                            <p:cTn id="6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7"/>
                                            </p:tgtEl>
                                            <p:attrNameLst>
                                              <p:attrName>ppt_x</p:attrName>
                                              <p:attrName>ppt_y</p:attrName>
                                            </p:attrNameLst>
                                          </p:cBhvr>
                                        </p:animMotion>
                                        <p:animEffect transition="in" filter="fade">
                                          <p:cBhvr>
                                            <p:cTn id="66" dur="1000"/>
                                            <p:tgtEl>
                                              <p:spTgt spid="27"/>
                                            </p:tgtEl>
                                          </p:cBhvr>
                                        </p:animEffect>
                                      </p:childTnLst>
                                    </p:cTn>
                                  </p:par>
                                </p:childTnLst>
                              </p:cTn>
                            </p:par>
                            <p:par>
                              <p:cTn id="67" fill="hold">
                                <p:stCondLst>
                                  <p:cond delay="3049"/>
                                </p:stCondLst>
                                <p:childTnLst>
                                  <p:par>
                                    <p:cTn id="68" presetID="12" presetClass="entr" presetSubtype="8"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p:tgtEl>
                                              <p:spTgt spid="7"/>
                                            </p:tgtEl>
                                            <p:attrNameLst>
                                              <p:attrName>ppt_x</p:attrName>
                                            </p:attrNameLst>
                                          </p:cBhvr>
                                          <p:tavLst>
                                            <p:tav tm="0">
                                              <p:val>
                                                <p:strVal val="#ppt_x-#ppt_w*1.125000"/>
                                              </p:val>
                                            </p:tav>
                                            <p:tav tm="100000">
                                              <p:val>
                                                <p:strVal val="#ppt_x"/>
                                              </p:val>
                                            </p:tav>
                                          </p:tavLst>
                                        </p:anim>
                                        <p:animEffect transition="in" filter="wipe(right)">
                                          <p:cBhvr>
                                            <p:cTn id="71" dur="500"/>
                                            <p:tgtEl>
                                              <p:spTgt spid="7"/>
                                            </p:tgtEl>
                                          </p:cBhvr>
                                        </p:animEffect>
                                      </p:childTnLst>
                                    </p:cTn>
                                  </p:par>
                                  <p:par>
                                    <p:cTn id="72" presetID="12" presetClass="entr" presetSubtype="8"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p:tgtEl>
                                              <p:spTgt spid="8"/>
                                            </p:tgtEl>
                                            <p:attrNameLst>
                                              <p:attrName>ppt_x</p:attrName>
                                            </p:attrNameLst>
                                          </p:cBhvr>
                                          <p:tavLst>
                                            <p:tav tm="0">
                                              <p:val>
                                                <p:strVal val="#ppt_x-#ppt_w*1.125000"/>
                                              </p:val>
                                            </p:tav>
                                            <p:tav tm="100000">
                                              <p:val>
                                                <p:strVal val="#ppt_x"/>
                                              </p:val>
                                            </p:tav>
                                          </p:tavLst>
                                        </p:anim>
                                        <p:animEffect transition="in" filter="wipe(right)">
                                          <p:cBhvr>
                                            <p:cTn id="75" dur="500"/>
                                            <p:tgtEl>
                                              <p:spTgt spid="8"/>
                                            </p:tgtEl>
                                          </p:cBhvr>
                                        </p:animEffect>
                                      </p:childTnLst>
                                    </p:cTn>
                                  </p:par>
                                  <p:par>
                                    <p:cTn id="76" presetID="12" presetClass="entr" presetSubtype="8"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right)">
                                          <p:cBhvr>
                                            <p:cTn id="79" dur="500"/>
                                            <p:tgtEl>
                                              <p:spTgt spid="9"/>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par>
                                    <p:cTn id="88" presetID="12" presetClass="entr" presetSubtype="2" fill="hold" nodeType="with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p:tgtEl>
                                              <p:spTgt spid="10"/>
                                            </p:tgtEl>
                                            <p:attrNameLst>
                                              <p:attrName>ppt_x</p:attrName>
                                            </p:attrNameLst>
                                          </p:cBhvr>
                                          <p:tavLst>
                                            <p:tav tm="0">
                                              <p:val>
                                                <p:strVal val="#ppt_x+#ppt_w*1.125000"/>
                                              </p:val>
                                            </p:tav>
                                            <p:tav tm="100000">
                                              <p:val>
                                                <p:strVal val="#ppt_x"/>
                                              </p:val>
                                            </p:tav>
                                          </p:tavLst>
                                        </p:anim>
                                        <p:animEffect transition="in" filter="wipe(left)">
                                          <p:cBhvr>
                                            <p:cTn id="91" dur="500"/>
                                            <p:tgtEl>
                                              <p:spTgt spid="10"/>
                                            </p:tgtEl>
                                          </p:cBhvr>
                                        </p:animEffect>
                                      </p:childTnLst>
                                    </p:cTn>
                                  </p:par>
                                </p:childTnLst>
                              </p:cTn>
                            </p:par>
                            <p:par>
                              <p:cTn id="92" fill="hold">
                                <p:stCondLst>
                                  <p:cond delay="3549"/>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500"/>
                                            <p:tgtEl>
                                              <p:spTgt spid="45"/>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left)">
                                          <p:cBhvr>
                                            <p:cTn id="104" dur="500"/>
                                            <p:tgtEl>
                                              <p:spTgt spid="4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left)">
                                          <p:cBhvr>
                                            <p:cTn id="107" dur="500"/>
                                            <p:tgtEl>
                                              <p:spTgt spid="4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left)">
                                          <p:cBhvr>
                                            <p:cTn id="1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3" grpId="0" animBg="1"/>
          <p:bldP spid="4" grpId="0" animBg="1"/>
          <p:bldP spid="33" grpId="0" animBg="1"/>
          <p:bldP spid="31" grpId="0" animBg="1"/>
          <p:bldP spid="29" grpId="0" animBg="1"/>
          <p:bldP spid="27" grpId="0" animBg="1"/>
          <p:bldP spid="25" grpId="0" animBg="1"/>
          <p:bldP spid="23" grpId="0" animBg="1"/>
          <p:bldP spid="36" grpId="0" animBg="1"/>
          <p:bldP spid="37" grpId="0"/>
          <p:bldP spid="43" grpId="0"/>
          <p:bldP spid="44" grpId="0"/>
          <p:bldP spid="45" grpId="0"/>
          <p:bldP spid="46" grpId="0"/>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37"/>
                                            </p:tgtEl>
                                            <p:attrNameLst>
                                              <p:attrName>style.visibility</p:attrName>
                                            </p:attrNameLst>
                                          </p:cBhvr>
                                          <p:to>
                                            <p:strVal val="visible"/>
                                          </p:to>
                                        </p:set>
                                        <p:anim calcmode="lin" valueType="num">
                                          <p:cBhvr>
                                            <p:cTn id="12" dur="250" fill="hold"/>
                                            <p:tgtEl>
                                              <p:spTgt spid="37"/>
                                            </p:tgtEl>
                                            <p:attrNameLst>
                                              <p:attrName>ppt_x</p:attrName>
                                            </p:attrNameLst>
                                          </p:cBhvr>
                                          <p:tavLst>
                                            <p:tav tm="0">
                                              <p:val>
                                                <p:strVal val="#ppt_x"/>
                                              </p:val>
                                            </p:tav>
                                            <p:tav tm="100000">
                                              <p:val>
                                                <p:strVal val="#ppt_x"/>
                                              </p:val>
                                            </p:tav>
                                          </p:tavLst>
                                        </p:anim>
                                        <p:anim calcmode="lin" valueType="num">
                                          <p:cBhvr>
                                            <p:cTn id="13" dur="250" fill="hold"/>
                                            <p:tgtEl>
                                              <p:spTgt spid="37"/>
                                            </p:tgtEl>
                                            <p:attrNameLst>
                                              <p:attrName>ppt_y</p:attrName>
                                            </p:attrNameLst>
                                          </p:cBhvr>
                                          <p:tavLst>
                                            <p:tav tm="0">
                                              <p:val>
                                                <p:strVal val="#ppt_y-#ppt_h/2"/>
                                              </p:val>
                                            </p:tav>
                                            <p:tav tm="100000">
                                              <p:val>
                                                <p:strVal val="#ppt_y"/>
                                              </p:val>
                                            </p:tav>
                                          </p:tavLst>
                                        </p:anim>
                                        <p:anim calcmode="lin" valueType="num">
                                          <p:cBhvr>
                                            <p:cTn id="14" dur="250" fill="hold"/>
                                            <p:tgtEl>
                                              <p:spTgt spid="37"/>
                                            </p:tgtEl>
                                            <p:attrNameLst>
                                              <p:attrName>ppt_w</p:attrName>
                                            </p:attrNameLst>
                                          </p:cBhvr>
                                          <p:tavLst>
                                            <p:tav tm="0">
                                              <p:val>
                                                <p:strVal val="#ppt_w"/>
                                              </p:val>
                                            </p:tav>
                                            <p:tav tm="100000">
                                              <p:val>
                                                <p:strVal val="#ppt_w"/>
                                              </p:val>
                                            </p:tav>
                                          </p:tavLst>
                                        </p:anim>
                                        <p:anim calcmode="lin" valueType="num">
                                          <p:cBhvr>
                                            <p:cTn id="15" dur="250" fill="hold"/>
                                            <p:tgtEl>
                                              <p:spTgt spid="37"/>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49" presetClass="entr" presetSubtype="0" decel="10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 calcmode="lin" valueType="num">
                                          <p:cBhvr>
                                            <p:cTn id="21" dur="500" fill="hold"/>
                                            <p:tgtEl>
                                              <p:spTgt spid="38"/>
                                            </p:tgtEl>
                                            <p:attrNameLst>
                                              <p:attrName>style.rotation</p:attrName>
                                            </p:attrNameLst>
                                          </p:cBhvr>
                                          <p:tavLst>
                                            <p:tav tm="0">
                                              <p:val>
                                                <p:fltVal val="360"/>
                                              </p:val>
                                            </p:tav>
                                            <p:tav tm="100000">
                                              <p:val>
                                                <p:fltVal val="0"/>
                                              </p:val>
                                            </p:tav>
                                          </p:tavLst>
                                        </p:anim>
                                        <p:animEffect transition="in" filter="fade">
                                          <p:cBhvr>
                                            <p:cTn id="22" dur="500"/>
                                            <p:tgtEl>
                                              <p:spTgt spid="38"/>
                                            </p:tgtEl>
                                          </p:cBhvr>
                                        </p:animEffect>
                                      </p:childTnLst>
                                    </p:cTn>
                                  </p:par>
                                </p:childTnLst>
                              </p:cTn>
                            </p:par>
                            <p:par>
                              <p:cTn id="23" fill="hold">
                                <p:stCondLst>
                                  <p:cond delay="1549"/>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500"/>
                                            <p:tgtEl>
                                              <p:spTgt spid="4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2049"/>
                                </p:stCondLst>
                                <p:childTnLst>
                                  <p:par>
                                    <p:cTn id="37" presetID="52"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Scale>
                                          <p:cBhvr>
                                            <p:cTn id="39"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3"/>
                                            </p:tgtEl>
                                            <p:attrNameLst>
                                              <p:attrName>ppt_x</p:attrName>
                                              <p:attrName>ppt_y</p:attrName>
                                            </p:attrNameLst>
                                          </p:cBhvr>
                                        </p:animMotion>
                                        <p:animEffect transition="in" filter="fade">
                                          <p:cBhvr>
                                            <p:cTn id="41" dur="1000"/>
                                            <p:tgtEl>
                                              <p:spTgt spid="33"/>
                                            </p:tgtEl>
                                          </p:cBhvr>
                                        </p:animEffect>
                                      </p:childTnLst>
                                    </p:cTn>
                                  </p:par>
                                  <p:par>
                                    <p:cTn id="42" presetID="52" presetClass="entr" presetSubtype="0" fill="hold" grpId="0" nodeType="withEffect">
                                      <p:stCondLst>
                                        <p:cond delay="200"/>
                                      </p:stCondLst>
                                      <p:childTnLst>
                                        <p:set>
                                          <p:cBhvr>
                                            <p:cTn id="43" dur="1" fill="hold">
                                              <p:stCondLst>
                                                <p:cond delay="0"/>
                                              </p:stCondLst>
                                            </p:cTn>
                                            <p:tgtEl>
                                              <p:spTgt spid="31"/>
                                            </p:tgtEl>
                                            <p:attrNameLst>
                                              <p:attrName>style.visibility</p:attrName>
                                            </p:attrNameLst>
                                          </p:cBhvr>
                                          <p:to>
                                            <p:strVal val="visible"/>
                                          </p:to>
                                        </p:set>
                                        <p:animScale>
                                          <p:cBhvr>
                                            <p:cTn id="4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1"/>
                                            </p:tgtEl>
                                            <p:attrNameLst>
                                              <p:attrName>ppt_x</p:attrName>
                                              <p:attrName>ppt_y</p:attrName>
                                            </p:attrNameLst>
                                          </p:cBhvr>
                                        </p:animMotion>
                                        <p:animEffect transition="in" filter="fade">
                                          <p:cBhvr>
                                            <p:cTn id="46" dur="1000"/>
                                            <p:tgtEl>
                                              <p:spTgt spid="31"/>
                                            </p:tgtEl>
                                          </p:cBhvr>
                                        </p:animEffect>
                                      </p:childTnLst>
                                    </p:cTn>
                                  </p:par>
                                  <p:par>
                                    <p:cTn id="47" presetID="52" presetClass="entr" presetSubtype="0" fill="hold" grpId="0" nodeType="withEffect">
                                      <p:stCondLst>
                                        <p:cond delay="400"/>
                                      </p:stCondLst>
                                      <p:childTnLst>
                                        <p:set>
                                          <p:cBhvr>
                                            <p:cTn id="48" dur="1" fill="hold">
                                              <p:stCondLst>
                                                <p:cond delay="0"/>
                                              </p:stCondLst>
                                            </p:cTn>
                                            <p:tgtEl>
                                              <p:spTgt spid="25"/>
                                            </p:tgtEl>
                                            <p:attrNameLst>
                                              <p:attrName>style.visibility</p:attrName>
                                            </p:attrNameLst>
                                          </p:cBhvr>
                                          <p:to>
                                            <p:strVal val="visible"/>
                                          </p:to>
                                        </p:set>
                                        <p:animScale>
                                          <p:cBhvr>
                                            <p:cTn id="4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5"/>
                                            </p:tgtEl>
                                            <p:attrNameLst>
                                              <p:attrName>ppt_x</p:attrName>
                                              <p:attrName>ppt_y</p:attrName>
                                            </p:attrNameLst>
                                          </p:cBhvr>
                                        </p:animMotion>
                                        <p:animEffect transition="in" filter="fade">
                                          <p:cBhvr>
                                            <p:cTn id="51" dur="1000"/>
                                            <p:tgtEl>
                                              <p:spTgt spid="25"/>
                                            </p:tgtEl>
                                          </p:cBhvr>
                                        </p:animEffect>
                                      </p:childTnLst>
                                    </p:cTn>
                                  </p:par>
                                  <p:par>
                                    <p:cTn id="52" presetID="52" presetClass="entr" presetSubtype="0" fill="hold" grpId="0" nodeType="withEffect">
                                      <p:stCondLst>
                                        <p:cond delay="600"/>
                                      </p:stCondLst>
                                      <p:childTnLst>
                                        <p:set>
                                          <p:cBhvr>
                                            <p:cTn id="53" dur="1" fill="hold">
                                              <p:stCondLst>
                                                <p:cond delay="0"/>
                                              </p:stCondLst>
                                            </p:cTn>
                                            <p:tgtEl>
                                              <p:spTgt spid="29"/>
                                            </p:tgtEl>
                                            <p:attrNameLst>
                                              <p:attrName>style.visibility</p:attrName>
                                            </p:attrNameLst>
                                          </p:cBhvr>
                                          <p:to>
                                            <p:strVal val="visible"/>
                                          </p:to>
                                        </p:set>
                                        <p:animScale>
                                          <p:cBhvr>
                                            <p:cTn id="54"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9"/>
                                            </p:tgtEl>
                                            <p:attrNameLst>
                                              <p:attrName>ppt_x</p:attrName>
                                              <p:attrName>ppt_y</p:attrName>
                                            </p:attrNameLst>
                                          </p:cBhvr>
                                        </p:animMotion>
                                        <p:animEffect transition="in" filter="fade">
                                          <p:cBhvr>
                                            <p:cTn id="56" dur="1000"/>
                                            <p:tgtEl>
                                              <p:spTgt spid="29"/>
                                            </p:tgtEl>
                                          </p:cBhvr>
                                        </p:animEffect>
                                      </p:childTnLst>
                                    </p:cTn>
                                  </p:par>
                                  <p:par>
                                    <p:cTn id="57" presetID="52" presetClass="entr" presetSubtype="0" fill="hold" grpId="0" nodeType="withEffect">
                                      <p:stCondLst>
                                        <p:cond delay="800"/>
                                      </p:stCondLst>
                                      <p:childTnLst>
                                        <p:set>
                                          <p:cBhvr>
                                            <p:cTn id="58" dur="1" fill="hold">
                                              <p:stCondLst>
                                                <p:cond delay="0"/>
                                              </p:stCondLst>
                                            </p:cTn>
                                            <p:tgtEl>
                                              <p:spTgt spid="23"/>
                                            </p:tgtEl>
                                            <p:attrNameLst>
                                              <p:attrName>style.visibility</p:attrName>
                                            </p:attrNameLst>
                                          </p:cBhvr>
                                          <p:to>
                                            <p:strVal val="visible"/>
                                          </p:to>
                                        </p:set>
                                        <p:animScale>
                                          <p:cBhvr>
                                            <p:cTn id="5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3"/>
                                            </p:tgtEl>
                                            <p:attrNameLst>
                                              <p:attrName>ppt_x</p:attrName>
                                              <p:attrName>ppt_y</p:attrName>
                                            </p:attrNameLst>
                                          </p:cBhvr>
                                        </p:animMotion>
                                        <p:animEffect transition="in" filter="fade">
                                          <p:cBhvr>
                                            <p:cTn id="61" dur="1000"/>
                                            <p:tgtEl>
                                              <p:spTgt spid="23"/>
                                            </p:tgtEl>
                                          </p:cBhvr>
                                        </p:animEffect>
                                      </p:childTnLst>
                                    </p:cTn>
                                  </p:par>
                                  <p:par>
                                    <p:cTn id="62" presetID="52" presetClass="entr" presetSubtype="0" fill="hold" grpId="0" nodeType="withEffect">
                                      <p:stCondLst>
                                        <p:cond delay="1000"/>
                                      </p:stCondLst>
                                      <p:childTnLst>
                                        <p:set>
                                          <p:cBhvr>
                                            <p:cTn id="63" dur="1" fill="hold">
                                              <p:stCondLst>
                                                <p:cond delay="0"/>
                                              </p:stCondLst>
                                            </p:cTn>
                                            <p:tgtEl>
                                              <p:spTgt spid="27"/>
                                            </p:tgtEl>
                                            <p:attrNameLst>
                                              <p:attrName>style.visibility</p:attrName>
                                            </p:attrNameLst>
                                          </p:cBhvr>
                                          <p:to>
                                            <p:strVal val="visible"/>
                                          </p:to>
                                        </p:set>
                                        <p:animScale>
                                          <p:cBhvr>
                                            <p:cTn id="6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7"/>
                                            </p:tgtEl>
                                            <p:attrNameLst>
                                              <p:attrName>ppt_x</p:attrName>
                                              <p:attrName>ppt_y</p:attrName>
                                            </p:attrNameLst>
                                          </p:cBhvr>
                                        </p:animMotion>
                                        <p:animEffect transition="in" filter="fade">
                                          <p:cBhvr>
                                            <p:cTn id="66" dur="1000"/>
                                            <p:tgtEl>
                                              <p:spTgt spid="27"/>
                                            </p:tgtEl>
                                          </p:cBhvr>
                                        </p:animEffect>
                                      </p:childTnLst>
                                    </p:cTn>
                                  </p:par>
                                </p:childTnLst>
                              </p:cTn>
                            </p:par>
                            <p:par>
                              <p:cTn id="67" fill="hold">
                                <p:stCondLst>
                                  <p:cond delay="3049"/>
                                </p:stCondLst>
                                <p:childTnLst>
                                  <p:par>
                                    <p:cTn id="68" presetID="12" presetClass="entr" presetSubtype="8"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p:tgtEl>
                                              <p:spTgt spid="7"/>
                                            </p:tgtEl>
                                            <p:attrNameLst>
                                              <p:attrName>ppt_x</p:attrName>
                                            </p:attrNameLst>
                                          </p:cBhvr>
                                          <p:tavLst>
                                            <p:tav tm="0">
                                              <p:val>
                                                <p:strVal val="#ppt_x-#ppt_w*1.125000"/>
                                              </p:val>
                                            </p:tav>
                                            <p:tav tm="100000">
                                              <p:val>
                                                <p:strVal val="#ppt_x"/>
                                              </p:val>
                                            </p:tav>
                                          </p:tavLst>
                                        </p:anim>
                                        <p:animEffect transition="in" filter="wipe(right)">
                                          <p:cBhvr>
                                            <p:cTn id="71" dur="500"/>
                                            <p:tgtEl>
                                              <p:spTgt spid="7"/>
                                            </p:tgtEl>
                                          </p:cBhvr>
                                        </p:animEffect>
                                      </p:childTnLst>
                                    </p:cTn>
                                  </p:par>
                                  <p:par>
                                    <p:cTn id="72" presetID="12" presetClass="entr" presetSubtype="8"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p:tgtEl>
                                              <p:spTgt spid="8"/>
                                            </p:tgtEl>
                                            <p:attrNameLst>
                                              <p:attrName>ppt_x</p:attrName>
                                            </p:attrNameLst>
                                          </p:cBhvr>
                                          <p:tavLst>
                                            <p:tav tm="0">
                                              <p:val>
                                                <p:strVal val="#ppt_x-#ppt_w*1.125000"/>
                                              </p:val>
                                            </p:tav>
                                            <p:tav tm="100000">
                                              <p:val>
                                                <p:strVal val="#ppt_x"/>
                                              </p:val>
                                            </p:tav>
                                          </p:tavLst>
                                        </p:anim>
                                        <p:animEffect transition="in" filter="wipe(right)">
                                          <p:cBhvr>
                                            <p:cTn id="75" dur="500"/>
                                            <p:tgtEl>
                                              <p:spTgt spid="8"/>
                                            </p:tgtEl>
                                          </p:cBhvr>
                                        </p:animEffect>
                                      </p:childTnLst>
                                    </p:cTn>
                                  </p:par>
                                  <p:par>
                                    <p:cTn id="76" presetID="12" presetClass="entr" presetSubtype="8"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right)">
                                          <p:cBhvr>
                                            <p:cTn id="79" dur="500"/>
                                            <p:tgtEl>
                                              <p:spTgt spid="9"/>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par>
                                    <p:cTn id="88" presetID="12" presetClass="entr" presetSubtype="2" fill="hold" nodeType="with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p:tgtEl>
                                              <p:spTgt spid="10"/>
                                            </p:tgtEl>
                                            <p:attrNameLst>
                                              <p:attrName>ppt_x</p:attrName>
                                            </p:attrNameLst>
                                          </p:cBhvr>
                                          <p:tavLst>
                                            <p:tav tm="0">
                                              <p:val>
                                                <p:strVal val="#ppt_x+#ppt_w*1.125000"/>
                                              </p:val>
                                            </p:tav>
                                            <p:tav tm="100000">
                                              <p:val>
                                                <p:strVal val="#ppt_x"/>
                                              </p:val>
                                            </p:tav>
                                          </p:tavLst>
                                        </p:anim>
                                        <p:animEffect transition="in" filter="wipe(left)">
                                          <p:cBhvr>
                                            <p:cTn id="91" dur="500"/>
                                            <p:tgtEl>
                                              <p:spTgt spid="10"/>
                                            </p:tgtEl>
                                          </p:cBhvr>
                                        </p:animEffect>
                                      </p:childTnLst>
                                    </p:cTn>
                                  </p:par>
                                </p:childTnLst>
                              </p:cTn>
                            </p:par>
                            <p:par>
                              <p:cTn id="92" fill="hold">
                                <p:stCondLst>
                                  <p:cond delay="3549"/>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500"/>
                                            <p:tgtEl>
                                              <p:spTgt spid="45"/>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left)">
                                          <p:cBhvr>
                                            <p:cTn id="104" dur="500"/>
                                            <p:tgtEl>
                                              <p:spTgt spid="4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left)">
                                          <p:cBhvr>
                                            <p:cTn id="107" dur="500"/>
                                            <p:tgtEl>
                                              <p:spTgt spid="4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left)">
                                          <p:cBhvr>
                                            <p:cTn id="1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3" grpId="0" animBg="1"/>
          <p:bldP spid="4" grpId="0" animBg="1"/>
          <p:bldP spid="33" grpId="0" animBg="1"/>
          <p:bldP spid="31" grpId="0" animBg="1"/>
          <p:bldP spid="29" grpId="0" animBg="1"/>
          <p:bldP spid="27" grpId="0" animBg="1"/>
          <p:bldP spid="25" grpId="0" animBg="1"/>
          <p:bldP spid="23" grpId="0" animBg="1"/>
          <p:bldP spid="36" grpId="0" animBg="1"/>
          <p:bldP spid="37" grpId="0"/>
          <p:bldP spid="43" grpId="0"/>
          <p:bldP spid="44" grpId="0"/>
          <p:bldP spid="45" grpId="0"/>
          <p:bldP spid="46" grpId="0"/>
          <p:bldP spid="47" grpId="0"/>
          <p:bldP spid="4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36513" y="1887493"/>
            <a:ext cx="4204499" cy="4906984"/>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414455"/>
              </a:solidFill>
              <a:round/>
            </a:ln>
            <a:effectLst/>
          </p:spPr>
          <p:txBody>
            <a:bodyP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实践难点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8" name="AutoShape 31"/>
          <p:cNvSpPr>
            <a:spLocks noChangeArrowheads="1"/>
          </p:cNvSpPr>
          <p:nvPr/>
        </p:nvSpPr>
        <p:spPr bwMode="gray">
          <a:xfrm>
            <a:off x="1796438" y="3287853"/>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9" name="AutoShape 32"/>
          <p:cNvSpPr>
            <a:spLocks noChangeArrowheads="1"/>
          </p:cNvSpPr>
          <p:nvPr/>
        </p:nvSpPr>
        <p:spPr bwMode="gray">
          <a:xfrm>
            <a:off x="2629129" y="4067539"/>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10" name="AutoShape 33"/>
          <p:cNvSpPr>
            <a:spLocks noChangeArrowheads="1"/>
          </p:cNvSpPr>
          <p:nvPr/>
        </p:nvSpPr>
        <p:spPr bwMode="gray">
          <a:xfrm>
            <a:off x="3135242" y="5213133"/>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grpSp>
        <p:nvGrpSpPr>
          <p:cNvPr id="38" name="组合 37"/>
          <p:cNvGrpSpPr/>
          <p:nvPr/>
        </p:nvGrpSpPr>
        <p:grpSpPr>
          <a:xfrm>
            <a:off x="2617" y="4551130"/>
            <a:ext cx="2351177" cy="2306870"/>
            <a:chOff x="2617" y="4551130"/>
            <a:chExt cx="2351177" cy="2306870"/>
          </a:xfrm>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414455"/>
            </a:solidFill>
            <a:ln w="76200">
              <a:solidFill>
                <a:srgbClr val="E8E8E6"/>
              </a:solid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6" name="Text Box 45"/>
            <p:cNvSpPr txBox="1">
              <a:spLocks noChangeArrowheads="1"/>
            </p:cNvSpPr>
            <p:nvPr/>
          </p:nvSpPr>
          <p:spPr bwMode="gray">
            <a:xfrm>
              <a:off x="102992" y="5646057"/>
              <a:ext cx="1401860" cy="400110"/>
            </a:xfrm>
            <a:prstGeom prst="rect">
              <a:avLst/>
            </a:prstGeom>
            <a:noFill/>
            <a:ln>
              <a:noFill/>
            </a:ln>
            <a:effectLst/>
          </p:spPr>
          <p:txBody>
            <a:bodyPr>
              <a:spAutoFit/>
            </a:bodyPr>
            <a:lstStyle/>
            <a:p>
              <a:pPr algn="ctr" fontAlgn="auto">
                <a:spcBef>
                  <a:spcPct val="50000"/>
                </a:spcBef>
                <a:spcAft>
                  <a:spcPts val="0"/>
                </a:spcAft>
                <a:defRPr/>
              </a:pPr>
              <a:r>
                <a:rPr lang="zh-CN" altLang="en-US" sz="2000" b="1" kern="0" smtClean="0">
                  <a:solidFill>
                    <a:sysClr val="window" lastClr="FFFFFF"/>
                  </a:solidFill>
                  <a:latin typeface="微软雅黑" panose="020B0503020204020204" pitchFamily="34" charset="-122"/>
                  <a:ea typeface="微软雅黑" panose="020B0503020204020204" pitchFamily="34" charset="-122"/>
                </a:rPr>
                <a:t>难点</a:t>
              </a:r>
              <a:endParaRPr lang="en-US" altLang="zh-CN" sz="20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2" name="AutoShape 50"/>
          <p:cNvSpPr>
            <a:spLocks noChangeArrowheads="1"/>
          </p:cNvSpPr>
          <p:nvPr/>
        </p:nvSpPr>
        <p:spPr bwMode="gray">
          <a:xfrm>
            <a:off x="4123530" y="5387537"/>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6" name="AutoShape 55"/>
          <p:cNvSpPr>
            <a:spLocks noChangeArrowheads="1"/>
          </p:cNvSpPr>
          <p:nvPr/>
        </p:nvSpPr>
        <p:spPr bwMode="gray">
          <a:xfrm>
            <a:off x="1828924" y="1309567"/>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7" name="AutoShape 56"/>
          <p:cNvSpPr>
            <a:spLocks noChangeArrowheads="1"/>
          </p:cNvSpPr>
          <p:nvPr/>
        </p:nvSpPr>
        <p:spPr bwMode="gray">
          <a:xfrm>
            <a:off x="2352135" y="2780030"/>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8" name="AutoShape 57"/>
          <p:cNvSpPr>
            <a:spLocks noChangeArrowheads="1"/>
          </p:cNvSpPr>
          <p:nvPr/>
        </p:nvSpPr>
        <p:spPr bwMode="gray">
          <a:xfrm>
            <a:off x="2993326" y="4192358"/>
            <a:ext cx="707874" cy="7078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29" name="AutoShape 58"/>
          <p:cNvSpPr>
            <a:spLocks noChangeArrowheads="1"/>
          </p:cNvSpPr>
          <p:nvPr/>
        </p:nvSpPr>
        <p:spPr bwMode="gray">
          <a:xfrm>
            <a:off x="633747" y="3491324"/>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0" name="AutoShape 59"/>
          <p:cNvSpPr>
            <a:spLocks noChangeArrowheads="1"/>
          </p:cNvSpPr>
          <p:nvPr/>
        </p:nvSpPr>
        <p:spPr bwMode="gray">
          <a:xfrm>
            <a:off x="3065139" y="6256136"/>
            <a:ext cx="246217" cy="24621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414455"/>
          </a:solidFill>
          <a:ln w="9525">
            <a:noFill/>
            <a:round/>
          </a:ln>
          <a:effectLst/>
        </p:spPr>
        <p:txBody>
          <a:bodyPr wrap="none" anchor="ctr"/>
          <a:lstStyle/>
          <a:p>
            <a:pPr fontAlgn="auto">
              <a:spcBef>
                <a:spcPts val="0"/>
              </a:spcBef>
              <a:spcAft>
                <a:spcPts val="0"/>
              </a:spcAft>
              <a:defRPr/>
            </a:pPr>
            <a:endParaRPr lang="zh-CN" altLang="en-US" kern="0" dirty="0">
              <a:solidFill>
                <a:sysClr val="windowText" lastClr="000000"/>
              </a:solidFill>
              <a:latin typeface="+mn-lt"/>
              <a:ea typeface="微软雅黑" panose="020B0503020204020204" pitchFamily="34" charset="-122"/>
            </a:endParaRPr>
          </a:p>
        </p:txBody>
      </p:sp>
      <p:sp>
        <p:nvSpPr>
          <p:cNvPr id="39" name="TextBox 38"/>
          <p:cNvSpPr txBox="1"/>
          <p:nvPr/>
        </p:nvSpPr>
        <p:spPr>
          <a:xfrm>
            <a:off x="2772011" y="1152787"/>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258350" y="2623250"/>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3934966" y="4035578"/>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087094" y="5335395"/>
            <a:ext cx="5904656" cy="1021433"/>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1549"/>
                                </p:stCondLst>
                                <p:childTnLst>
                                  <p:par>
                                    <p:cTn id="21" presetID="8" presetClass="entr" presetSubtype="3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amond(out)">
                                          <p:cBhvr>
                                            <p:cTn id="23" dur="2000"/>
                                            <p:tgtEl>
                                              <p:spTgt spid="37"/>
                                            </p:tgtEl>
                                          </p:cBhvr>
                                        </p:animEffect>
                                      </p:childTnLst>
                                    </p:cTn>
                                  </p:par>
                                </p:childTnLst>
                              </p:cTn>
                            </p:par>
                            <p:par>
                              <p:cTn id="24" fill="hold">
                                <p:stCondLst>
                                  <p:cond delay="3549"/>
                                </p:stCondLst>
                                <p:childTnLst>
                                  <p:par>
                                    <p:cTn id="25" presetID="6"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6" presetClass="entr" presetSubtype="16"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80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grpId="0" nodeType="withEffect">
                                      <p:stCondLst>
                                        <p:cond delay="10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6" presetClass="entr" presetSubtype="16" fill="hold" grpId="0" nodeType="withEffect">
                                      <p:stCondLst>
                                        <p:cond delay="70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par>
                                    <p:cTn id="46" presetID="6" presetClass="entr" presetSubtype="16" fill="hold" grpId="0" nodeType="withEffect">
                                      <p:stCondLst>
                                        <p:cond delay="300"/>
                                      </p:stCondLst>
                                      <p:childTnLst>
                                        <p:set>
                                          <p:cBhvr>
                                            <p:cTn id="47" dur="1" fill="hold">
                                              <p:stCondLst>
                                                <p:cond delay="0"/>
                                              </p:stCondLst>
                                            </p:cTn>
                                            <p:tgtEl>
                                              <p:spTgt spid="27"/>
                                            </p:tgtEl>
                                            <p:attrNameLst>
                                              <p:attrName>style.visibility</p:attrName>
                                            </p:attrNameLst>
                                          </p:cBhvr>
                                          <p:to>
                                            <p:strVal val="visible"/>
                                          </p:to>
                                        </p:set>
                                        <p:animEffect transition="in" filter="circle(in)">
                                          <p:cBhvr>
                                            <p:cTn id="48" dur="2000"/>
                                            <p:tgtEl>
                                              <p:spTgt spid="27"/>
                                            </p:tgtEl>
                                          </p:cBhvr>
                                        </p:animEffect>
                                      </p:childTnLst>
                                    </p:cTn>
                                  </p:par>
                                  <p:par>
                                    <p:cTn id="49" presetID="6" presetClass="entr" presetSubtype="16" fill="hold" grpId="0" nodeType="withEffect">
                                      <p:stCondLst>
                                        <p:cond delay="60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par>
                              <p:cTn id="52" fill="hold">
                                <p:stCondLst>
                                  <p:cond delay="5549"/>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39"/>
                                            </p:tgtEl>
                                            <p:attrNameLst>
                                              <p:attrName>style.visibility</p:attrName>
                                            </p:attrNameLst>
                                          </p:cBhvr>
                                          <p:to>
                                            <p:strVal val="visible"/>
                                          </p:to>
                                        </p:set>
                                        <p:animEffect transition="in" filter="wipe(left)">
                                          <p:cBhvr>
                                            <p:cTn id="55" dur="100"/>
                                            <p:tgtEl>
                                              <p:spTgt spid="39"/>
                                            </p:tgtEl>
                                          </p:cBhvr>
                                        </p:animEffect>
                                      </p:childTnLst>
                                    </p:cTn>
                                  </p:par>
                                  <p:par>
                                    <p:cTn id="56" presetID="36" presetClass="emph" presetSubtype="0" fill="hold" grpId="1" nodeType="withEffect">
                                      <p:stCondLst>
                                        <p:cond delay="0"/>
                                      </p:stCondLst>
                                      <p:iterate type="lt">
                                        <p:tmPct val="30000"/>
                                      </p:iterate>
                                      <p:childTnLst>
                                        <p:animScale>
                                          <p:cBhvr>
                                            <p:cTn id="57" dur="50" autoRev="1" fill="hold">
                                              <p:stCondLst>
                                                <p:cond delay="0"/>
                                              </p:stCondLst>
                                            </p:cTn>
                                            <p:tgtEl>
                                              <p:spTgt spid="39"/>
                                            </p:tgtEl>
                                          </p:cBhvr>
                                          <p:to x="80000" y="100000"/>
                                        </p:animScale>
                                        <p:anim by="(#ppt_w*0.10)" calcmode="lin" valueType="num">
                                          <p:cBhvr>
                                            <p:cTn id="58" dur="50" autoRev="1" fill="hold">
                                              <p:stCondLst>
                                                <p:cond delay="0"/>
                                              </p:stCondLst>
                                            </p:cTn>
                                            <p:tgtEl>
                                              <p:spTgt spid="39"/>
                                            </p:tgtEl>
                                            <p:attrNameLst>
                                              <p:attrName>ppt_x</p:attrName>
                                            </p:attrNameLst>
                                          </p:cBhvr>
                                        </p:anim>
                                        <p:anim by="(-#ppt_w*0.10)" calcmode="lin" valueType="num">
                                          <p:cBhvr>
                                            <p:cTn id="59" dur="50" autoRev="1" fill="hold">
                                              <p:stCondLst>
                                                <p:cond delay="0"/>
                                              </p:stCondLst>
                                            </p:cTn>
                                            <p:tgtEl>
                                              <p:spTgt spid="39"/>
                                            </p:tgtEl>
                                            <p:attrNameLst>
                                              <p:attrName>ppt_y</p:attrName>
                                            </p:attrNameLst>
                                          </p:cBhvr>
                                        </p:anim>
                                        <p:animRot by="-480000">
                                          <p:cBhvr>
                                            <p:cTn id="60" dur="50" autoRev="1" fill="hold">
                                              <p:stCondLst>
                                                <p:cond delay="0"/>
                                              </p:stCondLst>
                                            </p:cTn>
                                            <p:tgtEl>
                                              <p:spTgt spid="39"/>
                                            </p:tgtEl>
                                            <p:attrNameLst>
                                              <p:attrName>r</p:attrName>
                                            </p:attrNameLst>
                                          </p:cBhvr>
                                        </p:animRot>
                                      </p:childTnLst>
                                    </p:cTn>
                                  </p:par>
                                </p:childTnLst>
                              </p:cTn>
                            </p:par>
                            <p:par>
                              <p:cTn id="61" fill="hold">
                                <p:stCondLst>
                                  <p:cond delay="8760"/>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40"/>
                                            </p:tgtEl>
                                            <p:attrNameLst>
                                              <p:attrName>style.visibility</p:attrName>
                                            </p:attrNameLst>
                                          </p:cBhvr>
                                          <p:to>
                                            <p:strVal val="visible"/>
                                          </p:to>
                                        </p:set>
                                        <p:animEffect transition="in" filter="wipe(left)">
                                          <p:cBhvr>
                                            <p:cTn id="64" dur="100"/>
                                            <p:tgtEl>
                                              <p:spTgt spid="40"/>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40"/>
                                            </p:tgtEl>
                                          </p:cBhvr>
                                          <p:to x="80000" y="100000"/>
                                        </p:animScale>
                                        <p:anim by="(#ppt_w*0.10)" calcmode="lin" valueType="num">
                                          <p:cBhvr>
                                            <p:cTn id="67" dur="50" autoRev="1" fill="hold">
                                              <p:stCondLst>
                                                <p:cond delay="0"/>
                                              </p:stCondLst>
                                            </p:cTn>
                                            <p:tgtEl>
                                              <p:spTgt spid="40"/>
                                            </p:tgtEl>
                                            <p:attrNameLst>
                                              <p:attrName>ppt_x</p:attrName>
                                            </p:attrNameLst>
                                          </p:cBhvr>
                                        </p:anim>
                                        <p:anim by="(-#ppt_w*0.10)" calcmode="lin" valueType="num">
                                          <p:cBhvr>
                                            <p:cTn id="68" dur="50" autoRev="1" fill="hold">
                                              <p:stCondLst>
                                                <p:cond delay="0"/>
                                              </p:stCondLst>
                                            </p:cTn>
                                            <p:tgtEl>
                                              <p:spTgt spid="40"/>
                                            </p:tgtEl>
                                            <p:attrNameLst>
                                              <p:attrName>ppt_y</p:attrName>
                                            </p:attrNameLst>
                                          </p:cBhvr>
                                        </p:anim>
                                        <p:animRot by="-480000">
                                          <p:cBhvr>
                                            <p:cTn id="69" dur="50" autoRev="1" fill="hold">
                                              <p:stCondLst>
                                                <p:cond delay="0"/>
                                              </p:stCondLst>
                                            </p:cTn>
                                            <p:tgtEl>
                                              <p:spTgt spid="40"/>
                                            </p:tgtEl>
                                            <p:attrNameLst>
                                              <p:attrName>r</p:attrName>
                                            </p:attrNameLst>
                                          </p:cBhvr>
                                        </p:animRot>
                                      </p:childTnLst>
                                    </p:cTn>
                                  </p:par>
                                </p:childTnLst>
                              </p:cTn>
                            </p:par>
                            <p:par>
                              <p:cTn id="70" fill="hold">
                                <p:stCondLst>
                                  <p:cond delay="1117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41"/>
                                            </p:tgtEl>
                                            <p:attrNameLst>
                                              <p:attrName>style.visibility</p:attrName>
                                            </p:attrNameLst>
                                          </p:cBhvr>
                                          <p:to>
                                            <p:strVal val="visible"/>
                                          </p:to>
                                        </p:set>
                                        <p:animEffect transition="in" filter="wipe(left)">
                                          <p:cBhvr>
                                            <p:cTn id="73" dur="100"/>
                                            <p:tgtEl>
                                              <p:spTgt spid="41"/>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41"/>
                                            </p:tgtEl>
                                          </p:cBhvr>
                                          <p:to x="80000" y="100000"/>
                                        </p:animScale>
                                        <p:anim by="(#ppt_w*0.10)" calcmode="lin" valueType="num">
                                          <p:cBhvr>
                                            <p:cTn id="76" dur="50" autoRev="1" fill="hold">
                                              <p:stCondLst>
                                                <p:cond delay="0"/>
                                              </p:stCondLst>
                                            </p:cTn>
                                            <p:tgtEl>
                                              <p:spTgt spid="41"/>
                                            </p:tgtEl>
                                            <p:attrNameLst>
                                              <p:attrName>ppt_x</p:attrName>
                                            </p:attrNameLst>
                                          </p:cBhvr>
                                        </p:anim>
                                        <p:anim by="(-#ppt_w*0.10)" calcmode="lin" valueType="num">
                                          <p:cBhvr>
                                            <p:cTn id="77" dur="50" autoRev="1" fill="hold">
                                              <p:stCondLst>
                                                <p:cond delay="0"/>
                                              </p:stCondLst>
                                            </p:cTn>
                                            <p:tgtEl>
                                              <p:spTgt spid="41"/>
                                            </p:tgtEl>
                                            <p:attrNameLst>
                                              <p:attrName>ppt_y</p:attrName>
                                            </p:attrNameLst>
                                          </p:cBhvr>
                                        </p:anim>
                                        <p:animRot by="-480000">
                                          <p:cBhvr>
                                            <p:cTn id="78" dur="50" autoRev="1" fill="hold">
                                              <p:stCondLst>
                                                <p:cond delay="0"/>
                                              </p:stCondLst>
                                            </p:cTn>
                                            <p:tgtEl>
                                              <p:spTgt spid="41"/>
                                            </p:tgtEl>
                                            <p:attrNameLst>
                                              <p:attrName>r</p:attrName>
                                            </p:attrNameLst>
                                          </p:cBhvr>
                                        </p:animRot>
                                      </p:childTnLst>
                                    </p:cTn>
                                  </p:par>
                                </p:childTnLst>
                              </p:cTn>
                            </p:par>
                            <p:par>
                              <p:cTn id="79" fill="hold">
                                <p:stCondLst>
                                  <p:cond delay="13580"/>
                                </p:stCondLst>
                                <p:childTnLst>
                                  <p:par>
                                    <p:cTn id="80" presetID="22" presetClass="entr" presetSubtype="8" fill="hold" grpId="0" nodeType="afterEffect">
                                      <p:stCondLst>
                                        <p:cond delay="0"/>
                                      </p:stCondLst>
                                      <p:iterate type="lt">
                                        <p:tmPct val="30000"/>
                                      </p:iterate>
                                      <p:childTnLst>
                                        <p:set>
                                          <p:cBhvr>
                                            <p:cTn id="81" dur="1" fill="hold">
                                              <p:stCondLst>
                                                <p:cond delay="0"/>
                                              </p:stCondLst>
                                            </p:cTn>
                                            <p:tgtEl>
                                              <p:spTgt spid="42"/>
                                            </p:tgtEl>
                                            <p:attrNameLst>
                                              <p:attrName>style.visibility</p:attrName>
                                            </p:attrNameLst>
                                          </p:cBhvr>
                                          <p:to>
                                            <p:strVal val="visible"/>
                                          </p:to>
                                        </p:set>
                                        <p:animEffect transition="in" filter="wipe(left)">
                                          <p:cBhvr>
                                            <p:cTn id="82" dur="100"/>
                                            <p:tgtEl>
                                              <p:spTgt spid="42"/>
                                            </p:tgtEl>
                                          </p:cBhvr>
                                        </p:animEffect>
                                      </p:childTnLst>
                                    </p:cTn>
                                  </p:par>
                                  <p:par>
                                    <p:cTn id="83" presetID="36" presetClass="emph" presetSubtype="0" fill="hold" grpId="1" nodeType="withEffect">
                                      <p:stCondLst>
                                        <p:cond delay="0"/>
                                      </p:stCondLst>
                                      <p:iterate type="lt">
                                        <p:tmPct val="30000"/>
                                      </p:iterate>
                                      <p:childTnLst>
                                        <p:animScale>
                                          <p:cBhvr>
                                            <p:cTn id="84" dur="50" autoRev="1" fill="hold">
                                              <p:stCondLst>
                                                <p:cond delay="0"/>
                                              </p:stCondLst>
                                            </p:cTn>
                                            <p:tgtEl>
                                              <p:spTgt spid="42"/>
                                            </p:tgtEl>
                                          </p:cBhvr>
                                          <p:to x="80000" y="100000"/>
                                        </p:animScale>
                                        <p:anim by="(#ppt_w*0.10)" calcmode="lin" valueType="num">
                                          <p:cBhvr>
                                            <p:cTn id="85" dur="50" autoRev="1" fill="hold">
                                              <p:stCondLst>
                                                <p:cond delay="0"/>
                                              </p:stCondLst>
                                            </p:cTn>
                                            <p:tgtEl>
                                              <p:spTgt spid="42"/>
                                            </p:tgtEl>
                                            <p:attrNameLst>
                                              <p:attrName>ppt_x</p:attrName>
                                            </p:attrNameLst>
                                          </p:cBhvr>
                                        </p:anim>
                                        <p:anim by="(-#ppt_w*0.10)" calcmode="lin" valueType="num">
                                          <p:cBhvr>
                                            <p:cTn id="86" dur="50" autoRev="1" fill="hold">
                                              <p:stCondLst>
                                                <p:cond delay="0"/>
                                              </p:stCondLst>
                                            </p:cTn>
                                            <p:tgtEl>
                                              <p:spTgt spid="42"/>
                                            </p:tgtEl>
                                            <p:attrNameLst>
                                              <p:attrName>ppt_y</p:attrName>
                                            </p:attrNameLst>
                                          </p:cBhvr>
                                        </p:anim>
                                        <p:animRot by="-480000">
                                          <p:cBhvr>
                                            <p:cTn id="87" dur="50"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22" grpId="0" animBg="1"/>
          <p:bldP spid="26" grpId="0" animBg="1"/>
          <p:bldP spid="27" grpId="0" animBg="1"/>
          <p:bldP spid="28" grpId="0" animBg="1"/>
          <p:bldP spid="29" grpId="0" animBg="1"/>
          <p:bldP spid="30" grpId="0" animBg="1"/>
          <p:bldP spid="39" grpId="0"/>
          <p:bldP spid="39" grpId="1"/>
          <p:bldP spid="40" grpId="0"/>
          <p:bldP spid="40" grpId="1"/>
          <p:bldP spid="41" grpId="0"/>
          <p:bldP spid="41" grpId="1"/>
          <p:bldP spid="42" grpId="0"/>
          <p:bldP spid="4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1549"/>
                                </p:stCondLst>
                                <p:childTnLst>
                                  <p:par>
                                    <p:cTn id="21" presetID="8" presetClass="entr" presetSubtype="3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amond(out)">
                                          <p:cBhvr>
                                            <p:cTn id="23" dur="2000"/>
                                            <p:tgtEl>
                                              <p:spTgt spid="37"/>
                                            </p:tgtEl>
                                          </p:cBhvr>
                                        </p:animEffect>
                                      </p:childTnLst>
                                    </p:cTn>
                                  </p:par>
                                </p:childTnLst>
                              </p:cTn>
                            </p:par>
                            <p:par>
                              <p:cTn id="24" fill="hold">
                                <p:stCondLst>
                                  <p:cond delay="3549"/>
                                </p:stCondLst>
                                <p:childTnLst>
                                  <p:par>
                                    <p:cTn id="25" presetID="6"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6" presetClass="entr" presetSubtype="16"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80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grpId="0" nodeType="withEffect">
                                      <p:stCondLst>
                                        <p:cond delay="10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6" presetClass="entr" presetSubtype="16" fill="hold" grpId="0" nodeType="withEffect">
                                      <p:stCondLst>
                                        <p:cond delay="70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par>
                                    <p:cTn id="46" presetID="6" presetClass="entr" presetSubtype="16" fill="hold" grpId="0" nodeType="withEffect">
                                      <p:stCondLst>
                                        <p:cond delay="300"/>
                                      </p:stCondLst>
                                      <p:childTnLst>
                                        <p:set>
                                          <p:cBhvr>
                                            <p:cTn id="47" dur="1" fill="hold">
                                              <p:stCondLst>
                                                <p:cond delay="0"/>
                                              </p:stCondLst>
                                            </p:cTn>
                                            <p:tgtEl>
                                              <p:spTgt spid="27"/>
                                            </p:tgtEl>
                                            <p:attrNameLst>
                                              <p:attrName>style.visibility</p:attrName>
                                            </p:attrNameLst>
                                          </p:cBhvr>
                                          <p:to>
                                            <p:strVal val="visible"/>
                                          </p:to>
                                        </p:set>
                                        <p:animEffect transition="in" filter="circle(in)">
                                          <p:cBhvr>
                                            <p:cTn id="48" dur="2000"/>
                                            <p:tgtEl>
                                              <p:spTgt spid="27"/>
                                            </p:tgtEl>
                                          </p:cBhvr>
                                        </p:animEffect>
                                      </p:childTnLst>
                                    </p:cTn>
                                  </p:par>
                                  <p:par>
                                    <p:cTn id="49" presetID="6" presetClass="entr" presetSubtype="16" fill="hold" grpId="0" nodeType="withEffect">
                                      <p:stCondLst>
                                        <p:cond delay="60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par>
                              <p:cTn id="52" fill="hold">
                                <p:stCondLst>
                                  <p:cond delay="5549"/>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39"/>
                                            </p:tgtEl>
                                            <p:attrNameLst>
                                              <p:attrName>style.visibility</p:attrName>
                                            </p:attrNameLst>
                                          </p:cBhvr>
                                          <p:to>
                                            <p:strVal val="visible"/>
                                          </p:to>
                                        </p:set>
                                        <p:animEffect transition="in" filter="wipe(left)">
                                          <p:cBhvr>
                                            <p:cTn id="55" dur="100"/>
                                            <p:tgtEl>
                                              <p:spTgt spid="39"/>
                                            </p:tgtEl>
                                          </p:cBhvr>
                                        </p:animEffect>
                                      </p:childTnLst>
                                    </p:cTn>
                                  </p:par>
                                  <p:par>
                                    <p:cTn id="56" presetID="36" presetClass="emph" presetSubtype="0" fill="hold" grpId="1" nodeType="withEffect">
                                      <p:stCondLst>
                                        <p:cond delay="0"/>
                                      </p:stCondLst>
                                      <p:iterate type="lt">
                                        <p:tmPct val="30000"/>
                                      </p:iterate>
                                      <p:childTnLst>
                                        <p:animScale>
                                          <p:cBhvr>
                                            <p:cTn id="57" dur="50" autoRev="1" fill="hold">
                                              <p:stCondLst>
                                                <p:cond delay="0"/>
                                              </p:stCondLst>
                                            </p:cTn>
                                            <p:tgtEl>
                                              <p:spTgt spid="39"/>
                                            </p:tgtEl>
                                          </p:cBhvr>
                                          <p:to x="80000" y="100000"/>
                                        </p:animScale>
                                        <p:anim by="(#ppt_w*0.10)" calcmode="lin" valueType="num">
                                          <p:cBhvr>
                                            <p:cTn id="58" dur="50" autoRev="1" fill="hold">
                                              <p:stCondLst>
                                                <p:cond delay="0"/>
                                              </p:stCondLst>
                                            </p:cTn>
                                            <p:tgtEl>
                                              <p:spTgt spid="39"/>
                                            </p:tgtEl>
                                            <p:attrNameLst>
                                              <p:attrName>ppt_x</p:attrName>
                                            </p:attrNameLst>
                                          </p:cBhvr>
                                        </p:anim>
                                        <p:anim by="(-#ppt_w*0.10)" calcmode="lin" valueType="num">
                                          <p:cBhvr>
                                            <p:cTn id="59" dur="50" autoRev="1" fill="hold">
                                              <p:stCondLst>
                                                <p:cond delay="0"/>
                                              </p:stCondLst>
                                            </p:cTn>
                                            <p:tgtEl>
                                              <p:spTgt spid="39"/>
                                            </p:tgtEl>
                                            <p:attrNameLst>
                                              <p:attrName>ppt_y</p:attrName>
                                            </p:attrNameLst>
                                          </p:cBhvr>
                                        </p:anim>
                                        <p:animRot by="-480000">
                                          <p:cBhvr>
                                            <p:cTn id="60" dur="50" autoRev="1" fill="hold">
                                              <p:stCondLst>
                                                <p:cond delay="0"/>
                                              </p:stCondLst>
                                            </p:cTn>
                                            <p:tgtEl>
                                              <p:spTgt spid="39"/>
                                            </p:tgtEl>
                                            <p:attrNameLst>
                                              <p:attrName>r</p:attrName>
                                            </p:attrNameLst>
                                          </p:cBhvr>
                                        </p:animRot>
                                      </p:childTnLst>
                                    </p:cTn>
                                  </p:par>
                                </p:childTnLst>
                              </p:cTn>
                            </p:par>
                            <p:par>
                              <p:cTn id="61" fill="hold">
                                <p:stCondLst>
                                  <p:cond delay="8760"/>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40"/>
                                            </p:tgtEl>
                                            <p:attrNameLst>
                                              <p:attrName>style.visibility</p:attrName>
                                            </p:attrNameLst>
                                          </p:cBhvr>
                                          <p:to>
                                            <p:strVal val="visible"/>
                                          </p:to>
                                        </p:set>
                                        <p:animEffect transition="in" filter="wipe(left)">
                                          <p:cBhvr>
                                            <p:cTn id="64" dur="100"/>
                                            <p:tgtEl>
                                              <p:spTgt spid="40"/>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40"/>
                                            </p:tgtEl>
                                          </p:cBhvr>
                                          <p:to x="80000" y="100000"/>
                                        </p:animScale>
                                        <p:anim by="(#ppt_w*0.10)" calcmode="lin" valueType="num">
                                          <p:cBhvr>
                                            <p:cTn id="67" dur="50" autoRev="1" fill="hold">
                                              <p:stCondLst>
                                                <p:cond delay="0"/>
                                              </p:stCondLst>
                                            </p:cTn>
                                            <p:tgtEl>
                                              <p:spTgt spid="40"/>
                                            </p:tgtEl>
                                            <p:attrNameLst>
                                              <p:attrName>ppt_x</p:attrName>
                                            </p:attrNameLst>
                                          </p:cBhvr>
                                        </p:anim>
                                        <p:anim by="(-#ppt_w*0.10)" calcmode="lin" valueType="num">
                                          <p:cBhvr>
                                            <p:cTn id="68" dur="50" autoRev="1" fill="hold">
                                              <p:stCondLst>
                                                <p:cond delay="0"/>
                                              </p:stCondLst>
                                            </p:cTn>
                                            <p:tgtEl>
                                              <p:spTgt spid="40"/>
                                            </p:tgtEl>
                                            <p:attrNameLst>
                                              <p:attrName>ppt_y</p:attrName>
                                            </p:attrNameLst>
                                          </p:cBhvr>
                                        </p:anim>
                                        <p:animRot by="-480000">
                                          <p:cBhvr>
                                            <p:cTn id="69" dur="50" autoRev="1" fill="hold">
                                              <p:stCondLst>
                                                <p:cond delay="0"/>
                                              </p:stCondLst>
                                            </p:cTn>
                                            <p:tgtEl>
                                              <p:spTgt spid="40"/>
                                            </p:tgtEl>
                                            <p:attrNameLst>
                                              <p:attrName>r</p:attrName>
                                            </p:attrNameLst>
                                          </p:cBhvr>
                                        </p:animRot>
                                      </p:childTnLst>
                                    </p:cTn>
                                  </p:par>
                                </p:childTnLst>
                              </p:cTn>
                            </p:par>
                            <p:par>
                              <p:cTn id="70" fill="hold">
                                <p:stCondLst>
                                  <p:cond delay="1117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41"/>
                                            </p:tgtEl>
                                            <p:attrNameLst>
                                              <p:attrName>style.visibility</p:attrName>
                                            </p:attrNameLst>
                                          </p:cBhvr>
                                          <p:to>
                                            <p:strVal val="visible"/>
                                          </p:to>
                                        </p:set>
                                        <p:animEffect transition="in" filter="wipe(left)">
                                          <p:cBhvr>
                                            <p:cTn id="73" dur="100"/>
                                            <p:tgtEl>
                                              <p:spTgt spid="41"/>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41"/>
                                            </p:tgtEl>
                                          </p:cBhvr>
                                          <p:to x="80000" y="100000"/>
                                        </p:animScale>
                                        <p:anim by="(#ppt_w*0.10)" calcmode="lin" valueType="num">
                                          <p:cBhvr>
                                            <p:cTn id="76" dur="50" autoRev="1" fill="hold">
                                              <p:stCondLst>
                                                <p:cond delay="0"/>
                                              </p:stCondLst>
                                            </p:cTn>
                                            <p:tgtEl>
                                              <p:spTgt spid="41"/>
                                            </p:tgtEl>
                                            <p:attrNameLst>
                                              <p:attrName>ppt_x</p:attrName>
                                            </p:attrNameLst>
                                          </p:cBhvr>
                                        </p:anim>
                                        <p:anim by="(-#ppt_w*0.10)" calcmode="lin" valueType="num">
                                          <p:cBhvr>
                                            <p:cTn id="77" dur="50" autoRev="1" fill="hold">
                                              <p:stCondLst>
                                                <p:cond delay="0"/>
                                              </p:stCondLst>
                                            </p:cTn>
                                            <p:tgtEl>
                                              <p:spTgt spid="41"/>
                                            </p:tgtEl>
                                            <p:attrNameLst>
                                              <p:attrName>ppt_y</p:attrName>
                                            </p:attrNameLst>
                                          </p:cBhvr>
                                        </p:anim>
                                        <p:animRot by="-480000">
                                          <p:cBhvr>
                                            <p:cTn id="78" dur="50" autoRev="1" fill="hold">
                                              <p:stCondLst>
                                                <p:cond delay="0"/>
                                              </p:stCondLst>
                                            </p:cTn>
                                            <p:tgtEl>
                                              <p:spTgt spid="41"/>
                                            </p:tgtEl>
                                            <p:attrNameLst>
                                              <p:attrName>r</p:attrName>
                                            </p:attrNameLst>
                                          </p:cBhvr>
                                        </p:animRot>
                                      </p:childTnLst>
                                    </p:cTn>
                                  </p:par>
                                </p:childTnLst>
                              </p:cTn>
                            </p:par>
                            <p:par>
                              <p:cTn id="79" fill="hold">
                                <p:stCondLst>
                                  <p:cond delay="13580"/>
                                </p:stCondLst>
                                <p:childTnLst>
                                  <p:par>
                                    <p:cTn id="80" presetID="22" presetClass="entr" presetSubtype="8" fill="hold" grpId="0" nodeType="afterEffect">
                                      <p:stCondLst>
                                        <p:cond delay="0"/>
                                      </p:stCondLst>
                                      <p:iterate type="lt">
                                        <p:tmPct val="30000"/>
                                      </p:iterate>
                                      <p:childTnLst>
                                        <p:set>
                                          <p:cBhvr>
                                            <p:cTn id="81" dur="1" fill="hold">
                                              <p:stCondLst>
                                                <p:cond delay="0"/>
                                              </p:stCondLst>
                                            </p:cTn>
                                            <p:tgtEl>
                                              <p:spTgt spid="42"/>
                                            </p:tgtEl>
                                            <p:attrNameLst>
                                              <p:attrName>style.visibility</p:attrName>
                                            </p:attrNameLst>
                                          </p:cBhvr>
                                          <p:to>
                                            <p:strVal val="visible"/>
                                          </p:to>
                                        </p:set>
                                        <p:animEffect transition="in" filter="wipe(left)">
                                          <p:cBhvr>
                                            <p:cTn id="82" dur="100"/>
                                            <p:tgtEl>
                                              <p:spTgt spid="42"/>
                                            </p:tgtEl>
                                          </p:cBhvr>
                                        </p:animEffect>
                                      </p:childTnLst>
                                    </p:cTn>
                                  </p:par>
                                  <p:par>
                                    <p:cTn id="83" presetID="36" presetClass="emph" presetSubtype="0" fill="hold" grpId="1" nodeType="withEffect">
                                      <p:stCondLst>
                                        <p:cond delay="0"/>
                                      </p:stCondLst>
                                      <p:iterate type="lt">
                                        <p:tmPct val="30000"/>
                                      </p:iterate>
                                      <p:childTnLst>
                                        <p:animScale>
                                          <p:cBhvr>
                                            <p:cTn id="84" dur="50" autoRev="1" fill="hold">
                                              <p:stCondLst>
                                                <p:cond delay="0"/>
                                              </p:stCondLst>
                                            </p:cTn>
                                            <p:tgtEl>
                                              <p:spTgt spid="42"/>
                                            </p:tgtEl>
                                          </p:cBhvr>
                                          <p:to x="80000" y="100000"/>
                                        </p:animScale>
                                        <p:anim by="(#ppt_w*0.10)" calcmode="lin" valueType="num">
                                          <p:cBhvr>
                                            <p:cTn id="85" dur="50" autoRev="1" fill="hold">
                                              <p:stCondLst>
                                                <p:cond delay="0"/>
                                              </p:stCondLst>
                                            </p:cTn>
                                            <p:tgtEl>
                                              <p:spTgt spid="42"/>
                                            </p:tgtEl>
                                            <p:attrNameLst>
                                              <p:attrName>ppt_x</p:attrName>
                                            </p:attrNameLst>
                                          </p:cBhvr>
                                        </p:anim>
                                        <p:anim by="(-#ppt_w*0.10)" calcmode="lin" valueType="num">
                                          <p:cBhvr>
                                            <p:cTn id="86" dur="50" autoRev="1" fill="hold">
                                              <p:stCondLst>
                                                <p:cond delay="0"/>
                                              </p:stCondLst>
                                            </p:cTn>
                                            <p:tgtEl>
                                              <p:spTgt spid="42"/>
                                            </p:tgtEl>
                                            <p:attrNameLst>
                                              <p:attrName>ppt_y</p:attrName>
                                            </p:attrNameLst>
                                          </p:cBhvr>
                                        </p:anim>
                                        <p:animRot by="-480000">
                                          <p:cBhvr>
                                            <p:cTn id="87" dur="50"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22" grpId="0" animBg="1"/>
          <p:bldP spid="26" grpId="0" animBg="1"/>
          <p:bldP spid="27" grpId="0" animBg="1"/>
          <p:bldP spid="28" grpId="0" animBg="1"/>
          <p:bldP spid="29" grpId="0" animBg="1"/>
          <p:bldP spid="30" grpId="0" animBg="1"/>
          <p:bldP spid="39" grpId="0"/>
          <p:bldP spid="39" grpId="1"/>
          <p:bldP spid="40" grpId="0"/>
          <p:bldP spid="40" grpId="1"/>
          <p:bldP spid="41" grpId="0"/>
          <p:bldP spid="41" grpId="1"/>
          <p:bldP spid="42" grpId="0"/>
          <p:bldP spid="42"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02960"/>
            <a:ext cx="1210588" cy="707886"/>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案例分析</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对比</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308187" y="1556792"/>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9172531" y="1731199"/>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308187" y="1556792"/>
            <a:ext cx="1683187"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312942" y="1577988"/>
            <a:ext cx="821059" cy="461665"/>
          </a:xfrm>
          <a:prstGeom prst="rect">
            <a:avLst/>
          </a:prstGeom>
        </p:spPr>
        <p:txBody>
          <a:bodyPr wrap="none">
            <a:spAutoFit/>
          </a:bodyPr>
          <a:lstStyle/>
          <a:p>
            <a:pPr algn="ctr"/>
            <a:r>
              <a:rPr lang="en-US" altLang="zh-CN" sz="2400" smtClean="0">
                <a:solidFill>
                  <a:srgbClr val="414455"/>
                </a:solidFill>
                <a:latin typeface="微软雅黑" panose="020B0503020204020204" pitchFamily="34" charset="-122"/>
                <a:ea typeface="微软雅黑" panose="020B0503020204020204" pitchFamily="34" charset="-122"/>
              </a:rPr>
              <a:t>25%</a:t>
            </a:r>
            <a:endParaRPr lang="zh-CN" altLang="en-US" sz="2400">
              <a:solidFill>
                <a:srgbClr val="414455"/>
              </a:solidFill>
              <a:latin typeface="微软雅黑" panose="020B0503020204020204" pitchFamily="34" charset="-122"/>
              <a:ea typeface="微软雅黑" panose="020B0503020204020204" pitchFamily="34" charset="-122"/>
            </a:endParaRPr>
          </a:p>
        </p:txBody>
      </p:sp>
      <p:sp>
        <p:nvSpPr>
          <p:cNvPr id="9" name="椭圆 8"/>
          <p:cNvSpPr/>
          <p:nvPr/>
        </p:nvSpPr>
        <p:spPr>
          <a:xfrm>
            <a:off x="1912143" y="1412776"/>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anose="02010600040101010101" pitchFamily="2" charset="-122"/>
                <a:ea typeface="华文细黑" panose="02010600040101010101" pitchFamily="2" charset="-122"/>
              </a:rPr>
              <a:t>标题</a:t>
            </a:r>
            <a:endParaRPr lang="zh-CN" altLang="en-US">
              <a:solidFill>
                <a:schemeClr val="bg1"/>
              </a:solidFill>
              <a:latin typeface="华文细黑" panose="02010600040101010101" pitchFamily="2" charset="-122"/>
              <a:ea typeface="华文细黑" panose="02010600040101010101" pitchFamily="2" charset="-122"/>
            </a:endParaRPr>
          </a:p>
        </p:txBody>
      </p:sp>
      <p:sp>
        <p:nvSpPr>
          <p:cNvPr id="10" name="圆角矩形 9"/>
          <p:cNvSpPr/>
          <p:nvPr/>
        </p:nvSpPr>
        <p:spPr>
          <a:xfrm>
            <a:off x="2308187" y="2492896"/>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9172531" y="2667303"/>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308187" y="2492896"/>
            <a:ext cx="3366374"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312942" y="2514092"/>
            <a:ext cx="821059" cy="461665"/>
          </a:xfrm>
          <a:prstGeom prst="rect">
            <a:avLst/>
          </a:prstGeom>
        </p:spPr>
        <p:txBody>
          <a:bodyPr wrap="none">
            <a:spAutoFit/>
          </a:bodyPr>
          <a:lstStyle/>
          <a:p>
            <a:pPr algn="ctr"/>
            <a:r>
              <a:rPr lang="en-US" altLang="zh-CN" sz="2400" smtClean="0">
                <a:solidFill>
                  <a:srgbClr val="414455"/>
                </a:solidFill>
                <a:latin typeface="微软雅黑" panose="020B0503020204020204" pitchFamily="34" charset="-122"/>
                <a:ea typeface="微软雅黑" panose="020B0503020204020204" pitchFamily="34" charset="-122"/>
              </a:rPr>
              <a:t>50%</a:t>
            </a:r>
            <a:endParaRPr lang="zh-CN" altLang="en-US" sz="2400">
              <a:solidFill>
                <a:srgbClr val="414455"/>
              </a:solidFill>
              <a:latin typeface="微软雅黑" panose="020B0503020204020204" pitchFamily="34" charset="-122"/>
              <a:ea typeface="微软雅黑" panose="020B0503020204020204" pitchFamily="34" charset="-122"/>
            </a:endParaRPr>
          </a:p>
        </p:txBody>
      </p:sp>
      <p:sp>
        <p:nvSpPr>
          <p:cNvPr id="14" name="椭圆 13"/>
          <p:cNvSpPr/>
          <p:nvPr/>
        </p:nvSpPr>
        <p:spPr>
          <a:xfrm>
            <a:off x="1912143" y="2348880"/>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anose="02010600040101010101" pitchFamily="2" charset="-122"/>
                <a:ea typeface="华文细黑" panose="02010600040101010101" pitchFamily="2" charset="-122"/>
              </a:rPr>
              <a:t>标题</a:t>
            </a:r>
            <a:endParaRPr lang="zh-CN" altLang="en-US">
              <a:solidFill>
                <a:schemeClr val="bg1"/>
              </a:solidFill>
              <a:latin typeface="华文细黑" panose="02010600040101010101" pitchFamily="2" charset="-122"/>
              <a:ea typeface="华文细黑" panose="02010600040101010101" pitchFamily="2" charset="-122"/>
            </a:endParaRPr>
          </a:p>
        </p:txBody>
      </p:sp>
      <p:sp>
        <p:nvSpPr>
          <p:cNvPr id="15" name="圆角矩形 14"/>
          <p:cNvSpPr/>
          <p:nvPr/>
        </p:nvSpPr>
        <p:spPr>
          <a:xfrm>
            <a:off x="2308187" y="3429000"/>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9172531" y="3603407"/>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308187" y="3429000"/>
            <a:ext cx="5076564"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312942" y="3450196"/>
            <a:ext cx="821059" cy="461665"/>
          </a:xfrm>
          <a:prstGeom prst="rect">
            <a:avLst/>
          </a:prstGeom>
        </p:spPr>
        <p:txBody>
          <a:bodyPr wrap="none">
            <a:spAutoFit/>
          </a:bodyPr>
          <a:lstStyle/>
          <a:p>
            <a:pPr algn="ctr"/>
            <a:r>
              <a:rPr lang="en-US" altLang="zh-CN" sz="2400" smtClean="0">
                <a:solidFill>
                  <a:srgbClr val="414455"/>
                </a:solidFill>
                <a:latin typeface="微软雅黑" panose="020B0503020204020204" pitchFamily="34" charset="-122"/>
                <a:ea typeface="微软雅黑" panose="020B0503020204020204" pitchFamily="34" charset="-122"/>
              </a:rPr>
              <a:t>75%</a:t>
            </a:r>
            <a:endParaRPr lang="zh-CN" altLang="en-US" sz="2400">
              <a:solidFill>
                <a:srgbClr val="414455"/>
              </a:solidFill>
              <a:latin typeface="微软雅黑" panose="020B0503020204020204" pitchFamily="34" charset="-122"/>
              <a:ea typeface="微软雅黑" panose="020B0503020204020204" pitchFamily="34" charset="-122"/>
            </a:endParaRPr>
          </a:p>
        </p:txBody>
      </p:sp>
      <p:sp>
        <p:nvSpPr>
          <p:cNvPr id="19" name="椭圆 18"/>
          <p:cNvSpPr/>
          <p:nvPr/>
        </p:nvSpPr>
        <p:spPr>
          <a:xfrm>
            <a:off x="1912143" y="3284984"/>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anose="02010600040101010101" pitchFamily="2" charset="-122"/>
                <a:ea typeface="华文细黑" panose="02010600040101010101" pitchFamily="2" charset="-122"/>
              </a:rPr>
              <a:t>标题</a:t>
            </a:r>
            <a:endParaRPr lang="zh-CN" altLang="en-US">
              <a:solidFill>
                <a:schemeClr val="bg1"/>
              </a:solidFill>
              <a:latin typeface="华文细黑" panose="02010600040101010101" pitchFamily="2" charset="-122"/>
              <a:ea typeface="华文细黑" panose="02010600040101010101" pitchFamily="2" charset="-122"/>
            </a:endParaRPr>
          </a:p>
        </p:txBody>
      </p:sp>
      <p:sp>
        <p:nvSpPr>
          <p:cNvPr id="20" name="圆角矩形 19"/>
          <p:cNvSpPr/>
          <p:nvPr/>
        </p:nvSpPr>
        <p:spPr>
          <a:xfrm>
            <a:off x="2308187" y="4365104"/>
            <a:ext cx="6732748" cy="504056"/>
          </a:xfrm>
          <a:prstGeom prst="roundRect">
            <a:avLst>
              <a:gd name="adj" fmla="val 50000"/>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9172531" y="4539511"/>
            <a:ext cx="180081" cy="15524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2308187" y="4365104"/>
            <a:ext cx="6732748" cy="504056"/>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308133" y="4386300"/>
            <a:ext cx="1002198" cy="461665"/>
          </a:xfrm>
          <a:prstGeom prst="rect">
            <a:avLst/>
          </a:prstGeom>
        </p:spPr>
        <p:txBody>
          <a:bodyPr wrap="none">
            <a:spAutoFit/>
          </a:bodyPr>
          <a:lstStyle/>
          <a:p>
            <a:pPr algn="ctr"/>
            <a:r>
              <a:rPr lang="en-US" altLang="zh-CN" sz="2400" smtClean="0">
                <a:solidFill>
                  <a:srgbClr val="414455"/>
                </a:solidFill>
                <a:latin typeface="微软雅黑" panose="020B0503020204020204" pitchFamily="34" charset="-122"/>
                <a:ea typeface="微软雅黑" panose="020B0503020204020204" pitchFamily="34" charset="-122"/>
              </a:rPr>
              <a:t>100%</a:t>
            </a:r>
            <a:endParaRPr lang="zh-CN" altLang="en-US" sz="2400">
              <a:solidFill>
                <a:srgbClr val="414455"/>
              </a:solidFill>
              <a:latin typeface="微软雅黑" panose="020B0503020204020204" pitchFamily="34" charset="-122"/>
              <a:ea typeface="微软雅黑" panose="020B0503020204020204" pitchFamily="34" charset="-122"/>
            </a:endParaRPr>
          </a:p>
        </p:txBody>
      </p:sp>
      <p:sp>
        <p:nvSpPr>
          <p:cNvPr id="24" name="椭圆 23"/>
          <p:cNvSpPr/>
          <p:nvPr/>
        </p:nvSpPr>
        <p:spPr>
          <a:xfrm>
            <a:off x="1912143" y="4221088"/>
            <a:ext cx="792088" cy="792088"/>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bg1"/>
                </a:solidFill>
                <a:latin typeface="华文细黑" panose="02010600040101010101" pitchFamily="2" charset="-122"/>
                <a:ea typeface="华文细黑" panose="02010600040101010101" pitchFamily="2" charset="-122"/>
              </a:rPr>
              <a:t>标题</a:t>
            </a:r>
            <a:endParaRPr lang="zh-CN" altLang="en-US">
              <a:solidFill>
                <a:schemeClr val="bg1"/>
              </a:solidFill>
              <a:latin typeface="华文细黑" panose="02010600040101010101" pitchFamily="2" charset="-122"/>
              <a:ea typeface="华文细黑" panose="02010600040101010101" pitchFamily="2" charset="-122"/>
            </a:endParaRPr>
          </a:p>
        </p:txBody>
      </p:sp>
      <p:sp>
        <p:nvSpPr>
          <p:cNvPr id="29" name="矩形 28"/>
          <p:cNvSpPr/>
          <p:nvPr/>
        </p:nvSpPr>
        <p:spPr>
          <a:xfrm>
            <a:off x="1923614" y="5436240"/>
            <a:ext cx="8486946" cy="738664"/>
          </a:xfrm>
          <a:prstGeom prst="rect">
            <a:avLst/>
          </a:prstGeom>
        </p:spPr>
        <p:txBody>
          <a:bodyPr wrap="square">
            <a:spAutoFit/>
          </a:bodyPr>
          <a:lstStyle/>
          <a:p>
            <a:pPr>
              <a:lnSpc>
                <a:spcPct val="150000"/>
              </a:lnSpc>
              <a:defRPr/>
            </a:pPr>
            <a:r>
              <a:rPr lang="zh-CN" altLang="en-US" sz="1400" kern="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400" kern="0">
              <a:latin typeface="微软雅黑" panose="020B0503020204020204" pitchFamily="34" charset="-122"/>
              <a:ea typeface="微软雅黑" panose="020B0503020204020204" pitchFamily="34" charset="-122"/>
            </a:endParaRPr>
          </a:p>
        </p:txBody>
      </p:sp>
      <p:sp>
        <p:nvSpPr>
          <p:cNvPr id="30" name="矩形 29"/>
          <p:cNvSpPr/>
          <p:nvPr/>
        </p:nvSpPr>
        <p:spPr>
          <a:xfrm>
            <a:off x="1954092" y="5274142"/>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p:stCondLst>
                                  <p:cond delay="2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275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325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375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4250"/>
                                </p:stCondLst>
                                <p:childTnLst>
                                  <p:par>
                                    <p:cTn id="67" presetID="2" presetClass="entr" presetSubtype="4"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childTnLst>
                              </p:cTn>
                            </p:par>
                            <p:par>
                              <p:cTn id="103" fill="hold">
                                <p:stCondLst>
                                  <p:cond delay="5250"/>
                                </p:stCondLst>
                                <p:childTnLst>
                                  <p:par>
                                    <p:cTn id="104" presetID="22" presetClass="entr" presetSubtype="8" fill="hold" grpId="0" nodeType="afterEffect">
                                      <p:stCondLst>
                                        <p:cond delay="0"/>
                                      </p:stCondLst>
                                      <p:iterate type="lt">
                                        <p:tmPct val="30000"/>
                                      </p:iterate>
                                      <p:childTnLst>
                                        <p:set>
                                          <p:cBhvr>
                                            <p:cTn id="105" dur="1" fill="hold">
                                              <p:stCondLst>
                                                <p:cond delay="0"/>
                                              </p:stCondLst>
                                            </p:cTn>
                                            <p:tgtEl>
                                              <p:spTgt spid="29"/>
                                            </p:tgtEl>
                                            <p:attrNameLst>
                                              <p:attrName>style.visibility</p:attrName>
                                            </p:attrNameLst>
                                          </p:cBhvr>
                                          <p:to>
                                            <p:strVal val="visible"/>
                                          </p:to>
                                        </p:set>
                                        <p:animEffect transition="in" filter="wipe(left)">
                                          <p:cBhvr>
                                            <p:cTn id="106" dur="100"/>
                                            <p:tgtEl>
                                              <p:spTgt spid="29"/>
                                            </p:tgtEl>
                                          </p:cBhvr>
                                        </p:animEffect>
                                      </p:childTnLst>
                                    </p:cTn>
                                  </p:par>
                                  <p:par>
                                    <p:cTn id="107" presetID="36" presetClass="emph" presetSubtype="0" fill="hold" grpId="1" nodeType="withEffect">
                                      <p:stCondLst>
                                        <p:cond delay="0"/>
                                      </p:stCondLst>
                                      <p:iterate type="lt">
                                        <p:tmPct val="30000"/>
                                      </p:iterate>
                                      <p:childTnLst>
                                        <p:animScale>
                                          <p:cBhvr>
                                            <p:cTn id="108" dur="50" autoRev="1" fill="hold">
                                              <p:stCondLst>
                                                <p:cond delay="0"/>
                                              </p:stCondLst>
                                            </p:cTn>
                                            <p:tgtEl>
                                              <p:spTgt spid="29"/>
                                            </p:tgtEl>
                                          </p:cBhvr>
                                          <p:to x="80000" y="100000"/>
                                        </p:animScale>
                                        <p:anim by="(#ppt_w*0.10)" calcmode="lin" valueType="num">
                                          <p:cBhvr>
                                            <p:cTn id="109" dur="50" autoRev="1" fill="hold">
                                              <p:stCondLst>
                                                <p:cond delay="0"/>
                                              </p:stCondLst>
                                            </p:cTn>
                                            <p:tgtEl>
                                              <p:spTgt spid="29"/>
                                            </p:tgtEl>
                                            <p:attrNameLst>
                                              <p:attrName>ppt_x</p:attrName>
                                            </p:attrNameLst>
                                          </p:cBhvr>
                                        </p:anim>
                                        <p:anim by="(-#ppt_w*0.10)" calcmode="lin" valueType="num">
                                          <p:cBhvr>
                                            <p:cTn id="110" dur="50" autoRev="1" fill="hold">
                                              <p:stCondLst>
                                                <p:cond delay="0"/>
                                              </p:stCondLst>
                                            </p:cTn>
                                            <p:tgtEl>
                                              <p:spTgt spid="29"/>
                                            </p:tgtEl>
                                            <p:attrNameLst>
                                              <p:attrName>ppt_y</p:attrName>
                                            </p:attrNameLst>
                                          </p:cBhvr>
                                        </p:anim>
                                        <p:animRot by="-480000">
                                          <p:cBhvr>
                                            <p:cTn id="111"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animBg="1"/>
          <p:bldP spid="13" grpId="0"/>
          <p:bldP spid="14" grpId="0" animBg="1"/>
          <p:bldP spid="15" grpId="0" animBg="1"/>
          <p:bldP spid="16" grpId="0" animBg="1"/>
          <p:bldP spid="17" grpId="0" animBg="1"/>
          <p:bldP spid="18" grpId="0"/>
          <p:bldP spid="19" grpId="0" animBg="1"/>
          <p:bldP spid="20" grpId="0" animBg="1"/>
          <p:bldP spid="21" grpId="0" animBg="1"/>
          <p:bldP spid="22" grpId="0" animBg="1"/>
          <p:bldP spid="23" grpId="0"/>
          <p:bldP spid="24" grpId="0" animBg="1"/>
          <p:bldP spid="29" grpId="0"/>
          <p:bldP spid="29" grpId="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p:stCondLst>
                                  <p:cond delay="2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275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325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375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4250"/>
                                </p:stCondLst>
                                <p:childTnLst>
                                  <p:par>
                                    <p:cTn id="67" presetID="2" presetClass="entr" presetSubtype="4"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childTnLst>
                              </p:cTn>
                            </p:par>
                            <p:par>
                              <p:cTn id="103" fill="hold">
                                <p:stCondLst>
                                  <p:cond delay="5250"/>
                                </p:stCondLst>
                                <p:childTnLst>
                                  <p:par>
                                    <p:cTn id="104" presetID="22" presetClass="entr" presetSubtype="8" fill="hold" grpId="0" nodeType="afterEffect">
                                      <p:stCondLst>
                                        <p:cond delay="0"/>
                                      </p:stCondLst>
                                      <p:iterate type="lt">
                                        <p:tmPct val="30000"/>
                                      </p:iterate>
                                      <p:childTnLst>
                                        <p:set>
                                          <p:cBhvr>
                                            <p:cTn id="105" dur="1" fill="hold">
                                              <p:stCondLst>
                                                <p:cond delay="0"/>
                                              </p:stCondLst>
                                            </p:cTn>
                                            <p:tgtEl>
                                              <p:spTgt spid="29"/>
                                            </p:tgtEl>
                                            <p:attrNameLst>
                                              <p:attrName>style.visibility</p:attrName>
                                            </p:attrNameLst>
                                          </p:cBhvr>
                                          <p:to>
                                            <p:strVal val="visible"/>
                                          </p:to>
                                        </p:set>
                                        <p:animEffect transition="in" filter="wipe(left)">
                                          <p:cBhvr>
                                            <p:cTn id="106" dur="100"/>
                                            <p:tgtEl>
                                              <p:spTgt spid="29"/>
                                            </p:tgtEl>
                                          </p:cBhvr>
                                        </p:animEffect>
                                      </p:childTnLst>
                                    </p:cTn>
                                  </p:par>
                                  <p:par>
                                    <p:cTn id="107" presetID="36" presetClass="emph" presetSubtype="0" fill="hold" grpId="1" nodeType="withEffect">
                                      <p:stCondLst>
                                        <p:cond delay="0"/>
                                      </p:stCondLst>
                                      <p:iterate type="lt">
                                        <p:tmPct val="30000"/>
                                      </p:iterate>
                                      <p:childTnLst>
                                        <p:animScale>
                                          <p:cBhvr>
                                            <p:cTn id="108" dur="50" autoRev="1" fill="hold">
                                              <p:stCondLst>
                                                <p:cond delay="0"/>
                                              </p:stCondLst>
                                            </p:cTn>
                                            <p:tgtEl>
                                              <p:spTgt spid="29"/>
                                            </p:tgtEl>
                                          </p:cBhvr>
                                          <p:to x="80000" y="100000"/>
                                        </p:animScale>
                                        <p:anim by="(#ppt_w*0.10)" calcmode="lin" valueType="num">
                                          <p:cBhvr>
                                            <p:cTn id="109" dur="50" autoRev="1" fill="hold">
                                              <p:stCondLst>
                                                <p:cond delay="0"/>
                                              </p:stCondLst>
                                            </p:cTn>
                                            <p:tgtEl>
                                              <p:spTgt spid="29"/>
                                            </p:tgtEl>
                                            <p:attrNameLst>
                                              <p:attrName>ppt_x</p:attrName>
                                            </p:attrNameLst>
                                          </p:cBhvr>
                                        </p:anim>
                                        <p:anim by="(-#ppt_w*0.10)" calcmode="lin" valueType="num">
                                          <p:cBhvr>
                                            <p:cTn id="110" dur="50" autoRev="1" fill="hold">
                                              <p:stCondLst>
                                                <p:cond delay="0"/>
                                              </p:stCondLst>
                                            </p:cTn>
                                            <p:tgtEl>
                                              <p:spTgt spid="29"/>
                                            </p:tgtEl>
                                            <p:attrNameLst>
                                              <p:attrName>ppt_y</p:attrName>
                                            </p:attrNameLst>
                                          </p:cBhvr>
                                        </p:anim>
                                        <p:animRot by="-480000">
                                          <p:cBhvr>
                                            <p:cTn id="111"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animBg="1"/>
          <p:bldP spid="13" grpId="0"/>
          <p:bldP spid="14" grpId="0" animBg="1"/>
          <p:bldP spid="15" grpId="0" animBg="1"/>
          <p:bldP spid="16" grpId="0" animBg="1"/>
          <p:bldP spid="17" grpId="0" animBg="1"/>
          <p:bldP spid="18" grpId="0"/>
          <p:bldP spid="19" grpId="0" animBg="1"/>
          <p:bldP spid="20" grpId="0" animBg="1"/>
          <p:bldP spid="21" grpId="0" animBg="1"/>
          <p:bldP spid="22" grpId="0" animBg="1"/>
          <p:bldP spid="23" grpId="0"/>
          <p:bldP spid="24" grpId="0" animBg="1"/>
          <p:bldP spid="29" grpId="0"/>
          <p:bldP spid="29" grpId="1"/>
          <p:bldP spid="30"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20405" y="3316513"/>
              <a:ext cx="593431" cy="68027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1462609" y="4251798"/>
            <a:ext cx="3416320" cy="646331"/>
          </a:xfrm>
          <a:prstGeom prst="rect">
            <a:avLst/>
          </a:prstGeom>
          <a:noFill/>
        </p:spPr>
        <p:txBody>
          <a:bodyPr wrap="none" rtlCol="0">
            <a:spAutoFit/>
          </a:bodyPr>
          <a:lstStyle/>
          <a:p>
            <a:r>
              <a:rPr lang="zh-CN" altLang="en-US" sz="3600" b="1" smtClean="0">
                <a:solidFill>
                  <a:schemeClr val="bg2"/>
                </a:solidFill>
                <a:latin typeface="微软雅黑" panose="020B0503020204020204" pitchFamily="34" charset="-122"/>
                <a:ea typeface="微软雅黑" panose="020B0503020204020204" pitchFamily="34" charset="-122"/>
              </a:rPr>
              <a:t>研究成果与应用</a:t>
            </a:r>
            <a:endParaRPr lang="zh-CN" altLang="en-US" sz="3600" b="1">
              <a:solidFill>
                <a:schemeClr val="bg2"/>
              </a:solidFill>
              <a:latin typeface="微软雅黑" panose="020B0503020204020204" pitchFamily="34" charset="-122"/>
              <a:ea typeface="微软雅黑" panose="020B0503020204020204" pitchFamily="34" charset="-122"/>
            </a:endParaRPr>
          </a:p>
        </p:txBody>
      </p:sp>
      <p:pic>
        <p:nvPicPr>
          <p:cNvPr id="2050" name="Picture 2" descr="D:\360data\重要数据\桌面\46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研究目标</a:t>
            </a:r>
            <a:endParaRPr lang="zh-CN" altLang="en-US" sz="2400">
              <a:solidFill>
                <a:schemeClr val="bg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成果形式</a:t>
            </a:r>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383238" y="3471391"/>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应用前景</a:t>
            </a:r>
            <a:endParaRPr lang="zh-CN" altLang="en-US" sz="24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1342329" y="562313"/>
            <a:ext cx="1658729" cy="1658048"/>
            <a:chOff x="1342329" y="562313"/>
            <a:chExt cx="1658729" cy="1658048"/>
          </a:xfrm>
        </p:grpSpPr>
        <p:sp>
          <p:nvSpPr>
            <p:cNvPr id="41" name="椭圆 64"/>
            <p:cNvSpPr>
              <a:spLocks noChangeArrowheads="1"/>
            </p:cNvSpPr>
            <p:nvPr/>
          </p:nvSpPr>
          <p:spPr bwMode="auto">
            <a:xfrm>
              <a:off x="1342329" y="562313"/>
              <a:ext cx="1658729" cy="1658048"/>
            </a:xfrm>
            <a:prstGeom prst="ellipse">
              <a:avLst/>
            </a:prstGeom>
            <a:solidFill>
              <a:srgbClr val="414455"/>
            </a:solidFill>
            <a:ln w="1905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43" name="TextBox 66"/>
            <p:cNvSpPr>
              <a:spLocks noChangeArrowheads="1"/>
            </p:cNvSpPr>
            <p:nvPr/>
          </p:nvSpPr>
          <p:spPr bwMode="auto">
            <a:xfrm>
              <a:off x="1626212" y="980728"/>
              <a:ext cx="1090962" cy="5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a:solidFill>
                    <a:srgbClr val="FFFFFF"/>
                  </a:solidFill>
                  <a:latin typeface="微软雅黑" panose="020B0503020204020204" pitchFamily="34" charset="-122"/>
                  <a:ea typeface="微软雅黑" panose="020B0503020204020204" pitchFamily="34" charset="-122"/>
                  <a:sym typeface="经典繁超宋" panose="02010609000101010101" pitchFamily="49" charset="-122"/>
                </a:rPr>
                <a:t>目录</a:t>
              </a:r>
              <a:endParaRPr lang="zh-CN" altLang="en-US" sz="2800"/>
            </a:p>
          </p:txBody>
        </p:sp>
        <p:sp>
          <p:nvSpPr>
            <p:cNvPr id="44" name="TextBox 179"/>
            <p:cNvSpPr>
              <a:spLocks noChangeArrowheads="1"/>
            </p:cNvSpPr>
            <p:nvPr/>
          </p:nvSpPr>
          <p:spPr bwMode="auto">
            <a:xfrm>
              <a:off x="1452218" y="1412387"/>
              <a:ext cx="1438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sz="1400" smtClean="0">
                  <a:solidFill>
                    <a:srgbClr val="FFFFFF"/>
                  </a:solidFill>
                  <a:sym typeface="Arial" panose="020B0604020202020204" pitchFamily="34" charset="0"/>
                </a:rPr>
                <a:t>CONTENTS</a:t>
              </a:r>
              <a:endParaRPr lang="zh-CN" altLang="en-US" sz="1400" dirty="0">
                <a:solidFill>
                  <a:srgbClr val="FFFFFF"/>
                </a:solidFill>
                <a:sym typeface="Arial" panose="020B0604020202020204" pitchFamily="34" charset="0"/>
              </a:endParaRPr>
            </a:p>
          </p:txBody>
        </p:sp>
      </p:grpSp>
      <p:sp>
        <p:nvSpPr>
          <p:cNvPr id="6" name="任意多边形 5"/>
          <p:cNvSpPr/>
          <p:nvPr/>
        </p:nvSpPr>
        <p:spPr>
          <a:xfrm>
            <a:off x="0" y="2571549"/>
            <a:ext cx="12210757" cy="1409608"/>
          </a:xfrm>
          <a:custGeom>
            <a:avLst/>
            <a:gdLst>
              <a:gd name="connsiteX0" fmla="*/ 0 w 12210757"/>
              <a:gd name="connsiteY0" fmla="*/ 620643 h 1409608"/>
              <a:gd name="connsiteX1" fmla="*/ 3207434 w 12210757"/>
              <a:gd name="connsiteY1" fmla="*/ 1394366 h 1409608"/>
              <a:gd name="connsiteX2" fmla="*/ 8693834 w 12210757"/>
              <a:gd name="connsiteY2" fmla="*/ 1665 h 1409608"/>
              <a:gd name="connsiteX3" fmla="*/ 12210757 w 12210757"/>
              <a:gd name="connsiteY3" fmla="*/ 1169283 h 1409608"/>
            </a:gdLst>
            <a:ahLst/>
            <a:cxnLst>
              <a:cxn ang="0">
                <a:pos x="connsiteX0" y="connsiteY0"/>
              </a:cxn>
              <a:cxn ang="0">
                <a:pos x="connsiteX1" y="connsiteY1"/>
              </a:cxn>
              <a:cxn ang="0">
                <a:pos x="connsiteX2" y="connsiteY2"/>
              </a:cxn>
              <a:cxn ang="0">
                <a:pos x="connsiteX3" y="connsiteY3"/>
              </a:cxn>
            </a:cxnLst>
            <a:rect l="l" t="t" r="r" b="b"/>
            <a:pathLst>
              <a:path w="12210757" h="1409608">
                <a:moveTo>
                  <a:pt x="0" y="620643"/>
                </a:moveTo>
                <a:cubicBezTo>
                  <a:pt x="879231" y="1059086"/>
                  <a:pt x="1758462" y="1497529"/>
                  <a:pt x="3207434" y="1394366"/>
                </a:cubicBezTo>
                <a:cubicBezTo>
                  <a:pt x="4656406" y="1291203"/>
                  <a:pt x="7193280" y="39179"/>
                  <a:pt x="8693834" y="1665"/>
                </a:cubicBezTo>
                <a:cubicBezTo>
                  <a:pt x="10194388" y="-35849"/>
                  <a:pt x="11202572" y="566717"/>
                  <a:pt x="12210757" y="1169283"/>
                </a:cubicBezTo>
              </a:path>
            </a:pathLst>
          </a:custGeom>
          <a:ln>
            <a:solidFill>
              <a:srgbClr val="41445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3" name="组合 72"/>
          <p:cNvGrpSpPr/>
          <p:nvPr/>
        </p:nvGrpSpPr>
        <p:grpSpPr>
          <a:xfrm>
            <a:off x="952456" y="3368778"/>
            <a:ext cx="877066" cy="877066"/>
            <a:chOff x="952456" y="3218117"/>
            <a:chExt cx="877066" cy="877066"/>
          </a:xfrm>
        </p:grpSpPr>
        <p:sp>
          <p:nvSpPr>
            <p:cNvPr id="34" name="椭圆 50"/>
            <p:cNvSpPr>
              <a:spLocks noChangeArrowheads="1"/>
            </p:cNvSpPr>
            <p:nvPr/>
          </p:nvSpPr>
          <p:spPr bwMode="auto">
            <a:xfrm>
              <a:off x="952456" y="3218117"/>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27" name="Picture 3" descr="D:\360data\重要数据\桌面\467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组合 71"/>
          <p:cNvGrpSpPr/>
          <p:nvPr/>
        </p:nvGrpSpPr>
        <p:grpSpPr>
          <a:xfrm>
            <a:off x="2812676" y="3542624"/>
            <a:ext cx="877066" cy="877066"/>
            <a:chOff x="2812677" y="3391963"/>
            <a:chExt cx="877066" cy="877066"/>
          </a:xfrm>
        </p:grpSpPr>
        <p:sp>
          <p:nvSpPr>
            <p:cNvPr id="47" name="椭圆 50"/>
            <p:cNvSpPr>
              <a:spLocks noChangeArrowheads="1"/>
            </p:cNvSpPr>
            <p:nvPr/>
          </p:nvSpPr>
          <p:spPr bwMode="auto">
            <a:xfrm>
              <a:off x="2812677" y="3391963"/>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28" name="Picture 4" descr="D:\360data\重要数据\桌面\未标题-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249" y="3537498"/>
              <a:ext cx="419922" cy="586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组合 70"/>
          <p:cNvGrpSpPr/>
          <p:nvPr/>
        </p:nvGrpSpPr>
        <p:grpSpPr>
          <a:xfrm>
            <a:off x="4672898" y="3087231"/>
            <a:ext cx="877066" cy="877066"/>
            <a:chOff x="4672898" y="2936570"/>
            <a:chExt cx="877066" cy="877066"/>
          </a:xfrm>
        </p:grpSpPr>
        <p:sp>
          <p:nvSpPr>
            <p:cNvPr id="51" name="椭圆 50"/>
            <p:cNvSpPr>
              <a:spLocks noChangeArrowheads="1"/>
            </p:cNvSpPr>
            <p:nvPr/>
          </p:nvSpPr>
          <p:spPr bwMode="auto">
            <a:xfrm>
              <a:off x="4672898" y="293657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29" name="Picture 5" descr="D:\360data\重要数据\桌面\未标题-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组合 69"/>
          <p:cNvGrpSpPr/>
          <p:nvPr/>
        </p:nvGrpSpPr>
        <p:grpSpPr>
          <a:xfrm>
            <a:off x="6533119" y="2436051"/>
            <a:ext cx="877066" cy="877066"/>
            <a:chOff x="6533119" y="2285390"/>
            <a:chExt cx="877066" cy="877066"/>
          </a:xfrm>
        </p:grpSpPr>
        <p:sp>
          <p:nvSpPr>
            <p:cNvPr id="55" name="椭圆 54"/>
            <p:cNvSpPr>
              <a:spLocks noChangeArrowheads="1"/>
            </p:cNvSpPr>
            <p:nvPr/>
          </p:nvSpPr>
          <p:spPr bwMode="auto">
            <a:xfrm>
              <a:off x="6533119" y="228539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30" name="Picture 6" descr="D:\360data\重要数据\桌面\未标题-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358" y="2430447"/>
              <a:ext cx="512614" cy="586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组合 68"/>
          <p:cNvGrpSpPr/>
          <p:nvPr/>
        </p:nvGrpSpPr>
        <p:grpSpPr>
          <a:xfrm>
            <a:off x="8393340" y="2139501"/>
            <a:ext cx="877066" cy="877066"/>
            <a:chOff x="8393340" y="1988840"/>
            <a:chExt cx="877066" cy="877066"/>
          </a:xfrm>
        </p:grpSpPr>
        <p:sp>
          <p:nvSpPr>
            <p:cNvPr id="59" name="椭圆 58"/>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31" name="Picture 7" descr="D:\360data\重要数据\桌面\未标题-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8665" y="2183926"/>
              <a:ext cx="564516" cy="486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组合 67"/>
          <p:cNvGrpSpPr/>
          <p:nvPr/>
        </p:nvGrpSpPr>
        <p:grpSpPr>
          <a:xfrm>
            <a:off x="10253559" y="2571549"/>
            <a:ext cx="877066" cy="877066"/>
            <a:chOff x="10253559" y="2420888"/>
            <a:chExt cx="877066" cy="877066"/>
          </a:xfrm>
        </p:grpSpPr>
        <p:sp>
          <p:nvSpPr>
            <p:cNvPr id="63" name="椭圆 62"/>
            <p:cNvSpPr>
              <a:spLocks noChangeArrowheads="1"/>
            </p:cNvSpPr>
            <p:nvPr/>
          </p:nvSpPr>
          <p:spPr bwMode="auto">
            <a:xfrm>
              <a:off x="10253559" y="2420888"/>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1032" name="Picture 8" descr="D:\360data\重要数据\桌面\未标题-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8676" y="2566876"/>
              <a:ext cx="606832" cy="585090"/>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TextBox 75"/>
          <p:cNvSpPr txBox="1"/>
          <p:nvPr/>
        </p:nvSpPr>
        <p:spPr>
          <a:xfrm>
            <a:off x="1034895" y="4397042"/>
            <a:ext cx="697627" cy="400110"/>
          </a:xfrm>
          <a:prstGeom prst="rect">
            <a:avLst/>
          </a:prstGeom>
          <a:noFill/>
        </p:spPr>
        <p:txBody>
          <a:bodyPr wrap="none" rtlCol="0">
            <a:spAutoFit/>
          </a:bodyPr>
          <a:lstStyle/>
          <a:p>
            <a:r>
              <a:rPr lang="zh-CN" altLang="en-US" sz="2000" b="1" smtClean="0">
                <a:solidFill>
                  <a:srgbClr val="414455"/>
                </a:solidFill>
                <a:latin typeface="微软雅黑" panose="020B0503020204020204" pitchFamily="34" charset="-122"/>
                <a:ea typeface="微软雅黑" panose="020B0503020204020204" pitchFamily="34" charset="-122"/>
              </a:rPr>
              <a:t>绪论</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2261195" y="3019136"/>
            <a:ext cx="1980029" cy="400110"/>
          </a:xfrm>
          <a:prstGeom prst="rect">
            <a:avLst/>
          </a:prstGeom>
          <a:noFill/>
        </p:spPr>
        <p:txBody>
          <a:bodyPr wrap="none" rtlCol="0">
            <a:spAutoFit/>
          </a:bodyPr>
          <a:lstStyle/>
          <a:p>
            <a:r>
              <a:rPr lang="zh-CN" altLang="en-US" sz="2000" b="1" smtClean="0">
                <a:solidFill>
                  <a:srgbClr val="414455"/>
                </a:solidFill>
                <a:latin typeface="微软雅黑" panose="020B0503020204020204" pitchFamily="34" charset="-122"/>
                <a:ea typeface="微软雅黑" panose="020B0503020204020204" pitchFamily="34" charset="-122"/>
              </a:rPr>
              <a:t>研究方法与思路</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3864936" y="4126984"/>
            <a:ext cx="2492990" cy="400110"/>
          </a:xfrm>
          <a:prstGeom prst="rect">
            <a:avLst/>
          </a:prstGeom>
          <a:noFill/>
        </p:spPr>
        <p:txBody>
          <a:bodyPr wrap="none" rtlCol="0">
            <a:spAutoFit/>
          </a:bodyPr>
          <a:lstStyle/>
          <a:p>
            <a:r>
              <a:rPr lang="zh-CN" altLang="en-US" sz="2000" b="1" smtClean="0">
                <a:solidFill>
                  <a:srgbClr val="414455"/>
                </a:solidFill>
                <a:latin typeface="微软雅黑" panose="020B0503020204020204" pitchFamily="34" charset="-122"/>
                <a:ea typeface="微软雅黑" panose="020B0503020204020204" pitchFamily="34" charset="-122"/>
              </a:rPr>
              <a:t>关键技术与实践难点</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5981637" y="3448615"/>
            <a:ext cx="1980029" cy="400110"/>
          </a:xfrm>
          <a:prstGeom prst="rect">
            <a:avLst/>
          </a:prstGeom>
          <a:noFill/>
        </p:spPr>
        <p:txBody>
          <a:bodyPr wrap="none" rtlCol="0">
            <a:spAutoFit/>
          </a:bodyPr>
          <a:lstStyle/>
          <a:p>
            <a:r>
              <a:rPr lang="zh-CN" altLang="en-US" sz="2000" b="1" smtClean="0">
                <a:solidFill>
                  <a:srgbClr val="414455"/>
                </a:solidFill>
                <a:latin typeface="微软雅黑" panose="020B0503020204020204" pitchFamily="34" charset="-122"/>
                <a:ea typeface="微软雅黑" panose="020B0503020204020204" pitchFamily="34" charset="-122"/>
              </a:rPr>
              <a:t>研究成果与应用</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8245629" y="1629586"/>
            <a:ext cx="1210588" cy="400110"/>
          </a:xfrm>
          <a:prstGeom prst="rect">
            <a:avLst/>
          </a:prstGeom>
          <a:noFill/>
        </p:spPr>
        <p:txBody>
          <a:bodyPr wrap="none" rtlCol="0">
            <a:spAutoFit/>
          </a:bodyPr>
          <a:lstStyle/>
          <a:p>
            <a:r>
              <a:rPr lang="zh-CN" altLang="en-US" sz="2000" b="1" smtClean="0">
                <a:solidFill>
                  <a:srgbClr val="414455"/>
                </a:solidFill>
                <a:latin typeface="微软雅黑" panose="020B0503020204020204" pitchFamily="34" charset="-122"/>
                <a:ea typeface="微软雅黑" panose="020B0503020204020204" pitchFamily="34" charset="-122"/>
              </a:rPr>
              <a:t>相关建议</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0086798" y="3582365"/>
            <a:ext cx="1210588" cy="400110"/>
          </a:xfrm>
          <a:prstGeom prst="rect">
            <a:avLst/>
          </a:prstGeom>
          <a:noFill/>
        </p:spPr>
        <p:txBody>
          <a:bodyPr wrap="none" rtlCol="0">
            <a:spAutoFit/>
          </a:bodyPr>
          <a:lstStyle/>
          <a:p>
            <a:r>
              <a:rPr lang="zh-CN" altLang="en-US" sz="2000" b="1" smtClean="0">
                <a:solidFill>
                  <a:srgbClr val="414455"/>
                </a:solidFill>
                <a:latin typeface="微软雅黑" panose="020B0503020204020204" pitchFamily="34" charset="-122"/>
                <a:ea typeface="微软雅黑" panose="020B0503020204020204" pitchFamily="34" charset="-122"/>
              </a:rPr>
              <a:t>论文总结</a:t>
            </a:r>
            <a:endParaRPr lang="zh-CN" altLang="en-US" sz="2000" b="1">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14:bounceEnd="50000">
                                          <p:cBhvr additive="base">
                                            <p:cTn id="16" dur="1000" fill="hold"/>
                                            <p:tgtEl>
                                              <p:spTgt spid="73"/>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7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17" presetClass="entr" presetSubtype="1" fill="hold" grpId="0" nodeType="afterEffect">
                                      <p:stCondLst>
                                        <p:cond delay="0"/>
                                      </p:stCondLst>
                                      <p:iterate type="lt">
                                        <p:tmPct val="40000"/>
                                      </p:iterate>
                                      <p:childTnLst>
                                        <p:set>
                                          <p:cBhvr>
                                            <p:cTn id="20" dur="1" fill="hold">
                                              <p:stCondLst>
                                                <p:cond delay="0"/>
                                              </p:stCondLst>
                                            </p:cTn>
                                            <p:tgtEl>
                                              <p:spTgt spid="76"/>
                                            </p:tgtEl>
                                            <p:attrNameLst>
                                              <p:attrName>style.visibility</p:attrName>
                                            </p:attrNameLst>
                                          </p:cBhvr>
                                          <p:to>
                                            <p:strVal val="visible"/>
                                          </p:to>
                                        </p:set>
                                        <p:anim calcmode="lin" valueType="num">
                                          <p:cBhvr>
                                            <p:cTn id="21" dur="250" fill="hold"/>
                                            <p:tgtEl>
                                              <p:spTgt spid="76"/>
                                            </p:tgtEl>
                                            <p:attrNameLst>
                                              <p:attrName>ppt_x</p:attrName>
                                            </p:attrNameLst>
                                          </p:cBhvr>
                                          <p:tavLst>
                                            <p:tav tm="0">
                                              <p:val>
                                                <p:strVal val="#ppt_x"/>
                                              </p:val>
                                            </p:tav>
                                            <p:tav tm="100000">
                                              <p:val>
                                                <p:strVal val="#ppt_x"/>
                                              </p:val>
                                            </p:tav>
                                          </p:tavLst>
                                        </p:anim>
                                        <p:anim calcmode="lin" valueType="num">
                                          <p:cBhvr>
                                            <p:cTn id="22" dur="250" fill="hold"/>
                                            <p:tgtEl>
                                              <p:spTgt spid="76"/>
                                            </p:tgtEl>
                                            <p:attrNameLst>
                                              <p:attrName>ppt_y</p:attrName>
                                            </p:attrNameLst>
                                          </p:cBhvr>
                                          <p:tavLst>
                                            <p:tav tm="0">
                                              <p:val>
                                                <p:strVal val="#ppt_y-#ppt_h/2"/>
                                              </p:val>
                                            </p:tav>
                                            <p:tav tm="100000">
                                              <p:val>
                                                <p:strVal val="#ppt_y"/>
                                              </p:val>
                                            </p:tav>
                                          </p:tavLst>
                                        </p:anim>
                                        <p:anim calcmode="lin" valueType="num">
                                          <p:cBhvr>
                                            <p:cTn id="23" dur="250" fill="hold"/>
                                            <p:tgtEl>
                                              <p:spTgt spid="76"/>
                                            </p:tgtEl>
                                            <p:attrNameLst>
                                              <p:attrName>ppt_w</p:attrName>
                                            </p:attrNameLst>
                                          </p:cBhvr>
                                          <p:tavLst>
                                            <p:tav tm="0">
                                              <p:val>
                                                <p:strVal val="#ppt_w"/>
                                              </p:val>
                                            </p:tav>
                                            <p:tav tm="100000">
                                              <p:val>
                                                <p:strVal val="#ppt_w"/>
                                              </p:val>
                                            </p:tav>
                                          </p:tavLst>
                                        </p:anim>
                                        <p:anim calcmode="lin" valueType="num">
                                          <p:cBhvr>
                                            <p:cTn id="24" dur="250" fill="hold"/>
                                            <p:tgtEl>
                                              <p:spTgt spid="76"/>
                                            </p:tgtEl>
                                            <p:attrNameLst>
                                              <p:attrName>ppt_h</p:attrName>
                                            </p:attrNameLst>
                                          </p:cBhvr>
                                          <p:tavLst>
                                            <p:tav tm="0">
                                              <p:val>
                                                <p:fltVal val="0"/>
                                              </p:val>
                                            </p:tav>
                                            <p:tav tm="100000">
                                              <p:val>
                                                <p:strVal val="#ppt_h"/>
                                              </p:val>
                                            </p:tav>
                                          </p:tavLst>
                                        </p:anim>
                                      </p:childTnLst>
                                    </p:cTn>
                                  </p:par>
                                </p:childTnLst>
                              </p:cTn>
                            </p:par>
                            <p:par>
                              <p:cTn id="25" fill="hold">
                                <p:stCondLst>
                                  <p:cond delay="2349"/>
                                </p:stCondLst>
                                <p:childTnLst>
                                  <p:par>
                                    <p:cTn id="26" presetID="2" presetClass="entr" presetSubtype="1" fill="hold" nodeType="afterEffect" p14:presetBounceEnd="50000">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14:bounceEnd="50000">
                                          <p:cBhvr additive="base">
                                            <p:cTn id="28" dur="1000" fill="hold"/>
                                            <p:tgtEl>
                                              <p:spTgt spid="72"/>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72"/>
                                            </p:tgtEl>
                                            <p:attrNameLst>
                                              <p:attrName>ppt_y</p:attrName>
                                            </p:attrNameLst>
                                          </p:cBhvr>
                                          <p:tavLst>
                                            <p:tav tm="0">
                                              <p:val>
                                                <p:strVal val="0-#ppt_h/2"/>
                                              </p:val>
                                            </p:tav>
                                            <p:tav tm="100000">
                                              <p:val>
                                                <p:strVal val="#ppt_y"/>
                                              </p:val>
                                            </p:tav>
                                          </p:tavLst>
                                        </p:anim>
                                      </p:childTnLst>
                                    </p:cTn>
                                  </p:par>
                                </p:childTnLst>
                              </p:cTn>
                            </p:par>
                            <p:par>
                              <p:cTn id="30" fill="hold">
                                <p:stCondLst>
                                  <p:cond delay="33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87"/>
                                            </p:tgtEl>
                                            <p:attrNameLst>
                                              <p:attrName>style.visibility</p:attrName>
                                            </p:attrNameLst>
                                          </p:cBhvr>
                                          <p:to>
                                            <p:strVal val="visible"/>
                                          </p:to>
                                        </p:set>
                                        <p:anim calcmode="lin" valueType="num">
                                          <p:cBhvr>
                                            <p:cTn id="33" dur="250" fill="hold"/>
                                            <p:tgtEl>
                                              <p:spTgt spid="87"/>
                                            </p:tgtEl>
                                            <p:attrNameLst>
                                              <p:attrName>ppt_x</p:attrName>
                                            </p:attrNameLst>
                                          </p:cBhvr>
                                          <p:tavLst>
                                            <p:tav tm="0">
                                              <p:val>
                                                <p:strVal val="#ppt_x"/>
                                              </p:val>
                                            </p:tav>
                                            <p:tav tm="100000">
                                              <p:val>
                                                <p:strVal val="#ppt_x"/>
                                              </p:val>
                                            </p:tav>
                                          </p:tavLst>
                                        </p:anim>
                                        <p:anim calcmode="lin" valueType="num">
                                          <p:cBhvr>
                                            <p:cTn id="34" dur="250" fill="hold"/>
                                            <p:tgtEl>
                                              <p:spTgt spid="87"/>
                                            </p:tgtEl>
                                            <p:attrNameLst>
                                              <p:attrName>ppt_y</p:attrName>
                                            </p:attrNameLst>
                                          </p:cBhvr>
                                          <p:tavLst>
                                            <p:tav tm="0">
                                              <p:val>
                                                <p:strVal val="#ppt_y-#ppt_h/2"/>
                                              </p:val>
                                            </p:tav>
                                            <p:tav tm="100000">
                                              <p:val>
                                                <p:strVal val="#ppt_y"/>
                                              </p:val>
                                            </p:tav>
                                          </p:tavLst>
                                        </p:anim>
                                        <p:anim calcmode="lin" valueType="num">
                                          <p:cBhvr>
                                            <p:cTn id="35" dur="250" fill="hold"/>
                                            <p:tgtEl>
                                              <p:spTgt spid="87"/>
                                            </p:tgtEl>
                                            <p:attrNameLst>
                                              <p:attrName>ppt_w</p:attrName>
                                            </p:attrNameLst>
                                          </p:cBhvr>
                                          <p:tavLst>
                                            <p:tav tm="0">
                                              <p:val>
                                                <p:strVal val="#ppt_w"/>
                                              </p:val>
                                            </p:tav>
                                            <p:tav tm="100000">
                                              <p:val>
                                                <p:strVal val="#ppt_w"/>
                                              </p:val>
                                            </p:tav>
                                          </p:tavLst>
                                        </p:anim>
                                        <p:anim calcmode="lin" valueType="num">
                                          <p:cBhvr>
                                            <p:cTn id="36" dur="250" fill="hold"/>
                                            <p:tgtEl>
                                              <p:spTgt spid="87"/>
                                            </p:tgtEl>
                                            <p:attrNameLst>
                                              <p:attrName>ppt_h</p:attrName>
                                            </p:attrNameLst>
                                          </p:cBhvr>
                                          <p:tavLst>
                                            <p:tav tm="0">
                                              <p:val>
                                                <p:fltVal val="0"/>
                                              </p:val>
                                            </p:tav>
                                            <p:tav tm="100000">
                                              <p:val>
                                                <p:strVal val="#ppt_h"/>
                                              </p:val>
                                            </p:tav>
                                          </p:tavLst>
                                        </p:anim>
                                      </p:childTnLst>
                                    </p:cTn>
                                  </p:par>
                                </p:childTnLst>
                              </p:cTn>
                            </p:par>
                            <p:par>
                              <p:cTn id="37" fill="hold">
                                <p:stCondLst>
                                  <p:cond delay="4199"/>
                                </p:stCondLst>
                                <p:childTnLst>
                                  <p:par>
                                    <p:cTn id="38" presetID="2" presetClass="entr" presetSubtype="1" fill="hold" nodeType="afterEffect" p14:presetBounceEnd="50000">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14:bounceEnd="50000">
                                          <p:cBhvr additive="base">
                                            <p:cTn id="40" dur="1000" fill="hold"/>
                                            <p:tgtEl>
                                              <p:spTgt spid="71"/>
                                            </p:tgtEl>
                                            <p:attrNameLst>
                                              <p:attrName>ppt_x</p:attrName>
                                            </p:attrNameLst>
                                          </p:cBhvr>
                                          <p:tavLst>
                                            <p:tav tm="0">
                                              <p:val>
                                                <p:strVal val="#ppt_x"/>
                                              </p:val>
                                            </p:tav>
                                            <p:tav tm="100000">
                                              <p:val>
                                                <p:strVal val="#ppt_x"/>
                                              </p:val>
                                            </p:tav>
                                          </p:tavLst>
                                        </p:anim>
                                        <p:anim calcmode="lin" valueType="num" p14:bounceEnd="50000">
                                          <p:cBhvr additive="base">
                                            <p:cTn id="41" dur="1000" fill="hold"/>
                                            <p:tgtEl>
                                              <p:spTgt spid="71"/>
                                            </p:tgtEl>
                                            <p:attrNameLst>
                                              <p:attrName>ppt_y</p:attrName>
                                            </p:attrNameLst>
                                          </p:cBhvr>
                                          <p:tavLst>
                                            <p:tav tm="0">
                                              <p:val>
                                                <p:strVal val="0-#ppt_h/2"/>
                                              </p:val>
                                            </p:tav>
                                            <p:tav tm="100000">
                                              <p:val>
                                                <p:strVal val="#ppt_y"/>
                                              </p:val>
                                            </p:tav>
                                          </p:tavLst>
                                        </p:anim>
                                      </p:childTnLst>
                                    </p:cTn>
                                  </p:par>
                                </p:childTnLst>
                              </p:cTn>
                            </p:par>
                            <p:par>
                              <p:cTn id="42" fill="hold">
                                <p:stCondLst>
                                  <p:cond delay="5199"/>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89"/>
                                            </p:tgtEl>
                                            <p:attrNameLst>
                                              <p:attrName>style.visibility</p:attrName>
                                            </p:attrNameLst>
                                          </p:cBhvr>
                                          <p:to>
                                            <p:strVal val="visible"/>
                                          </p:to>
                                        </p:set>
                                        <p:anim calcmode="lin" valueType="num">
                                          <p:cBhvr>
                                            <p:cTn id="45" dur="250" fill="hold"/>
                                            <p:tgtEl>
                                              <p:spTgt spid="89"/>
                                            </p:tgtEl>
                                            <p:attrNameLst>
                                              <p:attrName>ppt_x</p:attrName>
                                            </p:attrNameLst>
                                          </p:cBhvr>
                                          <p:tavLst>
                                            <p:tav tm="0">
                                              <p:val>
                                                <p:strVal val="#ppt_x"/>
                                              </p:val>
                                            </p:tav>
                                            <p:tav tm="100000">
                                              <p:val>
                                                <p:strVal val="#ppt_x"/>
                                              </p:val>
                                            </p:tav>
                                          </p:tavLst>
                                        </p:anim>
                                        <p:anim calcmode="lin" valueType="num">
                                          <p:cBhvr>
                                            <p:cTn id="46" dur="250" fill="hold"/>
                                            <p:tgtEl>
                                              <p:spTgt spid="89"/>
                                            </p:tgtEl>
                                            <p:attrNameLst>
                                              <p:attrName>ppt_y</p:attrName>
                                            </p:attrNameLst>
                                          </p:cBhvr>
                                          <p:tavLst>
                                            <p:tav tm="0">
                                              <p:val>
                                                <p:strVal val="#ppt_y-#ppt_h/2"/>
                                              </p:val>
                                            </p:tav>
                                            <p:tav tm="100000">
                                              <p:val>
                                                <p:strVal val="#ppt_y"/>
                                              </p:val>
                                            </p:tav>
                                          </p:tavLst>
                                        </p:anim>
                                        <p:anim calcmode="lin" valueType="num">
                                          <p:cBhvr>
                                            <p:cTn id="47" dur="250" fill="hold"/>
                                            <p:tgtEl>
                                              <p:spTgt spid="89"/>
                                            </p:tgtEl>
                                            <p:attrNameLst>
                                              <p:attrName>ppt_w</p:attrName>
                                            </p:attrNameLst>
                                          </p:cBhvr>
                                          <p:tavLst>
                                            <p:tav tm="0">
                                              <p:val>
                                                <p:strVal val="#ppt_w"/>
                                              </p:val>
                                            </p:tav>
                                            <p:tav tm="100000">
                                              <p:val>
                                                <p:strVal val="#ppt_w"/>
                                              </p:val>
                                            </p:tav>
                                          </p:tavLst>
                                        </p:anim>
                                        <p:anim calcmode="lin" valueType="num">
                                          <p:cBhvr>
                                            <p:cTn id="48" dur="250" fill="hold"/>
                                            <p:tgtEl>
                                              <p:spTgt spid="89"/>
                                            </p:tgtEl>
                                            <p:attrNameLst>
                                              <p:attrName>ppt_h</p:attrName>
                                            </p:attrNameLst>
                                          </p:cBhvr>
                                          <p:tavLst>
                                            <p:tav tm="0">
                                              <p:val>
                                                <p:fltVal val="0"/>
                                              </p:val>
                                            </p:tav>
                                            <p:tav tm="100000">
                                              <p:val>
                                                <p:strVal val="#ppt_h"/>
                                              </p:val>
                                            </p:tav>
                                          </p:tavLst>
                                        </p:anim>
                                      </p:childTnLst>
                                    </p:cTn>
                                  </p:par>
                                </p:childTnLst>
                              </p:cTn>
                            </p:par>
                            <p:par>
                              <p:cTn id="49" fill="hold">
                                <p:stCondLst>
                                  <p:cond delay="6250"/>
                                </p:stCondLst>
                                <p:childTnLst>
                                  <p:par>
                                    <p:cTn id="50" presetID="2" presetClass="entr" presetSubtype="1" fill="hold" nodeType="afterEffect" p14:presetBounceEnd="50000">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14:bounceEnd="50000">
                                          <p:cBhvr additive="base">
                                            <p:cTn id="52" dur="1000" fill="hold"/>
                                            <p:tgtEl>
                                              <p:spTgt spid="70"/>
                                            </p:tgtEl>
                                            <p:attrNameLst>
                                              <p:attrName>ppt_x</p:attrName>
                                            </p:attrNameLst>
                                          </p:cBhvr>
                                          <p:tavLst>
                                            <p:tav tm="0">
                                              <p:val>
                                                <p:strVal val="#ppt_x"/>
                                              </p:val>
                                            </p:tav>
                                            <p:tav tm="100000">
                                              <p:val>
                                                <p:strVal val="#ppt_x"/>
                                              </p:val>
                                            </p:tav>
                                          </p:tavLst>
                                        </p:anim>
                                        <p:anim calcmode="lin" valueType="num" p14:bounceEnd="50000">
                                          <p:cBhvr additive="base">
                                            <p:cTn id="53" dur="1000" fill="hold"/>
                                            <p:tgtEl>
                                              <p:spTgt spid="70"/>
                                            </p:tgtEl>
                                            <p:attrNameLst>
                                              <p:attrName>ppt_y</p:attrName>
                                            </p:attrNameLst>
                                          </p:cBhvr>
                                          <p:tavLst>
                                            <p:tav tm="0">
                                              <p:val>
                                                <p:strVal val="0-#ppt_h/2"/>
                                              </p:val>
                                            </p:tav>
                                            <p:tav tm="100000">
                                              <p:val>
                                                <p:strVal val="#ppt_y"/>
                                              </p:val>
                                            </p:tav>
                                          </p:tavLst>
                                        </p:anim>
                                      </p:childTnLst>
                                    </p:cTn>
                                  </p:par>
                                </p:childTnLst>
                              </p:cTn>
                            </p:par>
                            <p:par>
                              <p:cTn id="54" fill="hold">
                                <p:stCondLst>
                                  <p:cond delay="725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90"/>
                                            </p:tgtEl>
                                            <p:attrNameLst>
                                              <p:attrName>style.visibility</p:attrName>
                                            </p:attrNameLst>
                                          </p:cBhvr>
                                          <p:to>
                                            <p:strVal val="visible"/>
                                          </p:to>
                                        </p:set>
                                        <p:anim calcmode="lin" valueType="num">
                                          <p:cBhvr>
                                            <p:cTn id="57" dur="250" fill="hold"/>
                                            <p:tgtEl>
                                              <p:spTgt spid="90"/>
                                            </p:tgtEl>
                                            <p:attrNameLst>
                                              <p:attrName>ppt_x</p:attrName>
                                            </p:attrNameLst>
                                          </p:cBhvr>
                                          <p:tavLst>
                                            <p:tav tm="0">
                                              <p:val>
                                                <p:strVal val="#ppt_x"/>
                                              </p:val>
                                            </p:tav>
                                            <p:tav tm="100000">
                                              <p:val>
                                                <p:strVal val="#ppt_x"/>
                                              </p:val>
                                            </p:tav>
                                          </p:tavLst>
                                        </p:anim>
                                        <p:anim calcmode="lin" valueType="num">
                                          <p:cBhvr>
                                            <p:cTn id="58" dur="250" fill="hold"/>
                                            <p:tgtEl>
                                              <p:spTgt spid="90"/>
                                            </p:tgtEl>
                                            <p:attrNameLst>
                                              <p:attrName>ppt_y</p:attrName>
                                            </p:attrNameLst>
                                          </p:cBhvr>
                                          <p:tavLst>
                                            <p:tav tm="0">
                                              <p:val>
                                                <p:strVal val="#ppt_y-#ppt_h/2"/>
                                              </p:val>
                                            </p:tav>
                                            <p:tav tm="100000">
                                              <p:val>
                                                <p:strVal val="#ppt_y"/>
                                              </p:val>
                                            </p:tav>
                                          </p:tavLst>
                                        </p:anim>
                                        <p:anim calcmode="lin" valueType="num">
                                          <p:cBhvr>
                                            <p:cTn id="59" dur="250" fill="hold"/>
                                            <p:tgtEl>
                                              <p:spTgt spid="90"/>
                                            </p:tgtEl>
                                            <p:attrNameLst>
                                              <p:attrName>ppt_w</p:attrName>
                                            </p:attrNameLst>
                                          </p:cBhvr>
                                          <p:tavLst>
                                            <p:tav tm="0">
                                              <p:val>
                                                <p:strVal val="#ppt_w"/>
                                              </p:val>
                                            </p:tav>
                                            <p:tav tm="100000">
                                              <p:val>
                                                <p:strVal val="#ppt_w"/>
                                              </p:val>
                                            </p:tav>
                                          </p:tavLst>
                                        </p:anim>
                                        <p:anim calcmode="lin" valueType="num">
                                          <p:cBhvr>
                                            <p:cTn id="60" dur="250" fill="hold"/>
                                            <p:tgtEl>
                                              <p:spTgt spid="90"/>
                                            </p:tgtEl>
                                            <p:attrNameLst>
                                              <p:attrName>ppt_h</p:attrName>
                                            </p:attrNameLst>
                                          </p:cBhvr>
                                          <p:tavLst>
                                            <p:tav tm="0">
                                              <p:val>
                                                <p:fltVal val="0"/>
                                              </p:val>
                                            </p:tav>
                                            <p:tav tm="100000">
                                              <p:val>
                                                <p:strVal val="#ppt_h"/>
                                              </p:val>
                                            </p:tav>
                                          </p:tavLst>
                                        </p:anim>
                                      </p:childTnLst>
                                    </p:cTn>
                                  </p:par>
                                </p:childTnLst>
                              </p:cTn>
                            </p:par>
                            <p:par>
                              <p:cTn id="61" fill="hold">
                                <p:stCondLst>
                                  <p:cond delay="8100"/>
                                </p:stCondLst>
                                <p:childTnLst>
                                  <p:par>
                                    <p:cTn id="62" presetID="2" presetClass="entr" presetSubtype="1" fill="hold" nodeType="afterEffect" p14:presetBounceEnd="50000">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14:bounceEnd="50000">
                                          <p:cBhvr additive="base">
                                            <p:cTn id="64" dur="1000" fill="hold"/>
                                            <p:tgtEl>
                                              <p:spTgt spid="69"/>
                                            </p:tgtEl>
                                            <p:attrNameLst>
                                              <p:attrName>ppt_x</p:attrName>
                                            </p:attrNameLst>
                                          </p:cBhvr>
                                          <p:tavLst>
                                            <p:tav tm="0">
                                              <p:val>
                                                <p:strVal val="#ppt_x"/>
                                              </p:val>
                                            </p:tav>
                                            <p:tav tm="100000">
                                              <p:val>
                                                <p:strVal val="#ppt_x"/>
                                              </p:val>
                                            </p:tav>
                                          </p:tavLst>
                                        </p:anim>
                                        <p:anim calcmode="lin" valueType="num" p14:bounceEnd="50000">
                                          <p:cBhvr additive="base">
                                            <p:cTn id="65" dur="1000" fill="hold"/>
                                            <p:tgtEl>
                                              <p:spTgt spid="69"/>
                                            </p:tgtEl>
                                            <p:attrNameLst>
                                              <p:attrName>ppt_y</p:attrName>
                                            </p:attrNameLst>
                                          </p:cBhvr>
                                          <p:tavLst>
                                            <p:tav tm="0">
                                              <p:val>
                                                <p:strVal val="0-#ppt_h/2"/>
                                              </p:val>
                                            </p:tav>
                                            <p:tav tm="100000">
                                              <p:val>
                                                <p:strVal val="#ppt_y"/>
                                              </p:val>
                                            </p:tav>
                                          </p:tavLst>
                                        </p:anim>
                                      </p:childTnLst>
                                    </p:cTn>
                                  </p:par>
                                </p:childTnLst>
                              </p:cTn>
                            </p:par>
                            <p:par>
                              <p:cTn id="66" fill="hold">
                                <p:stCondLst>
                                  <p:cond delay="91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91"/>
                                            </p:tgtEl>
                                            <p:attrNameLst>
                                              <p:attrName>style.visibility</p:attrName>
                                            </p:attrNameLst>
                                          </p:cBhvr>
                                          <p:to>
                                            <p:strVal val="visible"/>
                                          </p:to>
                                        </p:set>
                                        <p:anim calcmode="lin" valueType="num">
                                          <p:cBhvr>
                                            <p:cTn id="69" dur="250" fill="hold"/>
                                            <p:tgtEl>
                                              <p:spTgt spid="91"/>
                                            </p:tgtEl>
                                            <p:attrNameLst>
                                              <p:attrName>ppt_x</p:attrName>
                                            </p:attrNameLst>
                                          </p:cBhvr>
                                          <p:tavLst>
                                            <p:tav tm="0">
                                              <p:val>
                                                <p:strVal val="#ppt_x"/>
                                              </p:val>
                                            </p:tav>
                                            <p:tav tm="100000">
                                              <p:val>
                                                <p:strVal val="#ppt_x"/>
                                              </p:val>
                                            </p:tav>
                                          </p:tavLst>
                                        </p:anim>
                                        <p:anim calcmode="lin" valueType="num">
                                          <p:cBhvr>
                                            <p:cTn id="70" dur="250" fill="hold"/>
                                            <p:tgtEl>
                                              <p:spTgt spid="91"/>
                                            </p:tgtEl>
                                            <p:attrNameLst>
                                              <p:attrName>ppt_y</p:attrName>
                                            </p:attrNameLst>
                                          </p:cBhvr>
                                          <p:tavLst>
                                            <p:tav tm="0">
                                              <p:val>
                                                <p:strVal val="#ppt_y-#ppt_h/2"/>
                                              </p:val>
                                            </p:tav>
                                            <p:tav tm="100000">
                                              <p:val>
                                                <p:strVal val="#ppt_y"/>
                                              </p:val>
                                            </p:tav>
                                          </p:tavLst>
                                        </p:anim>
                                        <p:anim calcmode="lin" valueType="num">
                                          <p:cBhvr>
                                            <p:cTn id="71" dur="250" fill="hold"/>
                                            <p:tgtEl>
                                              <p:spTgt spid="91"/>
                                            </p:tgtEl>
                                            <p:attrNameLst>
                                              <p:attrName>ppt_w</p:attrName>
                                            </p:attrNameLst>
                                          </p:cBhvr>
                                          <p:tavLst>
                                            <p:tav tm="0">
                                              <p:val>
                                                <p:strVal val="#ppt_w"/>
                                              </p:val>
                                            </p:tav>
                                            <p:tav tm="100000">
                                              <p:val>
                                                <p:strVal val="#ppt_w"/>
                                              </p:val>
                                            </p:tav>
                                          </p:tavLst>
                                        </p:anim>
                                        <p:anim calcmode="lin" valueType="num">
                                          <p:cBhvr>
                                            <p:cTn id="72" dur="250" fill="hold"/>
                                            <p:tgtEl>
                                              <p:spTgt spid="91"/>
                                            </p:tgtEl>
                                            <p:attrNameLst>
                                              <p:attrName>ppt_h</p:attrName>
                                            </p:attrNameLst>
                                          </p:cBhvr>
                                          <p:tavLst>
                                            <p:tav tm="0">
                                              <p:val>
                                                <p:fltVal val="0"/>
                                              </p:val>
                                            </p:tav>
                                            <p:tav tm="100000">
                                              <p:val>
                                                <p:strVal val="#ppt_h"/>
                                              </p:val>
                                            </p:tav>
                                          </p:tavLst>
                                        </p:anim>
                                      </p:childTnLst>
                                    </p:cTn>
                                  </p:par>
                                </p:childTnLst>
                              </p:cTn>
                            </p:par>
                            <p:par>
                              <p:cTn id="73" fill="hold">
                                <p:stCondLst>
                                  <p:cond delay="9649"/>
                                </p:stCondLst>
                                <p:childTnLst>
                                  <p:par>
                                    <p:cTn id="74" presetID="2" presetClass="entr" presetSubtype="1" fill="hold" nodeType="afterEffect" p14:presetBounceEnd="50000">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14:bounceEnd="50000">
                                          <p:cBhvr additive="base">
                                            <p:cTn id="76" dur="1000" fill="hold"/>
                                            <p:tgtEl>
                                              <p:spTgt spid="68"/>
                                            </p:tgtEl>
                                            <p:attrNameLst>
                                              <p:attrName>ppt_x</p:attrName>
                                            </p:attrNameLst>
                                          </p:cBhvr>
                                          <p:tavLst>
                                            <p:tav tm="0">
                                              <p:val>
                                                <p:strVal val="#ppt_x"/>
                                              </p:val>
                                            </p:tav>
                                            <p:tav tm="100000">
                                              <p:val>
                                                <p:strVal val="#ppt_x"/>
                                              </p:val>
                                            </p:tav>
                                          </p:tavLst>
                                        </p:anim>
                                        <p:anim calcmode="lin" valueType="num" p14:bounceEnd="50000">
                                          <p:cBhvr additive="base">
                                            <p:cTn id="77" dur="1000" fill="hold"/>
                                            <p:tgtEl>
                                              <p:spTgt spid="68"/>
                                            </p:tgtEl>
                                            <p:attrNameLst>
                                              <p:attrName>ppt_y</p:attrName>
                                            </p:attrNameLst>
                                          </p:cBhvr>
                                          <p:tavLst>
                                            <p:tav tm="0">
                                              <p:val>
                                                <p:strVal val="0-#ppt_h/2"/>
                                              </p:val>
                                            </p:tav>
                                            <p:tav tm="100000">
                                              <p:val>
                                                <p:strVal val="#ppt_y"/>
                                              </p:val>
                                            </p:tav>
                                          </p:tavLst>
                                        </p:anim>
                                      </p:childTnLst>
                                    </p:cTn>
                                  </p:par>
                                </p:childTnLst>
                              </p:cTn>
                            </p:par>
                            <p:par>
                              <p:cTn id="78" fill="hold">
                                <p:stCondLst>
                                  <p:cond delay="10649"/>
                                </p:stCondLst>
                                <p:childTnLst>
                                  <p:par>
                                    <p:cTn id="79" presetID="17" presetClass="entr" presetSubtype="1" fill="hold" grpId="0" nodeType="afterEffect">
                                      <p:stCondLst>
                                        <p:cond delay="0"/>
                                      </p:stCondLst>
                                      <p:iterate type="lt">
                                        <p:tmPct val="40000"/>
                                      </p:iterate>
                                      <p:childTnLst>
                                        <p:set>
                                          <p:cBhvr>
                                            <p:cTn id="80" dur="1" fill="hold">
                                              <p:stCondLst>
                                                <p:cond delay="0"/>
                                              </p:stCondLst>
                                            </p:cTn>
                                            <p:tgtEl>
                                              <p:spTgt spid="93"/>
                                            </p:tgtEl>
                                            <p:attrNameLst>
                                              <p:attrName>style.visibility</p:attrName>
                                            </p:attrNameLst>
                                          </p:cBhvr>
                                          <p:to>
                                            <p:strVal val="visible"/>
                                          </p:to>
                                        </p:set>
                                        <p:anim calcmode="lin" valueType="num">
                                          <p:cBhvr>
                                            <p:cTn id="81" dur="250" fill="hold"/>
                                            <p:tgtEl>
                                              <p:spTgt spid="93"/>
                                            </p:tgtEl>
                                            <p:attrNameLst>
                                              <p:attrName>ppt_x</p:attrName>
                                            </p:attrNameLst>
                                          </p:cBhvr>
                                          <p:tavLst>
                                            <p:tav tm="0">
                                              <p:val>
                                                <p:strVal val="#ppt_x"/>
                                              </p:val>
                                            </p:tav>
                                            <p:tav tm="100000">
                                              <p:val>
                                                <p:strVal val="#ppt_x"/>
                                              </p:val>
                                            </p:tav>
                                          </p:tavLst>
                                        </p:anim>
                                        <p:anim calcmode="lin" valueType="num">
                                          <p:cBhvr>
                                            <p:cTn id="82" dur="250" fill="hold"/>
                                            <p:tgtEl>
                                              <p:spTgt spid="93"/>
                                            </p:tgtEl>
                                            <p:attrNameLst>
                                              <p:attrName>ppt_y</p:attrName>
                                            </p:attrNameLst>
                                          </p:cBhvr>
                                          <p:tavLst>
                                            <p:tav tm="0">
                                              <p:val>
                                                <p:strVal val="#ppt_y-#ppt_h/2"/>
                                              </p:val>
                                            </p:tav>
                                            <p:tav tm="100000">
                                              <p:val>
                                                <p:strVal val="#ppt_y"/>
                                              </p:val>
                                            </p:tav>
                                          </p:tavLst>
                                        </p:anim>
                                        <p:anim calcmode="lin" valueType="num">
                                          <p:cBhvr>
                                            <p:cTn id="83" dur="250" fill="hold"/>
                                            <p:tgtEl>
                                              <p:spTgt spid="93"/>
                                            </p:tgtEl>
                                            <p:attrNameLst>
                                              <p:attrName>ppt_w</p:attrName>
                                            </p:attrNameLst>
                                          </p:cBhvr>
                                          <p:tavLst>
                                            <p:tav tm="0">
                                              <p:val>
                                                <p:strVal val="#ppt_w"/>
                                              </p:val>
                                            </p:tav>
                                            <p:tav tm="100000">
                                              <p:val>
                                                <p:strVal val="#ppt_w"/>
                                              </p:val>
                                            </p:tav>
                                          </p:tavLst>
                                        </p:anim>
                                        <p:anim calcmode="lin" valueType="num">
                                          <p:cBhvr>
                                            <p:cTn id="84" dur="250" fill="hold"/>
                                            <p:tgtEl>
                                              <p:spTgt spid="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6" grpId="0"/>
          <p:bldP spid="87" grpId="0"/>
          <p:bldP spid="89" grpId="0"/>
          <p:bldP spid="90" grpId="0"/>
          <p:bldP spid="91" grpId="0"/>
          <p:bldP spid="9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1000" fill="hold"/>
                                            <p:tgtEl>
                                              <p:spTgt spid="73"/>
                                            </p:tgtEl>
                                            <p:attrNameLst>
                                              <p:attrName>ppt_x</p:attrName>
                                            </p:attrNameLst>
                                          </p:cBhvr>
                                          <p:tavLst>
                                            <p:tav tm="0">
                                              <p:val>
                                                <p:strVal val="#ppt_x"/>
                                              </p:val>
                                            </p:tav>
                                            <p:tav tm="100000">
                                              <p:val>
                                                <p:strVal val="#ppt_x"/>
                                              </p:val>
                                            </p:tav>
                                          </p:tavLst>
                                        </p:anim>
                                        <p:anim calcmode="lin" valueType="num">
                                          <p:cBhvr additive="base">
                                            <p:cTn id="17" dur="1000" fill="hold"/>
                                            <p:tgtEl>
                                              <p:spTgt spid="7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17" presetClass="entr" presetSubtype="1" fill="hold" grpId="0" nodeType="afterEffect">
                                      <p:stCondLst>
                                        <p:cond delay="0"/>
                                      </p:stCondLst>
                                      <p:iterate type="lt">
                                        <p:tmPct val="40000"/>
                                      </p:iterate>
                                      <p:childTnLst>
                                        <p:set>
                                          <p:cBhvr>
                                            <p:cTn id="20" dur="1" fill="hold">
                                              <p:stCondLst>
                                                <p:cond delay="0"/>
                                              </p:stCondLst>
                                            </p:cTn>
                                            <p:tgtEl>
                                              <p:spTgt spid="76"/>
                                            </p:tgtEl>
                                            <p:attrNameLst>
                                              <p:attrName>style.visibility</p:attrName>
                                            </p:attrNameLst>
                                          </p:cBhvr>
                                          <p:to>
                                            <p:strVal val="visible"/>
                                          </p:to>
                                        </p:set>
                                        <p:anim calcmode="lin" valueType="num">
                                          <p:cBhvr>
                                            <p:cTn id="21" dur="250" fill="hold"/>
                                            <p:tgtEl>
                                              <p:spTgt spid="76"/>
                                            </p:tgtEl>
                                            <p:attrNameLst>
                                              <p:attrName>ppt_x</p:attrName>
                                            </p:attrNameLst>
                                          </p:cBhvr>
                                          <p:tavLst>
                                            <p:tav tm="0">
                                              <p:val>
                                                <p:strVal val="#ppt_x"/>
                                              </p:val>
                                            </p:tav>
                                            <p:tav tm="100000">
                                              <p:val>
                                                <p:strVal val="#ppt_x"/>
                                              </p:val>
                                            </p:tav>
                                          </p:tavLst>
                                        </p:anim>
                                        <p:anim calcmode="lin" valueType="num">
                                          <p:cBhvr>
                                            <p:cTn id="22" dur="250" fill="hold"/>
                                            <p:tgtEl>
                                              <p:spTgt spid="76"/>
                                            </p:tgtEl>
                                            <p:attrNameLst>
                                              <p:attrName>ppt_y</p:attrName>
                                            </p:attrNameLst>
                                          </p:cBhvr>
                                          <p:tavLst>
                                            <p:tav tm="0">
                                              <p:val>
                                                <p:strVal val="#ppt_y-#ppt_h/2"/>
                                              </p:val>
                                            </p:tav>
                                            <p:tav tm="100000">
                                              <p:val>
                                                <p:strVal val="#ppt_y"/>
                                              </p:val>
                                            </p:tav>
                                          </p:tavLst>
                                        </p:anim>
                                        <p:anim calcmode="lin" valueType="num">
                                          <p:cBhvr>
                                            <p:cTn id="23" dur="250" fill="hold"/>
                                            <p:tgtEl>
                                              <p:spTgt spid="76"/>
                                            </p:tgtEl>
                                            <p:attrNameLst>
                                              <p:attrName>ppt_w</p:attrName>
                                            </p:attrNameLst>
                                          </p:cBhvr>
                                          <p:tavLst>
                                            <p:tav tm="0">
                                              <p:val>
                                                <p:strVal val="#ppt_w"/>
                                              </p:val>
                                            </p:tav>
                                            <p:tav tm="100000">
                                              <p:val>
                                                <p:strVal val="#ppt_w"/>
                                              </p:val>
                                            </p:tav>
                                          </p:tavLst>
                                        </p:anim>
                                        <p:anim calcmode="lin" valueType="num">
                                          <p:cBhvr>
                                            <p:cTn id="24" dur="250" fill="hold"/>
                                            <p:tgtEl>
                                              <p:spTgt spid="76"/>
                                            </p:tgtEl>
                                            <p:attrNameLst>
                                              <p:attrName>ppt_h</p:attrName>
                                            </p:attrNameLst>
                                          </p:cBhvr>
                                          <p:tavLst>
                                            <p:tav tm="0">
                                              <p:val>
                                                <p:fltVal val="0"/>
                                              </p:val>
                                            </p:tav>
                                            <p:tav tm="100000">
                                              <p:val>
                                                <p:strVal val="#ppt_h"/>
                                              </p:val>
                                            </p:tav>
                                          </p:tavLst>
                                        </p:anim>
                                      </p:childTnLst>
                                    </p:cTn>
                                  </p:par>
                                </p:childTnLst>
                              </p:cTn>
                            </p:par>
                            <p:par>
                              <p:cTn id="25" fill="hold">
                                <p:stCondLst>
                                  <p:cond delay="2349"/>
                                </p:stCondLst>
                                <p:childTnLst>
                                  <p:par>
                                    <p:cTn id="26" presetID="2" presetClass="entr" presetSubtype="1"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1000" fill="hold"/>
                                            <p:tgtEl>
                                              <p:spTgt spid="72"/>
                                            </p:tgtEl>
                                            <p:attrNameLst>
                                              <p:attrName>ppt_x</p:attrName>
                                            </p:attrNameLst>
                                          </p:cBhvr>
                                          <p:tavLst>
                                            <p:tav tm="0">
                                              <p:val>
                                                <p:strVal val="#ppt_x"/>
                                              </p:val>
                                            </p:tav>
                                            <p:tav tm="100000">
                                              <p:val>
                                                <p:strVal val="#ppt_x"/>
                                              </p:val>
                                            </p:tav>
                                          </p:tavLst>
                                        </p:anim>
                                        <p:anim calcmode="lin" valueType="num">
                                          <p:cBhvr additive="base">
                                            <p:cTn id="29" dur="1000" fill="hold"/>
                                            <p:tgtEl>
                                              <p:spTgt spid="72"/>
                                            </p:tgtEl>
                                            <p:attrNameLst>
                                              <p:attrName>ppt_y</p:attrName>
                                            </p:attrNameLst>
                                          </p:cBhvr>
                                          <p:tavLst>
                                            <p:tav tm="0">
                                              <p:val>
                                                <p:strVal val="0-#ppt_h/2"/>
                                              </p:val>
                                            </p:tav>
                                            <p:tav tm="100000">
                                              <p:val>
                                                <p:strVal val="#ppt_y"/>
                                              </p:val>
                                            </p:tav>
                                          </p:tavLst>
                                        </p:anim>
                                      </p:childTnLst>
                                    </p:cTn>
                                  </p:par>
                                </p:childTnLst>
                              </p:cTn>
                            </p:par>
                            <p:par>
                              <p:cTn id="30" fill="hold">
                                <p:stCondLst>
                                  <p:cond delay="33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87"/>
                                            </p:tgtEl>
                                            <p:attrNameLst>
                                              <p:attrName>style.visibility</p:attrName>
                                            </p:attrNameLst>
                                          </p:cBhvr>
                                          <p:to>
                                            <p:strVal val="visible"/>
                                          </p:to>
                                        </p:set>
                                        <p:anim calcmode="lin" valueType="num">
                                          <p:cBhvr>
                                            <p:cTn id="33" dur="250" fill="hold"/>
                                            <p:tgtEl>
                                              <p:spTgt spid="87"/>
                                            </p:tgtEl>
                                            <p:attrNameLst>
                                              <p:attrName>ppt_x</p:attrName>
                                            </p:attrNameLst>
                                          </p:cBhvr>
                                          <p:tavLst>
                                            <p:tav tm="0">
                                              <p:val>
                                                <p:strVal val="#ppt_x"/>
                                              </p:val>
                                            </p:tav>
                                            <p:tav tm="100000">
                                              <p:val>
                                                <p:strVal val="#ppt_x"/>
                                              </p:val>
                                            </p:tav>
                                          </p:tavLst>
                                        </p:anim>
                                        <p:anim calcmode="lin" valueType="num">
                                          <p:cBhvr>
                                            <p:cTn id="34" dur="250" fill="hold"/>
                                            <p:tgtEl>
                                              <p:spTgt spid="87"/>
                                            </p:tgtEl>
                                            <p:attrNameLst>
                                              <p:attrName>ppt_y</p:attrName>
                                            </p:attrNameLst>
                                          </p:cBhvr>
                                          <p:tavLst>
                                            <p:tav tm="0">
                                              <p:val>
                                                <p:strVal val="#ppt_y-#ppt_h/2"/>
                                              </p:val>
                                            </p:tav>
                                            <p:tav tm="100000">
                                              <p:val>
                                                <p:strVal val="#ppt_y"/>
                                              </p:val>
                                            </p:tav>
                                          </p:tavLst>
                                        </p:anim>
                                        <p:anim calcmode="lin" valueType="num">
                                          <p:cBhvr>
                                            <p:cTn id="35" dur="250" fill="hold"/>
                                            <p:tgtEl>
                                              <p:spTgt spid="87"/>
                                            </p:tgtEl>
                                            <p:attrNameLst>
                                              <p:attrName>ppt_w</p:attrName>
                                            </p:attrNameLst>
                                          </p:cBhvr>
                                          <p:tavLst>
                                            <p:tav tm="0">
                                              <p:val>
                                                <p:strVal val="#ppt_w"/>
                                              </p:val>
                                            </p:tav>
                                            <p:tav tm="100000">
                                              <p:val>
                                                <p:strVal val="#ppt_w"/>
                                              </p:val>
                                            </p:tav>
                                          </p:tavLst>
                                        </p:anim>
                                        <p:anim calcmode="lin" valueType="num">
                                          <p:cBhvr>
                                            <p:cTn id="36" dur="250" fill="hold"/>
                                            <p:tgtEl>
                                              <p:spTgt spid="87"/>
                                            </p:tgtEl>
                                            <p:attrNameLst>
                                              <p:attrName>ppt_h</p:attrName>
                                            </p:attrNameLst>
                                          </p:cBhvr>
                                          <p:tavLst>
                                            <p:tav tm="0">
                                              <p:val>
                                                <p:fltVal val="0"/>
                                              </p:val>
                                            </p:tav>
                                            <p:tav tm="100000">
                                              <p:val>
                                                <p:strVal val="#ppt_h"/>
                                              </p:val>
                                            </p:tav>
                                          </p:tavLst>
                                        </p:anim>
                                      </p:childTnLst>
                                    </p:cTn>
                                  </p:par>
                                </p:childTnLst>
                              </p:cTn>
                            </p:par>
                            <p:par>
                              <p:cTn id="37" fill="hold">
                                <p:stCondLst>
                                  <p:cond delay="4199"/>
                                </p:stCondLst>
                                <p:childTnLst>
                                  <p:par>
                                    <p:cTn id="38" presetID="2" presetClass="entr" presetSubtype="1"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1000" fill="hold"/>
                                            <p:tgtEl>
                                              <p:spTgt spid="71"/>
                                            </p:tgtEl>
                                            <p:attrNameLst>
                                              <p:attrName>ppt_x</p:attrName>
                                            </p:attrNameLst>
                                          </p:cBhvr>
                                          <p:tavLst>
                                            <p:tav tm="0">
                                              <p:val>
                                                <p:strVal val="#ppt_x"/>
                                              </p:val>
                                            </p:tav>
                                            <p:tav tm="100000">
                                              <p:val>
                                                <p:strVal val="#ppt_x"/>
                                              </p:val>
                                            </p:tav>
                                          </p:tavLst>
                                        </p:anim>
                                        <p:anim calcmode="lin" valueType="num">
                                          <p:cBhvr additive="base">
                                            <p:cTn id="41" dur="1000" fill="hold"/>
                                            <p:tgtEl>
                                              <p:spTgt spid="71"/>
                                            </p:tgtEl>
                                            <p:attrNameLst>
                                              <p:attrName>ppt_y</p:attrName>
                                            </p:attrNameLst>
                                          </p:cBhvr>
                                          <p:tavLst>
                                            <p:tav tm="0">
                                              <p:val>
                                                <p:strVal val="0-#ppt_h/2"/>
                                              </p:val>
                                            </p:tav>
                                            <p:tav tm="100000">
                                              <p:val>
                                                <p:strVal val="#ppt_y"/>
                                              </p:val>
                                            </p:tav>
                                          </p:tavLst>
                                        </p:anim>
                                      </p:childTnLst>
                                    </p:cTn>
                                  </p:par>
                                </p:childTnLst>
                              </p:cTn>
                            </p:par>
                            <p:par>
                              <p:cTn id="42" fill="hold">
                                <p:stCondLst>
                                  <p:cond delay="5199"/>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89"/>
                                            </p:tgtEl>
                                            <p:attrNameLst>
                                              <p:attrName>style.visibility</p:attrName>
                                            </p:attrNameLst>
                                          </p:cBhvr>
                                          <p:to>
                                            <p:strVal val="visible"/>
                                          </p:to>
                                        </p:set>
                                        <p:anim calcmode="lin" valueType="num">
                                          <p:cBhvr>
                                            <p:cTn id="45" dur="250" fill="hold"/>
                                            <p:tgtEl>
                                              <p:spTgt spid="89"/>
                                            </p:tgtEl>
                                            <p:attrNameLst>
                                              <p:attrName>ppt_x</p:attrName>
                                            </p:attrNameLst>
                                          </p:cBhvr>
                                          <p:tavLst>
                                            <p:tav tm="0">
                                              <p:val>
                                                <p:strVal val="#ppt_x"/>
                                              </p:val>
                                            </p:tav>
                                            <p:tav tm="100000">
                                              <p:val>
                                                <p:strVal val="#ppt_x"/>
                                              </p:val>
                                            </p:tav>
                                          </p:tavLst>
                                        </p:anim>
                                        <p:anim calcmode="lin" valueType="num">
                                          <p:cBhvr>
                                            <p:cTn id="46" dur="250" fill="hold"/>
                                            <p:tgtEl>
                                              <p:spTgt spid="89"/>
                                            </p:tgtEl>
                                            <p:attrNameLst>
                                              <p:attrName>ppt_y</p:attrName>
                                            </p:attrNameLst>
                                          </p:cBhvr>
                                          <p:tavLst>
                                            <p:tav tm="0">
                                              <p:val>
                                                <p:strVal val="#ppt_y-#ppt_h/2"/>
                                              </p:val>
                                            </p:tav>
                                            <p:tav tm="100000">
                                              <p:val>
                                                <p:strVal val="#ppt_y"/>
                                              </p:val>
                                            </p:tav>
                                          </p:tavLst>
                                        </p:anim>
                                        <p:anim calcmode="lin" valueType="num">
                                          <p:cBhvr>
                                            <p:cTn id="47" dur="250" fill="hold"/>
                                            <p:tgtEl>
                                              <p:spTgt spid="89"/>
                                            </p:tgtEl>
                                            <p:attrNameLst>
                                              <p:attrName>ppt_w</p:attrName>
                                            </p:attrNameLst>
                                          </p:cBhvr>
                                          <p:tavLst>
                                            <p:tav tm="0">
                                              <p:val>
                                                <p:strVal val="#ppt_w"/>
                                              </p:val>
                                            </p:tav>
                                            <p:tav tm="100000">
                                              <p:val>
                                                <p:strVal val="#ppt_w"/>
                                              </p:val>
                                            </p:tav>
                                          </p:tavLst>
                                        </p:anim>
                                        <p:anim calcmode="lin" valueType="num">
                                          <p:cBhvr>
                                            <p:cTn id="48" dur="250" fill="hold"/>
                                            <p:tgtEl>
                                              <p:spTgt spid="89"/>
                                            </p:tgtEl>
                                            <p:attrNameLst>
                                              <p:attrName>ppt_h</p:attrName>
                                            </p:attrNameLst>
                                          </p:cBhvr>
                                          <p:tavLst>
                                            <p:tav tm="0">
                                              <p:val>
                                                <p:fltVal val="0"/>
                                              </p:val>
                                            </p:tav>
                                            <p:tav tm="100000">
                                              <p:val>
                                                <p:strVal val="#ppt_h"/>
                                              </p:val>
                                            </p:tav>
                                          </p:tavLst>
                                        </p:anim>
                                      </p:childTnLst>
                                    </p:cTn>
                                  </p:par>
                                </p:childTnLst>
                              </p:cTn>
                            </p:par>
                            <p:par>
                              <p:cTn id="49" fill="hold">
                                <p:stCondLst>
                                  <p:cond delay="6250"/>
                                </p:stCondLst>
                                <p:childTnLst>
                                  <p:par>
                                    <p:cTn id="50" presetID="2" presetClass="entr" presetSubtype="1"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1000" fill="hold"/>
                                            <p:tgtEl>
                                              <p:spTgt spid="70"/>
                                            </p:tgtEl>
                                            <p:attrNameLst>
                                              <p:attrName>ppt_x</p:attrName>
                                            </p:attrNameLst>
                                          </p:cBhvr>
                                          <p:tavLst>
                                            <p:tav tm="0">
                                              <p:val>
                                                <p:strVal val="#ppt_x"/>
                                              </p:val>
                                            </p:tav>
                                            <p:tav tm="100000">
                                              <p:val>
                                                <p:strVal val="#ppt_x"/>
                                              </p:val>
                                            </p:tav>
                                          </p:tavLst>
                                        </p:anim>
                                        <p:anim calcmode="lin" valueType="num">
                                          <p:cBhvr additive="base">
                                            <p:cTn id="53" dur="1000" fill="hold"/>
                                            <p:tgtEl>
                                              <p:spTgt spid="70"/>
                                            </p:tgtEl>
                                            <p:attrNameLst>
                                              <p:attrName>ppt_y</p:attrName>
                                            </p:attrNameLst>
                                          </p:cBhvr>
                                          <p:tavLst>
                                            <p:tav tm="0">
                                              <p:val>
                                                <p:strVal val="0-#ppt_h/2"/>
                                              </p:val>
                                            </p:tav>
                                            <p:tav tm="100000">
                                              <p:val>
                                                <p:strVal val="#ppt_y"/>
                                              </p:val>
                                            </p:tav>
                                          </p:tavLst>
                                        </p:anim>
                                      </p:childTnLst>
                                    </p:cTn>
                                  </p:par>
                                </p:childTnLst>
                              </p:cTn>
                            </p:par>
                            <p:par>
                              <p:cTn id="54" fill="hold">
                                <p:stCondLst>
                                  <p:cond delay="725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90"/>
                                            </p:tgtEl>
                                            <p:attrNameLst>
                                              <p:attrName>style.visibility</p:attrName>
                                            </p:attrNameLst>
                                          </p:cBhvr>
                                          <p:to>
                                            <p:strVal val="visible"/>
                                          </p:to>
                                        </p:set>
                                        <p:anim calcmode="lin" valueType="num">
                                          <p:cBhvr>
                                            <p:cTn id="57" dur="250" fill="hold"/>
                                            <p:tgtEl>
                                              <p:spTgt spid="90"/>
                                            </p:tgtEl>
                                            <p:attrNameLst>
                                              <p:attrName>ppt_x</p:attrName>
                                            </p:attrNameLst>
                                          </p:cBhvr>
                                          <p:tavLst>
                                            <p:tav tm="0">
                                              <p:val>
                                                <p:strVal val="#ppt_x"/>
                                              </p:val>
                                            </p:tav>
                                            <p:tav tm="100000">
                                              <p:val>
                                                <p:strVal val="#ppt_x"/>
                                              </p:val>
                                            </p:tav>
                                          </p:tavLst>
                                        </p:anim>
                                        <p:anim calcmode="lin" valueType="num">
                                          <p:cBhvr>
                                            <p:cTn id="58" dur="250" fill="hold"/>
                                            <p:tgtEl>
                                              <p:spTgt spid="90"/>
                                            </p:tgtEl>
                                            <p:attrNameLst>
                                              <p:attrName>ppt_y</p:attrName>
                                            </p:attrNameLst>
                                          </p:cBhvr>
                                          <p:tavLst>
                                            <p:tav tm="0">
                                              <p:val>
                                                <p:strVal val="#ppt_y-#ppt_h/2"/>
                                              </p:val>
                                            </p:tav>
                                            <p:tav tm="100000">
                                              <p:val>
                                                <p:strVal val="#ppt_y"/>
                                              </p:val>
                                            </p:tav>
                                          </p:tavLst>
                                        </p:anim>
                                        <p:anim calcmode="lin" valueType="num">
                                          <p:cBhvr>
                                            <p:cTn id="59" dur="250" fill="hold"/>
                                            <p:tgtEl>
                                              <p:spTgt spid="90"/>
                                            </p:tgtEl>
                                            <p:attrNameLst>
                                              <p:attrName>ppt_w</p:attrName>
                                            </p:attrNameLst>
                                          </p:cBhvr>
                                          <p:tavLst>
                                            <p:tav tm="0">
                                              <p:val>
                                                <p:strVal val="#ppt_w"/>
                                              </p:val>
                                            </p:tav>
                                            <p:tav tm="100000">
                                              <p:val>
                                                <p:strVal val="#ppt_w"/>
                                              </p:val>
                                            </p:tav>
                                          </p:tavLst>
                                        </p:anim>
                                        <p:anim calcmode="lin" valueType="num">
                                          <p:cBhvr>
                                            <p:cTn id="60" dur="250" fill="hold"/>
                                            <p:tgtEl>
                                              <p:spTgt spid="90"/>
                                            </p:tgtEl>
                                            <p:attrNameLst>
                                              <p:attrName>ppt_h</p:attrName>
                                            </p:attrNameLst>
                                          </p:cBhvr>
                                          <p:tavLst>
                                            <p:tav tm="0">
                                              <p:val>
                                                <p:fltVal val="0"/>
                                              </p:val>
                                            </p:tav>
                                            <p:tav tm="100000">
                                              <p:val>
                                                <p:strVal val="#ppt_h"/>
                                              </p:val>
                                            </p:tav>
                                          </p:tavLst>
                                        </p:anim>
                                      </p:childTnLst>
                                    </p:cTn>
                                  </p:par>
                                </p:childTnLst>
                              </p:cTn>
                            </p:par>
                            <p:par>
                              <p:cTn id="61" fill="hold">
                                <p:stCondLst>
                                  <p:cond delay="8100"/>
                                </p:stCondLst>
                                <p:childTnLst>
                                  <p:par>
                                    <p:cTn id="62" presetID="2" presetClass="entr" presetSubtype="1"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1000" fill="hold"/>
                                            <p:tgtEl>
                                              <p:spTgt spid="69"/>
                                            </p:tgtEl>
                                            <p:attrNameLst>
                                              <p:attrName>ppt_x</p:attrName>
                                            </p:attrNameLst>
                                          </p:cBhvr>
                                          <p:tavLst>
                                            <p:tav tm="0">
                                              <p:val>
                                                <p:strVal val="#ppt_x"/>
                                              </p:val>
                                            </p:tav>
                                            <p:tav tm="100000">
                                              <p:val>
                                                <p:strVal val="#ppt_x"/>
                                              </p:val>
                                            </p:tav>
                                          </p:tavLst>
                                        </p:anim>
                                        <p:anim calcmode="lin" valueType="num">
                                          <p:cBhvr additive="base">
                                            <p:cTn id="65" dur="1000" fill="hold"/>
                                            <p:tgtEl>
                                              <p:spTgt spid="69"/>
                                            </p:tgtEl>
                                            <p:attrNameLst>
                                              <p:attrName>ppt_y</p:attrName>
                                            </p:attrNameLst>
                                          </p:cBhvr>
                                          <p:tavLst>
                                            <p:tav tm="0">
                                              <p:val>
                                                <p:strVal val="0-#ppt_h/2"/>
                                              </p:val>
                                            </p:tav>
                                            <p:tav tm="100000">
                                              <p:val>
                                                <p:strVal val="#ppt_y"/>
                                              </p:val>
                                            </p:tav>
                                          </p:tavLst>
                                        </p:anim>
                                      </p:childTnLst>
                                    </p:cTn>
                                  </p:par>
                                </p:childTnLst>
                              </p:cTn>
                            </p:par>
                            <p:par>
                              <p:cTn id="66" fill="hold">
                                <p:stCondLst>
                                  <p:cond delay="91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91"/>
                                            </p:tgtEl>
                                            <p:attrNameLst>
                                              <p:attrName>style.visibility</p:attrName>
                                            </p:attrNameLst>
                                          </p:cBhvr>
                                          <p:to>
                                            <p:strVal val="visible"/>
                                          </p:to>
                                        </p:set>
                                        <p:anim calcmode="lin" valueType="num">
                                          <p:cBhvr>
                                            <p:cTn id="69" dur="250" fill="hold"/>
                                            <p:tgtEl>
                                              <p:spTgt spid="91"/>
                                            </p:tgtEl>
                                            <p:attrNameLst>
                                              <p:attrName>ppt_x</p:attrName>
                                            </p:attrNameLst>
                                          </p:cBhvr>
                                          <p:tavLst>
                                            <p:tav tm="0">
                                              <p:val>
                                                <p:strVal val="#ppt_x"/>
                                              </p:val>
                                            </p:tav>
                                            <p:tav tm="100000">
                                              <p:val>
                                                <p:strVal val="#ppt_x"/>
                                              </p:val>
                                            </p:tav>
                                          </p:tavLst>
                                        </p:anim>
                                        <p:anim calcmode="lin" valueType="num">
                                          <p:cBhvr>
                                            <p:cTn id="70" dur="250" fill="hold"/>
                                            <p:tgtEl>
                                              <p:spTgt spid="91"/>
                                            </p:tgtEl>
                                            <p:attrNameLst>
                                              <p:attrName>ppt_y</p:attrName>
                                            </p:attrNameLst>
                                          </p:cBhvr>
                                          <p:tavLst>
                                            <p:tav tm="0">
                                              <p:val>
                                                <p:strVal val="#ppt_y-#ppt_h/2"/>
                                              </p:val>
                                            </p:tav>
                                            <p:tav tm="100000">
                                              <p:val>
                                                <p:strVal val="#ppt_y"/>
                                              </p:val>
                                            </p:tav>
                                          </p:tavLst>
                                        </p:anim>
                                        <p:anim calcmode="lin" valueType="num">
                                          <p:cBhvr>
                                            <p:cTn id="71" dur="250" fill="hold"/>
                                            <p:tgtEl>
                                              <p:spTgt spid="91"/>
                                            </p:tgtEl>
                                            <p:attrNameLst>
                                              <p:attrName>ppt_w</p:attrName>
                                            </p:attrNameLst>
                                          </p:cBhvr>
                                          <p:tavLst>
                                            <p:tav tm="0">
                                              <p:val>
                                                <p:strVal val="#ppt_w"/>
                                              </p:val>
                                            </p:tav>
                                            <p:tav tm="100000">
                                              <p:val>
                                                <p:strVal val="#ppt_w"/>
                                              </p:val>
                                            </p:tav>
                                          </p:tavLst>
                                        </p:anim>
                                        <p:anim calcmode="lin" valueType="num">
                                          <p:cBhvr>
                                            <p:cTn id="72" dur="250" fill="hold"/>
                                            <p:tgtEl>
                                              <p:spTgt spid="91"/>
                                            </p:tgtEl>
                                            <p:attrNameLst>
                                              <p:attrName>ppt_h</p:attrName>
                                            </p:attrNameLst>
                                          </p:cBhvr>
                                          <p:tavLst>
                                            <p:tav tm="0">
                                              <p:val>
                                                <p:fltVal val="0"/>
                                              </p:val>
                                            </p:tav>
                                            <p:tav tm="100000">
                                              <p:val>
                                                <p:strVal val="#ppt_h"/>
                                              </p:val>
                                            </p:tav>
                                          </p:tavLst>
                                        </p:anim>
                                      </p:childTnLst>
                                    </p:cTn>
                                  </p:par>
                                </p:childTnLst>
                              </p:cTn>
                            </p:par>
                            <p:par>
                              <p:cTn id="73" fill="hold">
                                <p:stCondLst>
                                  <p:cond delay="9649"/>
                                </p:stCondLst>
                                <p:childTnLst>
                                  <p:par>
                                    <p:cTn id="74" presetID="2" presetClass="entr" presetSubtype="1"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1000" fill="hold"/>
                                            <p:tgtEl>
                                              <p:spTgt spid="68"/>
                                            </p:tgtEl>
                                            <p:attrNameLst>
                                              <p:attrName>ppt_x</p:attrName>
                                            </p:attrNameLst>
                                          </p:cBhvr>
                                          <p:tavLst>
                                            <p:tav tm="0">
                                              <p:val>
                                                <p:strVal val="#ppt_x"/>
                                              </p:val>
                                            </p:tav>
                                            <p:tav tm="100000">
                                              <p:val>
                                                <p:strVal val="#ppt_x"/>
                                              </p:val>
                                            </p:tav>
                                          </p:tavLst>
                                        </p:anim>
                                        <p:anim calcmode="lin" valueType="num">
                                          <p:cBhvr additive="base">
                                            <p:cTn id="77" dur="1000" fill="hold"/>
                                            <p:tgtEl>
                                              <p:spTgt spid="68"/>
                                            </p:tgtEl>
                                            <p:attrNameLst>
                                              <p:attrName>ppt_y</p:attrName>
                                            </p:attrNameLst>
                                          </p:cBhvr>
                                          <p:tavLst>
                                            <p:tav tm="0">
                                              <p:val>
                                                <p:strVal val="0-#ppt_h/2"/>
                                              </p:val>
                                            </p:tav>
                                            <p:tav tm="100000">
                                              <p:val>
                                                <p:strVal val="#ppt_y"/>
                                              </p:val>
                                            </p:tav>
                                          </p:tavLst>
                                        </p:anim>
                                      </p:childTnLst>
                                    </p:cTn>
                                  </p:par>
                                </p:childTnLst>
                              </p:cTn>
                            </p:par>
                            <p:par>
                              <p:cTn id="78" fill="hold">
                                <p:stCondLst>
                                  <p:cond delay="10649"/>
                                </p:stCondLst>
                                <p:childTnLst>
                                  <p:par>
                                    <p:cTn id="79" presetID="17" presetClass="entr" presetSubtype="1" fill="hold" grpId="0" nodeType="afterEffect">
                                      <p:stCondLst>
                                        <p:cond delay="0"/>
                                      </p:stCondLst>
                                      <p:iterate type="lt">
                                        <p:tmPct val="40000"/>
                                      </p:iterate>
                                      <p:childTnLst>
                                        <p:set>
                                          <p:cBhvr>
                                            <p:cTn id="80" dur="1" fill="hold">
                                              <p:stCondLst>
                                                <p:cond delay="0"/>
                                              </p:stCondLst>
                                            </p:cTn>
                                            <p:tgtEl>
                                              <p:spTgt spid="93"/>
                                            </p:tgtEl>
                                            <p:attrNameLst>
                                              <p:attrName>style.visibility</p:attrName>
                                            </p:attrNameLst>
                                          </p:cBhvr>
                                          <p:to>
                                            <p:strVal val="visible"/>
                                          </p:to>
                                        </p:set>
                                        <p:anim calcmode="lin" valueType="num">
                                          <p:cBhvr>
                                            <p:cTn id="81" dur="250" fill="hold"/>
                                            <p:tgtEl>
                                              <p:spTgt spid="93"/>
                                            </p:tgtEl>
                                            <p:attrNameLst>
                                              <p:attrName>ppt_x</p:attrName>
                                            </p:attrNameLst>
                                          </p:cBhvr>
                                          <p:tavLst>
                                            <p:tav tm="0">
                                              <p:val>
                                                <p:strVal val="#ppt_x"/>
                                              </p:val>
                                            </p:tav>
                                            <p:tav tm="100000">
                                              <p:val>
                                                <p:strVal val="#ppt_x"/>
                                              </p:val>
                                            </p:tav>
                                          </p:tavLst>
                                        </p:anim>
                                        <p:anim calcmode="lin" valueType="num">
                                          <p:cBhvr>
                                            <p:cTn id="82" dur="250" fill="hold"/>
                                            <p:tgtEl>
                                              <p:spTgt spid="93"/>
                                            </p:tgtEl>
                                            <p:attrNameLst>
                                              <p:attrName>ppt_y</p:attrName>
                                            </p:attrNameLst>
                                          </p:cBhvr>
                                          <p:tavLst>
                                            <p:tav tm="0">
                                              <p:val>
                                                <p:strVal val="#ppt_y-#ppt_h/2"/>
                                              </p:val>
                                            </p:tav>
                                            <p:tav tm="100000">
                                              <p:val>
                                                <p:strVal val="#ppt_y"/>
                                              </p:val>
                                            </p:tav>
                                          </p:tavLst>
                                        </p:anim>
                                        <p:anim calcmode="lin" valueType="num">
                                          <p:cBhvr>
                                            <p:cTn id="83" dur="250" fill="hold"/>
                                            <p:tgtEl>
                                              <p:spTgt spid="93"/>
                                            </p:tgtEl>
                                            <p:attrNameLst>
                                              <p:attrName>ppt_w</p:attrName>
                                            </p:attrNameLst>
                                          </p:cBhvr>
                                          <p:tavLst>
                                            <p:tav tm="0">
                                              <p:val>
                                                <p:strVal val="#ppt_w"/>
                                              </p:val>
                                            </p:tav>
                                            <p:tav tm="100000">
                                              <p:val>
                                                <p:strVal val="#ppt_w"/>
                                              </p:val>
                                            </p:tav>
                                          </p:tavLst>
                                        </p:anim>
                                        <p:anim calcmode="lin" valueType="num">
                                          <p:cBhvr>
                                            <p:cTn id="84" dur="250" fill="hold"/>
                                            <p:tgtEl>
                                              <p:spTgt spid="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6" grpId="0"/>
          <p:bldP spid="87" grpId="0"/>
          <p:bldP spid="89" grpId="0"/>
          <p:bldP spid="90" grpId="0"/>
          <p:bldP spid="91" grpId="0"/>
          <p:bldP spid="9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7"/>
          <p:cNvSpPr>
            <a:spLocks noChangeArrowheads="1"/>
          </p:cNvSpPr>
          <p:nvPr/>
        </p:nvSpPr>
        <p:spPr bwMode="auto">
          <a:xfrm>
            <a:off x="0" y="5088326"/>
            <a:ext cx="9268721" cy="866901"/>
          </a:xfrm>
          <a:prstGeom prst="rect">
            <a:avLst/>
          </a:prstGeom>
          <a:solidFill>
            <a:srgbClr val="FFFFFF"/>
          </a:solidFill>
          <a:ln w="9525">
            <a:solidFill>
              <a:srgbClr val="EAEAEA"/>
            </a:solidFill>
            <a:miter lim="800000"/>
          </a:ln>
        </p:spPr>
        <p:txBody>
          <a:bodyPr wrap="none" anchor="ctr"/>
          <a:lstStyle/>
          <a:p>
            <a:endParaRPr lang="zh-CN" altLang="en-US" kern="0" dirty="0">
              <a:solidFill>
                <a:sysClr val="windowText" lastClr="000000"/>
              </a:solidFill>
              <a:ea typeface="微软雅黑" panose="020B0503020204020204" pitchFamily="34" charset="-122"/>
            </a:endParaRPr>
          </a:p>
        </p:txBody>
      </p:sp>
      <p:sp>
        <p:nvSpPr>
          <p:cNvPr id="37" name="Line 43"/>
          <p:cNvSpPr>
            <a:spLocks noChangeShapeType="1"/>
          </p:cNvSpPr>
          <p:nvPr/>
        </p:nvSpPr>
        <p:spPr bwMode="auto">
          <a:xfrm rot="5400000">
            <a:off x="6014467" y="3788185"/>
            <a:ext cx="0" cy="3448947"/>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cxnSp>
        <p:nvCxnSpPr>
          <p:cNvPr id="5" name="直接连接符 4"/>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6" name="流程图: 离页连接符 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研究目标</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8" name="Rectangle 6"/>
          <p:cNvSpPr>
            <a:spLocks noChangeArrowheads="1"/>
          </p:cNvSpPr>
          <p:nvPr/>
        </p:nvSpPr>
        <p:spPr bwMode="auto">
          <a:xfrm>
            <a:off x="3277396" y="3211646"/>
            <a:ext cx="5991324" cy="861332"/>
          </a:xfrm>
          <a:prstGeom prst="rect">
            <a:avLst/>
          </a:prstGeom>
          <a:solidFill>
            <a:srgbClr val="FFFFFF"/>
          </a:solidFill>
          <a:ln w="9525">
            <a:solidFill>
              <a:srgbClr val="EAEAEA"/>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9" name="Line 43"/>
          <p:cNvSpPr>
            <a:spLocks noChangeShapeType="1"/>
          </p:cNvSpPr>
          <p:nvPr/>
        </p:nvSpPr>
        <p:spPr bwMode="auto">
          <a:xfrm rot="16200000" flipH="1">
            <a:off x="6170932" y="1897935"/>
            <a:ext cx="0" cy="3448947"/>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10" name="Rectangle 5"/>
          <p:cNvSpPr>
            <a:spLocks noChangeArrowheads="1"/>
          </p:cNvSpPr>
          <p:nvPr/>
        </p:nvSpPr>
        <p:spPr bwMode="auto">
          <a:xfrm rot="5400000">
            <a:off x="7654626" y="4376979"/>
            <a:ext cx="2370473" cy="861332"/>
          </a:xfrm>
          <a:prstGeom prst="rect">
            <a:avLst/>
          </a:prstGeom>
          <a:solidFill>
            <a:srgbClr val="FFFFFF"/>
          </a:solidFill>
          <a:ln w="9525">
            <a:solidFill>
              <a:srgbClr val="EAEAEA"/>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11" name="Line 44"/>
          <p:cNvSpPr>
            <a:spLocks noChangeShapeType="1"/>
          </p:cNvSpPr>
          <p:nvPr/>
        </p:nvSpPr>
        <p:spPr bwMode="auto">
          <a:xfrm>
            <a:off x="8857958" y="4360692"/>
            <a:ext cx="0" cy="41076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12" name="Rectangle 7"/>
          <p:cNvSpPr>
            <a:spLocks noChangeArrowheads="1"/>
          </p:cNvSpPr>
          <p:nvPr/>
        </p:nvSpPr>
        <p:spPr bwMode="auto">
          <a:xfrm>
            <a:off x="3769586" y="1405745"/>
            <a:ext cx="5499135" cy="866901"/>
          </a:xfrm>
          <a:prstGeom prst="rect">
            <a:avLst/>
          </a:prstGeom>
          <a:solidFill>
            <a:srgbClr val="FFFFFF"/>
          </a:solidFill>
          <a:ln w="9525">
            <a:solidFill>
              <a:srgbClr val="EAEAEA"/>
            </a:solidFill>
            <a:miter lim="800000"/>
          </a:ln>
        </p:spPr>
        <p:txBody>
          <a:bodyPr wrap="none" anchor="ctr"/>
          <a:lstStyle/>
          <a:p>
            <a:endParaRPr lang="zh-CN" altLang="en-US" kern="0" dirty="0">
              <a:solidFill>
                <a:sysClr val="windowText" lastClr="000000"/>
              </a:solidFill>
              <a:ea typeface="微软雅黑" panose="020B0503020204020204" pitchFamily="34" charset="-122"/>
            </a:endParaRPr>
          </a:p>
        </p:txBody>
      </p:sp>
      <p:sp>
        <p:nvSpPr>
          <p:cNvPr id="13" name="Line 43"/>
          <p:cNvSpPr>
            <a:spLocks noChangeShapeType="1"/>
          </p:cNvSpPr>
          <p:nvPr/>
        </p:nvSpPr>
        <p:spPr bwMode="auto">
          <a:xfrm rot="5400000">
            <a:off x="6014467" y="105604"/>
            <a:ext cx="0" cy="3448947"/>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14" name="Rectangle 8"/>
          <p:cNvSpPr>
            <a:spLocks noChangeArrowheads="1"/>
          </p:cNvSpPr>
          <p:nvPr/>
        </p:nvSpPr>
        <p:spPr bwMode="auto">
          <a:xfrm rot="5400000">
            <a:off x="2045113" y="2308697"/>
            <a:ext cx="2667233" cy="861332"/>
          </a:xfrm>
          <a:prstGeom prst="rect">
            <a:avLst/>
          </a:prstGeom>
          <a:solidFill>
            <a:srgbClr val="FFFFFF"/>
          </a:solidFill>
          <a:ln w="9525">
            <a:solidFill>
              <a:srgbClr val="EAEAEA"/>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15" name="Line 42"/>
          <p:cNvSpPr>
            <a:spLocks noChangeShapeType="1"/>
          </p:cNvSpPr>
          <p:nvPr/>
        </p:nvSpPr>
        <p:spPr bwMode="auto">
          <a:xfrm>
            <a:off x="3358825" y="2503180"/>
            <a:ext cx="0" cy="462184"/>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38" name="Oval 38"/>
          <p:cNvSpPr>
            <a:spLocks noChangeArrowheads="1"/>
          </p:cNvSpPr>
          <p:nvPr/>
        </p:nvSpPr>
        <p:spPr bwMode="auto">
          <a:xfrm>
            <a:off x="8143574" y="1118750"/>
            <a:ext cx="1407275" cy="1384430"/>
          </a:xfrm>
          <a:prstGeom prst="ellipse">
            <a:avLst/>
          </a:prstGeom>
          <a:solidFill>
            <a:srgbClr val="414455"/>
          </a:solidFill>
          <a:ln w="19050">
            <a:noFill/>
            <a:rou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smtClean="0">
                <a:ln>
                  <a:noFill/>
                </a:ln>
                <a:solidFill>
                  <a:schemeClr val="bg1"/>
                </a:solidFill>
                <a:effectLst/>
                <a:uLnTx/>
                <a:uFillTx/>
                <a:ea typeface="微软雅黑" panose="020B0503020204020204" pitchFamily="34" charset="-122"/>
              </a:rPr>
              <a:t>初步</a:t>
            </a:r>
            <a:endParaRPr kumimoji="0" lang="en-US" altLang="zh-CN" sz="2400" b="0" i="0" u="none" strike="noStrike" kern="0" cap="none" spc="0" normalizeH="0" baseline="0" noProof="0" smtClean="0">
              <a:ln>
                <a:noFill/>
              </a:ln>
              <a:solidFill>
                <a:schemeClr val="bg1"/>
              </a:solidFill>
              <a:effectLst/>
              <a:uLnTx/>
              <a:uFillTx/>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smtClean="0">
                <a:ln>
                  <a:noFill/>
                </a:ln>
                <a:solidFill>
                  <a:schemeClr val="bg1"/>
                </a:solidFill>
                <a:effectLst/>
                <a:uLnTx/>
                <a:uFillTx/>
                <a:ea typeface="微软雅黑" panose="020B0503020204020204" pitchFamily="34" charset="-122"/>
              </a:rPr>
              <a:t>构想</a:t>
            </a:r>
            <a:endParaRPr kumimoji="0" lang="zh-CN" altLang="en-US" sz="2400" b="0" i="0" u="none" strike="noStrike" kern="0" cap="none" spc="0" normalizeH="0" baseline="0" noProof="0" dirty="0" smtClean="0">
              <a:ln>
                <a:noFill/>
              </a:ln>
              <a:solidFill>
                <a:schemeClr val="bg1"/>
              </a:solidFill>
              <a:effectLst/>
              <a:uLnTx/>
              <a:uFillTx/>
              <a:ea typeface="微软雅黑" panose="020B0503020204020204" pitchFamily="34" charset="-122"/>
            </a:endParaRPr>
          </a:p>
        </p:txBody>
      </p:sp>
      <p:sp>
        <p:nvSpPr>
          <p:cNvPr id="40" name="Line 43"/>
          <p:cNvSpPr>
            <a:spLocks noChangeShapeType="1"/>
          </p:cNvSpPr>
          <p:nvPr/>
        </p:nvSpPr>
        <p:spPr bwMode="auto">
          <a:xfrm rot="5400000">
            <a:off x="2332687" y="3788185"/>
            <a:ext cx="0" cy="3448947"/>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a typeface="微软雅黑" panose="020B0503020204020204" pitchFamily="34" charset="-122"/>
            </a:endParaRPr>
          </a:p>
        </p:txBody>
      </p:sp>
      <p:sp>
        <p:nvSpPr>
          <p:cNvPr id="41" name="矩形 40"/>
          <p:cNvSpPr/>
          <p:nvPr/>
        </p:nvSpPr>
        <p:spPr>
          <a:xfrm>
            <a:off x="4316231" y="1396371"/>
            <a:ext cx="3635141" cy="461665"/>
          </a:xfrm>
          <a:prstGeom prst="rect">
            <a:avLst/>
          </a:prstGeom>
        </p:spPr>
        <p:txBody>
          <a:bodyPr wrap="square" anchor="ctr">
            <a:spAutoFit/>
          </a:bodyPr>
          <a:lstStyle/>
          <a:p>
            <a:pPr algn="ct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添加</a:t>
            </a:r>
            <a:endParaRPr lang="zh-CN" altLang="en-US" sz="1600">
              <a:latin typeface="微软雅黑" panose="020B0503020204020204" pitchFamily="34" charset="-122"/>
              <a:ea typeface="微软雅黑" panose="020B0503020204020204" pitchFamily="34" charset="-122"/>
            </a:endParaRPr>
          </a:p>
        </p:txBody>
      </p:sp>
      <p:sp>
        <p:nvSpPr>
          <p:cNvPr id="42" name="Oval 38"/>
          <p:cNvSpPr>
            <a:spLocks noChangeArrowheads="1"/>
          </p:cNvSpPr>
          <p:nvPr/>
        </p:nvSpPr>
        <p:spPr bwMode="auto">
          <a:xfrm>
            <a:off x="2675091" y="1118750"/>
            <a:ext cx="1407275" cy="1384430"/>
          </a:xfrm>
          <a:prstGeom prst="ellipse">
            <a:avLst/>
          </a:prstGeom>
          <a:solidFill>
            <a:srgbClr val="414455"/>
          </a:solidFill>
          <a:ln w="19050">
            <a:noFill/>
            <a:rou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smtClean="0">
                <a:ln>
                  <a:noFill/>
                </a:ln>
                <a:solidFill>
                  <a:schemeClr val="bg1"/>
                </a:solidFill>
                <a:effectLst/>
                <a:uLnTx/>
                <a:uFillTx/>
                <a:ea typeface="微软雅黑" panose="020B0503020204020204" pitchFamily="34" charset="-122"/>
              </a:rPr>
              <a:t>初步</a:t>
            </a:r>
            <a:endParaRPr kumimoji="0" lang="en-US" altLang="zh-CN" sz="2400" b="0" i="0" u="none" strike="noStrike" kern="0" cap="none" spc="0" normalizeH="0" baseline="0" noProof="0" smtClean="0">
              <a:ln>
                <a:noFill/>
              </a:ln>
              <a:solidFill>
                <a:schemeClr val="bg1"/>
              </a:solidFill>
              <a:effectLst/>
              <a:uLnTx/>
              <a:uFillTx/>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smtClean="0">
                <a:ln>
                  <a:noFill/>
                </a:ln>
                <a:solidFill>
                  <a:schemeClr val="bg1"/>
                </a:solidFill>
                <a:effectLst/>
                <a:uLnTx/>
                <a:uFillTx/>
                <a:ea typeface="微软雅黑" panose="020B0503020204020204" pitchFamily="34" charset="-122"/>
              </a:rPr>
              <a:t>目标</a:t>
            </a:r>
            <a:endParaRPr kumimoji="0" lang="zh-CN" altLang="en-US" sz="2400" b="0" i="0" u="none" strike="noStrike" kern="0" cap="none" spc="0" normalizeH="0" baseline="0" noProof="0" dirty="0" smtClean="0">
              <a:ln>
                <a:noFill/>
              </a:ln>
              <a:solidFill>
                <a:schemeClr val="bg1"/>
              </a:solidFill>
              <a:effectLst/>
              <a:uLnTx/>
              <a:uFillTx/>
              <a:ea typeface="微软雅黑" panose="020B0503020204020204" pitchFamily="34" charset="-122"/>
            </a:endParaRPr>
          </a:p>
        </p:txBody>
      </p:sp>
      <p:sp>
        <p:nvSpPr>
          <p:cNvPr id="43" name="Oval 38"/>
          <p:cNvSpPr>
            <a:spLocks noChangeArrowheads="1"/>
          </p:cNvSpPr>
          <p:nvPr/>
        </p:nvSpPr>
        <p:spPr bwMode="auto">
          <a:xfrm>
            <a:off x="2675091" y="2930193"/>
            <a:ext cx="1407275" cy="1384430"/>
          </a:xfrm>
          <a:prstGeom prst="ellipse">
            <a:avLst/>
          </a:prstGeom>
          <a:solidFill>
            <a:srgbClr val="414455"/>
          </a:solidFill>
          <a:ln w="19050">
            <a:noFill/>
            <a:rou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400" kern="0" noProof="0" smtClean="0">
                <a:solidFill>
                  <a:schemeClr val="bg1"/>
                </a:solidFill>
                <a:ea typeface="微软雅黑" panose="020B0503020204020204" pitchFamily="34" charset="-122"/>
              </a:rPr>
              <a:t>引证</a:t>
            </a:r>
            <a:endParaRPr lang="en-US" altLang="zh-CN" sz="2400" kern="0" noProof="0" smtClean="0">
              <a:solidFill>
                <a:schemeClr val="bg1"/>
              </a:solidFill>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2400" kern="0" noProof="0" smtClean="0">
                <a:solidFill>
                  <a:schemeClr val="bg1"/>
                </a:solidFill>
                <a:ea typeface="微软雅黑" panose="020B0503020204020204" pitchFamily="34" charset="-122"/>
              </a:rPr>
              <a:t>假设</a:t>
            </a:r>
            <a:endParaRPr kumimoji="0" lang="zh-CN" altLang="en-US" sz="2400" b="0" i="0" u="none" strike="noStrike" kern="0" cap="none" spc="0" normalizeH="0" baseline="0" noProof="0" dirty="0" smtClean="0">
              <a:ln>
                <a:noFill/>
              </a:ln>
              <a:solidFill>
                <a:schemeClr val="bg1"/>
              </a:solidFill>
              <a:effectLst/>
              <a:uLnTx/>
              <a:uFillTx/>
              <a:ea typeface="微软雅黑" panose="020B0503020204020204" pitchFamily="34" charset="-122"/>
            </a:endParaRPr>
          </a:p>
        </p:txBody>
      </p:sp>
      <p:sp>
        <p:nvSpPr>
          <p:cNvPr id="44" name="矩形 43"/>
          <p:cNvSpPr/>
          <p:nvPr/>
        </p:nvSpPr>
        <p:spPr>
          <a:xfrm>
            <a:off x="4316231" y="3160114"/>
            <a:ext cx="3635141" cy="461665"/>
          </a:xfrm>
          <a:prstGeom prst="rect">
            <a:avLst/>
          </a:prstGeom>
        </p:spPr>
        <p:txBody>
          <a:bodyPr wrap="square" anchor="ctr">
            <a:spAutoFit/>
          </a:bodyPr>
          <a:lstStyle/>
          <a:p>
            <a:pPr algn="ct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添加</a:t>
            </a:r>
            <a:endParaRPr lang="zh-CN" altLang="en-US" sz="1600">
              <a:latin typeface="微软雅黑" panose="020B0503020204020204" pitchFamily="34" charset="-122"/>
              <a:ea typeface="微软雅黑" panose="020B0503020204020204" pitchFamily="34" charset="-122"/>
            </a:endParaRPr>
          </a:p>
        </p:txBody>
      </p:sp>
      <p:sp>
        <p:nvSpPr>
          <p:cNvPr id="45" name="Oval 38"/>
          <p:cNvSpPr>
            <a:spLocks noChangeArrowheads="1"/>
          </p:cNvSpPr>
          <p:nvPr/>
        </p:nvSpPr>
        <p:spPr bwMode="auto">
          <a:xfrm>
            <a:off x="8154320" y="2930193"/>
            <a:ext cx="1407275" cy="1384430"/>
          </a:xfrm>
          <a:prstGeom prst="ellipse">
            <a:avLst/>
          </a:prstGeom>
          <a:solidFill>
            <a:srgbClr val="414455"/>
          </a:solidFill>
          <a:ln w="19050">
            <a:noFill/>
            <a:rou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smtClean="0">
                <a:ln>
                  <a:noFill/>
                </a:ln>
                <a:solidFill>
                  <a:schemeClr val="bg1"/>
                </a:solidFill>
                <a:effectLst/>
                <a:uLnTx/>
                <a:uFillTx/>
                <a:ea typeface="微软雅黑" panose="020B0503020204020204" pitchFamily="34" charset="-122"/>
              </a:rPr>
              <a:t>进一步</a:t>
            </a:r>
            <a:endParaRPr kumimoji="0" lang="en-US" altLang="zh-CN" sz="2400" b="0" i="0" u="none" strike="noStrike" kern="0" cap="none" spc="0" normalizeH="0" baseline="0" noProof="0" smtClean="0">
              <a:ln>
                <a:noFill/>
              </a:ln>
              <a:solidFill>
                <a:schemeClr val="bg1"/>
              </a:solidFill>
              <a:effectLst/>
              <a:uLnTx/>
              <a:uFillTx/>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smtClean="0">
                <a:ln>
                  <a:noFill/>
                </a:ln>
                <a:solidFill>
                  <a:schemeClr val="bg1"/>
                </a:solidFill>
                <a:effectLst/>
                <a:uLnTx/>
                <a:uFillTx/>
                <a:ea typeface="微软雅黑" panose="020B0503020204020204" pitchFamily="34" charset="-122"/>
              </a:rPr>
              <a:t>目标</a:t>
            </a:r>
            <a:endParaRPr kumimoji="0" lang="zh-CN" altLang="en-US" sz="2400" b="0" i="0" u="none" strike="noStrike" kern="0" cap="none" spc="0" normalizeH="0" baseline="0" noProof="0" dirty="0" smtClean="0">
              <a:ln>
                <a:noFill/>
              </a:ln>
              <a:solidFill>
                <a:schemeClr val="bg1"/>
              </a:solidFill>
              <a:effectLst/>
              <a:uLnTx/>
              <a:uFillTx/>
              <a:ea typeface="微软雅黑" panose="020B0503020204020204" pitchFamily="34" charset="-122"/>
            </a:endParaRPr>
          </a:p>
        </p:txBody>
      </p:sp>
      <p:sp>
        <p:nvSpPr>
          <p:cNvPr id="46" name="Oval 38"/>
          <p:cNvSpPr>
            <a:spLocks noChangeArrowheads="1"/>
          </p:cNvSpPr>
          <p:nvPr/>
        </p:nvSpPr>
        <p:spPr bwMode="auto">
          <a:xfrm>
            <a:off x="8154320" y="4820444"/>
            <a:ext cx="1407275" cy="1384430"/>
          </a:xfrm>
          <a:prstGeom prst="ellipse">
            <a:avLst/>
          </a:prstGeom>
          <a:solidFill>
            <a:srgbClr val="414455"/>
          </a:solidFill>
          <a:ln w="19050">
            <a:noFill/>
            <a:rou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smtClean="0">
                <a:ln>
                  <a:noFill/>
                </a:ln>
                <a:solidFill>
                  <a:schemeClr val="bg1"/>
                </a:solidFill>
                <a:effectLst/>
                <a:uLnTx/>
                <a:uFillTx/>
                <a:ea typeface="微软雅黑" panose="020B0503020204020204" pitchFamily="34" charset="-122"/>
              </a:rPr>
              <a:t>思维</a:t>
            </a:r>
            <a:endParaRPr kumimoji="0" lang="en-US" altLang="zh-CN" sz="2400" b="0" i="0" u="none" strike="noStrike" kern="0" cap="none" spc="0" normalizeH="0" baseline="0" noProof="0" smtClean="0">
              <a:ln>
                <a:noFill/>
              </a:ln>
              <a:solidFill>
                <a:schemeClr val="bg1"/>
              </a:solidFill>
              <a:effectLst/>
              <a:uLnTx/>
              <a:uFillTx/>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2400" kern="0">
                <a:solidFill>
                  <a:schemeClr val="bg1"/>
                </a:solidFill>
                <a:ea typeface="微软雅黑" panose="020B0503020204020204" pitchFamily="34" charset="-122"/>
              </a:rPr>
              <a:t>发散</a:t>
            </a:r>
            <a:endParaRPr kumimoji="0" lang="zh-CN" altLang="en-US" sz="2400" b="0" i="0" u="none" strike="noStrike" kern="0" cap="none" spc="0" normalizeH="0" baseline="0" noProof="0" dirty="0" smtClean="0">
              <a:ln>
                <a:noFill/>
              </a:ln>
              <a:solidFill>
                <a:schemeClr val="bg1"/>
              </a:solidFill>
              <a:effectLst/>
              <a:uLnTx/>
              <a:uFillTx/>
              <a:ea typeface="微软雅黑" panose="020B0503020204020204" pitchFamily="34" charset="-122"/>
            </a:endParaRPr>
          </a:p>
        </p:txBody>
      </p:sp>
      <p:sp>
        <p:nvSpPr>
          <p:cNvPr id="47" name="矩形 46"/>
          <p:cNvSpPr/>
          <p:nvPr/>
        </p:nvSpPr>
        <p:spPr>
          <a:xfrm>
            <a:off x="681090" y="5060111"/>
            <a:ext cx="7057851" cy="461665"/>
          </a:xfrm>
          <a:prstGeom prst="rect">
            <a:avLst/>
          </a:prstGeom>
        </p:spPr>
        <p:txBody>
          <a:bodyPr wrap="square" anchor="ctr">
            <a:spAutoFit/>
          </a:bodyPr>
          <a:lstStyle/>
          <a:p>
            <a:pPr algn="ct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点击添加文本点击添加文本</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0000">
                                          <p:cBhvr additive="base">
                                            <p:cTn id="1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1549"/>
                                </p:stCondLst>
                                <p:childTnLst>
                                  <p:par>
                                    <p:cTn id="22" presetID="22"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49"/>
                                </p:stCondLst>
                                <p:childTnLst>
                                  <p:par>
                                    <p:cTn id="29" presetID="2" presetClass="entr" presetSubtype="1" fill="hold" grpId="0" nodeType="afterEffect" p14:presetBounceEnd="50000">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14:bounceEnd="50000">
                                          <p:cBhvr additive="base">
                                            <p:cTn id="31"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42"/>
                                            </p:tgtEl>
                                            <p:attrNameLst>
                                              <p:attrName>ppt_y</p:attrName>
                                            </p:attrNameLst>
                                          </p:cBhvr>
                                          <p:tavLst>
                                            <p:tav tm="0">
                                              <p:val>
                                                <p:strVal val="0-#ppt_h/2"/>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41"/>
                                            </p:tgtEl>
                                            <p:attrNameLst>
                                              <p:attrName>style.visibility</p:attrName>
                                            </p:attrNameLst>
                                          </p:cBhvr>
                                          <p:to>
                                            <p:strVal val="visible"/>
                                          </p:to>
                                        </p:set>
                                        <p:animEffect transition="in" filter="wipe(left)">
                                          <p:cBhvr>
                                            <p:cTn id="36" dur="100"/>
                                            <p:tgtEl>
                                              <p:spTgt spid="41"/>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41"/>
                                            </p:tgtEl>
                                          </p:cBhvr>
                                          <p:to x="80000" y="100000"/>
                                        </p:animScale>
                                        <p:anim by="(#ppt_w*0.10)" calcmode="lin" valueType="num">
                                          <p:cBhvr>
                                            <p:cTn id="39" dur="50" autoRev="1" fill="hold">
                                              <p:stCondLst>
                                                <p:cond delay="0"/>
                                              </p:stCondLst>
                                            </p:cTn>
                                            <p:tgtEl>
                                              <p:spTgt spid="41"/>
                                            </p:tgtEl>
                                            <p:attrNameLst>
                                              <p:attrName>ppt_x</p:attrName>
                                            </p:attrNameLst>
                                          </p:cBhvr>
                                        </p:anim>
                                        <p:anim by="(-#ppt_w*0.10)" calcmode="lin" valueType="num">
                                          <p:cBhvr>
                                            <p:cTn id="40" dur="50" autoRev="1" fill="hold">
                                              <p:stCondLst>
                                                <p:cond delay="0"/>
                                              </p:stCondLst>
                                            </p:cTn>
                                            <p:tgtEl>
                                              <p:spTgt spid="41"/>
                                            </p:tgtEl>
                                            <p:attrNameLst>
                                              <p:attrName>ppt_y</p:attrName>
                                            </p:attrNameLst>
                                          </p:cBhvr>
                                        </p:anim>
                                        <p:animRot by="-480000">
                                          <p:cBhvr>
                                            <p:cTn id="41" dur="50" autoRev="1" fill="hold">
                                              <p:stCondLst>
                                                <p:cond delay="0"/>
                                              </p:stCondLst>
                                            </p:cTn>
                                            <p:tgtEl>
                                              <p:spTgt spid="41"/>
                                            </p:tgtEl>
                                            <p:attrNameLst>
                                              <p:attrName>r</p:attrName>
                                            </p:attrNameLst>
                                          </p:cBhvr>
                                        </p:animRot>
                                      </p:childTnLst>
                                    </p:cTn>
                                  </p:par>
                                </p:childTnLst>
                              </p:cTn>
                            </p:par>
                            <p:par>
                              <p:cTn id="42" fill="hold">
                                <p:stCondLst>
                                  <p:cond delay="3099"/>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359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14:bounceEnd="50000">
                                          <p:cBhvr additive="base">
                                            <p:cTn id="52"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43"/>
                                            </p:tgtEl>
                                            <p:attrNameLst>
                                              <p:attrName>ppt_y</p:attrName>
                                            </p:attrNameLst>
                                          </p:cBhvr>
                                          <p:tavLst>
                                            <p:tav tm="0">
                                              <p:val>
                                                <p:strVal val="0-#ppt_h/2"/>
                                              </p:val>
                                            </p:tav>
                                            <p:tav tm="100000">
                                              <p:val>
                                                <p:strVal val="#ppt_y"/>
                                              </p:val>
                                            </p:tav>
                                          </p:tavLst>
                                        </p:anim>
                                      </p:childTnLst>
                                    </p:cTn>
                                  </p:par>
                                </p:childTnLst>
                              </p:cTn>
                            </p:par>
                            <p:par>
                              <p:cTn id="54" fill="hold">
                                <p:stCondLst>
                                  <p:cond delay="4099"/>
                                </p:stCondLst>
                                <p:childTnLst>
                                  <p:par>
                                    <p:cTn id="55" presetID="2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4599"/>
                                </p:stCondLst>
                                <p:childTnLst>
                                  <p:par>
                                    <p:cTn id="62" presetID="2" presetClass="entr" presetSubtype="1" fill="hold" grpId="0" nodeType="afterEffect" p14:presetBounceEnd="50000">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14:bounceEnd="50000">
                                          <p:cBhvr additive="base">
                                            <p:cTn id="64"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65" dur="500" fill="hold"/>
                                            <p:tgtEl>
                                              <p:spTgt spid="45"/>
                                            </p:tgtEl>
                                            <p:attrNameLst>
                                              <p:attrName>ppt_y</p:attrName>
                                            </p:attrNameLst>
                                          </p:cBhvr>
                                          <p:tavLst>
                                            <p:tav tm="0">
                                              <p:val>
                                                <p:strVal val="0-#ppt_h/2"/>
                                              </p:val>
                                            </p:tav>
                                            <p:tav tm="100000">
                                              <p:val>
                                                <p:strVal val="#ppt_y"/>
                                              </p:val>
                                            </p:tav>
                                          </p:tavLst>
                                        </p:anim>
                                      </p:childTnLst>
                                    </p:cTn>
                                  </p:par>
                                </p:childTnLst>
                              </p:cTn>
                            </p:par>
                            <p:par>
                              <p:cTn id="66" fill="hold">
                                <p:stCondLst>
                                  <p:cond delay="509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44"/>
                                            </p:tgtEl>
                                            <p:attrNameLst>
                                              <p:attrName>style.visibility</p:attrName>
                                            </p:attrNameLst>
                                          </p:cBhvr>
                                          <p:to>
                                            <p:strVal val="visible"/>
                                          </p:to>
                                        </p:set>
                                        <p:animEffect transition="in" filter="wipe(left)">
                                          <p:cBhvr>
                                            <p:cTn id="69" dur="100"/>
                                            <p:tgtEl>
                                              <p:spTgt spid="44"/>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44"/>
                                            </p:tgtEl>
                                          </p:cBhvr>
                                          <p:to x="80000" y="100000"/>
                                        </p:animScale>
                                        <p:anim by="(#ppt_w*0.10)" calcmode="lin" valueType="num">
                                          <p:cBhvr>
                                            <p:cTn id="72" dur="50" autoRev="1" fill="hold">
                                              <p:stCondLst>
                                                <p:cond delay="0"/>
                                              </p:stCondLst>
                                            </p:cTn>
                                            <p:tgtEl>
                                              <p:spTgt spid="44"/>
                                            </p:tgtEl>
                                            <p:attrNameLst>
                                              <p:attrName>ppt_x</p:attrName>
                                            </p:attrNameLst>
                                          </p:cBhvr>
                                        </p:anim>
                                        <p:anim by="(-#ppt_w*0.10)" calcmode="lin" valueType="num">
                                          <p:cBhvr>
                                            <p:cTn id="73" dur="50" autoRev="1" fill="hold">
                                              <p:stCondLst>
                                                <p:cond delay="0"/>
                                              </p:stCondLst>
                                            </p:cTn>
                                            <p:tgtEl>
                                              <p:spTgt spid="44"/>
                                            </p:tgtEl>
                                            <p:attrNameLst>
                                              <p:attrName>ppt_y</p:attrName>
                                            </p:attrNameLst>
                                          </p:cBhvr>
                                        </p:anim>
                                        <p:animRot by="-480000">
                                          <p:cBhvr>
                                            <p:cTn id="74" dur="50" autoRev="1" fill="hold">
                                              <p:stCondLst>
                                                <p:cond delay="0"/>
                                              </p:stCondLst>
                                            </p:cTn>
                                            <p:tgtEl>
                                              <p:spTgt spid="44"/>
                                            </p:tgtEl>
                                            <p:attrNameLst>
                                              <p:attrName>r</p:attrName>
                                            </p:attrNameLst>
                                          </p:cBhvr>
                                        </p:animRot>
                                      </p:childTnLst>
                                    </p:cTn>
                                  </p:par>
                                </p:childTnLst>
                              </p:cTn>
                            </p:par>
                            <p:par>
                              <p:cTn id="75" fill="hold">
                                <p:stCondLst>
                                  <p:cond delay="5650"/>
                                </p:stCondLst>
                                <p:childTnLst>
                                  <p:par>
                                    <p:cTn id="76" presetID="22" presetClass="entr" presetSubtype="1"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500"/>
                                            <p:tgtEl>
                                              <p:spTgt spid="10"/>
                                            </p:tgtEl>
                                          </p:cBhvr>
                                        </p:animEffect>
                                      </p:childTnLst>
                                    </p:cTn>
                                  </p:par>
                                </p:childTnLst>
                              </p:cTn>
                            </p:par>
                            <p:par>
                              <p:cTn id="82" fill="hold">
                                <p:stCondLst>
                                  <p:cond delay="6150"/>
                                </p:stCondLst>
                                <p:childTnLst>
                                  <p:par>
                                    <p:cTn id="83" presetID="2" presetClass="entr" presetSubtype="1" fill="hold" grpId="0" nodeType="afterEffect" p14:presetBounceEnd="50000">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14:bounceEnd="50000">
                                          <p:cBhvr additive="base">
                                            <p:cTn id="85" dur="5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86" dur="500" fill="hold"/>
                                            <p:tgtEl>
                                              <p:spTgt spid="46"/>
                                            </p:tgtEl>
                                            <p:attrNameLst>
                                              <p:attrName>ppt_y</p:attrName>
                                            </p:attrNameLst>
                                          </p:cBhvr>
                                          <p:tavLst>
                                            <p:tav tm="0">
                                              <p:val>
                                                <p:strVal val="0-#ppt_h/2"/>
                                              </p:val>
                                            </p:tav>
                                            <p:tav tm="100000">
                                              <p:val>
                                                <p:strVal val="#ppt_y"/>
                                              </p:val>
                                            </p:tav>
                                          </p:tavLst>
                                        </p:anim>
                                      </p:childTnLst>
                                    </p:cTn>
                                  </p:par>
                                </p:childTnLst>
                              </p:cTn>
                            </p:par>
                            <p:par>
                              <p:cTn id="87" fill="hold">
                                <p:stCondLst>
                                  <p:cond delay="6650"/>
                                </p:stCondLst>
                                <p:childTnLst>
                                  <p:par>
                                    <p:cTn id="88" presetID="22" presetClass="entr" presetSubtype="2"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right)">
                                          <p:cBhvr>
                                            <p:cTn id="90" dur="500"/>
                                            <p:tgtEl>
                                              <p:spTgt spid="36"/>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right)">
                                          <p:cBhvr>
                                            <p:cTn id="93" dur="500"/>
                                            <p:tgtEl>
                                              <p:spTgt spid="37"/>
                                            </p:tgtEl>
                                          </p:cBhvr>
                                        </p:animEffect>
                                      </p:childTnLst>
                                    </p:cTn>
                                  </p:par>
                                </p:childTnLst>
                              </p:cTn>
                            </p:par>
                            <p:par>
                              <p:cTn id="94" fill="hold">
                                <p:stCondLst>
                                  <p:cond delay="7150"/>
                                </p:stCondLst>
                                <p:childTnLst>
                                  <p:par>
                                    <p:cTn id="95" presetID="22" presetClass="entr" presetSubtype="2"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right)">
                                          <p:cBhvr>
                                            <p:cTn id="97" dur="500"/>
                                            <p:tgtEl>
                                              <p:spTgt spid="40"/>
                                            </p:tgtEl>
                                          </p:cBhvr>
                                        </p:animEffect>
                                      </p:childTnLst>
                                    </p:cTn>
                                  </p:par>
                                </p:childTnLst>
                              </p:cTn>
                            </p:par>
                            <p:par>
                              <p:cTn id="98" fill="hold">
                                <p:stCondLst>
                                  <p:cond delay="7650"/>
                                </p:stCondLst>
                                <p:childTnLst>
                                  <p:par>
                                    <p:cTn id="99" presetID="22" presetClass="entr" presetSubtype="8" fill="hold" grpId="0" nodeType="afterEffect">
                                      <p:stCondLst>
                                        <p:cond delay="0"/>
                                      </p:stCondLst>
                                      <p:iterate type="lt">
                                        <p:tmPct val="30000"/>
                                      </p:iterate>
                                      <p:childTnLst>
                                        <p:set>
                                          <p:cBhvr>
                                            <p:cTn id="100" dur="1" fill="hold">
                                              <p:stCondLst>
                                                <p:cond delay="0"/>
                                              </p:stCondLst>
                                            </p:cTn>
                                            <p:tgtEl>
                                              <p:spTgt spid="47"/>
                                            </p:tgtEl>
                                            <p:attrNameLst>
                                              <p:attrName>style.visibility</p:attrName>
                                            </p:attrNameLst>
                                          </p:cBhvr>
                                          <p:to>
                                            <p:strVal val="visible"/>
                                          </p:to>
                                        </p:set>
                                        <p:animEffect transition="in" filter="wipe(left)">
                                          <p:cBhvr>
                                            <p:cTn id="101" dur="100"/>
                                            <p:tgtEl>
                                              <p:spTgt spid="47"/>
                                            </p:tgtEl>
                                          </p:cBhvr>
                                        </p:animEffect>
                                      </p:childTnLst>
                                    </p:cTn>
                                  </p:par>
                                  <p:par>
                                    <p:cTn id="102" presetID="36" presetClass="emph" presetSubtype="0" fill="hold" grpId="1" nodeType="withEffect">
                                      <p:stCondLst>
                                        <p:cond delay="0"/>
                                      </p:stCondLst>
                                      <p:iterate type="lt">
                                        <p:tmPct val="30000"/>
                                      </p:iterate>
                                      <p:childTnLst>
                                        <p:animScale>
                                          <p:cBhvr>
                                            <p:cTn id="103" dur="50" autoRev="1" fill="hold">
                                              <p:stCondLst>
                                                <p:cond delay="0"/>
                                              </p:stCondLst>
                                            </p:cTn>
                                            <p:tgtEl>
                                              <p:spTgt spid="47"/>
                                            </p:tgtEl>
                                          </p:cBhvr>
                                          <p:to x="80000" y="100000"/>
                                        </p:animScale>
                                        <p:anim by="(#ppt_w*0.10)" calcmode="lin" valueType="num">
                                          <p:cBhvr>
                                            <p:cTn id="104" dur="50" autoRev="1" fill="hold">
                                              <p:stCondLst>
                                                <p:cond delay="0"/>
                                              </p:stCondLst>
                                            </p:cTn>
                                            <p:tgtEl>
                                              <p:spTgt spid="47"/>
                                            </p:tgtEl>
                                            <p:attrNameLst>
                                              <p:attrName>ppt_x</p:attrName>
                                            </p:attrNameLst>
                                          </p:cBhvr>
                                        </p:anim>
                                        <p:anim by="(-#ppt_w*0.10)" calcmode="lin" valueType="num">
                                          <p:cBhvr>
                                            <p:cTn id="105" dur="50" autoRev="1" fill="hold">
                                              <p:stCondLst>
                                                <p:cond delay="0"/>
                                              </p:stCondLst>
                                            </p:cTn>
                                            <p:tgtEl>
                                              <p:spTgt spid="47"/>
                                            </p:tgtEl>
                                            <p:attrNameLst>
                                              <p:attrName>ppt_y</p:attrName>
                                            </p:attrNameLst>
                                          </p:cBhvr>
                                        </p:anim>
                                        <p:animRot by="-480000">
                                          <p:cBhvr>
                                            <p:cTn id="106"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38" grpId="0" animBg="1"/>
          <p:bldP spid="40" grpId="0" animBg="1"/>
          <p:bldP spid="41" grpId="0"/>
          <p:bldP spid="41" grpId="1"/>
          <p:bldP spid="42" grpId="0" animBg="1"/>
          <p:bldP spid="43" grpId="0" animBg="1"/>
          <p:bldP spid="44" grpId="0"/>
          <p:bldP spid="44" grpId="1"/>
          <p:bldP spid="45" grpId="0" animBg="1"/>
          <p:bldP spid="46" grpId="0" animBg="1"/>
          <p:bldP spid="47" grpId="0"/>
          <p:bldP spid="4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1549"/>
                                </p:stCondLst>
                                <p:childTnLst>
                                  <p:par>
                                    <p:cTn id="22" presetID="22"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49"/>
                                </p:stCondLst>
                                <p:childTnLst>
                                  <p:par>
                                    <p:cTn id="29" presetID="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0-#ppt_h/2"/>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41"/>
                                            </p:tgtEl>
                                            <p:attrNameLst>
                                              <p:attrName>style.visibility</p:attrName>
                                            </p:attrNameLst>
                                          </p:cBhvr>
                                          <p:to>
                                            <p:strVal val="visible"/>
                                          </p:to>
                                        </p:set>
                                        <p:animEffect transition="in" filter="wipe(left)">
                                          <p:cBhvr>
                                            <p:cTn id="36" dur="100"/>
                                            <p:tgtEl>
                                              <p:spTgt spid="41"/>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41"/>
                                            </p:tgtEl>
                                          </p:cBhvr>
                                          <p:to x="80000" y="100000"/>
                                        </p:animScale>
                                        <p:anim by="(#ppt_w*0.10)" calcmode="lin" valueType="num">
                                          <p:cBhvr>
                                            <p:cTn id="39" dur="50" autoRev="1" fill="hold">
                                              <p:stCondLst>
                                                <p:cond delay="0"/>
                                              </p:stCondLst>
                                            </p:cTn>
                                            <p:tgtEl>
                                              <p:spTgt spid="41"/>
                                            </p:tgtEl>
                                            <p:attrNameLst>
                                              <p:attrName>ppt_x</p:attrName>
                                            </p:attrNameLst>
                                          </p:cBhvr>
                                        </p:anim>
                                        <p:anim by="(-#ppt_w*0.10)" calcmode="lin" valueType="num">
                                          <p:cBhvr>
                                            <p:cTn id="40" dur="50" autoRev="1" fill="hold">
                                              <p:stCondLst>
                                                <p:cond delay="0"/>
                                              </p:stCondLst>
                                            </p:cTn>
                                            <p:tgtEl>
                                              <p:spTgt spid="41"/>
                                            </p:tgtEl>
                                            <p:attrNameLst>
                                              <p:attrName>ppt_y</p:attrName>
                                            </p:attrNameLst>
                                          </p:cBhvr>
                                        </p:anim>
                                        <p:animRot by="-480000">
                                          <p:cBhvr>
                                            <p:cTn id="41" dur="50" autoRev="1" fill="hold">
                                              <p:stCondLst>
                                                <p:cond delay="0"/>
                                              </p:stCondLst>
                                            </p:cTn>
                                            <p:tgtEl>
                                              <p:spTgt spid="41"/>
                                            </p:tgtEl>
                                            <p:attrNameLst>
                                              <p:attrName>r</p:attrName>
                                            </p:attrNameLst>
                                          </p:cBhvr>
                                        </p:animRot>
                                      </p:childTnLst>
                                    </p:cTn>
                                  </p:par>
                                </p:childTnLst>
                              </p:cTn>
                            </p:par>
                            <p:par>
                              <p:cTn id="42" fill="hold">
                                <p:stCondLst>
                                  <p:cond delay="3099"/>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3599"/>
                                </p:stCondLst>
                                <p:childTnLst>
                                  <p:par>
                                    <p:cTn id="50" presetID="2" presetClass="entr" presetSubtype="1"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0-#ppt_h/2"/>
                                              </p:val>
                                            </p:tav>
                                            <p:tav tm="100000">
                                              <p:val>
                                                <p:strVal val="#ppt_y"/>
                                              </p:val>
                                            </p:tav>
                                          </p:tavLst>
                                        </p:anim>
                                      </p:childTnLst>
                                    </p:cTn>
                                  </p:par>
                                </p:childTnLst>
                              </p:cTn>
                            </p:par>
                            <p:par>
                              <p:cTn id="54" fill="hold">
                                <p:stCondLst>
                                  <p:cond delay="4099"/>
                                </p:stCondLst>
                                <p:childTnLst>
                                  <p:par>
                                    <p:cTn id="55" presetID="2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4599"/>
                                </p:stCondLst>
                                <p:childTnLst>
                                  <p:par>
                                    <p:cTn id="62" presetID="2" presetClass="entr" presetSubtype="1"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0-#ppt_h/2"/>
                                              </p:val>
                                            </p:tav>
                                            <p:tav tm="100000">
                                              <p:val>
                                                <p:strVal val="#ppt_y"/>
                                              </p:val>
                                            </p:tav>
                                          </p:tavLst>
                                        </p:anim>
                                      </p:childTnLst>
                                    </p:cTn>
                                  </p:par>
                                </p:childTnLst>
                              </p:cTn>
                            </p:par>
                            <p:par>
                              <p:cTn id="66" fill="hold">
                                <p:stCondLst>
                                  <p:cond delay="509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44"/>
                                            </p:tgtEl>
                                            <p:attrNameLst>
                                              <p:attrName>style.visibility</p:attrName>
                                            </p:attrNameLst>
                                          </p:cBhvr>
                                          <p:to>
                                            <p:strVal val="visible"/>
                                          </p:to>
                                        </p:set>
                                        <p:animEffect transition="in" filter="wipe(left)">
                                          <p:cBhvr>
                                            <p:cTn id="69" dur="100"/>
                                            <p:tgtEl>
                                              <p:spTgt spid="44"/>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44"/>
                                            </p:tgtEl>
                                          </p:cBhvr>
                                          <p:to x="80000" y="100000"/>
                                        </p:animScale>
                                        <p:anim by="(#ppt_w*0.10)" calcmode="lin" valueType="num">
                                          <p:cBhvr>
                                            <p:cTn id="72" dur="50" autoRev="1" fill="hold">
                                              <p:stCondLst>
                                                <p:cond delay="0"/>
                                              </p:stCondLst>
                                            </p:cTn>
                                            <p:tgtEl>
                                              <p:spTgt spid="44"/>
                                            </p:tgtEl>
                                            <p:attrNameLst>
                                              <p:attrName>ppt_x</p:attrName>
                                            </p:attrNameLst>
                                          </p:cBhvr>
                                        </p:anim>
                                        <p:anim by="(-#ppt_w*0.10)" calcmode="lin" valueType="num">
                                          <p:cBhvr>
                                            <p:cTn id="73" dur="50" autoRev="1" fill="hold">
                                              <p:stCondLst>
                                                <p:cond delay="0"/>
                                              </p:stCondLst>
                                            </p:cTn>
                                            <p:tgtEl>
                                              <p:spTgt spid="44"/>
                                            </p:tgtEl>
                                            <p:attrNameLst>
                                              <p:attrName>ppt_y</p:attrName>
                                            </p:attrNameLst>
                                          </p:cBhvr>
                                        </p:anim>
                                        <p:animRot by="-480000">
                                          <p:cBhvr>
                                            <p:cTn id="74" dur="50" autoRev="1" fill="hold">
                                              <p:stCondLst>
                                                <p:cond delay="0"/>
                                              </p:stCondLst>
                                            </p:cTn>
                                            <p:tgtEl>
                                              <p:spTgt spid="44"/>
                                            </p:tgtEl>
                                            <p:attrNameLst>
                                              <p:attrName>r</p:attrName>
                                            </p:attrNameLst>
                                          </p:cBhvr>
                                        </p:animRot>
                                      </p:childTnLst>
                                    </p:cTn>
                                  </p:par>
                                </p:childTnLst>
                              </p:cTn>
                            </p:par>
                            <p:par>
                              <p:cTn id="75" fill="hold">
                                <p:stCondLst>
                                  <p:cond delay="5650"/>
                                </p:stCondLst>
                                <p:childTnLst>
                                  <p:par>
                                    <p:cTn id="76" presetID="22" presetClass="entr" presetSubtype="1"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500"/>
                                            <p:tgtEl>
                                              <p:spTgt spid="10"/>
                                            </p:tgtEl>
                                          </p:cBhvr>
                                        </p:animEffect>
                                      </p:childTnLst>
                                    </p:cTn>
                                  </p:par>
                                </p:childTnLst>
                              </p:cTn>
                            </p:par>
                            <p:par>
                              <p:cTn id="82" fill="hold">
                                <p:stCondLst>
                                  <p:cond delay="6150"/>
                                </p:stCondLst>
                                <p:childTnLst>
                                  <p:par>
                                    <p:cTn id="83" presetID="2" presetClass="entr" presetSubtype="1"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0-#ppt_h/2"/>
                                              </p:val>
                                            </p:tav>
                                            <p:tav tm="100000">
                                              <p:val>
                                                <p:strVal val="#ppt_y"/>
                                              </p:val>
                                            </p:tav>
                                          </p:tavLst>
                                        </p:anim>
                                      </p:childTnLst>
                                    </p:cTn>
                                  </p:par>
                                </p:childTnLst>
                              </p:cTn>
                            </p:par>
                            <p:par>
                              <p:cTn id="87" fill="hold">
                                <p:stCondLst>
                                  <p:cond delay="6650"/>
                                </p:stCondLst>
                                <p:childTnLst>
                                  <p:par>
                                    <p:cTn id="88" presetID="22" presetClass="entr" presetSubtype="2"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right)">
                                          <p:cBhvr>
                                            <p:cTn id="90" dur="500"/>
                                            <p:tgtEl>
                                              <p:spTgt spid="36"/>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right)">
                                          <p:cBhvr>
                                            <p:cTn id="93" dur="500"/>
                                            <p:tgtEl>
                                              <p:spTgt spid="37"/>
                                            </p:tgtEl>
                                          </p:cBhvr>
                                        </p:animEffect>
                                      </p:childTnLst>
                                    </p:cTn>
                                  </p:par>
                                </p:childTnLst>
                              </p:cTn>
                            </p:par>
                            <p:par>
                              <p:cTn id="94" fill="hold">
                                <p:stCondLst>
                                  <p:cond delay="7150"/>
                                </p:stCondLst>
                                <p:childTnLst>
                                  <p:par>
                                    <p:cTn id="95" presetID="22" presetClass="entr" presetSubtype="2"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right)">
                                          <p:cBhvr>
                                            <p:cTn id="97" dur="500"/>
                                            <p:tgtEl>
                                              <p:spTgt spid="40"/>
                                            </p:tgtEl>
                                          </p:cBhvr>
                                        </p:animEffect>
                                      </p:childTnLst>
                                    </p:cTn>
                                  </p:par>
                                </p:childTnLst>
                              </p:cTn>
                            </p:par>
                            <p:par>
                              <p:cTn id="98" fill="hold">
                                <p:stCondLst>
                                  <p:cond delay="7650"/>
                                </p:stCondLst>
                                <p:childTnLst>
                                  <p:par>
                                    <p:cTn id="99" presetID="22" presetClass="entr" presetSubtype="8" fill="hold" grpId="0" nodeType="afterEffect">
                                      <p:stCondLst>
                                        <p:cond delay="0"/>
                                      </p:stCondLst>
                                      <p:iterate type="lt">
                                        <p:tmPct val="30000"/>
                                      </p:iterate>
                                      <p:childTnLst>
                                        <p:set>
                                          <p:cBhvr>
                                            <p:cTn id="100" dur="1" fill="hold">
                                              <p:stCondLst>
                                                <p:cond delay="0"/>
                                              </p:stCondLst>
                                            </p:cTn>
                                            <p:tgtEl>
                                              <p:spTgt spid="47"/>
                                            </p:tgtEl>
                                            <p:attrNameLst>
                                              <p:attrName>style.visibility</p:attrName>
                                            </p:attrNameLst>
                                          </p:cBhvr>
                                          <p:to>
                                            <p:strVal val="visible"/>
                                          </p:to>
                                        </p:set>
                                        <p:animEffect transition="in" filter="wipe(left)">
                                          <p:cBhvr>
                                            <p:cTn id="101" dur="100"/>
                                            <p:tgtEl>
                                              <p:spTgt spid="47"/>
                                            </p:tgtEl>
                                          </p:cBhvr>
                                        </p:animEffect>
                                      </p:childTnLst>
                                    </p:cTn>
                                  </p:par>
                                  <p:par>
                                    <p:cTn id="102" presetID="36" presetClass="emph" presetSubtype="0" fill="hold" grpId="1" nodeType="withEffect">
                                      <p:stCondLst>
                                        <p:cond delay="0"/>
                                      </p:stCondLst>
                                      <p:iterate type="lt">
                                        <p:tmPct val="30000"/>
                                      </p:iterate>
                                      <p:childTnLst>
                                        <p:animScale>
                                          <p:cBhvr>
                                            <p:cTn id="103" dur="50" autoRev="1" fill="hold">
                                              <p:stCondLst>
                                                <p:cond delay="0"/>
                                              </p:stCondLst>
                                            </p:cTn>
                                            <p:tgtEl>
                                              <p:spTgt spid="47"/>
                                            </p:tgtEl>
                                          </p:cBhvr>
                                          <p:to x="80000" y="100000"/>
                                        </p:animScale>
                                        <p:anim by="(#ppt_w*0.10)" calcmode="lin" valueType="num">
                                          <p:cBhvr>
                                            <p:cTn id="104" dur="50" autoRev="1" fill="hold">
                                              <p:stCondLst>
                                                <p:cond delay="0"/>
                                              </p:stCondLst>
                                            </p:cTn>
                                            <p:tgtEl>
                                              <p:spTgt spid="47"/>
                                            </p:tgtEl>
                                            <p:attrNameLst>
                                              <p:attrName>ppt_x</p:attrName>
                                            </p:attrNameLst>
                                          </p:cBhvr>
                                        </p:anim>
                                        <p:anim by="(-#ppt_w*0.10)" calcmode="lin" valueType="num">
                                          <p:cBhvr>
                                            <p:cTn id="105" dur="50" autoRev="1" fill="hold">
                                              <p:stCondLst>
                                                <p:cond delay="0"/>
                                              </p:stCondLst>
                                            </p:cTn>
                                            <p:tgtEl>
                                              <p:spTgt spid="47"/>
                                            </p:tgtEl>
                                            <p:attrNameLst>
                                              <p:attrName>ppt_y</p:attrName>
                                            </p:attrNameLst>
                                          </p:cBhvr>
                                        </p:anim>
                                        <p:animRot by="-480000">
                                          <p:cBhvr>
                                            <p:cTn id="106"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38" grpId="0" animBg="1"/>
          <p:bldP spid="40" grpId="0" animBg="1"/>
          <p:bldP spid="41" grpId="0"/>
          <p:bldP spid="41" grpId="1"/>
          <p:bldP spid="42" grpId="0" animBg="1"/>
          <p:bldP spid="43" grpId="0" animBg="1"/>
          <p:bldP spid="44" grpId="0"/>
          <p:bldP spid="44" grpId="1"/>
          <p:bldP spid="45" grpId="0" animBg="1"/>
          <p:bldP spid="46" grpId="0" animBg="1"/>
          <p:bldP spid="47" grpId="0"/>
          <p:bldP spid="47"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成果形式</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26654"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26654"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7" name="矩形 6"/>
          <p:cNvSpPr/>
          <p:nvPr/>
        </p:nvSpPr>
        <p:spPr>
          <a:xfrm>
            <a:off x="3160880"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160880"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9" name="矩形 8"/>
          <p:cNvSpPr/>
          <p:nvPr/>
        </p:nvSpPr>
        <p:spPr>
          <a:xfrm>
            <a:off x="5195106"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195106"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矩形 10"/>
          <p:cNvSpPr/>
          <p:nvPr/>
        </p:nvSpPr>
        <p:spPr>
          <a:xfrm>
            <a:off x="7229332" y="1700808"/>
            <a:ext cx="1800200" cy="180020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29332" y="3501008"/>
            <a:ext cx="1800200"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矩形 12"/>
          <p:cNvSpPr/>
          <p:nvPr/>
        </p:nvSpPr>
        <p:spPr>
          <a:xfrm>
            <a:off x="9263558" y="1700808"/>
            <a:ext cx="1800200" cy="180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263558" y="3501008"/>
            <a:ext cx="1800200" cy="108012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p:txBody>
      </p:sp>
      <p:grpSp>
        <p:nvGrpSpPr>
          <p:cNvPr id="15" name="组合 14"/>
          <p:cNvGrpSpPr/>
          <p:nvPr/>
        </p:nvGrpSpPr>
        <p:grpSpPr>
          <a:xfrm>
            <a:off x="1702982" y="1916832"/>
            <a:ext cx="647544" cy="832380"/>
            <a:chOff x="3095876" y="2479873"/>
            <a:chExt cx="366231" cy="470769"/>
          </a:xfrm>
        </p:grpSpPr>
        <p:sp>
          <p:nvSpPr>
            <p:cNvPr id="1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20" name="Freeform 64"/>
          <p:cNvSpPr>
            <a:spLocks noEditPoints="1"/>
          </p:cNvSpPr>
          <p:nvPr/>
        </p:nvSpPr>
        <p:spPr bwMode="auto">
          <a:xfrm flipH="1">
            <a:off x="3615266" y="1963511"/>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nvGrpSpPr>
          <p:cNvPr id="21" name="组合 20"/>
          <p:cNvGrpSpPr/>
          <p:nvPr/>
        </p:nvGrpSpPr>
        <p:grpSpPr>
          <a:xfrm>
            <a:off x="5816965" y="1928067"/>
            <a:ext cx="556482" cy="809910"/>
            <a:chOff x="5690315" y="3674507"/>
            <a:chExt cx="314729" cy="458061"/>
          </a:xfrm>
        </p:grpSpPr>
        <p:sp>
          <p:nvSpPr>
            <p:cNvPr id="22"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3"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24" name="Freeform 9"/>
          <p:cNvSpPr/>
          <p:nvPr/>
        </p:nvSpPr>
        <p:spPr bwMode="auto">
          <a:xfrm flipH="1">
            <a:off x="7666882" y="2043262"/>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nvGrpSpPr>
          <p:cNvPr id="25" name="组合 24"/>
          <p:cNvGrpSpPr/>
          <p:nvPr/>
        </p:nvGrpSpPr>
        <p:grpSpPr>
          <a:xfrm>
            <a:off x="9769338" y="1962625"/>
            <a:ext cx="788640" cy="740794"/>
            <a:chOff x="1784487" y="2486066"/>
            <a:chExt cx="446032" cy="418971"/>
          </a:xfrm>
        </p:grpSpPr>
        <p:sp>
          <p:nvSpPr>
            <p:cNvPr id="26"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7"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8"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9"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0"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1"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32" name="组合 31"/>
          <p:cNvGrpSpPr/>
          <p:nvPr/>
        </p:nvGrpSpPr>
        <p:grpSpPr>
          <a:xfrm>
            <a:off x="1918742" y="2996952"/>
            <a:ext cx="8352927" cy="216024"/>
            <a:chOff x="1918742" y="3212976"/>
            <a:chExt cx="8352927" cy="216024"/>
          </a:xfrm>
        </p:grpSpPr>
        <p:sp>
          <p:nvSpPr>
            <p:cNvPr id="33" name="椭圆 32"/>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等腰三角形 38"/>
          <p:cNvSpPr/>
          <p:nvPr/>
        </p:nvSpPr>
        <p:spPr>
          <a:xfrm flipV="1">
            <a:off x="1901460"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flipV="1">
            <a:off x="3935686"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flipV="1">
            <a:off x="5969912"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flipV="1">
            <a:off x="8004138"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flipV="1">
            <a:off x="10038364" y="4581128"/>
            <a:ext cx="250588" cy="2160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1472756" y="4931876"/>
            <a:ext cx="1107996" cy="369332"/>
          </a:xfrm>
          <a:prstGeom prst="rect">
            <a:avLst/>
          </a:prstGeom>
          <a:noFill/>
        </p:spPr>
        <p:txBody>
          <a:bodyPr wrap="none" rtlCol="0">
            <a:spAutoFit/>
          </a:bodyPr>
          <a:lstStyle/>
          <a:p>
            <a:pPr algn="ctr"/>
            <a:r>
              <a:rPr lang="zh-CN" altLang="en-US" smtClean="0">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506983" y="4931876"/>
            <a:ext cx="1107996" cy="369332"/>
          </a:xfrm>
          <a:prstGeom prst="rect">
            <a:avLst/>
          </a:prstGeom>
          <a:noFill/>
        </p:spPr>
        <p:txBody>
          <a:bodyPr wrap="none"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541209" y="4931876"/>
            <a:ext cx="1107996" cy="369332"/>
          </a:xfrm>
          <a:prstGeom prst="rect">
            <a:avLst/>
          </a:prstGeom>
          <a:noFill/>
        </p:spPr>
        <p:txBody>
          <a:bodyPr wrap="none"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575435" y="4931876"/>
            <a:ext cx="1107996" cy="369332"/>
          </a:xfrm>
          <a:prstGeom prst="rect">
            <a:avLst/>
          </a:prstGeom>
          <a:noFill/>
        </p:spPr>
        <p:txBody>
          <a:bodyPr wrap="none"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9609661" y="4931876"/>
            <a:ext cx="1107996" cy="369332"/>
          </a:xfrm>
          <a:prstGeom prst="rect">
            <a:avLst/>
          </a:prstGeom>
          <a:noFill/>
        </p:spPr>
        <p:txBody>
          <a:bodyPr wrap="none"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49" name="矩形 48"/>
          <p:cNvSpPr/>
          <p:nvPr/>
        </p:nvSpPr>
        <p:spPr>
          <a:xfrm>
            <a:off x="1126654" y="5445224"/>
            <a:ext cx="9937104" cy="58920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smtClean="0">
                <a:latin typeface="微软雅黑" panose="020B0503020204020204" pitchFamily="34" charset="-122"/>
                <a:ea typeface="微软雅黑" panose="020B0503020204020204" pitchFamily="34" charset="-122"/>
              </a:rPr>
              <a:t>研究成果</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1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15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1" fill="hold" grpId="0" nodeType="withEffect">
                                      <p:stCondLst>
                                        <p:cond delay="20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42" presetClass="entr" presetSubtype="0" fill="hold" nodeType="withEffect">
                                      <p:stCondLst>
                                        <p:cond delay="25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5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2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25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22" presetClass="entr" presetSubtype="8" fill="hold" nodeType="withEffect">
                                      <p:stCondLst>
                                        <p:cond delay="30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10" presetClass="entr" presetSubtype="0" fill="hold" grpId="0" nodeType="withEffect">
                                      <p:stCondLst>
                                        <p:cond delay="250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42" presetClass="entr" presetSubtype="0" fill="hold" grpId="0" nodeType="withEffect">
                                      <p:stCondLst>
                                        <p:cond delay="250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strVal val="#ppt_x"/>
                                              </p:val>
                                            </p:tav>
                                            <p:tav tm="100000">
                                              <p:val>
                                                <p:strVal val="#ppt_x"/>
                                              </p:val>
                                            </p:tav>
                                          </p:tavLst>
                                        </p:anim>
                                        <p:anim calcmode="lin" valueType="num">
                                          <p:cBhvr>
                                            <p:cTn id="92" dur="500" fill="hold"/>
                                            <p:tgtEl>
                                              <p:spTgt spid="44"/>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300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350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400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grpId="0" nodeType="withEffect">
                                      <p:stCondLst>
                                        <p:cond delay="450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42" presetClass="entr" presetSubtype="0" fill="hold" grpId="0" nodeType="withEffect">
                                      <p:stCondLst>
                                        <p:cond delay="300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350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anim calcmode="lin" valueType="num">
                                          <p:cBhvr>
                                            <p:cTn id="113" dur="500" fill="hold"/>
                                            <p:tgtEl>
                                              <p:spTgt spid="46"/>
                                            </p:tgtEl>
                                            <p:attrNameLst>
                                              <p:attrName>ppt_x</p:attrName>
                                            </p:attrNameLst>
                                          </p:cBhvr>
                                          <p:tavLst>
                                            <p:tav tm="0">
                                              <p:val>
                                                <p:strVal val="#ppt_x"/>
                                              </p:val>
                                            </p:tav>
                                            <p:tav tm="100000">
                                              <p:val>
                                                <p:strVal val="#ppt_x"/>
                                              </p:val>
                                            </p:tav>
                                          </p:tavLst>
                                        </p:anim>
                                        <p:anim calcmode="lin" valueType="num">
                                          <p:cBhvr>
                                            <p:cTn id="114" dur="500" fill="hold"/>
                                            <p:tgtEl>
                                              <p:spTgt spid="4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00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anim calcmode="lin" valueType="num">
                                          <p:cBhvr>
                                            <p:cTn id="118" dur="500" fill="hold"/>
                                            <p:tgtEl>
                                              <p:spTgt spid="47"/>
                                            </p:tgtEl>
                                            <p:attrNameLst>
                                              <p:attrName>ppt_x</p:attrName>
                                            </p:attrNameLst>
                                          </p:cBhvr>
                                          <p:tavLst>
                                            <p:tav tm="0">
                                              <p:val>
                                                <p:strVal val="#ppt_x"/>
                                              </p:val>
                                            </p:tav>
                                            <p:tav tm="100000">
                                              <p:val>
                                                <p:strVal val="#ppt_x"/>
                                              </p:val>
                                            </p:tav>
                                          </p:tavLst>
                                        </p:anim>
                                        <p:anim calcmode="lin" valueType="num">
                                          <p:cBhvr>
                                            <p:cTn id="119" dur="500" fill="hold"/>
                                            <p:tgtEl>
                                              <p:spTgt spid="4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450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anim calcmode="lin" valueType="num">
                                          <p:cBhvr>
                                            <p:cTn id="123" dur="500" fill="hold"/>
                                            <p:tgtEl>
                                              <p:spTgt spid="48"/>
                                            </p:tgtEl>
                                            <p:attrNameLst>
                                              <p:attrName>ppt_x</p:attrName>
                                            </p:attrNameLst>
                                          </p:cBhvr>
                                          <p:tavLst>
                                            <p:tav tm="0">
                                              <p:val>
                                                <p:strVal val="#ppt_x"/>
                                              </p:val>
                                            </p:tav>
                                            <p:tav tm="100000">
                                              <p:val>
                                                <p:strVal val="#ppt_x"/>
                                              </p:val>
                                            </p:tav>
                                          </p:tavLst>
                                        </p:anim>
                                        <p:anim calcmode="lin" valueType="num">
                                          <p:cBhvr>
                                            <p:cTn id="124" dur="500" fill="hold"/>
                                            <p:tgtEl>
                                              <p:spTgt spid="48"/>
                                            </p:tgtEl>
                                            <p:attrNameLst>
                                              <p:attrName>ppt_y</p:attrName>
                                            </p:attrNameLst>
                                          </p:cBhvr>
                                          <p:tavLst>
                                            <p:tav tm="0">
                                              <p:val>
                                                <p:strVal val="#ppt_y+.1"/>
                                              </p:val>
                                            </p:tav>
                                            <p:tav tm="100000">
                                              <p:val>
                                                <p:strVal val="#ppt_y"/>
                                              </p:val>
                                            </p:tav>
                                          </p:tavLst>
                                        </p:anim>
                                      </p:childTnLst>
                                    </p:cTn>
                                  </p:par>
                                </p:childTnLst>
                              </p:cTn>
                            </p:par>
                            <p:par>
                              <p:cTn id="125" fill="hold">
                                <p:stCondLst>
                                  <p:cond delay="1549"/>
                                </p:stCondLst>
                                <p:childTnLst>
                                  <p:par>
                                    <p:cTn id="126" presetID="42"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4" grpId="0" animBg="1"/>
          <p:bldP spid="39" grpId="0" animBg="1"/>
          <p:bldP spid="40" grpId="0" animBg="1"/>
          <p:bldP spid="41" grpId="0" animBg="1"/>
          <p:bldP spid="42" grpId="0" animBg="1"/>
          <p:bldP spid="43" grpId="0" animBg="1"/>
          <p:bldP spid="44" grpId="0"/>
          <p:bldP spid="45" grpId="0"/>
          <p:bldP spid="46" grpId="0"/>
          <p:bldP spid="47" grpId="0"/>
          <p:bldP spid="48" grpId="0"/>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1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15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1" fill="hold" grpId="0" nodeType="withEffect">
                                      <p:stCondLst>
                                        <p:cond delay="20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42" presetClass="entr" presetSubtype="0" fill="hold" nodeType="withEffect">
                                      <p:stCondLst>
                                        <p:cond delay="25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5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2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50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250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22" presetClass="entr" presetSubtype="8" fill="hold" nodeType="withEffect">
                                      <p:stCondLst>
                                        <p:cond delay="30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10" presetClass="entr" presetSubtype="0" fill="hold" grpId="0" nodeType="withEffect">
                                      <p:stCondLst>
                                        <p:cond delay="250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42" presetClass="entr" presetSubtype="0" fill="hold" grpId="0" nodeType="withEffect">
                                      <p:stCondLst>
                                        <p:cond delay="250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strVal val="#ppt_x"/>
                                              </p:val>
                                            </p:tav>
                                            <p:tav tm="100000">
                                              <p:val>
                                                <p:strVal val="#ppt_x"/>
                                              </p:val>
                                            </p:tav>
                                          </p:tavLst>
                                        </p:anim>
                                        <p:anim calcmode="lin" valueType="num">
                                          <p:cBhvr>
                                            <p:cTn id="92" dur="500" fill="hold"/>
                                            <p:tgtEl>
                                              <p:spTgt spid="44"/>
                                            </p:tgtEl>
                                            <p:attrNameLst>
                                              <p:attrName>ppt_y</p:attrName>
                                            </p:attrNameLst>
                                          </p:cBhvr>
                                          <p:tavLst>
                                            <p:tav tm="0">
                                              <p:val>
                                                <p:strVal val="#ppt_y+.1"/>
                                              </p:val>
                                            </p:tav>
                                            <p:tav tm="100000">
                                              <p:val>
                                                <p:strVal val="#ppt_y"/>
                                              </p:val>
                                            </p:tav>
                                          </p:tavLst>
                                        </p:anim>
                                      </p:childTnLst>
                                    </p:cTn>
                                  </p:par>
                                  <p:par>
                                    <p:cTn id="93" presetID="10" presetClass="entr" presetSubtype="0" fill="hold" grpId="0" nodeType="withEffect">
                                      <p:stCondLst>
                                        <p:cond delay="300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350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400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grpId="0" nodeType="withEffect">
                                      <p:stCondLst>
                                        <p:cond delay="450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42" presetClass="entr" presetSubtype="0" fill="hold" grpId="0" nodeType="withEffect">
                                      <p:stCondLst>
                                        <p:cond delay="300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350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anim calcmode="lin" valueType="num">
                                          <p:cBhvr>
                                            <p:cTn id="113" dur="500" fill="hold"/>
                                            <p:tgtEl>
                                              <p:spTgt spid="46"/>
                                            </p:tgtEl>
                                            <p:attrNameLst>
                                              <p:attrName>ppt_x</p:attrName>
                                            </p:attrNameLst>
                                          </p:cBhvr>
                                          <p:tavLst>
                                            <p:tav tm="0">
                                              <p:val>
                                                <p:strVal val="#ppt_x"/>
                                              </p:val>
                                            </p:tav>
                                            <p:tav tm="100000">
                                              <p:val>
                                                <p:strVal val="#ppt_x"/>
                                              </p:val>
                                            </p:tav>
                                          </p:tavLst>
                                        </p:anim>
                                        <p:anim calcmode="lin" valueType="num">
                                          <p:cBhvr>
                                            <p:cTn id="114" dur="500" fill="hold"/>
                                            <p:tgtEl>
                                              <p:spTgt spid="4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00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anim calcmode="lin" valueType="num">
                                          <p:cBhvr>
                                            <p:cTn id="118" dur="500" fill="hold"/>
                                            <p:tgtEl>
                                              <p:spTgt spid="47"/>
                                            </p:tgtEl>
                                            <p:attrNameLst>
                                              <p:attrName>ppt_x</p:attrName>
                                            </p:attrNameLst>
                                          </p:cBhvr>
                                          <p:tavLst>
                                            <p:tav tm="0">
                                              <p:val>
                                                <p:strVal val="#ppt_x"/>
                                              </p:val>
                                            </p:tav>
                                            <p:tav tm="100000">
                                              <p:val>
                                                <p:strVal val="#ppt_x"/>
                                              </p:val>
                                            </p:tav>
                                          </p:tavLst>
                                        </p:anim>
                                        <p:anim calcmode="lin" valueType="num">
                                          <p:cBhvr>
                                            <p:cTn id="119" dur="500" fill="hold"/>
                                            <p:tgtEl>
                                              <p:spTgt spid="4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450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anim calcmode="lin" valueType="num">
                                          <p:cBhvr>
                                            <p:cTn id="123" dur="500" fill="hold"/>
                                            <p:tgtEl>
                                              <p:spTgt spid="48"/>
                                            </p:tgtEl>
                                            <p:attrNameLst>
                                              <p:attrName>ppt_x</p:attrName>
                                            </p:attrNameLst>
                                          </p:cBhvr>
                                          <p:tavLst>
                                            <p:tav tm="0">
                                              <p:val>
                                                <p:strVal val="#ppt_x"/>
                                              </p:val>
                                            </p:tav>
                                            <p:tav tm="100000">
                                              <p:val>
                                                <p:strVal val="#ppt_x"/>
                                              </p:val>
                                            </p:tav>
                                          </p:tavLst>
                                        </p:anim>
                                        <p:anim calcmode="lin" valueType="num">
                                          <p:cBhvr>
                                            <p:cTn id="124" dur="500" fill="hold"/>
                                            <p:tgtEl>
                                              <p:spTgt spid="48"/>
                                            </p:tgtEl>
                                            <p:attrNameLst>
                                              <p:attrName>ppt_y</p:attrName>
                                            </p:attrNameLst>
                                          </p:cBhvr>
                                          <p:tavLst>
                                            <p:tav tm="0">
                                              <p:val>
                                                <p:strVal val="#ppt_y+.1"/>
                                              </p:val>
                                            </p:tav>
                                            <p:tav tm="100000">
                                              <p:val>
                                                <p:strVal val="#ppt_y"/>
                                              </p:val>
                                            </p:tav>
                                          </p:tavLst>
                                        </p:anim>
                                      </p:childTnLst>
                                    </p:cTn>
                                  </p:par>
                                </p:childTnLst>
                              </p:cTn>
                            </p:par>
                            <p:par>
                              <p:cTn id="125" fill="hold">
                                <p:stCondLst>
                                  <p:cond delay="1549"/>
                                </p:stCondLst>
                                <p:childTnLst>
                                  <p:par>
                                    <p:cTn id="126" presetID="42"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1000"/>
                                            <p:tgtEl>
                                              <p:spTgt spid="49"/>
                                            </p:tgtEl>
                                          </p:cBhvr>
                                        </p:animEffect>
                                        <p:anim calcmode="lin" valueType="num">
                                          <p:cBhvr>
                                            <p:cTn id="129" dur="1000" fill="hold"/>
                                            <p:tgtEl>
                                              <p:spTgt spid="49"/>
                                            </p:tgtEl>
                                            <p:attrNameLst>
                                              <p:attrName>ppt_x</p:attrName>
                                            </p:attrNameLst>
                                          </p:cBhvr>
                                          <p:tavLst>
                                            <p:tav tm="0">
                                              <p:val>
                                                <p:strVal val="#ppt_x"/>
                                              </p:val>
                                            </p:tav>
                                            <p:tav tm="100000">
                                              <p:val>
                                                <p:strVal val="#ppt_x"/>
                                              </p:val>
                                            </p:tav>
                                          </p:tavLst>
                                        </p:anim>
                                        <p:anim calcmode="lin" valueType="num">
                                          <p:cBhvr>
                                            <p:cTn id="1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4" grpId="0" animBg="1"/>
          <p:bldP spid="39" grpId="0" animBg="1"/>
          <p:bldP spid="40" grpId="0" animBg="1"/>
          <p:bldP spid="41" grpId="0" animBg="1"/>
          <p:bldP spid="42" grpId="0" animBg="1"/>
          <p:bldP spid="43" grpId="0" animBg="1"/>
          <p:bldP spid="44" grpId="0"/>
          <p:bldP spid="45" grpId="0"/>
          <p:bldP spid="46" grpId="0"/>
          <p:bldP spid="47" grpId="0"/>
          <p:bldP spid="48" grpId="0"/>
          <p:bldP spid="49"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应用前景</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1048342" y="1902232"/>
            <a:ext cx="1207180" cy="1207443"/>
          </a:xfrm>
          <a:prstGeom prst="rect">
            <a:avLst/>
          </a:prstGeom>
          <a:solidFill>
            <a:srgbClr val="C00000"/>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2"/>
          <p:cNvSpPr>
            <a:spLocks noChangeArrowheads="1"/>
          </p:cNvSpPr>
          <p:nvPr/>
        </p:nvSpPr>
        <p:spPr bwMode="auto">
          <a:xfrm>
            <a:off x="2379240" y="1890178"/>
            <a:ext cx="1207180" cy="1207443"/>
          </a:xfrm>
          <a:prstGeom prst="rect">
            <a:avLst/>
          </a:prstGeom>
          <a:solidFill>
            <a:srgbClr val="414455"/>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3"/>
          <p:cNvSpPr>
            <a:spLocks noChangeArrowheads="1"/>
          </p:cNvSpPr>
          <p:nvPr/>
        </p:nvSpPr>
        <p:spPr bwMode="auto">
          <a:xfrm>
            <a:off x="3710138" y="1902232"/>
            <a:ext cx="1207180" cy="1207443"/>
          </a:xfrm>
          <a:prstGeom prst="rect">
            <a:avLst/>
          </a:prstGeom>
          <a:solidFill>
            <a:srgbClr val="414455"/>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4"/>
          <p:cNvSpPr>
            <a:spLocks noChangeArrowheads="1"/>
          </p:cNvSpPr>
          <p:nvPr/>
        </p:nvSpPr>
        <p:spPr bwMode="auto">
          <a:xfrm>
            <a:off x="1048342" y="3266632"/>
            <a:ext cx="1207180" cy="1207443"/>
          </a:xfrm>
          <a:prstGeom prst="rect">
            <a:avLst/>
          </a:prstGeom>
          <a:solidFill>
            <a:srgbClr val="C00000"/>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5"/>
          <p:cNvSpPr>
            <a:spLocks noChangeArrowheads="1"/>
          </p:cNvSpPr>
          <p:nvPr/>
        </p:nvSpPr>
        <p:spPr bwMode="auto">
          <a:xfrm>
            <a:off x="2379240" y="3266632"/>
            <a:ext cx="1207180" cy="1207443"/>
          </a:xfrm>
          <a:prstGeom prst="rect">
            <a:avLst/>
          </a:prstGeom>
          <a:solidFill>
            <a:srgbClr val="414455"/>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6"/>
          <p:cNvSpPr>
            <a:spLocks noChangeArrowheads="1"/>
          </p:cNvSpPr>
          <p:nvPr/>
        </p:nvSpPr>
        <p:spPr bwMode="auto">
          <a:xfrm>
            <a:off x="3710138" y="3266632"/>
            <a:ext cx="1207180" cy="1207443"/>
          </a:xfrm>
          <a:prstGeom prst="rect">
            <a:avLst/>
          </a:prstGeom>
          <a:solidFill>
            <a:srgbClr val="414455"/>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7"/>
          <p:cNvSpPr>
            <a:spLocks noChangeArrowheads="1"/>
          </p:cNvSpPr>
          <p:nvPr/>
        </p:nvSpPr>
        <p:spPr bwMode="auto">
          <a:xfrm>
            <a:off x="1048342" y="4597821"/>
            <a:ext cx="1207180" cy="1207443"/>
          </a:xfrm>
          <a:prstGeom prst="rect">
            <a:avLst/>
          </a:prstGeom>
          <a:solidFill>
            <a:srgbClr val="414455"/>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8"/>
          <p:cNvSpPr>
            <a:spLocks noChangeArrowheads="1"/>
          </p:cNvSpPr>
          <p:nvPr/>
        </p:nvSpPr>
        <p:spPr bwMode="auto">
          <a:xfrm>
            <a:off x="2379240" y="4597821"/>
            <a:ext cx="1207180" cy="1207443"/>
          </a:xfrm>
          <a:prstGeom prst="rect">
            <a:avLst/>
          </a:prstGeom>
          <a:solidFill>
            <a:srgbClr val="414455"/>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9"/>
          <p:cNvSpPr>
            <a:spLocks noChangeArrowheads="1"/>
          </p:cNvSpPr>
          <p:nvPr/>
        </p:nvSpPr>
        <p:spPr bwMode="auto">
          <a:xfrm>
            <a:off x="3710138" y="4597821"/>
            <a:ext cx="1207180" cy="1207443"/>
          </a:xfrm>
          <a:prstGeom prst="rect">
            <a:avLst/>
          </a:prstGeom>
          <a:solidFill>
            <a:srgbClr val="C00000"/>
          </a:solidFill>
          <a:ln>
            <a:noFill/>
          </a:ln>
        </p:spPr>
        <p:txBody>
          <a:bodyPr anchor="ctr"/>
          <a:lstStyle/>
          <a:p>
            <a:endParaRPr lang="zh-CN" altLang="en-US" sz="20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8343" y="1890178"/>
            <a:ext cx="1207179" cy="121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138" y="1890178"/>
            <a:ext cx="1207180" cy="121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240" y="3266632"/>
            <a:ext cx="1207180" cy="120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343" y="4597821"/>
            <a:ext cx="1207179" cy="120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137" y="4597821"/>
            <a:ext cx="1207182" cy="120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线形标注 2(带强调线) 2"/>
          <p:cNvSpPr/>
          <p:nvPr/>
        </p:nvSpPr>
        <p:spPr bwMode="auto">
          <a:xfrm>
            <a:off x="6277539" y="1668016"/>
            <a:ext cx="4858227" cy="641336"/>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r>
              <a:rPr lang="zh-CN" altLang="en-US" sz="1600" smtClean="0">
                <a:solidFill>
                  <a:srgbClr val="414455"/>
                </a:solidFill>
                <a:latin typeface="微软雅黑" panose="020B0503020204020204" pitchFamily="34" charset="-122"/>
                <a:ea typeface="微软雅黑" panose="020B0503020204020204" pitchFamily="34" charset="-122"/>
              </a:rPr>
              <a:t>点击添加文字</a:t>
            </a:r>
            <a:r>
              <a:rPr lang="zh-CN" altLang="en-US" sz="1600">
                <a:solidFill>
                  <a:srgbClr val="414455"/>
                </a:solidFill>
                <a:latin typeface="微软雅黑" panose="020B0503020204020204" pitchFamily="34" charset="-122"/>
                <a:ea typeface="微软雅黑" panose="020B0503020204020204" pitchFamily="34" charset="-122"/>
              </a:rPr>
              <a:t>点击添加</a:t>
            </a:r>
            <a:r>
              <a:rPr lang="zh-CN" altLang="en-US" sz="1600" smtClean="0">
                <a:solidFill>
                  <a:srgbClr val="414455"/>
                </a:solidFill>
                <a:latin typeface="微软雅黑" panose="020B0503020204020204" pitchFamily="34" charset="-122"/>
                <a:ea typeface="微软雅黑" panose="020B0503020204020204" pitchFamily="34" charset="-122"/>
              </a:rPr>
              <a:t>文字</a:t>
            </a:r>
            <a:r>
              <a:rPr lang="zh-CN" altLang="en-US" sz="1600">
                <a:solidFill>
                  <a:srgbClr val="414455"/>
                </a:solidFill>
                <a:latin typeface="微软雅黑" panose="020B0503020204020204" pitchFamily="34" charset="-122"/>
                <a:ea typeface="微软雅黑" panose="020B0503020204020204" pitchFamily="34" charset="-122"/>
              </a:rPr>
              <a:t>点击添加</a:t>
            </a:r>
            <a:r>
              <a:rPr lang="zh-CN" altLang="en-US" sz="1600" smtClean="0">
                <a:solidFill>
                  <a:srgbClr val="414455"/>
                </a:solidFill>
                <a:latin typeface="微软雅黑" panose="020B0503020204020204" pitchFamily="34" charset="-122"/>
                <a:ea typeface="微软雅黑" panose="020B0503020204020204" pitchFamily="34" charset="-122"/>
              </a:rPr>
              <a:t>文字</a:t>
            </a:r>
            <a:r>
              <a:rPr lang="zh-CN" altLang="en-US" sz="1600">
                <a:solidFill>
                  <a:srgbClr val="414455"/>
                </a:solidFill>
                <a:latin typeface="微软雅黑" panose="020B0503020204020204" pitchFamily="34" charset="-122"/>
                <a:ea typeface="微软雅黑" panose="020B0503020204020204" pitchFamily="34" charset="-122"/>
              </a:rPr>
              <a:t>点击添加</a:t>
            </a:r>
            <a:r>
              <a:rPr lang="zh-CN" altLang="en-US" sz="1600" smtClean="0">
                <a:solidFill>
                  <a:srgbClr val="414455"/>
                </a:solidFill>
                <a:latin typeface="微软雅黑" panose="020B0503020204020204" pitchFamily="34" charset="-122"/>
                <a:ea typeface="微软雅黑" panose="020B0503020204020204" pitchFamily="34" charset="-122"/>
              </a:rPr>
              <a:t>文字</a:t>
            </a:r>
            <a:r>
              <a:rPr lang="zh-CN" altLang="en-US" sz="1600">
                <a:solidFill>
                  <a:srgbClr val="414455"/>
                </a:solidFill>
                <a:latin typeface="微软雅黑" panose="020B0503020204020204" pitchFamily="34" charset="-122"/>
                <a:ea typeface="微软雅黑" panose="020B0503020204020204" pitchFamily="34" charset="-122"/>
              </a:rPr>
              <a:t>点击添加</a:t>
            </a:r>
            <a:r>
              <a:rPr lang="zh-CN" altLang="en-US" sz="1600" smtClean="0">
                <a:solidFill>
                  <a:srgbClr val="414455"/>
                </a:solidFill>
                <a:latin typeface="微软雅黑" panose="020B0503020204020204" pitchFamily="34" charset="-122"/>
                <a:ea typeface="微软雅黑" panose="020B0503020204020204" pitchFamily="34" charset="-122"/>
              </a:rPr>
              <a:t>文字</a:t>
            </a:r>
            <a:r>
              <a:rPr lang="zh-CN" altLang="en-US" sz="1600">
                <a:solidFill>
                  <a:srgbClr val="414455"/>
                </a:solidFill>
                <a:latin typeface="微软雅黑" panose="020B0503020204020204" pitchFamily="34" charset="-122"/>
                <a:ea typeface="微软雅黑" panose="020B0503020204020204" pitchFamily="34" charset="-122"/>
              </a:rPr>
              <a:t>点击添加文字</a:t>
            </a:r>
            <a:endParaRPr lang="zh-CN" altLang="en-US" sz="1600">
              <a:solidFill>
                <a:srgbClr val="414455"/>
              </a:solidFill>
              <a:latin typeface="微软雅黑" panose="020B0503020204020204" pitchFamily="34" charset="-122"/>
              <a:ea typeface="微软雅黑" panose="020B0503020204020204" pitchFamily="34" charset="-122"/>
            </a:endParaRPr>
          </a:p>
        </p:txBody>
      </p:sp>
      <p:sp>
        <p:nvSpPr>
          <p:cNvPr id="20" name="线形标注 2(带强调线) 3"/>
          <p:cNvSpPr/>
          <p:nvPr/>
        </p:nvSpPr>
        <p:spPr bwMode="auto">
          <a:xfrm>
            <a:off x="6273347" y="2510556"/>
            <a:ext cx="4858227" cy="643433"/>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600">
              <a:solidFill>
                <a:srgbClr val="414455"/>
              </a:solidFill>
              <a:latin typeface="微软雅黑" panose="020B0503020204020204" pitchFamily="34" charset="-122"/>
              <a:ea typeface="微软雅黑" panose="020B0503020204020204" pitchFamily="34" charset="-122"/>
            </a:endParaRPr>
          </a:p>
        </p:txBody>
      </p:sp>
      <p:sp>
        <p:nvSpPr>
          <p:cNvPr id="21" name="线形标注 2(带强调线) 4"/>
          <p:cNvSpPr/>
          <p:nvPr/>
        </p:nvSpPr>
        <p:spPr bwMode="auto">
          <a:xfrm>
            <a:off x="6277539" y="3355192"/>
            <a:ext cx="4858227" cy="643432"/>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600">
              <a:solidFill>
                <a:srgbClr val="414455"/>
              </a:solidFill>
              <a:latin typeface="微软雅黑" panose="020B0503020204020204" pitchFamily="34" charset="-122"/>
              <a:ea typeface="微软雅黑" panose="020B0503020204020204" pitchFamily="34" charset="-122"/>
            </a:endParaRPr>
          </a:p>
        </p:txBody>
      </p:sp>
      <p:sp>
        <p:nvSpPr>
          <p:cNvPr id="22" name="线形标注 2(带强调线) 5"/>
          <p:cNvSpPr/>
          <p:nvPr/>
        </p:nvSpPr>
        <p:spPr bwMode="auto">
          <a:xfrm>
            <a:off x="6277539" y="4212403"/>
            <a:ext cx="4858227" cy="641336"/>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600">
              <a:solidFill>
                <a:srgbClr val="414455"/>
              </a:solidFill>
              <a:latin typeface="微软雅黑" panose="020B0503020204020204" pitchFamily="34" charset="-122"/>
              <a:ea typeface="微软雅黑" panose="020B0503020204020204" pitchFamily="34" charset="-122"/>
            </a:endParaRPr>
          </a:p>
        </p:txBody>
      </p:sp>
      <p:sp>
        <p:nvSpPr>
          <p:cNvPr id="23" name="线形标注 2(带强调线) 6"/>
          <p:cNvSpPr/>
          <p:nvPr/>
        </p:nvSpPr>
        <p:spPr bwMode="auto">
          <a:xfrm>
            <a:off x="6277539" y="5067518"/>
            <a:ext cx="4858227" cy="643433"/>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lvl="0"/>
            <a:r>
              <a:rPr lang="zh-CN" altLang="en-US" sz="16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60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3" presetClass="entr" presetSubtype="528" fill="hold" grpId="0" nodeType="withEffect">
                                      <p:stCondLst>
                                        <p:cond delay="10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 fill="hold"/>
                                            <p:tgtEl>
                                              <p:spTgt spid="5"/>
                                            </p:tgtEl>
                                            <p:attrNameLst>
                                              <p:attrName>ppt_w</p:attrName>
                                            </p:attrNameLst>
                                          </p:cBhvr>
                                          <p:tavLst>
                                            <p:tav tm="0">
                                              <p:val>
                                                <p:fltVal val="0"/>
                                              </p:val>
                                            </p:tav>
                                            <p:tav tm="100000">
                                              <p:val>
                                                <p:strVal val="#ppt_w"/>
                                              </p:val>
                                            </p:tav>
                                          </p:tavLst>
                                        </p:anim>
                                        <p:anim calcmode="lin" valueType="num">
                                          <p:cBhvr>
                                            <p:cTn id="19" dur="300" fill="hold"/>
                                            <p:tgtEl>
                                              <p:spTgt spid="5"/>
                                            </p:tgtEl>
                                            <p:attrNameLst>
                                              <p:attrName>ppt_h</p:attrName>
                                            </p:attrNameLst>
                                          </p:cBhvr>
                                          <p:tavLst>
                                            <p:tav tm="0">
                                              <p:val>
                                                <p:fltVal val="0"/>
                                              </p:val>
                                            </p:tav>
                                            <p:tav tm="100000">
                                              <p:val>
                                                <p:strVal val="#ppt_h"/>
                                              </p:val>
                                            </p:tav>
                                          </p:tavLst>
                                        </p:anim>
                                        <p:anim calcmode="lin" valueType="num">
                                          <p:cBhvr>
                                            <p:cTn id="20" dur="300" fill="hold"/>
                                            <p:tgtEl>
                                              <p:spTgt spid="5"/>
                                            </p:tgtEl>
                                            <p:attrNameLst>
                                              <p:attrName>ppt_x</p:attrName>
                                            </p:attrNameLst>
                                          </p:cBhvr>
                                          <p:tavLst>
                                            <p:tav tm="0">
                                              <p:val>
                                                <p:fltVal val="0.5"/>
                                              </p:val>
                                            </p:tav>
                                            <p:tav tm="100000">
                                              <p:val>
                                                <p:strVal val="#ppt_x"/>
                                              </p:val>
                                            </p:tav>
                                          </p:tavLst>
                                        </p:anim>
                                        <p:anim calcmode="lin" valueType="num">
                                          <p:cBhvr>
                                            <p:cTn id="21" dur="300" fill="hold"/>
                                            <p:tgtEl>
                                              <p:spTgt spid="5"/>
                                            </p:tgtEl>
                                            <p:attrNameLst>
                                              <p:attrName>ppt_y</p:attrName>
                                            </p:attrNameLst>
                                          </p:cBhvr>
                                          <p:tavLst>
                                            <p:tav tm="0">
                                              <p:val>
                                                <p:fltVal val="0.5"/>
                                              </p:val>
                                            </p:tav>
                                            <p:tav tm="100000">
                                              <p:val>
                                                <p:strVal val="#ppt_y"/>
                                              </p:val>
                                            </p:tav>
                                          </p:tavLst>
                                        </p:anim>
                                      </p:childTnLst>
                                    </p:cTn>
                                  </p:par>
                                  <p:par>
                                    <p:cTn id="22" presetID="26" presetClass="emph" presetSubtype="0" fill="hold" grpId="1" nodeType="withEffect">
                                      <p:stCondLst>
                                        <p:cond delay="400"/>
                                      </p:stCondLst>
                                      <p:childTnLst>
                                        <p:animEffect transition="out" filter="fade">
                                          <p:cBhvr>
                                            <p:cTn id="23" dur="300" tmFilter="0, 0; .2, .5; .8, .5; 1, 0"/>
                                            <p:tgtEl>
                                              <p:spTgt spid="5"/>
                                            </p:tgtEl>
                                          </p:cBhvr>
                                        </p:animEffect>
                                        <p:animScale>
                                          <p:cBhvr>
                                            <p:cTn id="24" dur="150" autoRev="1" fill="hold"/>
                                            <p:tgtEl>
                                              <p:spTgt spid="5"/>
                                            </p:tgtEl>
                                          </p:cBhvr>
                                          <p:by x="105000" y="105000"/>
                                        </p:animScale>
                                      </p:childTnLst>
                                    </p:cTn>
                                  </p:par>
                                  <p:par>
                                    <p:cTn id="25" presetID="23" presetClass="entr" presetSubtype="528"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 fill="hold"/>
                                            <p:tgtEl>
                                              <p:spTgt spid="6"/>
                                            </p:tgtEl>
                                            <p:attrNameLst>
                                              <p:attrName>ppt_w</p:attrName>
                                            </p:attrNameLst>
                                          </p:cBhvr>
                                          <p:tavLst>
                                            <p:tav tm="0">
                                              <p:val>
                                                <p:fltVal val="0"/>
                                              </p:val>
                                            </p:tav>
                                            <p:tav tm="100000">
                                              <p:val>
                                                <p:strVal val="#ppt_w"/>
                                              </p:val>
                                            </p:tav>
                                          </p:tavLst>
                                        </p:anim>
                                        <p:anim calcmode="lin" valueType="num">
                                          <p:cBhvr>
                                            <p:cTn id="28" dur="300" fill="hold"/>
                                            <p:tgtEl>
                                              <p:spTgt spid="6"/>
                                            </p:tgtEl>
                                            <p:attrNameLst>
                                              <p:attrName>ppt_h</p:attrName>
                                            </p:attrNameLst>
                                          </p:cBhvr>
                                          <p:tavLst>
                                            <p:tav tm="0">
                                              <p:val>
                                                <p:fltVal val="0"/>
                                              </p:val>
                                            </p:tav>
                                            <p:tav tm="100000">
                                              <p:val>
                                                <p:strVal val="#ppt_h"/>
                                              </p:val>
                                            </p:tav>
                                          </p:tavLst>
                                        </p:anim>
                                        <p:anim calcmode="lin" valueType="num">
                                          <p:cBhvr>
                                            <p:cTn id="29" dur="300" fill="hold"/>
                                            <p:tgtEl>
                                              <p:spTgt spid="6"/>
                                            </p:tgtEl>
                                            <p:attrNameLst>
                                              <p:attrName>ppt_x</p:attrName>
                                            </p:attrNameLst>
                                          </p:cBhvr>
                                          <p:tavLst>
                                            <p:tav tm="0">
                                              <p:val>
                                                <p:fltVal val="0.5"/>
                                              </p:val>
                                            </p:tav>
                                            <p:tav tm="100000">
                                              <p:val>
                                                <p:strVal val="#ppt_x"/>
                                              </p:val>
                                            </p:tav>
                                          </p:tavLst>
                                        </p:anim>
                                        <p:anim calcmode="lin" valueType="num">
                                          <p:cBhvr>
                                            <p:cTn id="30" dur="300" fill="hold"/>
                                            <p:tgtEl>
                                              <p:spTgt spid="6"/>
                                            </p:tgtEl>
                                            <p:attrNameLst>
                                              <p:attrName>ppt_y</p:attrName>
                                            </p:attrNameLst>
                                          </p:cBhvr>
                                          <p:tavLst>
                                            <p:tav tm="0">
                                              <p:val>
                                                <p:fltVal val="0.5"/>
                                              </p:val>
                                            </p:tav>
                                            <p:tav tm="100000">
                                              <p:val>
                                                <p:strVal val="#ppt_y"/>
                                              </p:val>
                                            </p:tav>
                                          </p:tavLst>
                                        </p:anim>
                                      </p:childTnLst>
                                    </p:cTn>
                                  </p:par>
                                  <p:par>
                                    <p:cTn id="31" presetID="26" presetClass="emph" presetSubtype="0" fill="hold" grpId="1" nodeType="withEffect">
                                      <p:stCondLst>
                                        <p:cond delay="500"/>
                                      </p:stCondLst>
                                      <p:childTnLst>
                                        <p:animEffect transition="out" filter="fade">
                                          <p:cBhvr>
                                            <p:cTn id="32" dur="300" tmFilter="0, 0; .2, .5; .8, .5; 1, 0"/>
                                            <p:tgtEl>
                                              <p:spTgt spid="6"/>
                                            </p:tgtEl>
                                          </p:cBhvr>
                                        </p:animEffect>
                                        <p:animScale>
                                          <p:cBhvr>
                                            <p:cTn id="33" dur="150" autoRev="1" fill="hold"/>
                                            <p:tgtEl>
                                              <p:spTgt spid="6"/>
                                            </p:tgtEl>
                                          </p:cBhvr>
                                          <p:by x="105000" y="105000"/>
                                        </p:animScale>
                                      </p:childTnLst>
                                    </p:cTn>
                                  </p:par>
                                  <p:par>
                                    <p:cTn id="34" presetID="23" presetClass="entr" presetSubtype="528"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 calcmode="lin" valueType="num">
                                          <p:cBhvr>
                                            <p:cTn id="38" dur="300" fill="hold"/>
                                            <p:tgtEl>
                                              <p:spTgt spid="7"/>
                                            </p:tgtEl>
                                            <p:attrNameLst>
                                              <p:attrName>ppt_x</p:attrName>
                                            </p:attrNameLst>
                                          </p:cBhvr>
                                          <p:tavLst>
                                            <p:tav tm="0">
                                              <p:val>
                                                <p:fltVal val="0.5"/>
                                              </p:val>
                                            </p:tav>
                                            <p:tav tm="100000">
                                              <p:val>
                                                <p:strVal val="#ppt_x"/>
                                              </p:val>
                                            </p:tav>
                                          </p:tavLst>
                                        </p:anim>
                                        <p:anim calcmode="lin" valueType="num">
                                          <p:cBhvr>
                                            <p:cTn id="39" dur="300" fill="hold"/>
                                            <p:tgtEl>
                                              <p:spTgt spid="7"/>
                                            </p:tgtEl>
                                            <p:attrNameLst>
                                              <p:attrName>ppt_y</p:attrName>
                                            </p:attrNameLst>
                                          </p:cBhvr>
                                          <p:tavLst>
                                            <p:tav tm="0">
                                              <p:val>
                                                <p:fltVal val="0.5"/>
                                              </p:val>
                                            </p:tav>
                                            <p:tav tm="100000">
                                              <p:val>
                                                <p:strVal val="#ppt_y"/>
                                              </p:val>
                                            </p:tav>
                                          </p:tavLst>
                                        </p:anim>
                                      </p:childTnLst>
                                    </p:cTn>
                                  </p:par>
                                  <p:par>
                                    <p:cTn id="40" presetID="26" presetClass="emph" presetSubtype="0" fill="hold" grpId="1" nodeType="withEffect">
                                      <p:stCondLst>
                                        <p:cond delay="600"/>
                                      </p:stCondLst>
                                      <p:childTnLst>
                                        <p:animEffect transition="out" filter="fade">
                                          <p:cBhvr>
                                            <p:cTn id="41" dur="300" tmFilter="0, 0; .2, .5; .8, .5; 1, 0"/>
                                            <p:tgtEl>
                                              <p:spTgt spid="7"/>
                                            </p:tgtEl>
                                          </p:cBhvr>
                                        </p:animEffect>
                                        <p:animScale>
                                          <p:cBhvr>
                                            <p:cTn id="42" dur="150" autoRev="1" fill="hold"/>
                                            <p:tgtEl>
                                              <p:spTgt spid="7"/>
                                            </p:tgtEl>
                                          </p:cBhvr>
                                          <p:by x="105000" y="105000"/>
                                        </p:animScale>
                                      </p:childTnLst>
                                    </p:cTn>
                                  </p:par>
                                  <p:par>
                                    <p:cTn id="43" presetID="23" presetClass="entr" presetSubtype="528"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 calcmode="lin" valueType="num">
                                          <p:cBhvr>
                                            <p:cTn id="45" dur="300" fill="hold"/>
                                            <p:tgtEl>
                                              <p:spTgt spid="8"/>
                                            </p:tgtEl>
                                            <p:attrNameLst>
                                              <p:attrName>ppt_w</p:attrName>
                                            </p:attrNameLst>
                                          </p:cBhvr>
                                          <p:tavLst>
                                            <p:tav tm="0">
                                              <p:val>
                                                <p:fltVal val="0"/>
                                              </p:val>
                                            </p:tav>
                                            <p:tav tm="100000">
                                              <p:val>
                                                <p:strVal val="#ppt_w"/>
                                              </p:val>
                                            </p:tav>
                                          </p:tavLst>
                                        </p:anim>
                                        <p:anim calcmode="lin" valueType="num">
                                          <p:cBhvr>
                                            <p:cTn id="46" dur="300" fill="hold"/>
                                            <p:tgtEl>
                                              <p:spTgt spid="8"/>
                                            </p:tgtEl>
                                            <p:attrNameLst>
                                              <p:attrName>ppt_h</p:attrName>
                                            </p:attrNameLst>
                                          </p:cBhvr>
                                          <p:tavLst>
                                            <p:tav tm="0">
                                              <p:val>
                                                <p:fltVal val="0"/>
                                              </p:val>
                                            </p:tav>
                                            <p:tav tm="100000">
                                              <p:val>
                                                <p:strVal val="#ppt_h"/>
                                              </p:val>
                                            </p:tav>
                                          </p:tavLst>
                                        </p:anim>
                                        <p:anim calcmode="lin" valueType="num">
                                          <p:cBhvr>
                                            <p:cTn id="47" dur="300" fill="hold"/>
                                            <p:tgtEl>
                                              <p:spTgt spid="8"/>
                                            </p:tgtEl>
                                            <p:attrNameLst>
                                              <p:attrName>ppt_x</p:attrName>
                                            </p:attrNameLst>
                                          </p:cBhvr>
                                          <p:tavLst>
                                            <p:tav tm="0">
                                              <p:val>
                                                <p:fltVal val="0.5"/>
                                              </p:val>
                                            </p:tav>
                                            <p:tav tm="100000">
                                              <p:val>
                                                <p:strVal val="#ppt_x"/>
                                              </p:val>
                                            </p:tav>
                                          </p:tavLst>
                                        </p:anim>
                                        <p:anim calcmode="lin" valueType="num">
                                          <p:cBhvr>
                                            <p:cTn id="48" dur="300" fill="hold"/>
                                            <p:tgtEl>
                                              <p:spTgt spid="8"/>
                                            </p:tgtEl>
                                            <p:attrNameLst>
                                              <p:attrName>ppt_y</p:attrName>
                                            </p:attrNameLst>
                                          </p:cBhvr>
                                          <p:tavLst>
                                            <p:tav tm="0">
                                              <p:val>
                                                <p:fltVal val="0.5"/>
                                              </p:val>
                                            </p:tav>
                                            <p:tav tm="100000">
                                              <p:val>
                                                <p:strVal val="#ppt_y"/>
                                              </p:val>
                                            </p:tav>
                                          </p:tavLst>
                                        </p:anim>
                                      </p:childTnLst>
                                    </p:cTn>
                                  </p:par>
                                  <p:par>
                                    <p:cTn id="49" presetID="26" presetClass="emph" presetSubtype="0" fill="hold" grpId="1" nodeType="withEffect">
                                      <p:stCondLst>
                                        <p:cond delay="700"/>
                                      </p:stCondLst>
                                      <p:childTnLst>
                                        <p:animEffect transition="out" filter="fade">
                                          <p:cBhvr>
                                            <p:cTn id="50" dur="300" tmFilter="0, 0; .2, .5; .8, .5; 1, 0"/>
                                            <p:tgtEl>
                                              <p:spTgt spid="8"/>
                                            </p:tgtEl>
                                          </p:cBhvr>
                                        </p:animEffect>
                                        <p:animScale>
                                          <p:cBhvr>
                                            <p:cTn id="51" dur="150" autoRev="1" fill="hold"/>
                                            <p:tgtEl>
                                              <p:spTgt spid="8"/>
                                            </p:tgtEl>
                                          </p:cBhvr>
                                          <p:by x="105000" y="105000"/>
                                        </p:animScale>
                                      </p:childTnLst>
                                    </p:cTn>
                                  </p:par>
                                  <p:par>
                                    <p:cTn id="52" presetID="23" presetClass="entr" presetSubtype="528" fill="hold" grpId="0"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300" fill="hold"/>
                                            <p:tgtEl>
                                              <p:spTgt spid="9"/>
                                            </p:tgtEl>
                                            <p:attrNameLst>
                                              <p:attrName>ppt_w</p:attrName>
                                            </p:attrNameLst>
                                          </p:cBhvr>
                                          <p:tavLst>
                                            <p:tav tm="0">
                                              <p:val>
                                                <p:fltVal val="0"/>
                                              </p:val>
                                            </p:tav>
                                            <p:tav tm="100000">
                                              <p:val>
                                                <p:strVal val="#ppt_w"/>
                                              </p:val>
                                            </p:tav>
                                          </p:tavLst>
                                        </p:anim>
                                        <p:anim calcmode="lin" valueType="num">
                                          <p:cBhvr>
                                            <p:cTn id="55" dur="300" fill="hold"/>
                                            <p:tgtEl>
                                              <p:spTgt spid="9"/>
                                            </p:tgtEl>
                                            <p:attrNameLst>
                                              <p:attrName>ppt_h</p:attrName>
                                            </p:attrNameLst>
                                          </p:cBhvr>
                                          <p:tavLst>
                                            <p:tav tm="0">
                                              <p:val>
                                                <p:fltVal val="0"/>
                                              </p:val>
                                            </p:tav>
                                            <p:tav tm="100000">
                                              <p:val>
                                                <p:strVal val="#ppt_h"/>
                                              </p:val>
                                            </p:tav>
                                          </p:tavLst>
                                        </p:anim>
                                        <p:anim calcmode="lin" valueType="num">
                                          <p:cBhvr>
                                            <p:cTn id="56" dur="300" fill="hold"/>
                                            <p:tgtEl>
                                              <p:spTgt spid="9"/>
                                            </p:tgtEl>
                                            <p:attrNameLst>
                                              <p:attrName>ppt_x</p:attrName>
                                            </p:attrNameLst>
                                          </p:cBhvr>
                                          <p:tavLst>
                                            <p:tav tm="0">
                                              <p:val>
                                                <p:fltVal val="0.5"/>
                                              </p:val>
                                            </p:tav>
                                            <p:tav tm="100000">
                                              <p:val>
                                                <p:strVal val="#ppt_x"/>
                                              </p:val>
                                            </p:tav>
                                          </p:tavLst>
                                        </p:anim>
                                        <p:anim calcmode="lin" valueType="num">
                                          <p:cBhvr>
                                            <p:cTn id="57" dur="300" fill="hold"/>
                                            <p:tgtEl>
                                              <p:spTgt spid="9"/>
                                            </p:tgtEl>
                                            <p:attrNameLst>
                                              <p:attrName>ppt_y</p:attrName>
                                            </p:attrNameLst>
                                          </p:cBhvr>
                                          <p:tavLst>
                                            <p:tav tm="0">
                                              <p:val>
                                                <p:fltVal val="0.5"/>
                                              </p:val>
                                            </p:tav>
                                            <p:tav tm="100000">
                                              <p:val>
                                                <p:strVal val="#ppt_y"/>
                                              </p:val>
                                            </p:tav>
                                          </p:tavLst>
                                        </p:anim>
                                      </p:childTnLst>
                                    </p:cTn>
                                  </p:par>
                                  <p:par>
                                    <p:cTn id="58" presetID="26" presetClass="emph" presetSubtype="0" fill="hold" grpId="1" nodeType="withEffect">
                                      <p:stCondLst>
                                        <p:cond delay="800"/>
                                      </p:stCondLst>
                                      <p:childTnLst>
                                        <p:animEffect transition="out" filter="fade">
                                          <p:cBhvr>
                                            <p:cTn id="59" dur="300" tmFilter="0, 0; .2, .5; .8, .5; 1, 0"/>
                                            <p:tgtEl>
                                              <p:spTgt spid="9"/>
                                            </p:tgtEl>
                                          </p:cBhvr>
                                        </p:animEffect>
                                        <p:animScale>
                                          <p:cBhvr>
                                            <p:cTn id="60" dur="150" autoRev="1" fill="hold"/>
                                            <p:tgtEl>
                                              <p:spTgt spid="9"/>
                                            </p:tgtEl>
                                          </p:cBhvr>
                                          <p:by x="105000" y="105000"/>
                                        </p:animScale>
                                      </p:childTnLst>
                                    </p:cTn>
                                  </p:par>
                                  <p:par>
                                    <p:cTn id="61" presetID="23" presetClass="entr" presetSubtype="528" fill="hold" grpId="0" nodeType="withEffect">
                                      <p:stCondLst>
                                        <p:cond delay="6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300" fill="hold"/>
                                            <p:tgtEl>
                                              <p:spTgt spid="10"/>
                                            </p:tgtEl>
                                            <p:attrNameLst>
                                              <p:attrName>ppt_w</p:attrName>
                                            </p:attrNameLst>
                                          </p:cBhvr>
                                          <p:tavLst>
                                            <p:tav tm="0">
                                              <p:val>
                                                <p:fltVal val="0"/>
                                              </p:val>
                                            </p:tav>
                                            <p:tav tm="100000">
                                              <p:val>
                                                <p:strVal val="#ppt_w"/>
                                              </p:val>
                                            </p:tav>
                                          </p:tavLst>
                                        </p:anim>
                                        <p:anim calcmode="lin" valueType="num">
                                          <p:cBhvr>
                                            <p:cTn id="64" dur="300" fill="hold"/>
                                            <p:tgtEl>
                                              <p:spTgt spid="10"/>
                                            </p:tgtEl>
                                            <p:attrNameLst>
                                              <p:attrName>ppt_h</p:attrName>
                                            </p:attrNameLst>
                                          </p:cBhvr>
                                          <p:tavLst>
                                            <p:tav tm="0">
                                              <p:val>
                                                <p:fltVal val="0"/>
                                              </p:val>
                                            </p:tav>
                                            <p:tav tm="100000">
                                              <p:val>
                                                <p:strVal val="#ppt_h"/>
                                              </p:val>
                                            </p:tav>
                                          </p:tavLst>
                                        </p:anim>
                                        <p:anim calcmode="lin" valueType="num">
                                          <p:cBhvr>
                                            <p:cTn id="65" dur="300" fill="hold"/>
                                            <p:tgtEl>
                                              <p:spTgt spid="10"/>
                                            </p:tgtEl>
                                            <p:attrNameLst>
                                              <p:attrName>ppt_x</p:attrName>
                                            </p:attrNameLst>
                                          </p:cBhvr>
                                          <p:tavLst>
                                            <p:tav tm="0">
                                              <p:val>
                                                <p:fltVal val="0.5"/>
                                              </p:val>
                                            </p:tav>
                                            <p:tav tm="100000">
                                              <p:val>
                                                <p:strVal val="#ppt_x"/>
                                              </p:val>
                                            </p:tav>
                                          </p:tavLst>
                                        </p:anim>
                                        <p:anim calcmode="lin" valueType="num">
                                          <p:cBhvr>
                                            <p:cTn id="66" dur="300" fill="hold"/>
                                            <p:tgtEl>
                                              <p:spTgt spid="10"/>
                                            </p:tgtEl>
                                            <p:attrNameLst>
                                              <p:attrName>ppt_y</p:attrName>
                                            </p:attrNameLst>
                                          </p:cBhvr>
                                          <p:tavLst>
                                            <p:tav tm="0">
                                              <p:val>
                                                <p:fltVal val="0.5"/>
                                              </p:val>
                                            </p:tav>
                                            <p:tav tm="100000">
                                              <p:val>
                                                <p:strVal val="#ppt_y"/>
                                              </p:val>
                                            </p:tav>
                                          </p:tavLst>
                                        </p:anim>
                                      </p:childTnLst>
                                    </p:cTn>
                                  </p:par>
                                  <p:par>
                                    <p:cTn id="67" presetID="26" presetClass="emph" presetSubtype="0" fill="hold" grpId="1" nodeType="withEffect">
                                      <p:stCondLst>
                                        <p:cond delay="900"/>
                                      </p:stCondLst>
                                      <p:childTnLst>
                                        <p:animEffect transition="out" filter="fade">
                                          <p:cBhvr>
                                            <p:cTn id="68" dur="300" tmFilter="0, 0; .2, .5; .8, .5; 1, 0"/>
                                            <p:tgtEl>
                                              <p:spTgt spid="10"/>
                                            </p:tgtEl>
                                          </p:cBhvr>
                                        </p:animEffect>
                                        <p:animScale>
                                          <p:cBhvr>
                                            <p:cTn id="69" dur="150" autoRev="1" fill="hold"/>
                                            <p:tgtEl>
                                              <p:spTgt spid="10"/>
                                            </p:tgtEl>
                                          </p:cBhvr>
                                          <p:by x="105000" y="105000"/>
                                        </p:animScale>
                                      </p:childTnLst>
                                    </p:cTn>
                                  </p:par>
                                  <p:par>
                                    <p:cTn id="70" presetID="23" presetClass="entr" presetSubtype="528" fill="hold" grpId="0" nodeType="withEffect">
                                      <p:stCondLst>
                                        <p:cond delay="7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300" fill="hold"/>
                                            <p:tgtEl>
                                              <p:spTgt spid="11"/>
                                            </p:tgtEl>
                                            <p:attrNameLst>
                                              <p:attrName>ppt_w</p:attrName>
                                            </p:attrNameLst>
                                          </p:cBhvr>
                                          <p:tavLst>
                                            <p:tav tm="0">
                                              <p:val>
                                                <p:fltVal val="0"/>
                                              </p:val>
                                            </p:tav>
                                            <p:tav tm="100000">
                                              <p:val>
                                                <p:strVal val="#ppt_w"/>
                                              </p:val>
                                            </p:tav>
                                          </p:tavLst>
                                        </p:anim>
                                        <p:anim calcmode="lin" valueType="num">
                                          <p:cBhvr>
                                            <p:cTn id="73" dur="300" fill="hold"/>
                                            <p:tgtEl>
                                              <p:spTgt spid="11"/>
                                            </p:tgtEl>
                                            <p:attrNameLst>
                                              <p:attrName>ppt_h</p:attrName>
                                            </p:attrNameLst>
                                          </p:cBhvr>
                                          <p:tavLst>
                                            <p:tav tm="0">
                                              <p:val>
                                                <p:fltVal val="0"/>
                                              </p:val>
                                            </p:tav>
                                            <p:tav tm="100000">
                                              <p:val>
                                                <p:strVal val="#ppt_h"/>
                                              </p:val>
                                            </p:tav>
                                          </p:tavLst>
                                        </p:anim>
                                        <p:anim calcmode="lin" valueType="num">
                                          <p:cBhvr>
                                            <p:cTn id="74" dur="300" fill="hold"/>
                                            <p:tgtEl>
                                              <p:spTgt spid="11"/>
                                            </p:tgtEl>
                                            <p:attrNameLst>
                                              <p:attrName>ppt_x</p:attrName>
                                            </p:attrNameLst>
                                          </p:cBhvr>
                                          <p:tavLst>
                                            <p:tav tm="0">
                                              <p:val>
                                                <p:fltVal val="0.5"/>
                                              </p:val>
                                            </p:tav>
                                            <p:tav tm="100000">
                                              <p:val>
                                                <p:strVal val="#ppt_x"/>
                                              </p:val>
                                            </p:tav>
                                          </p:tavLst>
                                        </p:anim>
                                        <p:anim calcmode="lin" valueType="num">
                                          <p:cBhvr>
                                            <p:cTn id="75" dur="300" fill="hold"/>
                                            <p:tgtEl>
                                              <p:spTgt spid="11"/>
                                            </p:tgtEl>
                                            <p:attrNameLst>
                                              <p:attrName>ppt_y</p:attrName>
                                            </p:attrNameLst>
                                          </p:cBhvr>
                                          <p:tavLst>
                                            <p:tav tm="0">
                                              <p:val>
                                                <p:fltVal val="0.5"/>
                                              </p:val>
                                            </p:tav>
                                            <p:tav tm="100000">
                                              <p:val>
                                                <p:strVal val="#ppt_y"/>
                                              </p:val>
                                            </p:tav>
                                          </p:tavLst>
                                        </p:anim>
                                      </p:childTnLst>
                                    </p:cTn>
                                  </p:par>
                                  <p:par>
                                    <p:cTn id="76" presetID="26" presetClass="emph" presetSubtype="0" fill="hold" grpId="1" nodeType="withEffect">
                                      <p:stCondLst>
                                        <p:cond delay="1000"/>
                                      </p:stCondLst>
                                      <p:childTnLst>
                                        <p:animEffect transition="out" filter="fade">
                                          <p:cBhvr>
                                            <p:cTn id="77" dur="300" tmFilter="0, 0; .2, .5; .8, .5; 1, 0"/>
                                            <p:tgtEl>
                                              <p:spTgt spid="11"/>
                                            </p:tgtEl>
                                          </p:cBhvr>
                                        </p:animEffect>
                                        <p:animScale>
                                          <p:cBhvr>
                                            <p:cTn id="78" dur="150" autoRev="1" fill="hold"/>
                                            <p:tgtEl>
                                              <p:spTgt spid="11"/>
                                            </p:tgtEl>
                                          </p:cBhvr>
                                          <p:by x="105000" y="105000"/>
                                        </p:animScale>
                                      </p:childTnLst>
                                    </p:cTn>
                                  </p:par>
                                  <p:par>
                                    <p:cTn id="79" presetID="23" presetClass="entr" presetSubtype="528" fill="hold" grpId="0" nodeType="withEffect">
                                      <p:stCondLst>
                                        <p:cond delay="8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300" fill="hold"/>
                                            <p:tgtEl>
                                              <p:spTgt spid="12"/>
                                            </p:tgtEl>
                                            <p:attrNameLst>
                                              <p:attrName>ppt_w</p:attrName>
                                            </p:attrNameLst>
                                          </p:cBhvr>
                                          <p:tavLst>
                                            <p:tav tm="0">
                                              <p:val>
                                                <p:fltVal val="0"/>
                                              </p:val>
                                            </p:tav>
                                            <p:tav tm="100000">
                                              <p:val>
                                                <p:strVal val="#ppt_w"/>
                                              </p:val>
                                            </p:tav>
                                          </p:tavLst>
                                        </p:anim>
                                        <p:anim calcmode="lin" valueType="num">
                                          <p:cBhvr>
                                            <p:cTn id="82" dur="300" fill="hold"/>
                                            <p:tgtEl>
                                              <p:spTgt spid="12"/>
                                            </p:tgtEl>
                                            <p:attrNameLst>
                                              <p:attrName>ppt_h</p:attrName>
                                            </p:attrNameLst>
                                          </p:cBhvr>
                                          <p:tavLst>
                                            <p:tav tm="0">
                                              <p:val>
                                                <p:fltVal val="0"/>
                                              </p:val>
                                            </p:tav>
                                            <p:tav tm="100000">
                                              <p:val>
                                                <p:strVal val="#ppt_h"/>
                                              </p:val>
                                            </p:tav>
                                          </p:tavLst>
                                        </p:anim>
                                        <p:anim calcmode="lin" valueType="num">
                                          <p:cBhvr>
                                            <p:cTn id="83" dur="300" fill="hold"/>
                                            <p:tgtEl>
                                              <p:spTgt spid="12"/>
                                            </p:tgtEl>
                                            <p:attrNameLst>
                                              <p:attrName>ppt_x</p:attrName>
                                            </p:attrNameLst>
                                          </p:cBhvr>
                                          <p:tavLst>
                                            <p:tav tm="0">
                                              <p:val>
                                                <p:fltVal val="0.5"/>
                                              </p:val>
                                            </p:tav>
                                            <p:tav tm="100000">
                                              <p:val>
                                                <p:strVal val="#ppt_x"/>
                                              </p:val>
                                            </p:tav>
                                          </p:tavLst>
                                        </p:anim>
                                        <p:anim calcmode="lin" valueType="num">
                                          <p:cBhvr>
                                            <p:cTn id="84" dur="300" fill="hold"/>
                                            <p:tgtEl>
                                              <p:spTgt spid="12"/>
                                            </p:tgtEl>
                                            <p:attrNameLst>
                                              <p:attrName>ppt_y</p:attrName>
                                            </p:attrNameLst>
                                          </p:cBhvr>
                                          <p:tavLst>
                                            <p:tav tm="0">
                                              <p:val>
                                                <p:fltVal val="0.5"/>
                                              </p:val>
                                            </p:tav>
                                            <p:tav tm="100000">
                                              <p:val>
                                                <p:strVal val="#ppt_y"/>
                                              </p:val>
                                            </p:tav>
                                          </p:tavLst>
                                        </p:anim>
                                      </p:childTnLst>
                                    </p:cTn>
                                  </p:par>
                                  <p:par>
                                    <p:cTn id="85" presetID="26" presetClass="emph" presetSubtype="0" fill="hold" grpId="1" nodeType="withEffect">
                                      <p:stCondLst>
                                        <p:cond delay="1100"/>
                                      </p:stCondLst>
                                      <p:childTnLst>
                                        <p:animEffect transition="out" filter="fade">
                                          <p:cBhvr>
                                            <p:cTn id="86" dur="300" tmFilter="0, 0; .2, .5; .8, .5; 1, 0"/>
                                            <p:tgtEl>
                                              <p:spTgt spid="12"/>
                                            </p:tgtEl>
                                          </p:cBhvr>
                                        </p:animEffect>
                                        <p:animScale>
                                          <p:cBhvr>
                                            <p:cTn id="87" dur="150" autoRev="1" fill="hold"/>
                                            <p:tgtEl>
                                              <p:spTgt spid="12"/>
                                            </p:tgtEl>
                                          </p:cBhvr>
                                          <p:by x="105000" y="105000"/>
                                        </p:animScale>
                                      </p:childTnLst>
                                    </p:cTn>
                                  </p:par>
                                  <p:par>
                                    <p:cTn id="88" presetID="23" presetClass="entr" presetSubtype="528" fill="hold" grpId="0" nodeType="withEffect">
                                      <p:stCondLst>
                                        <p:cond delay="900"/>
                                      </p:stCondLst>
                                      <p:childTnLst>
                                        <p:set>
                                          <p:cBhvr>
                                            <p:cTn id="89" dur="1" fill="hold">
                                              <p:stCondLst>
                                                <p:cond delay="0"/>
                                              </p:stCondLst>
                                            </p:cTn>
                                            <p:tgtEl>
                                              <p:spTgt spid="13"/>
                                            </p:tgtEl>
                                            <p:attrNameLst>
                                              <p:attrName>style.visibility</p:attrName>
                                            </p:attrNameLst>
                                          </p:cBhvr>
                                          <p:to>
                                            <p:strVal val="visible"/>
                                          </p:to>
                                        </p:set>
                                        <p:anim calcmode="lin" valueType="num">
                                          <p:cBhvr>
                                            <p:cTn id="90" dur="300" fill="hold"/>
                                            <p:tgtEl>
                                              <p:spTgt spid="13"/>
                                            </p:tgtEl>
                                            <p:attrNameLst>
                                              <p:attrName>ppt_w</p:attrName>
                                            </p:attrNameLst>
                                          </p:cBhvr>
                                          <p:tavLst>
                                            <p:tav tm="0">
                                              <p:val>
                                                <p:fltVal val="0"/>
                                              </p:val>
                                            </p:tav>
                                            <p:tav tm="100000">
                                              <p:val>
                                                <p:strVal val="#ppt_w"/>
                                              </p:val>
                                            </p:tav>
                                          </p:tavLst>
                                        </p:anim>
                                        <p:anim calcmode="lin" valueType="num">
                                          <p:cBhvr>
                                            <p:cTn id="91" dur="300" fill="hold"/>
                                            <p:tgtEl>
                                              <p:spTgt spid="13"/>
                                            </p:tgtEl>
                                            <p:attrNameLst>
                                              <p:attrName>ppt_h</p:attrName>
                                            </p:attrNameLst>
                                          </p:cBhvr>
                                          <p:tavLst>
                                            <p:tav tm="0">
                                              <p:val>
                                                <p:fltVal val="0"/>
                                              </p:val>
                                            </p:tav>
                                            <p:tav tm="100000">
                                              <p:val>
                                                <p:strVal val="#ppt_h"/>
                                              </p:val>
                                            </p:tav>
                                          </p:tavLst>
                                        </p:anim>
                                        <p:anim calcmode="lin" valueType="num">
                                          <p:cBhvr>
                                            <p:cTn id="92" dur="300" fill="hold"/>
                                            <p:tgtEl>
                                              <p:spTgt spid="13"/>
                                            </p:tgtEl>
                                            <p:attrNameLst>
                                              <p:attrName>ppt_x</p:attrName>
                                            </p:attrNameLst>
                                          </p:cBhvr>
                                          <p:tavLst>
                                            <p:tav tm="0">
                                              <p:val>
                                                <p:fltVal val="0.5"/>
                                              </p:val>
                                            </p:tav>
                                            <p:tav tm="100000">
                                              <p:val>
                                                <p:strVal val="#ppt_x"/>
                                              </p:val>
                                            </p:tav>
                                          </p:tavLst>
                                        </p:anim>
                                        <p:anim calcmode="lin" valueType="num">
                                          <p:cBhvr>
                                            <p:cTn id="93" dur="300" fill="hold"/>
                                            <p:tgtEl>
                                              <p:spTgt spid="13"/>
                                            </p:tgtEl>
                                            <p:attrNameLst>
                                              <p:attrName>ppt_y</p:attrName>
                                            </p:attrNameLst>
                                          </p:cBhvr>
                                          <p:tavLst>
                                            <p:tav tm="0">
                                              <p:val>
                                                <p:fltVal val="0.5"/>
                                              </p:val>
                                            </p:tav>
                                            <p:tav tm="100000">
                                              <p:val>
                                                <p:strVal val="#ppt_y"/>
                                              </p:val>
                                            </p:tav>
                                          </p:tavLst>
                                        </p:anim>
                                      </p:childTnLst>
                                    </p:cTn>
                                  </p:par>
                                  <p:par>
                                    <p:cTn id="94" presetID="26" presetClass="emph" presetSubtype="0" fill="hold" grpId="1" nodeType="withEffect">
                                      <p:stCondLst>
                                        <p:cond delay="1200"/>
                                      </p:stCondLst>
                                      <p:childTnLst>
                                        <p:animEffect transition="out" filter="fade">
                                          <p:cBhvr>
                                            <p:cTn id="95" dur="300" tmFilter="0, 0; .2, .5; .8, .5; 1, 0"/>
                                            <p:tgtEl>
                                              <p:spTgt spid="13"/>
                                            </p:tgtEl>
                                          </p:cBhvr>
                                        </p:animEffect>
                                        <p:animScale>
                                          <p:cBhvr>
                                            <p:cTn id="96" dur="150" autoRev="1" fill="hold"/>
                                            <p:tgtEl>
                                              <p:spTgt spid="13"/>
                                            </p:tgtEl>
                                          </p:cBhvr>
                                          <p:by x="105000" y="105000"/>
                                        </p:animScale>
                                      </p:childTnLst>
                                    </p:cTn>
                                  </p:par>
                                </p:childTnLst>
                              </p:cTn>
                            </p:par>
                            <p:par>
                              <p:cTn id="97" fill="hold">
                                <p:stCondLst>
                                  <p:cond delay="2000"/>
                                </p:stCondLst>
                                <p:childTnLst>
                                  <p:par>
                                    <p:cTn id="98" presetID="14" presetClass="entr" presetSubtype="10"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randombar(horizontal)">
                                          <p:cBhvr>
                                            <p:cTn id="100" dur="500"/>
                                            <p:tgtEl>
                                              <p:spTgt spid="14"/>
                                            </p:tgtEl>
                                          </p:cBhvr>
                                        </p:animEffect>
                                      </p:childTnLst>
                                    </p:cTn>
                                  </p:par>
                                  <p:par>
                                    <p:cTn id="101" presetID="14" presetClass="entr" presetSubtype="10" fill="hold" nodeType="withEffect">
                                      <p:stCondLst>
                                        <p:cond delay="200"/>
                                      </p:stCondLst>
                                      <p:childTnLst>
                                        <p:set>
                                          <p:cBhvr>
                                            <p:cTn id="102" dur="1" fill="hold">
                                              <p:stCondLst>
                                                <p:cond delay="0"/>
                                              </p:stCondLst>
                                            </p:cTn>
                                            <p:tgtEl>
                                              <p:spTgt spid="18"/>
                                            </p:tgtEl>
                                            <p:attrNameLst>
                                              <p:attrName>style.visibility</p:attrName>
                                            </p:attrNameLst>
                                          </p:cBhvr>
                                          <p:to>
                                            <p:strVal val="visible"/>
                                          </p:to>
                                        </p:set>
                                        <p:animEffect transition="in" filter="randombar(horizontal)">
                                          <p:cBhvr>
                                            <p:cTn id="103" dur="500"/>
                                            <p:tgtEl>
                                              <p:spTgt spid="18"/>
                                            </p:tgtEl>
                                          </p:cBhvr>
                                        </p:animEffect>
                                      </p:childTnLst>
                                    </p:cTn>
                                  </p:par>
                                  <p:par>
                                    <p:cTn id="104" presetID="14" presetClass="entr" presetSubtype="10" fill="hold" nodeType="withEffect">
                                      <p:stCondLst>
                                        <p:cond delay="400"/>
                                      </p:stCondLst>
                                      <p:childTnLst>
                                        <p:set>
                                          <p:cBhvr>
                                            <p:cTn id="105" dur="1" fill="hold">
                                              <p:stCondLst>
                                                <p:cond delay="0"/>
                                              </p:stCondLst>
                                            </p:cTn>
                                            <p:tgtEl>
                                              <p:spTgt spid="16"/>
                                            </p:tgtEl>
                                            <p:attrNameLst>
                                              <p:attrName>style.visibility</p:attrName>
                                            </p:attrNameLst>
                                          </p:cBhvr>
                                          <p:to>
                                            <p:strVal val="visible"/>
                                          </p:to>
                                        </p:set>
                                        <p:animEffect transition="in" filter="randombar(horizontal)">
                                          <p:cBhvr>
                                            <p:cTn id="106" dur="500"/>
                                            <p:tgtEl>
                                              <p:spTgt spid="16"/>
                                            </p:tgtEl>
                                          </p:cBhvr>
                                        </p:animEffect>
                                      </p:childTnLst>
                                    </p:cTn>
                                  </p:par>
                                  <p:par>
                                    <p:cTn id="107" presetID="14" presetClass="entr" presetSubtype="10" fill="hold" nodeType="withEffect">
                                      <p:stCondLst>
                                        <p:cond delay="30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par>
                                    <p:cTn id="110" presetID="14" presetClass="entr" presetSubtype="10" fill="hold" nodeType="withEffect">
                                      <p:stCondLst>
                                        <p:cond delay="500"/>
                                      </p:stCondLst>
                                      <p:childTnLst>
                                        <p:set>
                                          <p:cBhvr>
                                            <p:cTn id="111" dur="1" fill="hold">
                                              <p:stCondLst>
                                                <p:cond delay="0"/>
                                              </p:stCondLst>
                                            </p:cTn>
                                            <p:tgtEl>
                                              <p:spTgt spid="17"/>
                                            </p:tgtEl>
                                            <p:attrNameLst>
                                              <p:attrName>style.visibility</p:attrName>
                                            </p:attrNameLst>
                                          </p:cBhvr>
                                          <p:to>
                                            <p:strVal val="visible"/>
                                          </p:to>
                                        </p:set>
                                        <p:animEffect transition="in" filter="randombar(horizontal)">
                                          <p:cBhvr>
                                            <p:cTn id="112" dur="500"/>
                                            <p:tgtEl>
                                              <p:spTgt spid="17"/>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left)">
                                          <p:cBhvr>
                                            <p:cTn id="116" dur="1000"/>
                                            <p:tgtEl>
                                              <p:spTgt spid="19"/>
                                            </p:tgtEl>
                                          </p:cBhvr>
                                        </p:animEffect>
                                      </p:childTnLst>
                                    </p:cTn>
                                  </p:par>
                                </p:childTnLst>
                              </p:cTn>
                            </p:par>
                            <p:par>
                              <p:cTn id="117" fill="hold">
                                <p:stCondLst>
                                  <p:cond delay="3500"/>
                                </p:stCondLst>
                                <p:childTnLst>
                                  <p:par>
                                    <p:cTn id="118" presetID="22" presetClass="entr" presetSubtype="8"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left)">
                                          <p:cBhvr>
                                            <p:cTn id="120" dur="1000"/>
                                            <p:tgtEl>
                                              <p:spTgt spid="20"/>
                                            </p:tgtEl>
                                          </p:cBhvr>
                                        </p:animEffect>
                                      </p:childTnLst>
                                    </p:cTn>
                                  </p:par>
                                </p:childTnLst>
                              </p:cTn>
                            </p:par>
                            <p:par>
                              <p:cTn id="121" fill="hold">
                                <p:stCondLst>
                                  <p:cond delay="45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1000"/>
                                            <p:tgtEl>
                                              <p:spTgt spid="21"/>
                                            </p:tgtEl>
                                          </p:cBhvr>
                                        </p:animEffect>
                                      </p:childTnLst>
                                    </p:cTn>
                                  </p:par>
                                </p:childTnLst>
                              </p:cTn>
                            </p:par>
                            <p:par>
                              <p:cTn id="125" fill="hold">
                                <p:stCondLst>
                                  <p:cond delay="55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1000"/>
                                            <p:tgtEl>
                                              <p:spTgt spid="22"/>
                                            </p:tgtEl>
                                          </p:cBhvr>
                                        </p:animEffect>
                                      </p:childTnLst>
                                    </p:cTn>
                                  </p:par>
                                </p:childTnLst>
                              </p:cTn>
                            </p:par>
                            <p:par>
                              <p:cTn id="129" fill="hold">
                                <p:stCondLst>
                                  <p:cond delay="6500"/>
                                </p:stCondLst>
                                <p:childTnLst>
                                  <p:par>
                                    <p:cTn id="130" presetID="22" presetClass="entr" presetSubtype="8" fill="hold" grpId="0"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left)">
                                          <p:cBhvr>
                                            <p:cTn id="1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9" grpId="0" animBg="1"/>
          <p:bldP spid="20" grpId="0" animBg="1"/>
          <p:bldP spid="21" grpId="0" animBg="1"/>
          <p:bldP spid="22" grpId="0" animBg="1"/>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3" presetClass="entr" presetSubtype="528" fill="hold" grpId="0" nodeType="withEffect">
                                      <p:stCondLst>
                                        <p:cond delay="10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 fill="hold"/>
                                            <p:tgtEl>
                                              <p:spTgt spid="5"/>
                                            </p:tgtEl>
                                            <p:attrNameLst>
                                              <p:attrName>ppt_w</p:attrName>
                                            </p:attrNameLst>
                                          </p:cBhvr>
                                          <p:tavLst>
                                            <p:tav tm="0">
                                              <p:val>
                                                <p:fltVal val="0"/>
                                              </p:val>
                                            </p:tav>
                                            <p:tav tm="100000">
                                              <p:val>
                                                <p:strVal val="#ppt_w"/>
                                              </p:val>
                                            </p:tav>
                                          </p:tavLst>
                                        </p:anim>
                                        <p:anim calcmode="lin" valueType="num">
                                          <p:cBhvr>
                                            <p:cTn id="19" dur="300" fill="hold"/>
                                            <p:tgtEl>
                                              <p:spTgt spid="5"/>
                                            </p:tgtEl>
                                            <p:attrNameLst>
                                              <p:attrName>ppt_h</p:attrName>
                                            </p:attrNameLst>
                                          </p:cBhvr>
                                          <p:tavLst>
                                            <p:tav tm="0">
                                              <p:val>
                                                <p:fltVal val="0"/>
                                              </p:val>
                                            </p:tav>
                                            <p:tav tm="100000">
                                              <p:val>
                                                <p:strVal val="#ppt_h"/>
                                              </p:val>
                                            </p:tav>
                                          </p:tavLst>
                                        </p:anim>
                                        <p:anim calcmode="lin" valueType="num">
                                          <p:cBhvr>
                                            <p:cTn id="20" dur="300" fill="hold"/>
                                            <p:tgtEl>
                                              <p:spTgt spid="5"/>
                                            </p:tgtEl>
                                            <p:attrNameLst>
                                              <p:attrName>ppt_x</p:attrName>
                                            </p:attrNameLst>
                                          </p:cBhvr>
                                          <p:tavLst>
                                            <p:tav tm="0">
                                              <p:val>
                                                <p:fltVal val="0.5"/>
                                              </p:val>
                                            </p:tav>
                                            <p:tav tm="100000">
                                              <p:val>
                                                <p:strVal val="#ppt_x"/>
                                              </p:val>
                                            </p:tav>
                                          </p:tavLst>
                                        </p:anim>
                                        <p:anim calcmode="lin" valueType="num">
                                          <p:cBhvr>
                                            <p:cTn id="21" dur="300" fill="hold"/>
                                            <p:tgtEl>
                                              <p:spTgt spid="5"/>
                                            </p:tgtEl>
                                            <p:attrNameLst>
                                              <p:attrName>ppt_y</p:attrName>
                                            </p:attrNameLst>
                                          </p:cBhvr>
                                          <p:tavLst>
                                            <p:tav tm="0">
                                              <p:val>
                                                <p:fltVal val="0.5"/>
                                              </p:val>
                                            </p:tav>
                                            <p:tav tm="100000">
                                              <p:val>
                                                <p:strVal val="#ppt_y"/>
                                              </p:val>
                                            </p:tav>
                                          </p:tavLst>
                                        </p:anim>
                                      </p:childTnLst>
                                    </p:cTn>
                                  </p:par>
                                  <p:par>
                                    <p:cTn id="22" presetID="26" presetClass="emph" presetSubtype="0" fill="hold" grpId="1" nodeType="withEffect">
                                      <p:stCondLst>
                                        <p:cond delay="400"/>
                                      </p:stCondLst>
                                      <p:childTnLst>
                                        <p:animEffect transition="out" filter="fade">
                                          <p:cBhvr>
                                            <p:cTn id="23" dur="300" tmFilter="0, 0; .2, .5; .8, .5; 1, 0"/>
                                            <p:tgtEl>
                                              <p:spTgt spid="5"/>
                                            </p:tgtEl>
                                          </p:cBhvr>
                                        </p:animEffect>
                                        <p:animScale>
                                          <p:cBhvr>
                                            <p:cTn id="24" dur="150" autoRev="1" fill="hold"/>
                                            <p:tgtEl>
                                              <p:spTgt spid="5"/>
                                            </p:tgtEl>
                                          </p:cBhvr>
                                          <p:by x="105000" y="105000"/>
                                        </p:animScale>
                                      </p:childTnLst>
                                    </p:cTn>
                                  </p:par>
                                  <p:par>
                                    <p:cTn id="25" presetID="23" presetClass="entr" presetSubtype="528"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 fill="hold"/>
                                            <p:tgtEl>
                                              <p:spTgt spid="6"/>
                                            </p:tgtEl>
                                            <p:attrNameLst>
                                              <p:attrName>ppt_w</p:attrName>
                                            </p:attrNameLst>
                                          </p:cBhvr>
                                          <p:tavLst>
                                            <p:tav tm="0">
                                              <p:val>
                                                <p:fltVal val="0"/>
                                              </p:val>
                                            </p:tav>
                                            <p:tav tm="100000">
                                              <p:val>
                                                <p:strVal val="#ppt_w"/>
                                              </p:val>
                                            </p:tav>
                                          </p:tavLst>
                                        </p:anim>
                                        <p:anim calcmode="lin" valueType="num">
                                          <p:cBhvr>
                                            <p:cTn id="28" dur="300" fill="hold"/>
                                            <p:tgtEl>
                                              <p:spTgt spid="6"/>
                                            </p:tgtEl>
                                            <p:attrNameLst>
                                              <p:attrName>ppt_h</p:attrName>
                                            </p:attrNameLst>
                                          </p:cBhvr>
                                          <p:tavLst>
                                            <p:tav tm="0">
                                              <p:val>
                                                <p:fltVal val="0"/>
                                              </p:val>
                                            </p:tav>
                                            <p:tav tm="100000">
                                              <p:val>
                                                <p:strVal val="#ppt_h"/>
                                              </p:val>
                                            </p:tav>
                                          </p:tavLst>
                                        </p:anim>
                                        <p:anim calcmode="lin" valueType="num">
                                          <p:cBhvr>
                                            <p:cTn id="29" dur="300" fill="hold"/>
                                            <p:tgtEl>
                                              <p:spTgt spid="6"/>
                                            </p:tgtEl>
                                            <p:attrNameLst>
                                              <p:attrName>ppt_x</p:attrName>
                                            </p:attrNameLst>
                                          </p:cBhvr>
                                          <p:tavLst>
                                            <p:tav tm="0">
                                              <p:val>
                                                <p:fltVal val="0.5"/>
                                              </p:val>
                                            </p:tav>
                                            <p:tav tm="100000">
                                              <p:val>
                                                <p:strVal val="#ppt_x"/>
                                              </p:val>
                                            </p:tav>
                                          </p:tavLst>
                                        </p:anim>
                                        <p:anim calcmode="lin" valueType="num">
                                          <p:cBhvr>
                                            <p:cTn id="30" dur="300" fill="hold"/>
                                            <p:tgtEl>
                                              <p:spTgt spid="6"/>
                                            </p:tgtEl>
                                            <p:attrNameLst>
                                              <p:attrName>ppt_y</p:attrName>
                                            </p:attrNameLst>
                                          </p:cBhvr>
                                          <p:tavLst>
                                            <p:tav tm="0">
                                              <p:val>
                                                <p:fltVal val="0.5"/>
                                              </p:val>
                                            </p:tav>
                                            <p:tav tm="100000">
                                              <p:val>
                                                <p:strVal val="#ppt_y"/>
                                              </p:val>
                                            </p:tav>
                                          </p:tavLst>
                                        </p:anim>
                                      </p:childTnLst>
                                    </p:cTn>
                                  </p:par>
                                  <p:par>
                                    <p:cTn id="31" presetID="26" presetClass="emph" presetSubtype="0" fill="hold" grpId="1" nodeType="withEffect">
                                      <p:stCondLst>
                                        <p:cond delay="500"/>
                                      </p:stCondLst>
                                      <p:childTnLst>
                                        <p:animEffect transition="out" filter="fade">
                                          <p:cBhvr>
                                            <p:cTn id="32" dur="300" tmFilter="0, 0; .2, .5; .8, .5; 1, 0"/>
                                            <p:tgtEl>
                                              <p:spTgt spid="6"/>
                                            </p:tgtEl>
                                          </p:cBhvr>
                                        </p:animEffect>
                                        <p:animScale>
                                          <p:cBhvr>
                                            <p:cTn id="33" dur="150" autoRev="1" fill="hold"/>
                                            <p:tgtEl>
                                              <p:spTgt spid="6"/>
                                            </p:tgtEl>
                                          </p:cBhvr>
                                          <p:by x="105000" y="105000"/>
                                        </p:animScale>
                                      </p:childTnLst>
                                    </p:cTn>
                                  </p:par>
                                  <p:par>
                                    <p:cTn id="34" presetID="23" presetClass="entr" presetSubtype="528"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 calcmode="lin" valueType="num">
                                          <p:cBhvr>
                                            <p:cTn id="38" dur="300" fill="hold"/>
                                            <p:tgtEl>
                                              <p:spTgt spid="7"/>
                                            </p:tgtEl>
                                            <p:attrNameLst>
                                              <p:attrName>ppt_x</p:attrName>
                                            </p:attrNameLst>
                                          </p:cBhvr>
                                          <p:tavLst>
                                            <p:tav tm="0">
                                              <p:val>
                                                <p:fltVal val="0.5"/>
                                              </p:val>
                                            </p:tav>
                                            <p:tav tm="100000">
                                              <p:val>
                                                <p:strVal val="#ppt_x"/>
                                              </p:val>
                                            </p:tav>
                                          </p:tavLst>
                                        </p:anim>
                                        <p:anim calcmode="lin" valueType="num">
                                          <p:cBhvr>
                                            <p:cTn id="39" dur="300" fill="hold"/>
                                            <p:tgtEl>
                                              <p:spTgt spid="7"/>
                                            </p:tgtEl>
                                            <p:attrNameLst>
                                              <p:attrName>ppt_y</p:attrName>
                                            </p:attrNameLst>
                                          </p:cBhvr>
                                          <p:tavLst>
                                            <p:tav tm="0">
                                              <p:val>
                                                <p:fltVal val="0.5"/>
                                              </p:val>
                                            </p:tav>
                                            <p:tav tm="100000">
                                              <p:val>
                                                <p:strVal val="#ppt_y"/>
                                              </p:val>
                                            </p:tav>
                                          </p:tavLst>
                                        </p:anim>
                                      </p:childTnLst>
                                    </p:cTn>
                                  </p:par>
                                  <p:par>
                                    <p:cTn id="40" presetID="26" presetClass="emph" presetSubtype="0" fill="hold" grpId="1" nodeType="withEffect">
                                      <p:stCondLst>
                                        <p:cond delay="600"/>
                                      </p:stCondLst>
                                      <p:childTnLst>
                                        <p:animEffect transition="out" filter="fade">
                                          <p:cBhvr>
                                            <p:cTn id="41" dur="300" tmFilter="0, 0; .2, .5; .8, .5; 1, 0"/>
                                            <p:tgtEl>
                                              <p:spTgt spid="7"/>
                                            </p:tgtEl>
                                          </p:cBhvr>
                                        </p:animEffect>
                                        <p:animScale>
                                          <p:cBhvr>
                                            <p:cTn id="42" dur="150" autoRev="1" fill="hold"/>
                                            <p:tgtEl>
                                              <p:spTgt spid="7"/>
                                            </p:tgtEl>
                                          </p:cBhvr>
                                          <p:by x="105000" y="105000"/>
                                        </p:animScale>
                                      </p:childTnLst>
                                    </p:cTn>
                                  </p:par>
                                  <p:par>
                                    <p:cTn id="43" presetID="23" presetClass="entr" presetSubtype="528"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 calcmode="lin" valueType="num">
                                          <p:cBhvr>
                                            <p:cTn id="45" dur="300" fill="hold"/>
                                            <p:tgtEl>
                                              <p:spTgt spid="8"/>
                                            </p:tgtEl>
                                            <p:attrNameLst>
                                              <p:attrName>ppt_w</p:attrName>
                                            </p:attrNameLst>
                                          </p:cBhvr>
                                          <p:tavLst>
                                            <p:tav tm="0">
                                              <p:val>
                                                <p:fltVal val="0"/>
                                              </p:val>
                                            </p:tav>
                                            <p:tav tm="100000">
                                              <p:val>
                                                <p:strVal val="#ppt_w"/>
                                              </p:val>
                                            </p:tav>
                                          </p:tavLst>
                                        </p:anim>
                                        <p:anim calcmode="lin" valueType="num">
                                          <p:cBhvr>
                                            <p:cTn id="46" dur="300" fill="hold"/>
                                            <p:tgtEl>
                                              <p:spTgt spid="8"/>
                                            </p:tgtEl>
                                            <p:attrNameLst>
                                              <p:attrName>ppt_h</p:attrName>
                                            </p:attrNameLst>
                                          </p:cBhvr>
                                          <p:tavLst>
                                            <p:tav tm="0">
                                              <p:val>
                                                <p:fltVal val="0"/>
                                              </p:val>
                                            </p:tav>
                                            <p:tav tm="100000">
                                              <p:val>
                                                <p:strVal val="#ppt_h"/>
                                              </p:val>
                                            </p:tav>
                                          </p:tavLst>
                                        </p:anim>
                                        <p:anim calcmode="lin" valueType="num">
                                          <p:cBhvr>
                                            <p:cTn id="47" dur="300" fill="hold"/>
                                            <p:tgtEl>
                                              <p:spTgt spid="8"/>
                                            </p:tgtEl>
                                            <p:attrNameLst>
                                              <p:attrName>ppt_x</p:attrName>
                                            </p:attrNameLst>
                                          </p:cBhvr>
                                          <p:tavLst>
                                            <p:tav tm="0">
                                              <p:val>
                                                <p:fltVal val="0.5"/>
                                              </p:val>
                                            </p:tav>
                                            <p:tav tm="100000">
                                              <p:val>
                                                <p:strVal val="#ppt_x"/>
                                              </p:val>
                                            </p:tav>
                                          </p:tavLst>
                                        </p:anim>
                                        <p:anim calcmode="lin" valueType="num">
                                          <p:cBhvr>
                                            <p:cTn id="48" dur="300" fill="hold"/>
                                            <p:tgtEl>
                                              <p:spTgt spid="8"/>
                                            </p:tgtEl>
                                            <p:attrNameLst>
                                              <p:attrName>ppt_y</p:attrName>
                                            </p:attrNameLst>
                                          </p:cBhvr>
                                          <p:tavLst>
                                            <p:tav tm="0">
                                              <p:val>
                                                <p:fltVal val="0.5"/>
                                              </p:val>
                                            </p:tav>
                                            <p:tav tm="100000">
                                              <p:val>
                                                <p:strVal val="#ppt_y"/>
                                              </p:val>
                                            </p:tav>
                                          </p:tavLst>
                                        </p:anim>
                                      </p:childTnLst>
                                    </p:cTn>
                                  </p:par>
                                  <p:par>
                                    <p:cTn id="49" presetID="26" presetClass="emph" presetSubtype="0" fill="hold" grpId="1" nodeType="withEffect">
                                      <p:stCondLst>
                                        <p:cond delay="700"/>
                                      </p:stCondLst>
                                      <p:childTnLst>
                                        <p:animEffect transition="out" filter="fade">
                                          <p:cBhvr>
                                            <p:cTn id="50" dur="300" tmFilter="0, 0; .2, .5; .8, .5; 1, 0"/>
                                            <p:tgtEl>
                                              <p:spTgt spid="8"/>
                                            </p:tgtEl>
                                          </p:cBhvr>
                                        </p:animEffect>
                                        <p:animScale>
                                          <p:cBhvr>
                                            <p:cTn id="51" dur="150" autoRev="1" fill="hold"/>
                                            <p:tgtEl>
                                              <p:spTgt spid="8"/>
                                            </p:tgtEl>
                                          </p:cBhvr>
                                          <p:by x="105000" y="105000"/>
                                        </p:animScale>
                                      </p:childTnLst>
                                    </p:cTn>
                                  </p:par>
                                  <p:par>
                                    <p:cTn id="52" presetID="23" presetClass="entr" presetSubtype="528" fill="hold" grpId="0" nodeType="withEffect">
                                      <p:stCondLst>
                                        <p:cond delay="500"/>
                                      </p:stCondLst>
                                      <p:childTnLst>
                                        <p:set>
                                          <p:cBhvr>
                                            <p:cTn id="53" dur="1" fill="hold">
                                              <p:stCondLst>
                                                <p:cond delay="0"/>
                                              </p:stCondLst>
                                            </p:cTn>
                                            <p:tgtEl>
                                              <p:spTgt spid="9"/>
                                            </p:tgtEl>
                                            <p:attrNameLst>
                                              <p:attrName>style.visibility</p:attrName>
                                            </p:attrNameLst>
                                          </p:cBhvr>
                                          <p:to>
                                            <p:strVal val="visible"/>
                                          </p:to>
                                        </p:set>
                                        <p:anim calcmode="lin" valueType="num">
                                          <p:cBhvr>
                                            <p:cTn id="54" dur="300" fill="hold"/>
                                            <p:tgtEl>
                                              <p:spTgt spid="9"/>
                                            </p:tgtEl>
                                            <p:attrNameLst>
                                              <p:attrName>ppt_w</p:attrName>
                                            </p:attrNameLst>
                                          </p:cBhvr>
                                          <p:tavLst>
                                            <p:tav tm="0">
                                              <p:val>
                                                <p:fltVal val="0"/>
                                              </p:val>
                                            </p:tav>
                                            <p:tav tm="100000">
                                              <p:val>
                                                <p:strVal val="#ppt_w"/>
                                              </p:val>
                                            </p:tav>
                                          </p:tavLst>
                                        </p:anim>
                                        <p:anim calcmode="lin" valueType="num">
                                          <p:cBhvr>
                                            <p:cTn id="55" dur="300" fill="hold"/>
                                            <p:tgtEl>
                                              <p:spTgt spid="9"/>
                                            </p:tgtEl>
                                            <p:attrNameLst>
                                              <p:attrName>ppt_h</p:attrName>
                                            </p:attrNameLst>
                                          </p:cBhvr>
                                          <p:tavLst>
                                            <p:tav tm="0">
                                              <p:val>
                                                <p:fltVal val="0"/>
                                              </p:val>
                                            </p:tav>
                                            <p:tav tm="100000">
                                              <p:val>
                                                <p:strVal val="#ppt_h"/>
                                              </p:val>
                                            </p:tav>
                                          </p:tavLst>
                                        </p:anim>
                                        <p:anim calcmode="lin" valueType="num">
                                          <p:cBhvr>
                                            <p:cTn id="56" dur="300" fill="hold"/>
                                            <p:tgtEl>
                                              <p:spTgt spid="9"/>
                                            </p:tgtEl>
                                            <p:attrNameLst>
                                              <p:attrName>ppt_x</p:attrName>
                                            </p:attrNameLst>
                                          </p:cBhvr>
                                          <p:tavLst>
                                            <p:tav tm="0">
                                              <p:val>
                                                <p:fltVal val="0.5"/>
                                              </p:val>
                                            </p:tav>
                                            <p:tav tm="100000">
                                              <p:val>
                                                <p:strVal val="#ppt_x"/>
                                              </p:val>
                                            </p:tav>
                                          </p:tavLst>
                                        </p:anim>
                                        <p:anim calcmode="lin" valueType="num">
                                          <p:cBhvr>
                                            <p:cTn id="57" dur="300" fill="hold"/>
                                            <p:tgtEl>
                                              <p:spTgt spid="9"/>
                                            </p:tgtEl>
                                            <p:attrNameLst>
                                              <p:attrName>ppt_y</p:attrName>
                                            </p:attrNameLst>
                                          </p:cBhvr>
                                          <p:tavLst>
                                            <p:tav tm="0">
                                              <p:val>
                                                <p:fltVal val="0.5"/>
                                              </p:val>
                                            </p:tav>
                                            <p:tav tm="100000">
                                              <p:val>
                                                <p:strVal val="#ppt_y"/>
                                              </p:val>
                                            </p:tav>
                                          </p:tavLst>
                                        </p:anim>
                                      </p:childTnLst>
                                    </p:cTn>
                                  </p:par>
                                  <p:par>
                                    <p:cTn id="58" presetID="26" presetClass="emph" presetSubtype="0" fill="hold" grpId="1" nodeType="withEffect">
                                      <p:stCondLst>
                                        <p:cond delay="800"/>
                                      </p:stCondLst>
                                      <p:childTnLst>
                                        <p:animEffect transition="out" filter="fade">
                                          <p:cBhvr>
                                            <p:cTn id="59" dur="300" tmFilter="0, 0; .2, .5; .8, .5; 1, 0"/>
                                            <p:tgtEl>
                                              <p:spTgt spid="9"/>
                                            </p:tgtEl>
                                          </p:cBhvr>
                                        </p:animEffect>
                                        <p:animScale>
                                          <p:cBhvr>
                                            <p:cTn id="60" dur="150" autoRev="1" fill="hold"/>
                                            <p:tgtEl>
                                              <p:spTgt spid="9"/>
                                            </p:tgtEl>
                                          </p:cBhvr>
                                          <p:by x="105000" y="105000"/>
                                        </p:animScale>
                                      </p:childTnLst>
                                    </p:cTn>
                                  </p:par>
                                  <p:par>
                                    <p:cTn id="61" presetID="23" presetClass="entr" presetSubtype="528" fill="hold" grpId="0" nodeType="withEffect">
                                      <p:stCondLst>
                                        <p:cond delay="6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300" fill="hold"/>
                                            <p:tgtEl>
                                              <p:spTgt spid="10"/>
                                            </p:tgtEl>
                                            <p:attrNameLst>
                                              <p:attrName>ppt_w</p:attrName>
                                            </p:attrNameLst>
                                          </p:cBhvr>
                                          <p:tavLst>
                                            <p:tav tm="0">
                                              <p:val>
                                                <p:fltVal val="0"/>
                                              </p:val>
                                            </p:tav>
                                            <p:tav tm="100000">
                                              <p:val>
                                                <p:strVal val="#ppt_w"/>
                                              </p:val>
                                            </p:tav>
                                          </p:tavLst>
                                        </p:anim>
                                        <p:anim calcmode="lin" valueType="num">
                                          <p:cBhvr>
                                            <p:cTn id="64" dur="300" fill="hold"/>
                                            <p:tgtEl>
                                              <p:spTgt spid="10"/>
                                            </p:tgtEl>
                                            <p:attrNameLst>
                                              <p:attrName>ppt_h</p:attrName>
                                            </p:attrNameLst>
                                          </p:cBhvr>
                                          <p:tavLst>
                                            <p:tav tm="0">
                                              <p:val>
                                                <p:fltVal val="0"/>
                                              </p:val>
                                            </p:tav>
                                            <p:tav tm="100000">
                                              <p:val>
                                                <p:strVal val="#ppt_h"/>
                                              </p:val>
                                            </p:tav>
                                          </p:tavLst>
                                        </p:anim>
                                        <p:anim calcmode="lin" valueType="num">
                                          <p:cBhvr>
                                            <p:cTn id="65" dur="300" fill="hold"/>
                                            <p:tgtEl>
                                              <p:spTgt spid="10"/>
                                            </p:tgtEl>
                                            <p:attrNameLst>
                                              <p:attrName>ppt_x</p:attrName>
                                            </p:attrNameLst>
                                          </p:cBhvr>
                                          <p:tavLst>
                                            <p:tav tm="0">
                                              <p:val>
                                                <p:fltVal val="0.5"/>
                                              </p:val>
                                            </p:tav>
                                            <p:tav tm="100000">
                                              <p:val>
                                                <p:strVal val="#ppt_x"/>
                                              </p:val>
                                            </p:tav>
                                          </p:tavLst>
                                        </p:anim>
                                        <p:anim calcmode="lin" valueType="num">
                                          <p:cBhvr>
                                            <p:cTn id="66" dur="300" fill="hold"/>
                                            <p:tgtEl>
                                              <p:spTgt spid="10"/>
                                            </p:tgtEl>
                                            <p:attrNameLst>
                                              <p:attrName>ppt_y</p:attrName>
                                            </p:attrNameLst>
                                          </p:cBhvr>
                                          <p:tavLst>
                                            <p:tav tm="0">
                                              <p:val>
                                                <p:fltVal val="0.5"/>
                                              </p:val>
                                            </p:tav>
                                            <p:tav tm="100000">
                                              <p:val>
                                                <p:strVal val="#ppt_y"/>
                                              </p:val>
                                            </p:tav>
                                          </p:tavLst>
                                        </p:anim>
                                      </p:childTnLst>
                                    </p:cTn>
                                  </p:par>
                                  <p:par>
                                    <p:cTn id="67" presetID="26" presetClass="emph" presetSubtype="0" fill="hold" grpId="1" nodeType="withEffect">
                                      <p:stCondLst>
                                        <p:cond delay="900"/>
                                      </p:stCondLst>
                                      <p:childTnLst>
                                        <p:animEffect transition="out" filter="fade">
                                          <p:cBhvr>
                                            <p:cTn id="68" dur="300" tmFilter="0, 0; .2, .5; .8, .5; 1, 0"/>
                                            <p:tgtEl>
                                              <p:spTgt spid="10"/>
                                            </p:tgtEl>
                                          </p:cBhvr>
                                        </p:animEffect>
                                        <p:animScale>
                                          <p:cBhvr>
                                            <p:cTn id="69" dur="150" autoRev="1" fill="hold"/>
                                            <p:tgtEl>
                                              <p:spTgt spid="10"/>
                                            </p:tgtEl>
                                          </p:cBhvr>
                                          <p:by x="105000" y="105000"/>
                                        </p:animScale>
                                      </p:childTnLst>
                                    </p:cTn>
                                  </p:par>
                                  <p:par>
                                    <p:cTn id="70" presetID="23" presetClass="entr" presetSubtype="528" fill="hold" grpId="0" nodeType="withEffect">
                                      <p:stCondLst>
                                        <p:cond delay="7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300" fill="hold"/>
                                            <p:tgtEl>
                                              <p:spTgt spid="11"/>
                                            </p:tgtEl>
                                            <p:attrNameLst>
                                              <p:attrName>ppt_w</p:attrName>
                                            </p:attrNameLst>
                                          </p:cBhvr>
                                          <p:tavLst>
                                            <p:tav tm="0">
                                              <p:val>
                                                <p:fltVal val="0"/>
                                              </p:val>
                                            </p:tav>
                                            <p:tav tm="100000">
                                              <p:val>
                                                <p:strVal val="#ppt_w"/>
                                              </p:val>
                                            </p:tav>
                                          </p:tavLst>
                                        </p:anim>
                                        <p:anim calcmode="lin" valueType="num">
                                          <p:cBhvr>
                                            <p:cTn id="73" dur="300" fill="hold"/>
                                            <p:tgtEl>
                                              <p:spTgt spid="11"/>
                                            </p:tgtEl>
                                            <p:attrNameLst>
                                              <p:attrName>ppt_h</p:attrName>
                                            </p:attrNameLst>
                                          </p:cBhvr>
                                          <p:tavLst>
                                            <p:tav tm="0">
                                              <p:val>
                                                <p:fltVal val="0"/>
                                              </p:val>
                                            </p:tav>
                                            <p:tav tm="100000">
                                              <p:val>
                                                <p:strVal val="#ppt_h"/>
                                              </p:val>
                                            </p:tav>
                                          </p:tavLst>
                                        </p:anim>
                                        <p:anim calcmode="lin" valueType="num">
                                          <p:cBhvr>
                                            <p:cTn id="74" dur="300" fill="hold"/>
                                            <p:tgtEl>
                                              <p:spTgt spid="11"/>
                                            </p:tgtEl>
                                            <p:attrNameLst>
                                              <p:attrName>ppt_x</p:attrName>
                                            </p:attrNameLst>
                                          </p:cBhvr>
                                          <p:tavLst>
                                            <p:tav tm="0">
                                              <p:val>
                                                <p:fltVal val="0.5"/>
                                              </p:val>
                                            </p:tav>
                                            <p:tav tm="100000">
                                              <p:val>
                                                <p:strVal val="#ppt_x"/>
                                              </p:val>
                                            </p:tav>
                                          </p:tavLst>
                                        </p:anim>
                                        <p:anim calcmode="lin" valueType="num">
                                          <p:cBhvr>
                                            <p:cTn id="75" dur="300" fill="hold"/>
                                            <p:tgtEl>
                                              <p:spTgt spid="11"/>
                                            </p:tgtEl>
                                            <p:attrNameLst>
                                              <p:attrName>ppt_y</p:attrName>
                                            </p:attrNameLst>
                                          </p:cBhvr>
                                          <p:tavLst>
                                            <p:tav tm="0">
                                              <p:val>
                                                <p:fltVal val="0.5"/>
                                              </p:val>
                                            </p:tav>
                                            <p:tav tm="100000">
                                              <p:val>
                                                <p:strVal val="#ppt_y"/>
                                              </p:val>
                                            </p:tav>
                                          </p:tavLst>
                                        </p:anim>
                                      </p:childTnLst>
                                    </p:cTn>
                                  </p:par>
                                  <p:par>
                                    <p:cTn id="76" presetID="26" presetClass="emph" presetSubtype="0" fill="hold" grpId="1" nodeType="withEffect">
                                      <p:stCondLst>
                                        <p:cond delay="1000"/>
                                      </p:stCondLst>
                                      <p:childTnLst>
                                        <p:animEffect transition="out" filter="fade">
                                          <p:cBhvr>
                                            <p:cTn id="77" dur="300" tmFilter="0, 0; .2, .5; .8, .5; 1, 0"/>
                                            <p:tgtEl>
                                              <p:spTgt spid="11"/>
                                            </p:tgtEl>
                                          </p:cBhvr>
                                        </p:animEffect>
                                        <p:animScale>
                                          <p:cBhvr>
                                            <p:cTn id="78" dur="150" autoRev="1" fill="hold"/>
                                            <p:tgtEl>
                                              <p:spTgt spid="11"/>
                                            </p:tgtEl>
                                          </p:cBhvr>
                                          <p:by x="105000" y="105000"/>
                                        </p:animScale>
                                      </p:childTnLst>
                                    </p:cTn>
                                  </p:par>
                                  <p:par>
                                    <p:cTn id="79" presetID="23" presetClass="entr" presetSubtype="528" fill="hold" grpId="0" nodeType="withEffect">
                                      <p:stCondLst>
                                        <p:cond delay="8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300" fill="hold"/>
                                            <p:tgtEl>
                                              <p:spTgt spid="12"/>
                                            </p:tgtEl>
                                            <p:attrNameLst>
                                              <p:attrName>ppt_w</p:attrName>
                                            </p:attrNameLst>
                                          </p:cBhvr>
                                          <p:tavLst>
                                            <p:tav tm="0">
                                              <p:val>
                                                <p:fltVal val="0"/>
                                              </p:val>
                                            </p:tav>
                                            <p:tav tm="100000">
                                              <p:val>
                                                <p:strVal val="#ppt_w"/>
                                              </p:val>
                                            </p:tav>
                                          </p:tavLst>
                                        </p:anim>
                                        <p:anim calcmode="lin" valueType="num">
                                          <p:cBhvr>
                                            <p:cTn id="82" dur="300" fill="hold"/>
                                            <p:tgtEl>
                                              <p:spTgt spid="12"/>
                                            </p:tgtEl>
                                            <p:attrNameLst>
                                              <p:attrName>ppt_h</p:attrName>
                                            </p:attrNameLst>
                                          </p:cBhvr>
                                          <p:tavLst>
                                            <p:tav tm="0">
                                              <p:val>
                                                <p:fltVal val="0"/>
                                              </p:val>
                                            </p:tav>
                                            <p:tav tm="100000">
                                              <p:val>
                                                <p:strVal val="#ppt_h"/>
                                              </p:val>
                                            </p:tav>
                                          </p:tavLst>
                                        </p:anim>
                                        <p:anim calcmode="lin" valueType="num">
                                          <p:cBhvr>
                                            <p:cTn id="83" dur="300" fill="hold"/>
                                            <p:tgtEl>
                                              <p:spTgt spid="12"/>
                                            </p:tgtEl>
                                            <p:attrNameLst>
                                              <p:attrName>ppt_x</p:attrName>
                                            </p:attrNameLst>
                                          </p:cBhvr>
                                          <p:tavLst>
                                            <p:tav tm="0">
                                              <p:val>
                                                <p:fltVal val="0.5"/>
                                              </p:val>
                                            </p:tav>
                                            <p:tav tm="100000">
                                              <p:val>
                                                <p:strVal val="#ppt_x"/>
                                              </p:val>
                                            </p:tav>
                                          </p:tavLst>
                                        </p:anim>
                                        <p:anim calcmode="lin" valueType="num">
                                          <p:cBhvr>
                                            <p:cTn id="84" dur="300" fill="hold"/>
                                            <p:tgtEl>
                                              <p:spTgt spid="12"/>
                                            </p:tgtEl>
                                            <p:attrNameLst>
                                              <p:attrName>ppt_y</p:attrName>
                                            </p:attrNameLst>
                                          </p:cBhvr>
                                          <p:tavLst>
                                            <p:tav tm="0">
                                              <p:val>
                                                <p:fltVal val="0.5"/>
                                              </p:val>
                                            </p:tav>
                                            <p:tav tm="100000">
                                              <p:val>
                                                <p:strVal val="#ppt_y"/>
                                              </p:val>
                                            </p:tav>
                                          </p:tavLst>
                                        </p:anim>
                                      </p:childTnLst>
                                    </p:cTn>
                                  </p:par>
                                  <p:par>
                                    <p:cTn id="85" presetID="26" presetClass="emph" presetSubtype="0" fill="hold" grpId="1" nodeType="withEffect">
                                      <p:stCondLst>
                                        <p:cond delay="1100"/>
                                      </p:stCondLst>
                                      <p:childTnLst>
                                        <p:animEffect transition="out" filter="fade">
                                          <p:cBhvr>
                                            <p:cTn id="86" dur="300" tmFilter="0, 0; .2, .5; .8, .5; 1, 0"/>
                                            <p:tgtEl>
                                              <p:spTgt spid="12"/>
                                            </p:tgtEl>
                                          </p:cBhvr>
                                        </p:animEffect>
                                        <p:animScale>
                                          <p:cBhvr>
                                            <p:cTn id="87" dur="150" autoRev="1" fill="hold"/>
                                            <p:tgtEl>
                                              <p:spTgt spid="12"/>
                                            </p:tgtEl>
                                          </p:cBhvr>
                                          <p:by x="105000" y="105000"/>
                                        </p:animScale>
                                      </p:childTnLst>
                                    </p:cTn>
                                  </p:par>
                                  <p:par>
                                    <p:cTn id="88" presetID="23" presetClass="entr" presetSubtype="528" fill="hold" grpId="0" nodeType="withEffect">
                                      <p:stCondLst>
                                        <p:cond delay="900"/>
                                      </p:stCondLst>
                                      <p:childTnLst>
                                        <p:set>
                                          <p:cBhvr>
                                            <p:cTn id="89" dur="1" fill="hold">
                                              <p:stCondLst>
                                                <p:cond delay="0"/>
                                              </p:stCondLst>
                                            </p:cTn>
                                            <p:tgtEl>
                                              <p:spTgt spid="13"/>
                                            </p:tgtEl>
                                            <p:attrNameLst>
                                              <p:attrName>style.visibility</p:attrName>
                                            </p:attrNameLst>
                                          </p:cBhvr>
                                          <p:to>
                                            <p:strVal val="visible"/>
                                          </p:to>
                                        </p:set>
                                        <p:anim calcmode="lin" valueType="num">
                                          <p:cBhvr>
                                            <p:cTn id="90" dur="300" fill="hold"/>
                                            <p:tgtEl>
                                              <p:spTgt spid="13"/>
                                            </p:tgtEl>
                                            <p:attrNameLst>
                                              <p:attrName>ppt_w</p:attrName>
                                            </p:attrNameLst>
                                          </p:cBhvr>
                                          <p:tavLst>
                                            <p:tav tm="0">
                                              <p:val>
                                                <p:fltVal val="0"/>
                                              </p:val>
                                            </p:tav>
                                            <p:tav tm="100000">
                                              <p:val>
                                                <p:strVal val="#ppt_w"/>
                                              </p:val>
                                            </p:tav>
                                          </p:tavLst>
                                        </p:anim>
                                        <p:anim calcmode="lin" valueType="num">
                                          <p:cBhvr>
                                            <p:cTn id="91" dur="300" fill="hold"/>
                                            <p:tgtEl>
                                              <p:spTgt spid="13"/>
                                            </p:tgtEl>
                                            <p:attrNameLst>
                                              <p:attrName>ppt_h</p:attrName>
                                            </p:attrNameLst>
                                          </p:cBhvr>
                                          <p:tavLst>
                                            <p:tav tm="0">
                                              <p:val>
                                                <p:fltVal val="0"/>
                                              </p:val>
                                            </p:tav>
                                            <p:tav tm="100000">
                                              <p:val>
                                                <p:strVal val="#ppt_h"/>
                                              </p:val>
                                            </p:tav>
                                          </p:tavLst>
                                        </p:anim>
                                        <p:anim calcmode="lin" valueType="num">
                                          <p:cBhvr>
                                            <p:cTn id="92" dur="300" fill="hold"/>
                                            <p:tgtEl>
                                              <p:spTgt spid="13"/>
                                            </p:tgtEl>
                                            <p:attrNameLst>
                                              <p:attrName>ppt_x</p:attrName>
                                            </p:attrNameLst>
                                          </p:cBhvr>
                                          <p:tavLst>
                                            <p:tav tm="0">
                                              <p:val>
                                                <p:fltVal val="0.5"/>
                                              </p:val>
                                            </p:tav>
                                            <p:tav tm="100000">
                                              <p:val>
                                                <p:strVal val="#ppt_x"/>
                                              </p:val>
                                            </p:tav>
                                          </p:tavLst>
                                        </p:anim>
                                        <p:anim calcmode="lin" valueType="num">
                                          <p:cBhvr>
                                            <p:cTn id="93" dur="300" fill="hold"/>
                                            <p:tgtEl>
                                              <p:spTgt spid="13"/>
                                            </p:tgtEl>
                                            <p:attrNameLst>
                                              <p:attrName>ppt_y</p:attrName>
                                            </p:attrNameLst>
                                          </p:cBhvr>
                                          <p:tavLst>
                                            <p:tav tm="0">
                                              <p:val>
                                                <p:fltVal val="0.5"/>
                                              </p:val>
                                            </p:tav>
                                            <p:tav tm="100000">
                                              <p:val>
                                                <p:strVal val="#ppt_y"/>
                                              </p:val>
                                            </p:tav>
                                          </p:tavLst>
                                        </p:anim>
                                      </p:childTnLst>
                                    </p:cTn>
                                  </p:par>
                                  <p:par>
                                    <p:cTn id="94" presetID="26" presetClass="emph" presetSubtype="0" fill="hold" grpId="1" nodeType="withEffect">
                                      <p:stCondLst>
                                        <p:cond delay="1200"/>
                                      </p:stCondLst>
                                      <p:childTnLst>
                                        <p:animEffect transition="out" filter="fade">
                                          <p:cBhvr>
                                            <p:cTn id="95" dur="300" tmFilter="0, 0; .2, .5; .8, .5; 1, 0"/>
                                            <p:tgtEl>
                                              <p:spTgt spid="13"/>
                                            </p:tgtEl>
                                          </p:cBhvr>
                                        </p:animEffect>
                                        <p:animScale>
                                          <p:cBhvr>
                                            <p:cTn id="96" dur="150" autoRev="1" fill="hold"/>
                                            <p:tgtEl>
                                              <p:spTgt spid="13"/>
                                            </p:tgtEl>
                                          </p:cBhvr>
                                          <p:by x="105000" y="105000"/>
                                        </p:animScale>
                                      </p:childTnLst>
                                    </p:cTn>
                                  </p:par>
                                </p:childTnLst>
                              </p:cTn>
                            </p:par>
                            <p:par>
                              <p:cTn id="97" fill="hold">
                                <p:stCondLst>
                                  <p:cond delay="2000"/>
                                </p:stCondLst>
                                <p:childTnLst>
                                  <p:par>
                                    <p:cTn id="98" presetID="14" presetClass="entr" presetSubtype="10"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randombar(horizontal)">
                                          <p:cBhvr>
                                            <p:cTn id="100" dur="500"/>
                                            <p:tgtEl>
                                              <p:spTgt spid="14"/>
                                            </p:tgtEl>
                                          </p:cBhvr>
                                        </p:animEffect>
                                      </p:childTnLst>
                                    </p:cTn>
                                  </p:par>
                                  <p:par>
                                    <p:cTn id="101" presetID="14" presetClass="entr" presetSubtype="10" fill="hold" nodeType="withEffect">
                                      <p:stCondLst>
                                        <p:cond delay="200"/>
                                      </p:stCondLst>
                                      <p:childTnLst>
                                        <p:set>
                                          <p:cBhvr>
                                            <p:cTn id="102" dur="1" fill="hold">
                                              <p:stCondLst>
                                                <p:cond delay="0"/>
                                              </p:stCondLst>
                                            </p:cTn>
                                            <p:tgtEl>
                                              <p:spTgt spid="18"/>
                                            </p:tgtEl>
                                            <p:attrNameLst>
                                              <p:attrName>style.visibility</p:attrName>
                                            </p:attrNameLst>
                                          </p:cBhvr>
                                          <p:to>
                                            <p:strVal val="visible"/>
                                          </p:to>
                                        </p:set>
                                        <p:animEffect transition="in" filter="randombar(horizontal)">
                                          <p:cBhvr>
                                            <p:cTn id="103" dur="500"/>
                                            <p:tgtEl>
                                              <p:spTgt spid="18"/>
                                            </p:tgtEl>
                                          </p:cBhvr>
                                        </p:animEffect>
                                      </p:childTnLst>
                                    </p:cTn>
                                  </p:par>
                                  <p:par>
                                    <p:cTn id="104" presetID="14" presetClass="entr" presetSubtype="10" fill="hold" nodeType="withEffect">
                                      <p:stCondLst>
                                        <p:cond delay="400"/>
                                      </p:stCondLst>
                                      <p:childTnLst>
                                        <p:set>
                                          <p:cBhvr>
                                            <p:cTn id="105" dur="1" fill="hold">
                                              <p:stCondLst>
                                                <p:cond delay="0"/>
                                              </p:stCondLst>
                                            </p:cTn>
                                            <p:tgtEl>
                                              <p:spTgt spid="16"/>
                                            </p:tgtEl>
                                            <p:attrNameLst>
                                              <p:attrName>style.visibility</p:attrName>
                                            </p:attrNameLst>
                                          </p:cBhvr>
                                          <p:to>
                                            <p:strVal val="visible"/>
                                          </p:to>
                                        </p:set>
                                        <p:animEffect transition="in" filter="randombar(horizontal)">
                                          <p:cBhvr>
                                            <p:cTn id="106" dur="500"/>
                                            <p:tgtEl>
                                              <p:spTgt spid="16"/>
                                            </p:tgtEl>
                                          </p:cBhvr>
                                        </p:animEffect>
                                      </p:childTnLst>
                                    </p:cTn>
                                  </p:par>
                                  <p:par>
                                    <p:cTn id="107" presetID="14" presetClass="entr" presetSubtype="10" fill="hold" nodeType="withEffect">
                                      <p:stCondLst>
                                        <p:cond delay="30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par>
                                    <p:cTn id="110" presetID="14" presetClass="entr" presetSubtype="10" fill="hold" nodeType="withEffect">
                                      <p:stCondLst>
                                        <p:cond delay="500"/>
                                      </p:stCondLst>
                                      <p:childTnLst>
                                        <p:set>
                                          <p:cBhvr>
                                            <p:cTn id="111" dur="1" fill="hold">
                                              <p:stCondLst>
                                                <p:cond delay="0"/>
                                              </p:stCondLst>
                                            </p:cTn>
                                            <p:tgtEl>
                                              <p:spTgt spid="17"/>
                                            </p:tgtEl>
                                            <p:attrNameLst>
                                              <p:attrName>style.visibility</p:attrName>
                                            </p:attrNameLst>
                                          </p:cBhvr>
                                          <p:to>
                                            <p:strVal val="visible"/>
                                          </p:to>
                                        </p:set>
                                        <p:animEffect transition="in" filter="randombar(horizontal)">
                                          <p:cBhvr>
                                            <p:cTn id="112" dur="500"/>
                                            <p:tgtEl>
                                              <p:spTgt spid="17"/>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left)">
                                          <p:cBhvr>
                                            <p:cTn id="116" dur="1000"/>
                                            <p:tgtEl>
                                              <p:spTgt spid="19"/>
                                            </p:tgtEl>
                                          </p:cBhvr>
                                        </p:animEffect>
                                      </p:childTnLst>
                                    </p:cTn>
                                  </p:par>
                                </p:childTnLst>
                              </p:cTn>
                            </p:par>
                            <p:par>
                              <p:cTn id="117" fill="hold">
                                <p:stCondLst>
                                  <p:cond delay="3500"/>
                                </p:stCondLst>
                                <p:childTnLst>
                                  <p:par>
                                    <p:cTn id="118" presetID="22" presetClass="entr" presetSubtype="8"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left)">
                                          <p:cBhvr>
                                            <p:cTn id="120" dur="1000"/>
                                            <p:tgtEl>
                                              <p:spTgt spid="20"/>
                                            </p:tgtEl>
                                          </p:cBhvr>
                                        </p:animEffect>
                                      </p:childTnLst>
                                    </p:cTn>
                                  </p:par>
                                </p:childTnLst>
                              </p:cTn>
                            </p:par>
                            <p:par>
                              <p:cTn id="121" fill="hold">
                                <p:stCondLst>
                                  <p:cond delay="45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1000"/>
                                            <p:tgtEl>
                                              <p:spTgt spid="21"/>
                                            </p:tgtEl>
                                          </p:cBhvr>
                                        </p:animEffect>
                                      </p:childTnLst>
                                    </p:cTn>
                                  </p:par>
                                </p:childTnLst>
                              </p:cTn>
                            </p:par>
                            <p:par>
                              <p:cTn id="125" fill="hold">
                                <p:stCondLst>
                                  <p:cond delay="55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1000"/>
                                            <p:tgtEl>
                                              <p:spTgt spid="22"/>
                                            </p:tgtEl>
                                          </p:cBhvr>
                                        </p:animEffect>
                                      </p:childTnLst>
                                    </p:cTn>
                                  </p:par>
                                </p:childTnLst>
                              </p:cTn>
                            </p:par>
                            <p:par>
                              <p:cTn id="129" fill="hold">
                                <p:stCondLst>
                                  <p:cond delay="6500"/>
                                </p:stCondLst>
                                <p:childTnLst>
                                  <p:par>
                                    <p:cTn id="130" presetID="22" presetClass="entr" presetSubtype="8" fill="hold" grpId="0"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left)">
                                          <p:cBhvr>
                                            <p:cTn id="1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9" grpId="0" animBg="1"/>
          <p:bldP spid="20" grpId="0" animBg="1"/>
          <p:bldP spid="21" grpId="0" animBg="1"/>
          <p:bldP spid="22" grpId="0" animBg="1"/>
          <p:bldP spid="2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20405" y="3401388"/>
              <a:ext cx="593431" cy="51052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2216068" y="4251798"/>
            <a:ext cx="2031325" cy="646331"/>
          </a:xfrm>
          <a:prstGeom prst="rect">
            <a:avLst/>
          </a:prstGeom>
          <a:noFill/>
        </p:spPr>
        <p:txBody>
          <a:bodyPr wrap="none" rtlCol="0">
            <a:spAutoFit/>
          </a:bodyPr>
          <a:lstStyle/>
          <a:p>
            <a:r>
              <a:rPr lang="zh-CN" altLang="en-US" sz="3600" b="1" smtClean="0">
                <a:solidFill>
                  <a:schemeClr val="bg2"/>
                </a:solidFill>
                <a:latin typeface="微软雅黑" panose="020B0503020204020204" pitchFamily="34" charset="-122"/>
                <a:ea typeface="微软雅黑" panose="020B0503020204020204" pitchFamily="34" charset="-122"/>
              </a:rPr>
              <a:t>相关建议</a:t>
            </a:r>
            <a:endParaRPr lang="zh-CN" altLang="en-US" sz="3600" b="1">
              <a:solidFill>
                <a:schemeClr val="bg2"/>
              </a:solidFill>
              <a:latin typeface="微软雅黑" panose="020B0503020204020204" pitchFamily="34" charset="-122"/>
              <a:ea typeface="微软雅黑" panose="020B0503020204020204" pitchFamily="34" charset="-122"/>
            </a:endParaRPr>
          </a:p>
        </p:txBody>
      </p:sp>
      <p:pic>
        <p:nvPicPr>
          <p:cNvPr id="2050" name="Picture 2" descr="D:\360data\重要数据\桌面\46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193697"/>
            <a:ext cx="2031325"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案例对比分析</a:t>
            </a:r>
            <a:endParaRPr lang="zh-CN" altLang="en-US" sz="2400">
              <a:solidFill>
                <a:schemeClr val="bg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032873" y="2303730"/>
            <a:ext cx="180975" cy="1488517"/>
            <a:chOff x="6032873" y="1880798"/>
            <a:chExt cx="180975" cy="1488517"/>
          </a:xfrm>
        </p:grpSpPr>
        <p:sp>
          <p:nvSpPr>
            <p:cNvPr id="54" name="直接连接符 14"/>
            <p:cNvSpPr>
              <a:spLocks noChangeShapeType="1"/>
            </p:cNvSpPr>
            <p:nvPr/>
          </p:nvSpPr>
          <p:spPr bwMode="auto">
            <a:xfrm>
              <a:off x="6123362" y="1897849"/>
              <a:ext cx="0" cy="1471466"/>
            </a:xfrm>
            <a:prstGeom prst="lin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817155"/>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问题评估</a:t>
            </a:r>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383238" y="3471391"/>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相关对策</a:t>
            </a:r>
            <a:endParaRPr lang="zh-CN" altLang="en-US" sz="24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476672"/>
            <a:ext cx="1210588" cy="707886"/>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案例对比</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分析</a:t>
            </a:r>
            <a:endParaRPr lang="zh-CN" altLang="en-US" sz="2000" b="1">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4518363" y="2976496"/>
            <a:ext cx="589732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081088" y="3786067"/>
            <a:ext cx="5334598"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66814" y="4581128"/>
            <a:ext cx="7848872"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947703" y="5373216"/>
            <a:ext cx="646798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2926854" y="2026406"/>
            <a:ext cx="1650178" cy="1543264"/>
          </a:xfrm>
          <a:prstGeom prst="flowChartDecisi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latin typeface="HelveticaNeueLT Pro 35 Th" panose="020B0403020202020204" pitchFamily="34" charset="0"/>
              </a:rPr>
              <a:t>20%</a:t>
            </a:r>
            <a:endParaRPr lang="zh-CN" altLang="en-US" sz="2400">
              <a:latin typeface="HelveticaNeueLT Pro 35 Th" panose="020B0403020202020204" pitchFamily="34" charset="0"/>
            </a:endParaRPr>
          </a:p>
        </p:txBody>
      </p:sp>
      <p:sp>
        <p:nvSpPr>
          <p:cNvPr id="22" name="流程图: 决策 21"/>
          <p:cNvSpPr/>
          <p:nvPr/>
        </p:nvSpPr>
        <p:spPr>
          <a:xfrm>
            <a:off x="2716795" y="3746322"/>
            <a:ext cx="2004253" cy="1952492"/>
          </a:xfrm>
          <a:prstGeom prst="flowChartDecisi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anose="020B0403020202020204" pitchFamily="34" charset="0"/>
              </a:rPr>
              <a:t>35%</a:t>
            </a:r>
            <a:endParaRPr lang="zh-CN" altLang="en-US" sz="2400">
              <a:latin typeface="HelveticaNeueLT Pro 35 Th" panose="020B0403020202020204" pitchFamily="34" charset="0"/>
            </a:endParaRPr>
          </a:p>
        </p:txBody>
      </p:sp>
      <p:sp>
        <p:nvSpPr>
          <p:cNvPr id="23" name="流程图: 决策 22"/>
          <p:cNvSpPr/>
          <p:nvPr/>
        </p:nvSpPr>
        <p:spPr>
          <a:xfrm>
            <a:off x="1063942" y="2414174"/>
            <a:ext cx="2516969" cy="2451967"/>
          </a:xfrm>
          <a:prstGeom prst="flowChartDecis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mtClean="0">
                <a:latin typeface="HelveticaNeueLT Pro 35 Th" panose="020B0403020202020204" pitchFamily="34" charset="0"/>
              </a:rPr>
              <a:t>55%</a:t>
            </a:r>
            <a:endParaRPr lang="zh-CN" altLang="en-US" sz="3200">
              <a:latin typeface="HelveticaNeueLT Pro 35 Th" panose="020B0403020202020204" pitchFamily="34" charset="0"/>
            </a:endParaRPr>
          </a:p>
        </p:txBody>
      </p:sp>
      <p:sp>
        <p:nvSpPr>
          <p:cNvPr id="24" name="流程图: 决策 23"/>
          <p:cNvSpPr/>
          <p:nvPr/>
        </p:nvSpPr>
        <p:spPr>
          <a:xfrm>
            <a:off x="3844532" y="3045706"/>
            <a:ext cx="1347661" cy="1260347"/>
          </a:xfrm>
          <a:prstGeom prst="flowChartDecisi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anose="020B0403020202020204" pitchFamily="34" charset="0"/>
              </a:rPr>
              <a:t>10%</a:t>
            </a:r>
            <a:endParaRPr lang="zh-CN" altLang="en-US" sz="2000">
              <a:latin typeface="HelveticaNeueLT Pro 35 Th" panose="020B0403020202020204" pitchFamily="34" charset="0"/>
            </a:endParaRPr>
          </a:p>
        </p:txBody>
      </p:sp>
      <p:sp>
        <p:nvSpPr>
          <p:cNvPr id="25" name="矩形 24"/>
          <p:cNvSpPr/>
          <p:nvPr/>
        </p:nvSpPr>
        <p:spPr>
          <a:xfrm>
            <a:off x="6090010" y="2288937"/>
            <a:ext cx="4339650" cy="646331"/>
          </a:xfrm>
          <a:prstGeom prst="rect">
            <a:avLst/>
          </a:prstGeom>
        </p:spPr>
        <p:txBody>
          <a:bodyPr wrap="none">
            <a:spAutoFit/>
          </a:bodyPr>
          <a:lstStyle/>
          <a:p>
            <a:pPr algn="r"/>
            <a:r>
              <a:rPr lang="zh-CN" altLang="en-US" b="1" smtClean="0">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b="1">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添加</a:t>
            </a:r>
            <a:r>
              <a:rPr lang="zh-CN" altLang="en-US" b="1" smtClean="0">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标题</a:t>
            </a:r>
            <a:endParaRPr lang="en-US" altLang="zh-CN" b="1" smtClean="0">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a:p>
            <a:pPr algn="r"/>
            <a:r>
              <a:rPr lang="zh-CN" altLang="en-US" smtClean="0">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添加</a:t>
            </a:r>
            <a:r>
              <a:rPr lang="zh-CN" altLang="en-US" smtClean="0">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mtClean="0">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点击添加文本</a:t>
            </a:r>
            <a:endPar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6" name="矩形 25"/>
          <p:cNvSpPr/>
          <p:nvPr/>
        </p:nvSpPr>
        <p:spPr>
          <a:xfrm>
            <a:off x="6004028" y="3086666"/>
            <a:ext cx="4339650" cy="646331"/>
          </a:xfrm>
          <a:prstGeom prst="rect">
            <a:avLst/>
          </a:prstGeom>
        </p:spPr>
        <p:txBody>
          <a:bodyPr wrap="none">
            <a:spAutoFit/>
          </a:bodyPr>
          <a:lstStyle/>
          <a:p>
            <a:pPr lvl="0" algn="r"/>
            <a:r>
              <a:rPr lang="zh-CN" altLang="en-US" b="1">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en-US" altLang="zh-CN" b="1">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a:t>
            </a:r>
            <a:endPar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矩形 26"/>
          <p:cNvSpPr/>
          <p:nvPr/>
        </p:nvSpPr>
        <p:spPr>
          <a:xfrm>
            <a:off x="6004028" y="3898951"/>
            <a:ext cx="4339650" cy="646331"/>
          </a:xfrm>
          <a:prstGeom prst="rect">
            <a:avLst/>
          </a:prstGeom>
        </p:spPr>
        <p:txBody>
          <a:bodyPr wrap="none">
            <a:spAutoFit/>
          </a:bodyPr>
          <a:lstStyle/>
          <a:p>
            <a:pPr lvl="0" algn="r"/>
            <a:r>
              <a:rPr lang="zh-CN" altLang="en-US" b="1">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en-US" altLang="zh-CN" b="1">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a:t>
            </a:r>
            <a:endPar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8" name="矩形 27"/>
          <p:cNvSpPr/>
          <p:nvPr/>
        </p:nvSpPr>
        <p:spPr>
          <a:xfrm>
            <a:off x="6004028" y="4707909"/>
            <a:ext cx="4339650" cy="646331"/>
          </a:xfrm>
          <a:prstGeom prst="rect">
            <a:avLst/>
          </a:prstGeom>
        </p:spPr>
        <p:txBody>
          <a:bodyPr wrap="none">
            <a:spAutoFit/>
          </a:bodyPr>
          <a:lstStyle/>
          <a:p>
            <a:pPr lvl="0" algn="r"/>
            <a:r>
              <a:rPr lang="zh-CN" altLang="en-US" b="1">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en-US" altLang="zh-CN" b="1">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点击添加文本点击添加文本点击添加文本</a:t>
            </a:r>
            <a:endParaRPr lang="zh-CN" altLang="en-US">
              <a:solidFill>
                <a:srgbClr val="414455"/>
              </a:solidFill>
              <a:latin typeface="微软雅黑" panose="020B0503020204020204" pitchFamily="34" charset="-122"/>
              <a:ea typeface="微软雅黑" panose="020B0503020204020204" pitchFamily="34" charset="-122"/>
              <a:cs typeface="华文黑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2" presetClass="entr" presetSubtype="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12" presetClass="entr" presetSubtype="2" fill="hold" grpId="0" nodeType="withEffect">
                                      <p:stCondLst>
                                        <p:cond delay="20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ppt_x</p:attrName>
                                            </p:attrNameLst>
                                          </p:cBhvr>
                                          <p:tavLst>
                                            <p:tav tm="0">
                                              <p:val>
                                                <p:strVal val="#ppt_x+#ppt_w*1.125000"/>
                                              </p:val>
                                            </p:tav>
                                            <p:tav tm="100000">
                                              <p:val>
                                                <p:strVal val="#ppt_x"/>
                                              </p:val>
                                            </p:tav>
                                          </p:tavLst>
                                        </p:anim>
                                        <p:animEffect transition="in" filter="wipe(left)">
                                          <p:cBhvr>
                                            <p:cTn id="22" dur="500"/>
                                            <p:tgtEl>
                                              <p:spTgt spid="25"/>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90"/>
                                              </p:val>
                                            </p:tav>
                                            <p:tav tm="100000">
                                              <p:val>
                                                <p:fltVal val="0"/>
                                              </p:val>
                                            </p:tav>
                                          </p:tavLst>
                                        </p:anim>
                                        <p:animEffect transition="in" filter="fade">
                                          <p:cBhvr>
                                            <p:cTn id="28" dur="500"/>
                                            <p:tgtEl>
                                              <p:spTgt spid="21"/>
                                            </p:tgtEl>
                                          </p:cBhvr>
                                        </p:animEffect>
                                      </p:childTnLst>
                                    </p:cTn>
                                  </p:par>
                                  <p:par>
                                    <p:cTn id="29" presetID="22" presetClass="entr" presetSubtype="2"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par>
                                    <p:cTn id="32" presetID="12" presetClass="entr" presetSubtype="2" fill="hold" grpId="0" nodeType="withEffect">
                                      <p:stCondLst>
                                        <p:cond delay="1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p:tgtEl>
                                              <p:spTgt spid="26"/>
                                            </p:tgtEl>
                                            <p:attrNameLst>
                                              <p:attrName>ppt_x</p:attrName>
                                            </p:attrNameLst>
                                          </p:cBhvr>
                                          <p:tavLst>
                                            <p:tav tm="0">
                                              <p:val>
                                                <p:strVal val="#ppt_x+#ppt_w*1.125000"/>
                                              </p:val>
                                            </p:tav>
                                            <p:tav tm="100000">
                                              <p:val>
                                                <p:strVal val="#ppt_x"/>
                                              </p:val>
                                            </p:tav>
                                          </p:tavLst>
                                        </p:anim>
                                        <p:animEffect transition="in" filter="wipe(left)">
                                          <p:cBhvr>
                                            <p:cTn id="35" dur="500"/>
                                            <p:tgtEl>
                                              <p:spTgt spid="26"/>
                                            </p:tgtEl>
                                          </p:cBhvr>
                                        </p:animEffect>
                                      </p:childTnLst>
                                    </p:cTn>
                                  </p:par>
                                  <p:par>
                                    <p:cTn id="36" presetID="31" presetClass="entr" presetSubtype="0" fill="hold" grpId="0" nodeType="withEffect">
                                      <p:stCondLst>
                                        <p:cond delay="1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90"/>
                                              </p:val>
                                            </p:tav>
                                            <p:tav tm="100000">
                                              <p:val>
                                                <p:fltVal val="0"/>
                                              </p:val>
                                            </p:tav>
                                          </p:tavLst>
                                        </p:anim>
                                        <p:animEffect transition="in" filter="fade">
                                          <p:cBhvr>
                                            <p:cTn id="41" dur="500"/>
                                            <p:tgtEl>
                                              <p:spTgt spid="24"/>
                                            </p:tgtEl>
                                          </p:cBhvr>
                                        </p:animEffect>
                                      </p:childTnLst>
                                    </p:cTn>
                                  </p:par>
                                  <p:par>
                                    <p:cTn id="42" presetID="22" presetClass="entr" presetSubtype="2" fill="hold" nodeType="withEffect">
                                      <p:stCondLst>
                                        <p:cond delay="200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12" presetClass="entr" presetSubtype="2" fill="hold" grpId="0" nodeType="withEffect">
                                      <p:stCondLst>
                                        <p:cond delay="22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ppt_x</p:attrName>
                                            </p:attrNameLst>
                                          </p:cBhvr>
                                          <p:tavLst>
                                            <p:tav tm="0">
                                              <p:val>
                                                <p:strVal val="#ppt_x+#ppt_w*1.125000"/>
                                              </p:val>
                                            </p:tav>
                                            <p:tav tm="100000">
                                              <p:val>
                                                <p:strVal val="#ppt_x"/>
                                              </p:val>
                                            </p:tav>
                                          </p:tavLst>
                                        </p:anim>
                                        <p:animEffect transition="in" filter="wipe(left)">
                                          <p:cBhvr>
                                            <p:cTn id="48" dur="500"/>
                                            <p:tgtEl>
                                              <p:spTgt spid="27"/>
                                            </p:tgtEl>
                                          </p:cBhvr>
                                        </p:animEffect>
                                      </p:childTnLst>
                                    </p:cTn>
                                  </p:par>
                                  <p:par>
                                    <p:cTn id="49" presetID="31" presetClass="entr" presetSubtype="0" fill="hold" grpId="0" nodeType="withEffect">
                                      <p:stCondLst>
                                        <p:cond delay="2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90"/>
                                              </p:val>
                                            </p:tav>
                                            <p:tav tm="100000">
                                              <p:val>
                                                <p:fltVal val="0"/>
                                              </p:val>
                                            </p:tav>
                                          </p:tavLst>
                                        </p:anim>
                                        <p:animEffect transition="in" filter="fade">
                                          <p:cBhvr>
                                            <p:cTn id="54" dur="500"/>
                                            <p:tgtEl>
                                              <p:spTgt spid="23"/>
                                            </p:tgtEl>
                                          </p:cBhvr>
                                        </p:animEffect>
                                      </p:childTnLst>
                                    </p:cTn>
                                  </p:par>
                                  <p:par>
                                    <p:cTn id="55" presetID="22" presetClass="entr" presetSubtype="2" fill="hold" nodeType="withEffect">
                                      <p:stCondLst>
                                        <p:cond delay="300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500"/>
                                            <p:tgtEl>
                                              <p:spTgt spid="20"/>
                                            </p:tgtEl>
                                          </p:cBhvr>
                                        </p:animEffect>
                                      </p:childTnLst>
                                    </p:cTn>
                                  </p:par>
                                  <p:par>
                                    <p:cTn id="58" presetID="12" presetClass="entr" presetSubtype="2" fill="hold" grpId="0" nodeType="withEffect">
                                      <p:stCondLst>
                                        <p:cond delay="32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left)">
                                          <p:cBhvr>
                                            <p:cTn id="61" dur="500"/>
                                            <p:tgtEl>
                                              <p:spTgt spid="28"/>
                                            </p:tgtEl>
                                          </p:cBhvr>
                                        </p:animEffect>
                                      </p:childTnLst>
                                    </p:cTn>
                                  </p:par>
                                  <p:par>
                                    <p:cTn id="62" presetID="31" presetClass="entr" presetSubtype="0" fill="hold" grpId="0" nodeType="withEffect">
                                      <p:stCondLst>
                                        <p:cond delay="3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90"/>
                                              </p:val>
                                            </p:tav>
                                            <p:tav tm="100000">
                                              <p:val>
                                                <p:fltVal val="0"/>
                                              </p:val>
                                            </p:tav>
                                          </p:tavLst>
                                        </p:anim>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animBg="1"/>
          <p:bldP spid="22" grpId="0" animBg="1"/>
          <p:bldP spid="23" grpId="0" animBg="1"/>
          <p:bldP spid="24" grpId="0" animBg="1"/>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par>
                                    <p:cTn id="16" presetID="22" presetClass="entr" presetSubtype="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12" presetClass="entr" presetSubtype="2" fill="hold" grpId="0" nodeType="withEffect">
                                      <p:stCondLst>
                                        <p:cond delay="20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ppt_x</p:attrName>
                                            </p:attrNameLst>
                                          </p:cBhvr>
                                          <p:tavLst>
                                            <p:tav tm="0">
                                              <p:val>
                                                <p:strVal val="#ppt_x+#ppt_w*1.125000"/>
                                              </p:val>
                                            </p:tav>
                                            <p:tav tm="100000">
                                              <p:val>
                                                <p:strVal val="#ppt_x"/>
                                              </p:val>
                                            </p:tav>
                                          </p:tavLst>
                                        </p:anim>
                                        <p:animEffect transition="in" filter="wipe(left)">
                                          <p:cBhvr>
                                            <p:cTn id="22" dur="500"/>
                                            <p:tgtEl>
                                              <p:spTgt spid="25"/>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90"/>
                                              </p:val>
                                            </p:tav>
                                            <p:tav tm="100000">
                                              <p:val>
                                                <p:fltVal val="0"/>
                                              </p:val>
                                            </p:tav>
                                          </p:tavLst>
                                        </p:anim>
                                        <p:animEffect transition="in" filter="fade">
                                          <p:cBhvr>
                                            <p:cTn id="28" dur="500"/>
                                            <p:tgtEl>
                                              <p:spTgt spid="21"/>
                                            </p:tgtEl>
                                          </p:cBhvr>
                                        </p:animEffect>
                                      </p:childTnLst>
                                    </p:cTn>
                                  </p:par>
                                  <p:par>
                                    <p:cTn id="29" presetID="22" presetClass="entr" presetSubtype="2"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par>
                                    <p:cTn id="32" presetID="12" presetClass="entr" presetSubtype="2" fill="hold" grpId="0" nodeType="withEffect">
                                      <p:stCondLst>
                                        <p:cond delay="1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p:tgtEl>
                                              <p:spTgt spid="26"/>
                                            </p:tgtEl>
                                            <p:attrNameLst>
                                              <p:attrName>ppt_x</p:attrName>
                                            </p:attrNameLst>
                                          </p:cBhvr>
                                          <p:tavLst>
                                            <p:tav tm="0">
                                              <p:val>
                                                <p:strVal val="#ppt_x+#ppt_w*1.125000"/>
                                              </p:val>
                                            </p:tav>
                                            <p:tav tm="100000">
                                              <p:val>
                                                <p:strVal val="#ppt_x"/>
                                              </p:val>
                                            </p:tav>
                                          </p:tavLst>
                                        </p:anim>
                                        <p:animEffect transition="in" filter="wipe(left)">
                                          <p:cBhvr>
                                            <p:cTn id="35" dur="500"/>
                                            <p:tgtEl>
                                              <p:spTgt spid="26"/>
                                            </p:tgtEl>
                                          </p:cBhvr>
                                        </p:animEffect>
                                      </p:childTnLst>
                                    </p:cTn>
                                  </p:par>
                                  <p:par>
                                    <p:cTn id="36" presetID="31" presetClass="entr" presetSubtype="0" fill="hold" grpId="0" nodeType="withEffect">
                                      <p:stCondLst>
                                        <p:cond delay="1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 calcmode="lin" valueType="num">
                                          <p:cBhvr>
                                            <p:cTn id="40" dur="500" fill="hold"/>
                                            <p:tgtEl>
                                              <p:spTgt spid="24"/>
                                            </p:tgtEl>
                                            <p:attrNameLst>
                                              <p:attrName>style.rotation</p:attrName>
                                            </p:attrNameLst>
                                          </p:cBhvr>
                                          <p:tavLst>
                                            <p:tav tm="0">
                                              <p:val>
                                                <p:fltVal val="90"/>
                                              </p:val>
                                            </p:tav>
                                            <p:tav tm="100000">
                                              <p:val>
                                                <p:fltVal val="0"/>
                                              </p:val>
                                            </p:tav>
                                          </p:tavLst>
                                        </p:anim>
                                        <p:animEffect transition="in" filter="fade">
                                          <p:cBhvr>
                                            <p:cTn id="41" dur="500"/>
                                            <p:tgtEl>
                                              <p:spTgt spid="24"/>
                                            </p:tgtEl>
                                          </p:cBhvr>
                                        </p:animEffect>
                                      </p:childTnLst>
                                    </p:cTn>
                                  </p:par>
                                  <p:par>
                                    <p:cTn id="42" presetID="22" presetClass="entr" presetSubtype="2" fill="hold" nodeType="withEffect">
                                      <p:stCondLst>
                                        <p:cond delay="200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par>
                                    <p:cTn id="45" presetID="12" presetClass="entr" presetSubtype="2" fill="hold" grpId="0" nodeType="withEffect">
                                      <p:stCondLst>
                                        <p:cond delay="22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ppt_x</p:attrName>
                                            </p:attrNameLst>
                                          </p:cBhvr>
                                          <p:tavLst>
                                            <p:tav tm="0">
                                              <p:val>
                                                <p:strVal val="#ppt_x+#ppt_w*1.125000"/>
                                              </p:val>
                                            </p:tav>
                                            <p:tav tm="100000">
                                              <p:val>
                                                <p:strVal val="#ppt_x"/>
                                              </p:val>
                                            </p:tav>
                                          </p:tavLst>
                                        </p:anim>
                                        <p:animEffect transition="in" filter="wipe(left)">
                                          <p:cBhvr>
                                            <p:cTn id="48" dur="500"/>
                                            <p:tgtEl>
                                              <p:spTgt spid="27"/>
                                            </p:tgtEl>
                                          </p:cBhvr>
                                        </p:animEffect>
                                      </p:childTnLst>
                                    </p:cTn>
                                  </p:par>
                                  <p:par>
                                    <p:cTn id="49" presetID="31" presetClass="entr" presetSubtype="0" fill="hold" grpId="0" nodeType="withEffect">
                                      <p:stCondLst>
                                        <p:cond delay="2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90"/>
                                              </p:val>
                                            </p:tav>
                                            <p:tav tm="100000">
                                              <p:val>
                                                <p:fltVal val="0"/>
                                              </p:val>
                                            </p:tav>
                                          </p:tavLst>
                                        </p:anim>
                                        <p:animEffect transition="in" filter="fade">
                                          <p:cBhvr>
                                            <p:cTn id="54" dur="500"/>
                                            <p:tgtEl>
                                              <p:spTgt spid="23"/>
                                            </p:tgtEl>
                                          </p:cBhvr>
                                        </p:animEffect>
                                      </p:childTnLst>
                                    </p:cTn>
                                  </p:par>
                                  <p:par>
                                    <p:cTn id="55" presetID="22" presetClass="entr" presetSubtype="2" fill="hold" nodeType="withEffect">
                                      <p:stCondLst>
                                        <p:cond delay="300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500"/>
                                            <p:tgtEl>
                                              <p:spTgt spid="20"/>
                                            </p:tgtEl>
                                          </p:cBhvr>
                                        </p:animEffect>
                                      </p:childTnLst>
                                    </p:cTn>
                                  </p:par>
                                  <p:par>
                                    <p:cTn id="58" presetID="12" presetClass="entr" presetSubtype="2" fill="hold" grpId="0" nodeType="withEffect">
                                      <p:stCondLst>
                                        <p:cond delay="320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p:tgtEl>
                                              <p:spTgt spid="28"/>
                                            </p:tgtEl>
                                            <p:attrNameLst>
                                              <p:attrName>ppt_x</p:attrName>
                                            </p:attrNameLst>
                                          </p:cBhvr>
                                          <p:tavLst>
                                            <p:tav tm="0">
                                              <p:val>
                                                <p:strVal val="#ppt_x+#ppt_w*1.125000"/>
                                              </p:val>
                                            </p:tav>
                                            <p:tav tm="100000">
                                              <p:val>
                                                <p:strVal val="#ppt_x"/>
                                              </p:val>
                                            </p:tav>
                                          </p:tavLst>
                                        </p:anim>
                                        <p:animEffect transition="in" filter="wipe(left)">
                                          <p:cBhvr>
                                            <p:cTn id="61" dur="500"/>
                                            <p:tgtEl>
                                              <p:spTgt spid="28"/>
                                            </p:tgtEl>
                                          </p:cBhvr>
                                        </p:animEffect>
                                      </p:childTnLst>
                                    </p:cTn>
                                  </p:par>
                                  <p:par>
                                    <p:cTn id="62" presetID="31" presetClass="entr" presetSubtype="0" fill="hold" grpId="0" nodeType="withEffect">
                                      <p:stCondLst>
                                        <p:cond delay="3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90"/>
                                              </p:val>
                                            </p:tav>
                                            <p:tav tm="100000">
                                              <p:val>
                                                <p:fltVal val="0"/>
                                              </p:val>
                                            </p:tav>
                                          </p:tavLst>
                                        </p:anim>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animBg="1"/>
          <p:bldP spid="22" grpId="0" animBg="1"/>
          <p:bldP spid="23" grpId="0" animBg="1"/>
          <p:bldP spid="24" grpId="0" animBg="1"/>
          <p:bldP spid="25" grpId="0"/>
          <p:bldP spid="26" grpId="0"/>
          <p:bldP spid="27" grpId="0"/>
          <p:bldP spid="2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8493" y="-68046"/>
            <a:ext cx="3318537" cy="6247864"/>
          </a:xfrm>
          <a:prstGeom prst="rect">
            <a:avLst/>
          </a:prstGeom>
          <a:noFill/>
        </p:spPr>
        <p:txBody>
          <a:bodyPr wrap="none" rtlCol="0" anchor="ctr">
            <a:spAutoFit/>
          </a:bodyPr>
          <a:lstStyle/>
          <a:p>
            <a:r>
              <a:rPr lang="en-US" altLang="zh-CN" sz="40000" b="1" smtClean="0">
                <a:solidFill>
                  <a:srgbClr val="414455"/>
                </a:solidFill>
                <a:latin typeface="Arial" panose="020B0604020202020204" pitchFamily="34" charset="0"/>
                <a:ea typeface="微软雅黑" panose="020B0503020204020204" pitchFamily="34" charset="-122"/>
                <a:cs typeface="Arial" panose="020B0604020202020204" pitchFamily="34" charset="0"/>
              </a:rPr>
              <a:t>?</a:t>
            </a:r>
            <a:endParaRPr lang="zh-CN" altLang="en-US" sz="40000" b="1" smtClean="0">
              <a:solidFill>
                <a:srgbClr val="414455"/>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620688"/>
            <a:ext cx="1210588" cy="400110"/>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问题评估</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9" name="浅色圆形4"/>
          <p:cNvSpPr/>
          <p:nvPr/>
        </p:nvSpPr>
        <p:spPr>
          <a:xfrm>
            <a:off x="1773139" y="3079528"/>
            <a:ext cx="3048000" cy="3048000"/>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0" name="深色圆形4"/>
          <p:cNvSpPr/>
          <p:nvPr/>
        </p:nvSpPr>
        <p:spPr>
          <a:xfrm>
            <a:off x="1773139" y="3079528"/>
            <a:ext cx="3048000" cy="3048000"/>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1" name="浅色圆形3"/>
          <p:cNvSpPr/>
          <p:nvPr/>
        </p:nvSpPr>
        <p:spPr>
          <a:xfrm>
            <a:off x="2208114" y="3514503"/>
            <a:ext cx="2178050" cy="2178050"/>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2" name="深色圆形3"/>
          <p:cNvSpPr/>
          <p:nvPr/>
        </p:nvSpPr>
        <p:spPr>
          <a:xfrm>
            <a:off x="2208114" y="3514503"/>
            <a:ext cx="2178050" cy="2178050"/>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3" name="浅色圆形2"/>
          <p:cNvSpPr/>
          <p:nvPr/>
        </p:nvSpPr>
        <p:spPr>
          <a:xfrm>
            <a:off x="2644677" y="3951066"/>
            <a:ext cx="1304925" cy="1304925"/>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4" name="深色圆形2"/>
          <p:cNvSpPr/>
          <p:nvPr/>
        </p:nvSpPr>
        <p:spPr>
          <a:xfrm>
            <a:off x="2644677" y="3951066"/>
            <a:ext cx="1304925" cy="1304925"/>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5" name="浅色圆形1"/>
          <p:cNvSpPr/>
          <p:nvPr/>
        </p:nvSpPr>
        <p:spPr>
          <a:xfrm>
            <a:off x="3079652" y="4386041"/>
            <a:ext cx="434975" cy="434975"/>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6" name="深色圆形1"/>
          <p:cNvSpPr/>
          <p:nvPr/>
        </p:nvSpPr>
        <p:spPr>
          <a:xfrm>
            <a:off x="3079652" y="4386041"/>
            <a:ext cx="434975" cy="434975"/>
          </a:xfrm>
          <a:prstGeom prst="ellipse">
            <a:avLst/>
          </a:prstGeom>
          <a:solidFill>
            <a:srgbClr val="C00000"/>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sp>
      <p:sp>
        <p:nvSpPr>
          <p:cNvPr id="38" name="横线1"/>
          <p:cNvSpPr/>
          <p:nvPr/>
        </p:nvSpPr>
        <p:spPr bwMode="auto">
          <a:xfrm>
            <a:off x="6880565" y="2428653"/>
            <a:ext cx="820188"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
        <p:nvSpPr>
          <p:cNvPr id="39" name="文本1"/>
          <p:cNvSpPr/>
          <p:nvPr/>
        </p:nvSpPr>
        <p:spPr bwMode="auto">
          <a:xfrm>
            <a:off x="7775934" y="1892078"/>
            <a:ext cx="3171392" cy="690563"/>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algn="ctr" fontAlgn="auto">
              <a:spcBef>
                <a:spcPts val="0"/>
              </a:spcBef>
              <a:spcAft>
                <a:spcPts val="0"/>
              </a:spcAft>
              <a:defRPr/>
            </a:pPr>
            <a:r>
              <a:rPr lang="zh-CN" altLang="en-US" sz="1400">
                <a:solidFill>
                  <a:srgbClr val="4D4D4D"/>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400" smtClean="0">
                <a:solidFill>
                  <a:srgbClr val="4D4D4D"/>
                </a:solidFill>
                <a:latin typeface="微软雅黑" panose="020B0503020204020204" pitchFamily="34" charset="-122"/>
                <a:ea typeface="微软雅黑" panose="020B0503020204020204" pitchFamily="34" charset="-122"/>
              </a:rPr>
              <a:t>粘贴</a:t>
            </a:r>
            <a:endParaRPr lang="zh-CN" altLang="en-US" sz="1400" dirty="0">
              <a:solidFill>
                <a:srgbClr val="4D4D4D"/>
              </a:solidFill>
              <a:latin typeface="微软雅黑" panose="020B0503020204020204" pitchFamily="34" charset="-122"/>
              <a:ea typeface="微软雅黑" panose="020B0503020204020204" pitchFamily="34" charset="-122"/>
            </a:endParaRPr>
          </a:p>
        </p:txBody>
      </p:sp>
      <p:sp>
        <p:nvSpPr>
          <p:cNvPr id="40" name="斜线1"/>
          <p:cNvSpPr/>
          <p:nvPr/>
        </p:nvSpPr>
        <p:spPr bwMode="auto">
          <a:xfrm rot="5400000">
            <a:off x="3999033" y="1701359"/>
            <a:ext cx="2154238" cy="3608826"/>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
        <p:nvSpPr>
          <p:cNvPr id="42" name="横线2"/>
          <p:cNvSpPr/>
          <p:nvPr/>
        </p:nvSpPr>
        <p:spPr bwMode="auto">
          <a:xfrm>
            <a:off x="6463335" y="3157316"/>
            <a:ext cx="820187"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
        <p:nvSpPr>
          <p:cNvPr id="43" name="文本2"/>
          <p:cNvSpPr/>
          <p:nvPr/>
        </p:nvSpPr>
        <p:spPr bwMode="auto">
          <a:xfrm>
            <a:off x="7358706" y="2755678"/>
            <a:ext cx="3171391" cy="690563"/>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lgn="ctr">
              <a:defRPr/>
            </a:pPr>
            <a:r>
              <a:rPr lang="zh-CN" altLang="en-US" sz="1400">
                <a:solidFill>
                  <a:srgbClr val="4D4D4D"/>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400" dirty="0">
              <a:solidFill>
                <a:srgbClr val="4D4D4D"/>
              </a:solidFill>
              <a:latin typeface="微软雅黑" panose="020B0503020204020204" pitchFamily="34" charset="-122"/>
              <a:ea typeface="微软雅黑" panose="020B0503020204020204" pitchFamily="34" charset="-122"/>
            </a:endParaRPr>
          </a:p>
        </p:txBody>
      </p:sp>
      <p:sp>
        <p:nvSpPr>
          <p:cNvPr id="44" name="斜线2"/>
          <p:cNvSpPr/>
          <p:nvPr/>
        </p:nvSpPr>
        <p:spPr bwMode="auto">
          <a:xfrm rot="5400000">
            <a:off x="4162566" y="2628439"/>
            <a:ext cx="1768475" cy="282623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
        <p:nvSpPr>
          <p:cNvPr id="46" name="横线3"/>
          <p:cNvSpPr/>
          <p:nvPr/>
        </p:nvSpPr>
        <p:spPr bwMode="auto">
          <a:xfrm>
            <a:off x="6115645" y="3885978"/>
            <a:ext cx="820187"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
        <p:nvSpPr>
          <p:cNvPr id="47" name="文本3"/>
          <p:cNvSpPr/>
          <p:nvPr/>
        </p:nvSpPr>
        <p:spPr bwMode="auto">
          <a:xfrm>
            <a:off x="7011016" y="3611341"/>
            <a:ext cx="3171392" cy="690562"/>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lgn="ctr">
              <a:defRPr/>
            </a:pPr>
            <a:r>
              <a:rPr lang="zh-CN" altLang="en-US" sz="1400">
                <a:solidFill>
                  <a:srgbClr val="4D4D4D"/>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400" dirty="0">
              <a:solidFill>
                <a:srgbClr val="4D4D4D"/>
              </a:solidFill>
              <a:latin typeface="微软雅黑" panose="020B0503020204020204" pitchFamily="34" charset="-122"/>
              <a:ea typeface="微软雅黑" panose="020B0503020204020204" pitchFamily="34" charset="-122"/>
            </a:endParaRPr>
          </a:p>
        </p:txBody>
      </p:sp>
      <p:sp>
        <p:nvSpPr>
          <p:cNvPr id="48" name="斜线3"/>
          <p:cNvSpPr/>
          <p:nvPr/>
        </p:nvSpPr>
        <p:spPr bwMode="auto">
          <a:xfrm rot="5400000">
            <a:off x="4350792" y="3470500"/>
            <a:ext cx="1349375" cy="2180331"/>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
        <p:nvSpPr>
          <p:cNvPr id="50" name="横线4"/>
          <p:cNvSpPr/>
          <p:nvPr/>
        </p:nvSpPr>
        <p:spPr bwMode="auto">
          <a:xfrm>
            <a:off x="5766124" y="4614641"/>
            <a:ext cx="820188"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
        <p:nvSpPr>
          <p:cNvPr id="51" name="文本4"/>
          <p:cNvSpPr/>
          <p:nvPr/>
        </p:nvSpPr>
        <p:spPr bwMode="auto">
          <a:xfrm>
            <a:off x="6661496" y="4474941"/>
            <a:ext cx="3171391" cy="690562"/>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lgn="ctr">
              <a:defRPr/>
            </a:pPr>
            <a:r>
              <a:rPr lang="zh-CN" altLang="en-US" sz="1400">
                <a:solidFill>
                  <a:srgbClr val="4D4D4D"/>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400" dirty="0">
              <a:solidFill>
                <a:srgbClr val="4D4D4D"/>
              </a:solidFill>
              <a:latin typeface="微软雅黑" panose="020B0503020204020204" pitchFamily="34" charset="-122"/>
              <a:ea typeface="微软雅黑" panose="020B0503020204020204" pitchFamily="34" charset="-122"/>
            </a:endParaRPr>
          </a:p>
        </p:txBody>
      </p:sp>
      <p:sp>
        <p:nvSpPr>
          <p:cNvPr id="52" name="斜线4"/>
          <p:cNvSpPr/>
          <p:nvPr/>
        </p:nvSpPr>
        <p:spPr bwMode="auto">
          <a:xfrm rot="5400000">
            <a:off x="4537067" y="4316100"/>
            <a:ext cx="927100" cy="1524183"/>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C00000"/>
            </a:solidFill>
            <a:round/>
          </a:ln>
          <a:effectLst/>
        </p:spPr>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childTnLst>
                              </p:cTn>
                            </p:par>
                            <p:par>
                              <p:cTn id="20" fill="hold">
                                <p:stCondLst>
                                  <p:cond delay="2049"/>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49"/>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3049"/>
                                </p:stCondLst>
                                <p:childTnLst>
                                  <p:par>
                                    <p:cTn id="38" presetID="10" presetClass="exit" presetSubtype="0" fill="hold" nodeType="after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par>
                              <p:cTn id="41" fill="hold">
                                <p:stCondLst>
                                  <p:cond delay="3549"/>
                                </p:stCondLst>
                                <p:childTnLst>
                                  <p:par>
                                    <p:cTn id="42" presetID="22" presetClass="entr" presetSubtype="8"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049"/>
                                </p:stCondLst>
                                <p:childTnLst>
                                  <p:par>
                                    <p:cTn id="46" presetID="22" presetClass="entr" presetSubtype="8"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549"/>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par>
                              <p:cTn id="53" fill="hold">
                                <p:stCondLst>
                                  <p:cond delay="5049"/>
                                </p:stCondLst>
                                <p:childTnLst>
                                  <p:par>
                                    <p:cTn id="54" presetID="10"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5549"/>
                                </p:stCondLst>
                                <p:childTnLst>
                                  <p:par>
                                    <p:cTn id="58" presetID="10" presetClass="exit" presetSubtype="0" fill="hold" nodeType="after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par>
                              <p:cTn id="61" fill="hold">
                                <p:stCondLst>
                                  <p:cond delay="6049"/>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6549"/>
                                </p:stCondLst>
                                <p:childTnLst>
                                  <p:par>
                                    <p:cTn id="66" presetID="22" presetClass="entr" presetSubtype="8"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par>
                              <p:cTn id="69" fill="hold">
                                <p:stCondLst>
                                  <p:cond delay="7049"/>
                                </p:stCondLst>
                                <p:childTnLst>
                                  <p:par>
                                    <p:cTn id="70" presetID="22" presetClass="entr" presetSubtype="8"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par>
                              <p:cTn id="73" fill="hold">
                                <p:stCondLst>
                                  <p:cond delay="7549"/>
                                </p:stCondLst>
                                <p:childTnLst>
                                  <p:par>
                                    <p:cTn id="74" presetID="10" presetClass="entr" presetSubtype="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par>
                              <p:cTn id="77" fill="hold">
                                <p:stCondLst>
                                  <p:cond delay="8049"/>
                                </p:stCondLst>
                                <p:childTnLst>
                                  <p:par>
                                    <p:cTn id="78" presetID="10" presetClass="exit" presetSubtype="0" fill="hold" nodeType="afterEffect">
                                      <p:stCondLst>
                                        <p:cond delay="0"/>
                                      </p:stCondLst>
                                      <p:childTnLst>
                                        <p:animEffect transition="out" filter="fade">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childTnLst>
                              </p:cTn>
                            </p:par>
                            <p:par>
                              <p:cTn id="81" fill="hold">
                                <p:stCondLst>
                                  <p:cond delay="8549"/>
                                </p:stCondLst>
                                <p:childTnLst>
                                  <p:par>
                                    <p:cTn id="82" presetID="22" presetClass="entr" presetSubtype="8"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left)">
                                          <p:cBhvr>
                                            <p:cTn id="84" dur="500"/>
                                            <p:tgtEl>
                                              <p:spTgt spid="44"/>
                                            </p:tgtEl>
                                          </p:cBhvr>
                                        </p:animEffect>
                                      </p:childTnLst>
                                    </p:cTn>
                                  </p:par>
                                </p:childTnLst>
                              </p:cTn>
                            </p:par>
                            <p:par>
                              <p:cTn id="85" fill="hold">
                                <p:stCondLst>
                                  <p:cond delay="9049"/>
                                </p:stCondLst>
                                <p:childTnLst>
                                  <p:par>
                                    <p:cTn id="86" presetID="22" presetClass="entr" presetSubtype="8"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9549"/>
                                </p:stCondLst>
                                <p:childTnLst>
                                  <p:par>
                                    <p:cTn id="90" presetID="22" presetClass="entr" presetSubtype="8"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childTnLst>
                              </p:cTn>
                            </p:par>
                            <p:par>
                              <p:cTn id="93" fill="hold">
                                <p:stCondLst>
                                  <p:cond delay="10049"/>
                                </p:stCondLst>
                                <p:childTnLst>
                                  <p:par>
                                    <p:cTn id="94" presetID="10" presetClass="entr" presetSubtype="0" fill="hold"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par>
                              <p:cTn id="97" fill="hold">
                                <p:stCondLst>
                                  <p:cond delay="10549"/>
                                </p:stCondLst>
                                <p:childTnLst>
                                  <p:par>
                                    <p:cTn id="98" presetID="22" presetClass="entr" presetSubtype="8"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500"/>
                                            <p:tgtEl>
                                              <p:spTgt spid="40"/>
                                            </p:tgtEl>
                                          </p:cBhvr>
                                        </p:animEffect>
                                      </p:childTnLst>
                                    </p:cTn>
                                  </p:par>
                                </p:childTnLst>
                              </p:cTn>
                            </p:par>
                            <p:par>
                              <p:cTn id="101" fill="hold">
                                <p:stCondLst>
                                  <p:cond delay="11049"/>
                                </p:stCondLst>
                                <p:childTnLst>
                                  <p:par>
                                    <p:cTn id="102" presetID="22" presetClass="entr" presetSubtype="8"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par>
                              <p:cTn id="105" fill="hold">
                                <p:stCondLst>
                                  <p:cond delay="11549"/>
                                </p:stCondLst>
                                <p:childTnLst>
                                  <p:par>
                                    <p:cTn id="106" presetID="22" presetClass="entr" presetSubtype="8"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P spid="39" grpId="0" animBg="1"/>
          <p:bldP spid="43" grpId="0" animBg="1"/>
          <p:bldP spid="47" grpId="0" animBg="1"/>
          <p:bldP spid="5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childTnLst>
                              </p:cTn>
                            </p:par>
                            <p:par>
                              <p:cTn id="20" fill="hold">
                                <p:stCondLst>
                                  <p:cond delay="2049"/>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49"/>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3049"/>
                                </p:stCondLst>
                                <p:childTnLst>
                                  <p:par>
                                    <p:cTn id="38" presetID="10" presetClass="exit" presetSubtype="0" fill="hold" nodeType="after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par>
                              <p:cTn id="41" fill="hold">
                                <p:stCondLst>
                                  <p:cond delay="3549"/>
                                </p:stCondLst>
                                <p:childTnLst>
                                  <p:par>
                                    <p:cTn id="42" presetID="22" presetClass="entr" presetSubtype="8"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049"/>
                                </p:stCondLst>
                                <p:childTnLst>
                                  <p:par>
                                    <p:cTn id="46" presetID="22" presetClass="entr" presetSubtype="8"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549"/>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par>
                              <p:cTn id="53" fill="hold">
                                <p:stCondLst>
                                  <p:cond delay="5049"/>
                                </p:stCondLst>
                                <p:childTnLst>
                                  <p:par>
                                    <p:cTn id="54" presetID="10"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5549"/>
                                </p:stCondLst>
                                <p:childTnLst>
                                  <p:par>
                                    <p:cTn id="58" presetID="10" presetClass="exit" presetSubtype="0" fill="hold" nodeType="after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par>
                              <p:cTn id="61" fill="hold">
                                <p:stCondLst>
                                  <p:cond delay="6049"/>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6549"/>
                                </p:stCondLst>
                                <p:childTnLst>
                                  <p:par>
                                    <p:cTn id="66" presetID="22" presetClass="entr" presetSubtype="8"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par>
                              <p:cTn id="69" fill="hold">
                                <p:stCondLst>
                                  <p:cond delay="7049"/>
                                </p:stCondLst>
                                <p:childTnLst>
                                  <p:par>
                                    <p:cTn id="70" presetID="22" presetClass="entr" presetSubtype="8"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par>
                              <p:cTn id="73" fill="hold">
                                <p:stCondLst>
                                  <p:cond delay="7549"/>
                                </p:stCondLst>
                                <p:childTnLst>
                                  <p:par>
                                    <p:cTn id="74" presetID="10" presetClass="entr" presetSubtype="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par>
                              <p:cTn id="77" fill="hold">
                                <p:stCondLst>
                                  <p:cond delay="8049"/>
                                </p:stCondLst>
                                <p:childTnLst>
                                  <p:par>
                                    <p:cTn id="78" presetID="10" presetClass="exit" presetSubtype="0" fill="hold" nodeType="afterEffect">
                                      <p:stCondLst>
                                        <p:cond delay="0"/>
                                      </p:stCondLst>
                                      <p:childTnLst>
                                        <p:animEffect transition="out" filter="fade">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childTnLst>
                              </p:cTn>
                            </p:par>
                            <p:par>
                              <p:cTn id="81" fill="hold">
                                <p:stCondLst>
                                  <p:cond delay="8549"/>
                                </p:stCondLst>
                                <p:childTnLst>
                                  <p:par>
                                    <p:cTn id="82" presetID="22" presetClass="entr" presetSubtype="8"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left)">
                                          <p:cBhvr>
                                            <p:cTn id="84" dur="500"/>
                                            <p:tgtEl>
                                              <p:spTgt spid="44"/>
                                            </p:tgtEl>
                                          </p:cBhvr>
                                        </p:animEffect>
                                      </p:childTnLst>
                                    </p:cTn>
                                  </p:par>
                                </p:childTnLst>
                              </p:cTn>
                            </p:par>
                            <p:par>
                              <p:cTn id="85" fill="hold">
                                <p:stCondLst>
                                  <p:cond delay="9049"/>
                                </p:stCondLst>
                                <p:childTnLst>
                                  <p:par>
                                    <p:cTn id="86" presetID="22" presetClass="entr" presetSubtype="8"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9549"/>
                                </p:stCondLst>
                                <p:childTnLst>
                                  <p:par>
                                    <p:cTn id="90" presetID="22" presetClass="entr" presetSubtype="8"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childTnLst>
                              </p:cTn>
                            </p:par>
                            <p:par>
                              <p:cTn id="93" fill="hold">
                                <p:stCondLst>
                                  <p:cond delay="10049"/>
                                </p:stCondLst>
                                <p:childTnLst>
                                  <p:par>
                                    <p:cTn id="94" presetID="10" presetClass="entr" presetSubtype="0" fill="hold"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childTnLst>
                              </p:cTn>
                            </p:par>
                            <p:par>
                              <p:cTn id="97" fill="hold">
                                <p:stCondLst>
                                  <p:cond delay="10549"/>
                                </p:stCondLst>
                                <p:childTnLst>
                                  <p:par>
                                    <p:cTn id="98" presetID="22" presetClass="entr" presetSubtype="8"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500"/>
                                            <p:tgtEl>
                                              <p:spTgt spid="40"/>
                                            </p:tgtEl>
                                          </p:cBhvr>
                                        </p:animEffect>
                                      </p:childTnLst>
                                    </p:cTn>
                                  </p:par>
                                </p:childTnLst>
                              </p:cTn>
                            </p:par>
                            <p:par>
                              <p:cTn id="101" fill="hold">
                                <p:stCondLst>
                                  <p:cond delay="11049"/>
                                </p:stCondLst>
                                <p:childTnLst>
                                  <p:par>
                                    <p:cTn id="102" presetID="22" presetClass="entr" presetSubtype="8"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par>
                              <p:cTn id="105" fill="hold">
                                <p:stCondLst>
                                  <p:cond delay="11549"/>
                                </p:stCondLst>
                                <p:childTnLst>
                                  <p:par>
                                    <p:cTn id="106" presetID="22" presetClass="entr" presetSubtype="8"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P spid="39" grpId="0" animBg="1"/>
          <p:bldP spid="43" grpId="0" animBg="1"/>
          <p:bldP spid="47" grpId="0" animBg="1"/>
          <p:bldP spid="51"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620688"/>
            <a:ext cx="1210588" cy="400110"/>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相关对策</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 name="箭头1"/>
          <p:cNvSpPr>
            <a:spLocks noChangeArrowheads="1"/>
          </p:cNvSpPr>
          <p:nvPr/>
        </p:nvSpPr>
        <p:spPr bwMode="ltGray">
          <a:xfrm>
            <a:off x="1078818" y="1822797"/>
            <a:ext cx="2184400" cy="3303587"/>
          </a:xfrm>
          <a:prstGeom prst="flowChartOffpageConnector">
            <a:avLst/>
          </a:prstGeom>
          <a:solidFill>
            <a:srgbClr val="414455"/>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t>点击添加文字</a:t>
            </a:r>
            <a:endParaRPr kumimoji="0" lang="en-US" altLang="zh-CN" sz="1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a:t>
            </a:r>
            <a:r>
              <a:rPr lang="zh-CN" altLang="en-US" sz="1600" kern="0" smtClean="0">
                <a:solidFill>
                  <a:schemeClr val="bg1"/>
                </a:solidFill>
                <a:latin typeface="微软雅黑" panose="020B0503020204020204" pitchFamily="34" charset="-122"/>
                <a:ea typeface="微软雅黑" panose="020B0503020204020204" pitchFamily="34" charset="-122"/>
              </a:rPr>
              <a:t>文字</a:t>
            </a:r>
            <a:endParaRPr lang="en-US" altLang="zh-CN" sz="1600" kern="0" smtClea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点击添加文字</a:t>
            </a:r>
            <a:endParaRPr lang="en-US" altLang="zh-CN" sz="1600" ker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点击添加文字</a:t>
            </a:r>
            <a:endParaRPr lang="en-US" altLang="zh-CN" sz="1600" kern="0">
              <a:solidFill>
                <a:schemeClr val="bg1"/>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schemeClr val="bg1"/>
                </a:solidFill>
                <a:latin typeface="微软雅黑" panose="020B0503020204020204" pitchFamily="34" charset="-122"/>
                <a:ea typeface="微软雅黑" panose="020B0503020204020204" pitchFamily="34" charset="-122"/>
              </a:rPr>
              <a:t>点击添加</a:t>
            </a:r>
            <a:r>
              <a:rPr lang="zh-CN" altLang="en-US" sz="1600" kern="0" smtClean="0">
                <a:solidFill>
                  <a:schemeClr val="bg1"/>
                </a:solidFill>
                <a:latin typeface="微软雅黑" panose="020B0503020204020204" pitchFamily="34" charset="-122"/>
                <a:ea typeface="微软雅黑" panose="020B0503020204020204" pitchFamily="34" charset="-122"/>
              </a:rPr>
              <a:t>文字</a:t>
            </a:r>
            <a:endParaRPr lang="en-US" altLang="zh-CN" sz="1600" kern="0">
              <a:solidFill>
                <a:schemeClr val="bg1"/>
              </a:solidFill>
              <a:latin typeface="微软雅黑" panose="020B0503020204020204" pitchFamily="34" charset="-122"/>
              <a:ea typeface="微软雅黑" panose="020B0503020204020204" pitchFamily="34" charset="-122"/>
            </a:endParaRPr>
          </a:p>
        </p:txBody>
      </p:sp>
      <p:sp>
        <p:nvSpPr>
          <p:cNvPr id="6" name="椭圆1"/>
          <p:cNvSpPr>
            <a:spLocks noChangeArrowheads="1"/>
          </p:cNvSpPr>
          <p:nvPr/>
        </p:nvSpPr>
        <p:spPr bwMode="gray">
          <a:xfrm>
            <a:off x="1247093" y="1513234"/>
            <a:ext cx="1828800"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1</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箭头2"/>
          <p:cNvSpPr>
            <a:spLocks noChangeArrowheads="1"/>
          </p:cNvSpPr>
          <p:nvPr/>
        </p:nvSpPr>
        <p:spPr bwMode="ltGray">
          <a:xfrm>
            <a:off x="3695018" y="1816447"/>
            <a:ext cx="2259013" cy="3284537"/>
          </a:xfrm>
          <a:prstGeom prst="flowChartOffpageConnector">
            <a:avLst/>
          </a:prstGeom>
          <a:solidFill>
            <a:srgbClr val="41445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p:txBody>
      </p:sp>
      <p:sp>
        <p:nvSpPr>
          <p:cNvPr id="8" name="椭圆2"/>
          <p:cNvSpPr>
            <a:spLocks noChangeArrowheads="1"/>
          </p:cNvSpPr>
          <p:nvPr/>
        </p:nvSpPr>
        <p:spPr bwMode="gray">
          <a:xfrm>
            <a:off x="3866468" y="1513234"/>
            <a:ext cx="1831975"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2</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箭头3"/>
          <p:cNvSpPr>
            <a:spLocks noChangeArrowheads="1"/>
          </p:cNvSpPr>
          <p:nvPr/>
        </p:nvSpPr>
        <p:spPr bwMode="ltGray">
          <a:xfrm>
            <a:off x="6327093" y="1816447"/>
            <a:ext cx="2193925" cy="3303587"/>
          </a:xfrm>
          <a:prstGeom prst="flowChartOffpageConnector">
            <a:avLst/>
          </a:prstGeom>
          <a:solidFill>
            <a:srgbClr val="41445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p:txBody>
      </p:sp>
      <p:sp>
        <p:nvSpPr>
          <p:cNvPr id="10" name="椭圆3"/>
          <p:cNvSpPr>
            <a:spLocks noChangeArrowheads="1"/>
          </p:cNvSpPr>
          <p:nvPr/>
        </p:nvSpPr>
        <p:spPr bwMode="gray">
          <a:xfrm>
            <a:off x="6489018" y="1513234"/>
            <a:ext cx="1828800"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3</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AutoShape 15"/>
          <p:cNvSpPr>
            <a:spLocks noChangeArrowheads="1"/>
          </p:cNvSpPr>
          <p:nvPr/>
        </p:nvSpPr>
        <p:spPr bwMode="gray">
          <a:xfrm>
            <a:off x="1078818" y="5174009"/>
            <a:ext cx="10032776" cy="703263"/>
          </a:xfrm>
          <a:prstGeom prst="roundRect">
            <a:avLst>
              <a:gd name="adj" fmla="val 50000"/>
            </a:avLst>
          </a:prstGeom>
          <a:solidFill>
            <a:srgbClr val="414455"/>
          </a:solidFill>
          <a:ln w="3175" cap="flat" cmpd="sng" algn="ctr">
            <a:solidFill>
              <a:srgbClr val="2676FF">
                <a:lumMod val="20000"/>
                <a:lumOff val="80000"/>
              </a:srgbClr>
            </a:solid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r>
              <a:rPr kumimoji="0" lang="zh-CN" altLang="en-US" sz="20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 name="箭头3"/>
          <p:cNvSpPr>
            <a:spLocks noChangeArrowheads="1"/>
          </p:cNvSpPr>
          <p:nvPr/>
        </p:nvSpPr>
        <p:spPr bwMode="ltGray">
          <a:xfrm>
            <a:off x="8902429" y="1816447"/>
            <a:ext cx="2193925" cy="3303587"/>
          </a:xfrm>
          <a:prstGeom prst="flowChartOffpageConnector">
            <a:avLst/>
          </a:prstGeom>
          <a:solidFill>
            <a:srgbClr val="414455"/>
          </a:solidFill>
          <a:ln w="3175" cap="flat" cmpd="sng" algn="ctr">
            <a:solidFill>
              <a:srgbClr val="EAEAEA"/>
            </a:solidFill>
            <a:prstDash val="solid"/>
          </a:ln>
          <a:effectLst/>
        </p:spPr>
        <p:txBody>
          <a:bodyPr anchor="ctr"/>
          <a:lstStyle/>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a:p>
            <a:pPr lvl="0" algn="ctr" fontAlgn="base">
              <a:lnSpc>
                <a:spcPct val="150000"/>
              </a:lnSpc>
              <a:spcBef>
                <a:spcPct val="0"/>
              </a:spcBef>
              <a:spcAft>
                <a:spcPct val="0"/>
              </a:spcAft>
              <a:defRPr/>
            </a:pPr>
            <a:r>
              <a:rPr lang="zh-CN" altLang="en-US" sz="1600" kern="0">
                <a:solidFill>
                  <a:prstClr val="white"/>
                </a:solidFill>
                <a:latin typeface="微软雅黑" panose="020B0503020204020204" pitchFamily="34" charset="-122"/>
                <a:ea typeface="微软雅黑" panose="020B0503020204020204" pitchFamily="34" charset="-122"/>
              </a:rPr>
              <a:t>点击添加文字</a:t>
            </a:r>
            <a:endParaRPr lang="en-US" altLang="zh-CN" sz="1600" kern="0">
              <a:solidFill>
                <a:prstClr val="white"/>
              </a:solidFill>
              <a:latin typeface="微软雅黑" panose="020B0503020204020204" pitchFamily="34" charset="-122"/>
              <a:ea typeface="微软雅黑" panose="020B0503020204020204" pitchFamily="34" charset="-122"/>
            </a:endParaRPr>
          </a:p>
        </p:txBody>
      </p:sp>
      <p:sp>
        <p:nvSpPr>
          <p:cNvPr id="13" name="椭圆3"/>
          <p:cNvSpPr>
            <a:spLocks noChangeArrowheads="1"/>
          </p:cNvSpPr>
          <p:nvPr/>
        </p:nvSpPr>
        <p:spPr bwMode="gray">
          <a:xfrm>
            <a:off x="9064354" y="1513234"/>
            <a:ext cx="1828800" cy="565150"/>
          </a:xfrm>
          <a:prstGeom prst="ellipse">
            <a:avLst/>
          </a:prstGeom>
          <a:solidFill>
            <a:srgbClr val="C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r>
              <a:rPr kumimoji="0" lang="en-US" altLang="zh-CN" sz="1800" b="1" i="0" u="none" strike="noStrike" kern="0" cap="none" spc="0" normalizeH="0" baseline="0" noProof="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4</a:t>
            </a:r>
            <a:endParaRPr kumimoji="0" lang="zh-CN" altLang="zh-CN" sz="18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2049"/>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5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549"/>
                                </p:stCondLst>
                                <p:childTnLst>
                                  <p:par>
                                    <p:cTn id="28" presetID="5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par>
                              <p:cTn id="33" fill="hold">
                                <p:stCondLst>
                                  <p:cond delay="3549"/>
                                </p:stCondLst>
                                <p:childTnLst>
                                  <p:par>
                                    <p:cTn id="34" presetID="2" presetClass="entr" presetSubtype="1" fill="hold" grpId="0" nodeType="afterEffect" p14:presetBounceEnd="50000">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14:bounceEnd="50000">
                                          <p:cBhvr additive="base">
                                            <p:cTn id="36"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4049"/>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5049"/>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14:bounceEnd="50000">
                                          <p:cBhvr additive="base">
                                            <p:cTn id="47"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5549"/>
                                </p:stCondLst>
                                <p:childTnLst>
                                  <p:par>
                                    <p:cTn id="50" presetID="55"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par>
                              <p:cTn id="55" fill="hold">
                                <p:stCondLst>
                                  <p:cond delay="6549"/>
                                </p:stCondLst>
                                <p:childTnLst>
                                  <p:par>
                                    <p:cTn id="56" presetID="2" presetClass="entr" presetSubtype="1" fill="hold" grpId="0" nodeType="afterEffect" p14:presetBounceEnd="50000">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14:bounceEnd="50000">
                                          <p:cBhvr additive="base">
                                            <p:cTn id="58"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2"/>
                                            </p:tgtEl>
                                            <p:attrNameLst>
                                              <p:attrName>ppt_y</p:attrName>
                                            </p:attrNameLst>
                                          </p:cBhvr>
                                          <p:tavLst>
                                            <p:tav tm="0">
                                              <p:val>
                                                <p:strVal val="0-#ppt_h/2"/>
                                              </p:val>
                                            </p:tav>
                                            <p:tav tm="100000">
                                              <p:val>
                                                <p:strVal val="#ppt_y"/>
                                              </p:val>
                                            </p:tav>
                                          </p:tavLst>
                                        </p:anim>
                                      </p:childTnLst>
                                    </p:cTn>
                                  </p:par>
                                </p:childTnLst>
                              </p:cTn>
                            </p:par>
                            <p:par>
                              <p:cTn id="60" fill="hold">
                                <p:stCondLst>
                                  <p:cond delay="7049"/>
                                </p:stCondLst>
                                <p:childTnLst>
                                  <p:par>
                                    <p:cTn id="61" presetID="16" presetClass="entr" presetSubtype="37"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outVertic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2049"/>
                                </p:stCondLst>
                                <p:childTnLst>
                                  <p:par>
                                    <p:cTn id="23" presetID="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549"/>
                                </p:stCondLst>
                                <p:childTnLst>
                                  <p:par>
                                    <p:cTn id="28" presetID="5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par>
                              <p:cTn id="33" fill="hold">
                                <p:stCondLst>
                                  <p:cond delay="3549"/>
                                </p:stCondLst>
                                <p:childTnLst>
                                  <p:par>
                                    <p:cTn id="34" presetID="2"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4049"/>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5049"/>
                                </p:stCondLst>
                                <p:childTnLst>
                                  <p:par>
                                    <p:cTn id="45" presetID="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5549"/>
                                </p:stCondLst>
                                <p:childTnLst>
                                  <p:par>
                                    <p:cTn id="50" presetID="55"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par>
                              <p:cTn id="55" fill="hold">
                                <p:stCondLst>
                                  <p:cond delay="6549"/>
                                </p:stCondLst>
                                <p:childTnLst>
                                  <p:par>
                                    <p:cTn id="56" presetID="2" presetClass="entr" presetSubtype="1"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0-#ppt_h/2"/>
                                              </p:val>
                                            </p:tav>
                                            <p:tav tm="100000">
                                              <p:val>
                                                <p:strVal val="#ppt_y"/>
                                              </p:val>
                                            </p:tav>
                                          </p:tavLst>
                                        </p:anim>
                                      </p:childTnLst>
                                    </p:cTn>
                                  </p:par>
                                </p:childTnLst>
                              </p:cTn>
                            </p:par>
                            <p:par>
                              <p:cTn id="60" fill="hold">
                                <p:stCondLst>
                                  <p:cond delay="7049"/>
                                </p:stCondLst>
                                <p:childTnLst>
                                  <p:par>
                                    <p:cTn id="61" presetID="16" presetClass="entr" presetSubtype="37"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outVertic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09687" y="3384982"/>
              <a:ext cx="562604" cy="543337"/>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2216068" y="4251798"/>
            <a:ext cx="2031325" cy="646331"/>
          </a:xfrm>
          <a:prstGeom prst="rect">
            <a:avLst/>
          </a:prstGeom>
          <a:noFill/>
        </p:spPr>
        <p:txBody>
          <a:bodyPr wrap="none" rtlCol="0">
            <a:spAutoFit/>
          </a:bodyPr>
          <a:lstStyle/>
          <a:p>
            <a:r>
              <a:rPr lang="zh-CN" altLang="en-US" sz="3600" b="1" smtClean="0">
                <a:solidFill>
                  <a:schemeClr val="bg2"/>
                </a:solidFill>
                <a:latin typeface="微软雅黑" panose="020B0503020204020204" pitchFamily="34" charset="-122"/>
                <a:ea typeface="微软雅黑" panose="020B0503020204020204" pitchFamily="34" charset="-122"/>
              </a:rPr>
              <a:t>论文总结</a:t>
            </a:r>
            <a:endParaRPr lang="zh-CN" altLang="en-US" sz="3600" b="1">
              <a:solidFill>
                <a:schemeClr val="bg2"/>
              </a:solidFill>
              <a:latin typeface="微软雅黑" panose="020B0503020204020204" pitchFamily="34" charset="-122"/>
              <a:ea typeface="微软雅黑" panose="020B0503020204020204" pitchFamily="34" charset="-122"/>
            </a:endParaRPr>
          </a:p>
        </p:txBody>
      </p:sp>
      <p:pic>
        <p:nvPicPr>
          <p:cNvPr id="2050" name="Picture 2" descr="D:\360data\重要数据\桌面\46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2487893"/>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研究总结</a:t>
            </a:r>
            <a:endParaRPr lang="zh-CN" altLang="en-US" sz="2400">
              <a:solidFill>
                <a:schemeClr val="bg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032873" y="2597926"/>
            <a:ext cx="180975" cy="834280"/>
            <a:chOff x="6032873" y="1880798"/>
            <a:chExt cx="180975" cy="834280"/>
          </a:xfrm>
        </p:grpSpPr>
        <p:sp>
          <p:nvSpPr>
            <p:cNvPr id="54" name="直接连接符 14"/>
            <p:cNvSpPr>
              <a:spLocks noChangeShapeType="1"/>
            </p:cNvSpPr>
            <p:nvPr/>
          </p:nvSpPr>
          <p:spPr bwMode="auto">
            <a:xfrm>
              <a:off x="6123362" y="1897849"/>
              <a:ext cx="0" cy="817229"/>
            </a:xfrm>
            <a:prstGeom prst="lin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3111351"/>
            <a:ext cx="1723549"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成绩与思考</a:t>
            </a:r>
            <a:endParaRPr lang="zh-CN" altLang="en-US" sz="24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2" y="620688"/>
            <a:ext cx="1210588" cy="400110"/>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论文总结</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5" name="椭圆 64"/>
          <p:cNvSpPr>
            <a:spLocks noChangeArrowheads="1"/>
          </p:cNvSpPr>
          <p:nvPr/>
        </p:nvSpPr>
        <p:spPr bwMode="auto">
          <a:xfrm>
            <a:off x="1417232" y="1020798"/>
            <a:ext cx="1365606" cy="1365044"/>
          </a:xfrm>
          <a:prstGeom prst="ellipse">
            <a:avLst/>
          </a:prstGeom>
          <a:solidFill>
            <a:srgbClr val="414455"/>
          </a:solidFill>
          <a:ln w="190500" cap="sq" cmpd="sng">
            <a:noFill/>
            <a:round/>
          </a:ln>
        </p:spPr>
        <p:txBody>
          <a:bodyPr anchor="ctr"/>
          <a:lstStyle/>
          <a:p>
            <a:pPr algn="ctr"/>
            <a:r>
              <a:rPr lang="zh-CN" altLang="en-US"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观点</a:t>
            </a:r>
            <a:r>
              <a:rPr lang="en-US" altLang="zh-CN"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1</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5"/>
          <p:cNvSpPr txBox="1"/>
          <p:nvPr/>
        </p:nvSpPr>
        <p:spPr>
          <a:xfrm>
            <a:off x="3247628" y="1445151"/>
            <a:ext cx="6303962" cy="1172629"/>
          </a:xfrm>
          <a:prstGeom prst="rect">
            <a:avLst/>
          </a:prstGeom>
          <a:noFill/>
        </p:spPr>
        <p:txBody>
          <a:bodyPr wrap="square" rtlCol="0">
            <a:spAutoFit/>
          </a:bodyPr>
          <a:lstStyle/>
          <a:p>
            <a:pPr>
              <a:lnSpc>
                <a:spcPct val="130000"/>
              </a:lnSpc>
            </a:pPr>
            <a:r>
              <a:rPr lang="zh-CN" altLang="en-US"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mtClean="0">
                <a:solidFill>
                  <a:sysClr val="windowText" lastClr="000000"/>
                </a:solidFill>
                <a:latin typeface="微软雅黑" panose="020B0503020204020204" pitchFamily="34" charset="-122"/>
                <a:ea typeface="微软雅黑" panose="020B0503020204020204" pitchFamily="34" charset="-122"/>
              </a:rPr>
              <a:t>文字。</a:t>
            </a:r>
            <a:endParaRPr lang="zh-CN" altLang="en-US">
              <a:solidFill>
                <a:sysClr val="windowText" lastClr="00000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3070870" y="1095292"/>
            <a:ext cx="0" cy="1365044"/>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1" name="椭圆 64"/>
          <p:cNvSpPr>
            <a:spLocks noChangeArrowheads="1"/>
          </p:cNvSpPr>
          <p:nvPr/>
        </p:nvSpPr>
        <p:spPr bwMode="auto">
          <a:xfrm>
            <a:off x="9767614" y="2624106"/>
            <a:ext cx="1365606" cy="1365044"/>
          </a:xfrm>
          <a:prstGeom prst="ellipse">
            <a:avLst/>
          </a:prstGeom>
          <a:solidFill>
            <a:srgbClr val="414455"/>
          </a:solidFill>
          <a:ln w="190500" cap="sq" cmpd="sng">
            <a:noFill/>
            <a:round/>
          </a:ln>
        </p:spPr>
        <p:txBody>
          <a:bodyPr anchor="ctr"/>
          <a:lstStyle/>
          <a:p>
            <a:pPr algn="ctr"/>
            <a:r>
              <a:rPr lang="zh-CN" altLang="en-US"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观点</a:t>
            </a:r>
            <a:r>
              <a:rPr lang="en-US" altLang="zh-CN"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2</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TextBox 11"/>
          <p:cNvSpPr txBox="1"/>
          <p:nvPr/>
        </p:nvSpPr>
        <p:spPr>
          <a:xfrm>
            <a:off x="3247628" y="3048459"/>
            <a:ext cx="6303962" cy="1172629"/>
          </a:xfrm>
          <a:prstGeom prst="rect">
            <a:avLst/>
          </a:prstGeom>
          <a:noFill/>
        </p:spPr>
        <p:txBody>
          <a:bodyPr wrap="square" rtlCol="0">
            <a:spAutoFit/>
          </a:bodyPr>
          <a:lstStyle/>
          <a:p>
            <a:pPr>
              <a:lnSpc>
                <a:spcPct val="130000"/>
              </a:lnSpc>
            </a:pPr>
            <a:r>
              <a:rPr lang="zh-CN" altLang="en-US"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mtClean="0">
                <a:solidFill>
                  <a:sysClr val="windowText" lastClr="000000"/>
                </a:solidFill>
                <a:latin typeface="微软雅黑" panose="020B0503020204020204" pitchFamily="34" charset="-122"/>
                <a:ea typeface="微软雅黑" panose="020B0503020204020204" pitchFamily="34" charset="-122"/>
              </a:rPr>
              <a:t>文字。</a:t>
            </a:r>
            <a:endParaRPr lang="zh-CN" altLang="en-US">
              <a:solidFill>
                <a:sysClr val="windowText" lastClr="00000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9551590" y="2698600"/>
            <a:ext cx="0" cy="1365044"/>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4" name="椭圆 64"/>
          <p:cNvSpPr>
            <a:spLocks noChangeArrowheads="1"/>
          </p:cNvSpPr>
          <p:nvPr/>
        </p:nvSpPr>
        <p:spPr bwMode="auto">
          <a:xfrm>
            <a:off x="1417232" y="4233881"/>
            <a:ext cx="1365606" cy="1365044"/>
          </a:xfrm>
          <a:prstGeom prst="ellipse">
            <a:avLst/>
          </a:prstGeom>
          <a:solidFill>
            <a:srgbClr val="414455"/>
          </a:solidFill>
          <a:ln w="190500" cap="sq" cmpd="sng">
            <a:noFill/>
            <a:round/>
          </a:ln>
        </p:spPr>
        <p:txBody>
          <a:bodyPr anchor="ctr"/>
          <a:lstStyle/>
          <a:p>
            <a:pPr algn="ctr"/>
            <a:r>
              <a:rPr lang="zh-CN" altLang="en-US"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观点</a:t>
            </a:r>
            <a:r>
              <a:rPr lang="en-US" altLang="zh-CN"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1</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TextBox 14"/>
          <p:cNvSpPr txBox="1"/>
          <p:nvPr/>
        </p:nvSpPr>
        <p:spPr>
          <a:xfrm>
            <a:off x="3247628" y="4658234"/>
            <a:ext cx="6303962" cy="1172629"/>
          </a:xfrm>
          <a:prstGeom prst="rect">
            <a:avLst/>
          </a:prstGeom>
          <a:noFill/>
        </p:spPr>
        <p:txBody>
          <a:bodyPr wrap="square" rtlCol="0">
            <a:spAutoFit/>
          </a:bodyPr>
          <a:lstStyle/>
          <a:p>
            <a:pPr>
              <a:lnSpc>
                <a:spcPct val="130000"/>
              </a:lnSpc>
            </a:pPr>
            <a:r>
              <a:rPr lang="zh-CN" altLang="en-US"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mtClean="0">
                <a:solidFill>
                  <a:sysClr val="windowText" lastClr="000000"/>
                </a:solidFill>
                <a:latin typeface="微软雅黑" panose="020B0503020204020204" pitchFamily="34" charset="-122"/>
                <a:ea typeface="微软雅黑" panose="020B0503020204020204" pitchFamily="34" charset="-122"/>
              </a:rPr>
              <a:t>文字。</a:t>
            </a:r>
            <a:endParaRPr lang="zh-CN" altLang="en-US">
              <a:solidFill>
                <a:sysClr val="windowText" lastClr="000000"/>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3070870" y="4308375"/>
            <a:ext cx="0" cy="1365044"/>
          </a:xfrm>
          <a:prstGeom prst="line">
            <a:avLst/>
          </a:prstGeom>
          <a:ln>
            <a:solidFill>
              <a:srgbClr val="4144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5"/>
                                            </p:tgtEl>
                                            <p:attrNameLst>
                                              <p:attrName>r</p:attrName>
                                            </p:attrNameLst>
                                          </p:cBhvr>
                                        </p:animRot>
                                      </p:childTnLst>
                                    </p:cTn>
                                  </p:par>
                                </p:childTnLst>
                              </p:cTn>
                            </p:par>
                            <p:par>
                              <p:cTn id="23" fill="hold">
                                <p:stCondLst>
                                  <p:cond delay="1549"/>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20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6"/>
                                            </p:tgtEl>
                                            <p:attrNameLst>
                                              <p:attrName>style.visibility</p:attrName>
                                            </p:attrNameLst>
                                          </p:cBhvr>
                                          <p:to>
                                            <p:strVal val="visible"/>
                                          </p:to>
                                        </p:set>
                                        <p:animEffect transition="in" filter="wipe(left)">
                                          <p:cBhvr>
                                            <p:cTn id="30" dur="100"/>
                                            <p:tgtEl>
                                              <p:spTgt spid="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6"/>
                                            </p:tgtEl>
                                          </p:cBhvr>
                                          <p:to x="80000" y="100000"/>
                                        </p:animScale>
                                        <p:anim by="(#ppt_w*0.10)" calcmode="lin" valueType="num">
                                          <p:cBhvr>
                                            <p:cTn id="33" dur="50" autoRev="1" fill="hold">
                                              <p:stCondLst>
                                                <p:cond delay="0"/>
                                              </p:stCondLst>
                                            </p:cTn>
                                            <p:tgtEl>
                                              <p:spTgt spid="6"/>
                                            </p:tgtEl>
                                            <p:attrNameLst>
                                              <p:attrName>ppt_x</p:attrName>
                                            </p:attrNameLst>
                                          </p:cBhvr>
                                        </p:anim>
                                        <p:anim by="(-#ppt_w*0.10)" calcmode="lin" valueType="num">
                                          <p:cBhvr>
                                            <p:cTn id="34" dur="50" autoRev="1" fill="hold">
                                              <p:stCondLst>
                                                <p:cond delay="0"/>
                                              </p:stCondLst>
                                            </p:cTn>
                                            <p:tgtEl>
                                              <p:spTgt spid="6"/>
                                            </p:tgtEl>
                                            <p:attrNameLst>
                                              <p:attrName>ppt_y</p:attrName>
                                            </p:attrNameLst>
                                          </p:cBhvr>
                                        </p:anim>
                                        <p:animRot by="-480000">
                                          <p:cBhvr>
                                            <p:cTn id="35" dur="50" autoRev="1" fill="hold">
                                              <p:stCondLst>
                                                <p:cond delay="0"/>
                                              </p:stCondLst>
                                            </p:cTn>
                                            <p:tgtEl>
                                              <p:spTgt spid="6"/>
                                            </p:tgtEl>
                                            <p:attrNameLst>
                                              <p:attrName>r</p:attrName>
                                            </p:attrNameLst>
                                          </p:cBhvr>
                                        </p:animRot>
                                      </p:childTnLst>
                                    </p:cTn>
                                  </p:par>
                                </p:childTnLst>
                              </p:cTn>
                            </p:par>
                            <p:par>
                              <p:cTn id="36" fill="hold">
                                <p:stCondLst>
                                  <p:cond delay="4460"/>
                                </p:stCondLst>
                                <p:childTnLst>
                                  <p:par>
                                    <p:cTn id="37" presetID="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11"/>
                                            </p:tgtEl>
                                            <p:attrNameLst>
                                              <p:attrName>r</p:attrName>
                                            </p:attrNameLst>
                                          </p:cBhvr>
                                        </p:animRot>
                                      </p:childTnLst>
                                    </p:cTn>
                                  </p:par>
                                </p:childTnLst>
                              </p:cTn>
                            </p:par>
                            <p:par>
                              <p:cTn id="43" fill="hold">
                                <p:stCondLst>
                                  <p:cond delay="4960"/>
                                </p:stCondLst>
                                <p:childTnLst>
                                  <p:par>
                                    <p:cTn id="44" presetID="22"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54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12"/>
                                            </p:tgtEl>
                                            <p:attrNameLst>
                                              <p:attrName>style.visibility</p:attrName>
                                            </p:attrNameLst>
                                          </p:cBhvr>
                                          <p:to>
                                            <p:strVal val="visible"/>
                                          </p:to>
                                        </p:set>
                                        <p:animEffect transition="in" filter="wipe(left)">
                                          <p:cBhvr>
                                            <p:cTn id="50" dur="100"/>
                                            <p:tgtEl>
                                              <p:spTgt spid="12"/>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12"/>
                                            </p:tgtEl>
                                          </p:cBhvr>
                                          <p:to x="80000" y="100000"/>
                                        </p:animScale>
                                        <p:anim by="(#ppt_w*0.10)" calcmode="lin" valueType="num">
                                          <p:cBhvr>
                                            <p:cTn id="53" dur="50" autoRev="1" fill="hold">
                                              <p:stCondLst>
                                                <p:cond delay="0"/>
                                              </p:stCondLst>
                                            </p:cTn>
                                            <p:tgtEl>
                                              <p:spTgt spid="12"/>
                                            </p:tgtEl>
                                            <p:attrNameLst>
                                              <p:attrName>ppt_x</p:attrName>
                                            </p:attrNameLst>
                                          </p:cBhvr>
                                        </p:anim>
                                        <p:anim by="(-#ppt_w*0.10)" calcmode="lin" valueType="num">
                                          <p:cBhvr>
                                            <p:cTn id="54" dur="50" autoRev="1" fill="hold">
                                              <p:stCondLst>
                                                <p:cond delay="0"/>
                                              </p:stCondLst>
                                            </p:cTn>
                                            <p:tgtEl>
                                              <p:spTgt spid="12"/>
                                            </p:tgtEl>
                                            <p:attrNameLst>
                                              <p:attrName>ppt_y</p:attrName>
                                            </p:attrNameLst>
                                          </p:cBhvr>
                                        </p:anim>
                                        <p:animRot by="-480000">
                                          <p:cBhvr>
                                            <p:cTn id="55" dur="50" autoRev="1" fill="hold">
                                              <p:stCondLst>
                                                <p:cond delay="0"/>
                                              </p:stCondLst>
                                            </p:cTn>
                                            <p:tgtEl>
                                              <p:spTgt spid="12"/>
                                            </p:tgtEl>
                                            <p:attrNameLst>
                                              <p:attrName>r</p:attrName>
                                            </p:attrNameLst>
                                          </p:cBhvr>
                                        </p:animRot>
                                      </p:childTnLst>
                                    </p:cTn>
                                  </p:par>
                                </p:childTnLst>
                              </p:cTn>
                            </p:par>
                            <p:par>
                              <p:cTn id="56" fill="hold">
                                <p:stCondLst>
                                  <p:cond delay="787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8" presetClass="emph" presetSubtype="0" fill="hold" grpId="1" nodeType="withEffect">
                                      <p:stCondLst>
                                        <p:cond delay="0"/>
                                      </p:stCondLst>
                                      <p:childTnLst>
                                        <p:animRot by="21600000">
                                          <p:cBhvr>
                                            <p:cTn id="62" dur="500" fill="hold"/>
                                            <p:tgtEl>
                                              <p:spTgt spid="14"/>
                                            </p:tgtEl>
                                            <p:attrNameLst>
                                              <p:attrName>r</p:attrName>
                                            </p:attrNameLst>
                                          </p:cBhvr>
                                        </p:animRot>
                                      </p:childTnLst>
                                    </p:cTn>
                                  </p:par>
                                </p:childTnLst>
                              </p:cTn>
                            </p:par>
                            <p:par>
                              <p:cTn id="63" fill="hold">
                                <p:stCondLst>
                                  <p:cond delay="8370"/>
                                </p:stCondLst>
                                <p:childTnLst>
                                  <p:par>
                                    <p:cTn id="64" presetID="2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up)">
                                          <p:cBhvr>
                                            <p:cTn id="66" dur="500"/>
                                            <p:tgtEl>
                                              <p:spTgt spid="16"/>
                                            </p:tgtEl>
                                          </p:cBhvr>
                                        </p:animEffect>
                                      </p:childTnLst>
                                    </p:cTn>
                                  </p:par>
                                </p:childTnLst>
                              </p:cTn>
                            </p:par>
                            <p:par>
                              <p:cTn id="67" fill="hold">
                                <p:stCondLst>
                                  <p:cond delay="887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5"/>
                                            </p:tgtEl>
                                            <p:attrNameLst>
                                              <p:attrName>style.visibility</p:attrName>
                                            </p:attrNameLst>
                                          </p:cBhvr>
                                          <p:to>
                                            <p:strVal val="visible"/>
                                          </p:to>
                                        </p:set>
                                        <p:animEffect transition="in" filter="wipe(left)">
                                          <p:cBhvr>
                                            <p:cTn id="70" dur="100"/>
                                            <p:tgtEl>
                                              <p:spTgt spid="15"/>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5"/>
                                            </p:tgtEl>
                                          </p:cBhvr>
                                          <p:to x="80000" y="100000"/>
                                        </p:animScale>
                                        <p:anim by="(#ppt_w*0.10)" calcmode="lin" valueType="num">
                                          <p:cBhvr>
                                            <p:cTn id="73" dur="50" autoRev="1" fill="hold">
                                              <p:stCondLst>
                                                <p:cond delay="0"/>
                                              </p:stCondLst>
                                            </p:cTn>
                                            <p:tgtEl>
                                              <p:spTgt spid="15"/>
                                            </p:tgtEl>
                                            <p:attrNameLst>
                                              <p:attrName>ppt_x</p:attrName>
                                            </p:attrNameLst>
                                          </p:cBhvr>
                                        </p:anim>
                                        <p:anim by="(-#ppt_w*0.10)" calcmode="lin" valueType="num">
                                          <p:cBhvr>
                                            <p:cTn id="74" dur="50" autoRev="1" fill="hold">
                                              <p:stCondLst>
                                                <p:cond delay="0"/>
                                              </p:stCondLst>
                                            </p:cTn>
                                            <p:tgtEl>
                                              <p:spTgt spid="15"/>
                                            </p:tgtEl>
                                            <p:attrNameLst>
                                              <p:attrName>ppt_y</p:attrName>
                                            </p:attrNameLst>
                                          </p:cBhvr>
                                        </p:anim>
                                        <p:animRot by="-480000">
                                          <p:cBhvr>
                                            <p:cTn id="75"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p:bldP spid="6" grpId="1"/>
          <p:bldP spid="11" grpId="0" animBg="1"/>
          <p:bldP spid="11" grpId="1" animBg="1"/>
          <p:bldP spid="12" grpId="0"/>
          <p:bldP spid="12" grpId="1"/>
          <p:bldP spid="14" grpId="0" animBg="1"/>
          <p:bldP spid="14" grpId="1" animBg="1"/>
          <p:bldP spid="15" grpId="0"/>
          <p:bldP spid="1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5"/>
                                            </p:tgtEl>
                                            <p:attrNameLst>
                                              <p:attrName>r</p:attrName>
                                            </p:attrNameLst>
                                          </p:cBhvr>
                                        </p:animRot>
                                      </p:childTnLst>
                                    </p:cTn>
                                  </p:par>
                                </p:childTnLst>
                              </p:cTn>
                            </p:par>
                            <p:par>
                              <p:cTn id="23" fill="hold">
                                <p:stCondLst>
                                  <p:cond delay="1549"/>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20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6"/>
                                            </p:tgtEl>
                                            <p:attrNameLst>
                                              <p:attrName>style.visibility</p:attrName>
                                            </p:attrNameLst>
                                          </p:cBhvr>
                                          <p:to>
                                            <p:strVal val="visible"/>
                                          </p:to>
                                        </p:set>
                                        <p:animEffect transition="in" filter="wipe(left)">
                                          <p:cBhvr>
                                            <p:cTn id="30" dur="100"/>
                                            <p:tgtEl>
                                              <p:spTgt spid="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6"/>
                                            </p:tgtEl>
                                          </p:cBhvr>
                                          <p:to x="80000" y="100000"/>
                                        </p:animScale>
                                        <p:anim by="(#ppt_w*0.10)" calcmode="lin" valueType="num">
                                          <p:cBhvr>
                                            <p:cTn id="33" dur="50" autoRev="1" fill="hold">
                                              <p:stCondLst>
                                                <p:cond delay="0"/>
                                              </p:stCondLst>
                                            </p:cTn>
                                            <p:tgtEl>
                                              <p:spTgt spid="6"/>
                                            </p:tgtEl>
                                            <p:attrNameLst>
                                              <p:attrName>ppt_x</p:attrName>
                                            </p:attrNameLst>
                                          </p:cBhvr>
                                        </p:anim>
                                        <p:anim by="(-#ppt_w*0.10)" calcmode="lin" valueType="num">
                                          <p:cBhvr>
                                            <p:cTn id="34" dur="50" autoRev="1" fill="hold">
                                              <p:stCondLst>
                                                <p:cond delay="0"/>
                                              </p:stCondLst>
                                            </p:cTn>
                                            <p:tgtEl>
                                              <p:spTgt spid="6"/>
                                            </p:tgtEl>
                                            <p:attrNameLst>
                                              <p:attrName>ppt_y</p:attrName>
                                            </p:attrNameLst>
                                          </p:cBhvr>
                                        </p:anim>
                                        <p:animRot by="-480000">
                                          <p:cBhvr>
                                            <p:cTn id="35" dur="50" autoRev="1" fill="hold">
                                              <p:stCondLst>
                                                <p:cond delay="0"/>
                                              </p:stCondLst>
                                            </p:cTn>
                                            <p:tgtEl>
                                              <p:spTgt spid="6"/>
                                            </p:tgtEl>
                                            <p:attrNameLst>
                                              <p:attrName>r</p:attrName>
                                            </p:attrNameLst>
                                          </p:cBhvr>
                                        </p:animRot>
                                      </p:childTnLst>
                                    </p:cTn>
                                  </p:par>
                                </p:childTnLst>
                              </p:cTn>
                            </p:par>
                            <p:par>
                              <p:cTn id="36" fill="hold">
                                <p:stCondLst>
                                  <p:cond delay="4460"/>
                                </p:stCondLst>
                                <p:childTnLst>
                                  <p:par>
                                    <p:cTn id="37" presetID="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11"/>
                                            </p:tgtEl>
                                            <p:attrNameLst>
                                              <p:attrName>r</p:attrName>
                                            </p:attrNameLst>
                                          </p:cBhvr>
                                        </p:animRot>
                                      </p:childTnLst>
                                    </p:cTn>
                                  </p:par>
                                </p:childTnLst>
                              </p:cTn>
                            </p:par>
                            <p:par>
                              <p:cTn id="43" fill="hold">
                                <p:stCondLst>
                                  <p:cond delay="4960"/>
                                </p:stCondLst>
                                <p:childTnLst>
                                  <p:par>
                                    <p:cTn id="44" presetID="22"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54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12"/>
                                            </p:tgtEl>
                                            <p:attrNameLst>
                                              <p:attrName>style.visibility</p:attrName>
                                            </p:attrNameLst>
                                          </p:cBhvr>
                                          <p:to>
                                            <p:strVal val="visible"/>
                                          </p:to>
                                        </p:set>
                                        <p:animEffect transition="in" filter="wipe(left)">
                                          <p:cBhvr>
                                            <p:cTn id="50" dur="100"/>
                                            <p:tgtEl>
                                              <p:spTgt spid="12"/>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12"/>
                                            </p:tgtEl>
                                          </p:cBhvr>
                                          <p:to x="80000" y="100000"/>
                                        </p:animScale>
                                        <p:anim by="(#ppt_w*0.10)" calcmode="lin" valueType="num">
                                          <p:cBhvr>
                                            <p:cTn id="53" dur="50" autoRev="1" fill="hold">
                                              <p:stCondLst>
                                                <p:cond delay="0"/>
                                              </p:stCondLst>
                                            </p:cTn>
                                            <p:tgtEl>
                                              <p:spTgt spid="12"/>
                                            </p:tgtEl>
                                            <p:attrNameLst>
                                              <p:attrName>ppt_x</p:attrName>
                                            </p:attrNameLst>
                                          </p:cBhvr>
                                        </p:anim>
                                        <p:anim by="(-#ppt_w*0.10)" calcmode="lin" valueType="num">
                                          <p:cBhvr>
                                            <p:cTn id="54" dur="50" autoRev="1" fill="hold">
                                              <p:stCondLst>
                                                <p:cond delay="0"/>
                                              </p:stCondLst>
                                            </p:cTn>
                                            <p:tgtEl>
                                              <p:spTgt spid="12"/>
                                            </p:tgtEl>
                                            <p:attrNameLst>
                                              <p:attrName>ppt_y</p:attrName>
                                            </p:attrNameLst>
                                          </p:cBhvr>
                                        </p:anim>
                                        <p:animRot by="-480000">
                                          <p:cBhvr>
                                            <p:cTn id="55" dur="50" autoRev="1" fill="hold">
                                              <p:stCondLst>
                                                <p:cond delay="0"/>
                                              </p:stCondLst>
                                            </p:cTn>
                                            <p:tgtEl>
                                              <p:spTgt spid="12"/>
                                            </p:tgtEl>
                                            <p:attrNameLst>
                                              <p:attrName>r</p:attrName>
                                            </p:attrNameLst>
                                          </p:cBhvr>
                                        </p:animRot>
                                      </p:childTnLst>
                                    </p:cTn>
                                  </p:par>
                                </p:childTnLst>
                              </p:cTn>
                            </p:par>
                            <p:par>
                              <p:cTn id="56" fill="hold">
                                <p:stCondLst>
                                  <p:cond delay="787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8" presetClass="emph" presetSubtype="0" fill="hold" grpId="1" nodeType="withEffect">
                                      <p:stCondLst>
                                        <p:cond delay="0"/>
                                      </p:stCondLst>
                                      <p:childTnLst>
                                        <p:animRot by="21600000">
                                          <p:cBhvr>
                                            <p:cTn id="62" dur="500" fill="hold"/>
                                            <p:tgtEl>
                                              <p:spTgt spid="14"/>
                                            </p:tgtEl>
                                            <p:attrNameLst>
                                              <p:attrName>r</p:attrName>
                                            </p:attrNameLst>
                                          </p:cBhvr>
                                        </p:animRot>
                                      </p:childTnLst>
                                    </p:cTn>
                                  </p:par>
                                </p:childTnLst>
                              </p:cTn>
                            </p:par>
                            <p:par>
                              <p:cTn id="63" fill="hold">
                                <p:stCondLst>
                                  <p:cond delay="8370"/>
                                </p:stCondLst>
                                <p:childTnLst>
                                  <p:par>
                                    <p:cTn id="64" presetID="2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up)">
                                          <p:cBhvr>
                                            <p:cTn id="66" dur="500"/>
                                            <p:tgtEl>
                                              <p:spTgt spid="16"/>
                                            </p:tgtEl>
                                          </p:cBhvr>
                                        </p:animEffect>
                                      </p:childTnLst>
                                    </p:cTn>
                                  </p:par>
                                </p:childTnLst>
                              </p:cTn>
                            </p:par>
                            <p:par>
                              <p:cTn id="67" fill="hold">
                                <p:stCondLst>
                                  <p:cond delay="887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5"/>
                                            </p:tgtEl>
                                            <p:attrNameLst>
                                              <p:attrName>style.visibility</p:attrName>
                                            </p:attrNameLst>
                                          </p:cBhvr>
                                          <p:to>
                                            <p:strVal val="visible"/>
                                          </p:to>
                                        </p:set>
                                        <p:animEffect transition="in" filter="wipe(left)">
                                          <p:cBhvr>
                                            <p:cTn id="70" dur="100"/>
                                            <p:tgtEl>
                                              <p:spTgt spid="15"/>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5"/>
                                            </p:tgtEl>
                                          </p:cBhvr>
                                          <p:to x="80000" y="100000"/>
                                        </p:animScale>
                                        <p:anim by="(#ppt_w*0.10)" calcmode="lin" valueType="num">
                                          <p:cBhvr>
                                            <p:cTn id="73" dur="50" autoRev="1" fill="hold">
                                              <p:stCondLst>
                                                <p:cond delay="0"/>
                                              </p:stCondLst>
                                            </p:cTn>
                                            <p:tgtEl>
                                              <p:spTgt spid="15"/>
                                            </p:tgtEl>
                                            <p:attrNameLst>
                                              <p:attrName>ppt_x</p:attrName>
                                            </p:attrNameLst>
                                          </p:cBhvr>
                                        </p:anim>
                                        <p:anim by="(-#ppt_w*0.10)" calcmode="lin" valueType="num">
                                          <p:cBhvr>
                                            <p:cTn id="74" dur="50" autoRev="1" fill="hold">
                                              <p:stCondLst>
                                                <p:cond delay="0"/>
                                              </p:stCondLst>
                                            </p:cTn>
                                            <p:tgtEl>
                                              <p:spTgt spid="15"/>
                                            </p:tgtEl>
                                            <p:attrNameLst>
                                              <p:attrName>ppt_y</p:attrName>
                                            </p:attrNameLst>
                                          </p:cBhvr>
                                        </p:anim>
                                        <p:animRot by="-480000">
                                          <p:cBhvr>
                                            <p:cTn id="75"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6" grpId="0"/>
          <p:bldP spid="6" grpId="1"/>
          <p:bldP spid="11" grpId="0" animBg="1"/>
          <p:bldP spid="11" grpId="1" animBg="1"/>
          <p:bldP spid="12" grpId="0"/>
          <p:bldP spid="12" grpId="1"/>
          <p:bldP spid="14" grpId="0" animBg="1"/>
          <p:bldP spid="14" grpId="1" animBg="1"/>
          <p:bldP spid="15" grpId="0"/>
          <p:bldP spid="15" grpId="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9597" y="1821984"/>
            <a:ext cx="3701553" cy="4343320"/>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042192" y="620688"/>
            <a:ext cx="1467069" cy="400110"/>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成绩与思考</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7" name="AutoShape 12"/>
          <p:cNvSpPr>
            <a:spLocks noChangeArrowheads="1"/>
          </p:cNvSpPr>
          <p:nvPr/>
        </p:nvSpPr>
        <p:spPr bwMode="auto">
          <a:xfrm>
            <a:off x="1889597" y="1426927"/>
            <a:ext cx="3701553" cy="790114"/>
          </a:xfrm>
          <a:prstGeom prst="homePlate">
            <a:avLst>
              <a:gd name="adj" fmla="val 63872"/>
            </a:avLst>
          </a:prstGeom>
          <a:solidFill>
            <a:srgbClr val="414455"/>
          </a:solidFill>
          <a:ln w="9525">
            <a:noFill/>
            <a:miter lim="800000"/>
          </a:ln>
        </p:spPr>
        <p:txBody>
          <a:bodyPr wrap="none" anchor="ctr"/>
          <a:lstStyle/>
          <a:p>
            <a:pPr algn="ctr" defTabSz="914400"/>
            <a:r>
              <a:rPr lang="zh-CN" altLang="en-US" sz="2400" b="1" smtClean="0">
                <a:solidFill>
                  <a:prstClr val="white"/>
                </a:solidFill>
                <a:latin typeface="微软雅黑" panose="020B0503020204020204" pitchFamily="34" charset="-122"/>
                <a:ea typeface="微软雅黑" panose="020B0503020204020204" pitchFamily="34" charset="-122"/>
              </a:rPr>
              <a:t>成绩</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033613" y="2492896"/>
            <a:ext cx="3557537" cy="329320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en-US" altLang="zh-CN" sz="1600" smtClean="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600" smtClean="0">
                <a:solidFill>
                  <a:sysClr val="windowText" lastClr="000000"/>
                </a:solidFill>
                <a:latin typeface="微软雅黑" panose="020B0503020204020204" pitchFamily="34" charset="-122"/>
                <a:ea typeface="微软雅黑" panose="020B0503020204020204" pitchFamily="34" charset="-122"/>
              </a:rPr>
              <a:t>。</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19" name="矩形 18"/>
          <p:cNvSpPr/>
          <p:nvPr/>
        </p:nvSpPr>
        <p:spPr>
          <a:xfrm>
            <a:off x="6282085" y="1821984"/>
            <a:ext cx="3701553" cy="4343320"/>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utoShape 12"/>
          <p:cNvSpPr>
            <a:spLocks noChangeArrowheads="1"/>
          </p:cNvSpPr>
          <p:nvPr/>
        </p:nvSpPr>
        <p:spPr bwMode="auto">
          <a:xfrm flipH="1">
            <a:off x="6282085" y="1426927"/>
            <a:ext cx="3701553" cy="790114"/>
          </a:xfrm>
          <a:prstGeom prst="homePlate">
            <a:avLst>
              <a:gd name="adj" fmla="val 63872"/>
            </a:avLst>
          </a:prstGeom>
          <a:solidFill>
            <a:srgbClr val="C00000"/>
          </a:solidFill>
          <a:ln w="9525">
            <a:noFill/>
            <a:miter lim="800000"/>
          </a:ln>
        </p:spPr>
        <p:txBody>
          <a:bodyPr wrap="none" anchor="ctr"/>
          <a:lstStyle/>
          <a:p>
            <a:pPr algn="ctr" defTabSz="914400"/>
            <a:r>
              <a:rPr lang="zh-CN" altLang="en-US" sz="2400" b="1" smtClean="0">
                <a:solidFill>
                  <a:prstClr val="white"/>
                </a:solidFill>
                <a:latin typeface="微软雅黑" panose="020B0503020204020204" pitchFamily="34" charset="-122"/>
                <a:ea typeface="微软雅黑" panose="020B0503020204020204" pitchFamily="34" charset="-122"/>
              </a:rPr>
              <a:t>思考</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426101" y="2492896"/>
            <a:ext cx="3557537" cy="329320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en-US" altLang="zh-CN" sz="1600" smtClean="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600" smtClean="0">
                <a:solidFill>
                  <a:sysClr val="windowText" lastClr="000000"/>
                </a:solidFill>
                <a:latin typeface="微软雅黑" panose="020B0503020204020204" pitchFamily="34" charset="-122"/>
                <a:ea typeface="微软雅黑" panose="020B0503020204020204" pitchFamily="34" charset="-122"/>
              </a:rPr>
              <a:t>。</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149"/>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649"/>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14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
                                            <p:tgtEl>
                                              <p:spTgt spid="1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8"/>
                                            </p:tgtEl>
                                          </p:cBhvr>
                                          <p:to x="80000" y="100000"/>
                                        </p:animScale>
                                        <p:anim by="(#ppt_w*0.10)" calcmode="lin" valueType="num">
                                          <p:cBhvr>
                                            <p:cTn id="31" dur="50" autoRev="1" fill="hold">
                                              <p:stCondLst>
                                                <p:cond delay="0"/>
                                              </p:stCondLst>
                                            </p:cTn>
                                            <p:tgtEl>
                                              <p:spTgt spid="18"/>
                                            </p:tgtEl>
                                            <p:attrNameLst>
                                              <p:attrName>ppt_x</p:attrName>
                                            </p:attrNameLst>
                                          </p:cBhvr>
                                        </p:anim>
                                        <p:anim by="(-#ppt_w*0.10)" calcmode="lin" valueType="num">
                                          <p:cBhvr>
                                            <p:cTn id="32" dur="50" autoRev="1" fill="hold">
                                              <p:stCondLst>
                                                <p:cond delay="0"/>
                                              </p:stCondLst>
                                            </p:cTn>
                                            <p:tgtEl>
                                              <p:spTgt spid="18"/>
                                            </p:tgtEl>
                                            <p:attrNameLst>
                                              <p:attrName>ppt_y</p:attrName>
                                            </p:attrNameLst>
                                          </p:cBhvr>
                                        </p:anim>
                                        <p:animRot by="-480000">
                                          <p:cBhvr>
                                            <p:cTn id="33" dur="50" autoRev="1" fill="hold">
                                              <p:stCondLst>
                                                <p:cond delay="0"/>
                                              </p:stCondLst>
                                            </p:cTn>
                                            <p:tgtEl>
                                              <p:spTgt spid="18"/>
                                            </p:tgtEl>
                                            <p:attrNameLst>
                                              <p:attrName>r</p:attrName>
                                            </p:attrNameLst>
                                          </p:cBhvr>
                                        </p:animRot>
                                      </p:childTnLst>
                                    </p:cTn>
                                  </p:par>
                                </p:childTnLst>
                              </p:cTn>
                            </p:par>
                            <p:par>
                              <p:cTn id="34" fill="hold">
                                <p:stCondLst>
                                  <p:cond delay="6900"/>
                                </p:stCondLst>
                                <p:childTnLst>
                                  <p:par>
                                    <p:cTn id="35" presetID="2" presetClass="entr" presetSubtype="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7400"/>
                                </p:stCondLst>
                                <p:childTnLst>
                                  <p:par>
                                    <p:cTn id="40" presetID="22" presetClass="entr" presetSubtype="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790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21"/>
                                            </p:tgtEl>
                                            <p:attrNameLst>
                                              <p:attrName>style.visibility</p:attrName>
                                            </p:attrNameLst>
                                          </p:cBhvr>
                                          <p:to>
                                            <p:strVal val="visible"/>
                                          </p:to>
                                        </p:set>
                                        <p:animEffect transition="in" filter="wipe(left)">
                                          <p:cBhvr>
                                            <p:cTn id="46" dur="100"/>
                                            <p:tgtEl>
                                              <p:spTgt spid="21"/>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21"/>
                                            </p:tgtEl>
                                          </p:cBhvr>
                                          <p:to x="80000" y="100000"/>
                                        </p:animScale>
                                        <p:anim by="(#ppt_w*0.10)" calcmode="lin" valueType="num">
                                          <p:cBhvr>
                                            <p:cTn id="49" dur="50" autoRev="1" fill="hold">
                                              <p:stCondLst>
                                                <p:cond delay="0"/>
                                              </p:stCondLst>
                                            </p:cTn>
                                            <p:tgtEl>
                                              <p:spTgt spid="21"/>
                                            </p:tgtEl>
                                            <p:attrNameLst>
                                              <p:attrName>ppt_x</p:attrName>
                                            </p:attrNameLst>
                                          </p:cBhvr>
                                        </p:anim>
                                        <p:anim by="(-#ppt_w*0.10)" calcmode="lin" valueType="num">
                                          <p:cBhvr>
                                            <p:cTn id="50" dur="50" autoRev="1" fill="hold">
                                              <p:stCondLst>
                                                <p:cond delay="0"/>
                                              </p:stCondLst>
                                            </p:cTn>
                                            <p:tgtEl>
                                              <p:spTgt spid="21"/>
                                            </p:tgtEl>
                                            <p:attrNameLst>
                                              <p:attrName>ppt_y</p:attrName>
                                            </p:attrNameLst>
                                          </p:cBhvr>
                                        </p:anim>
                                        <p:animRot by="-480000">
                                          <p:cBhvr>
                                            <p:cTn id="51"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17" grpId="0" animBg="1"/>
          <p:bldP spid="18" grpId="0"/>
          <p:bldP spid="18" grpId="1"/>
          <p:bldP spid="19" grpId="0" animBg="1"/>
          <p:bldP spid="20" grpId="0" animBg="1"/>
          <p:bldP spid="21" grpId="0"/>
          <p:bldP spid="2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149"/>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649"/>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14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
                                            <p:tgtEl>
                                              <p:spTgt spid="18"/>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8"/>
                                            </p:tgtEl>
                                          </p:cBhvr>
                                          <p:to x="80000" y="100000"/>
                                        </p:animScale>
                                        <p:anim by="(#ppt_w*0.10)" calcmode="lin" valueType="num">
                                          <p:cBhvr>
                                            <p:cTn id="31" dur="50" autoRev="1" fill="hold">
                                              <p:stCondLst>
                                                <p:cond delay="0"/>
                                              </p:stCondLst>
                                            </p:cTn>
                                            <p:tgtEl>
                                              <p:spTgt spid="18"/>
                                            </p:tgtEl>
                                            <p:attrNameLst>
                                              <p:attrName>ppt_x</p:attrName>
                                            </p:attrNameLst>
                                          </p:cBhvr>
                                        </p:anim>
                                        <p:anim by="(-#ppt_w*0.10)" calcmode="lin" valueType="num">
                                          <p:cBhvr>
                                            <p:cTn id="32" dur="50" autoRev="1" fill="hold">
                                              <p:stCondLst>
                                                <p:cond delay="0"/>
                                              </p:stCondLst>
                                            </p:cTn>
                                            <p:tgtEl>
                                              <p:spTgt spid="18"/>
                                            </p:tgtEl>
                                            <p:attrNameLst>
                                              <p:attrName>ppt_y</p:attrName>
                                            </p:attrNameLst>
                                          </p:cBhvr>
                                        </p:anim>
                                        <p:animRot by="-480000">
                                          <p:cBhvr>
                                            <p:cTn id="33" dur="50" autoRev="1" fill="hold">
                                              <p:stCondLst>
                                                <p:cond delay="0"/>
                                              </p:stCondLst>
                                            </p:cTn>
                                            <p:tgtEl>
                                              <p:spTgt spid="18"/>
                                            </p:tgtEl>
                                            <p:attrNameLst>
                                              <p:attrName>r</p:attrName>
                                            </p:attrNameLst>
                                          </p:cBhvr>
                                        </p:animRot>
                                      </p:childTnLst>
                                    </p:cTn>
                                  </p:par>
                                </p:childTnLst>
                              </p:cTn>
                            </p:par>
                            <p:par>
                              <p:cTn id="34" fill="hold">
                                <p:stCondLst>
                                  <p:cond delay="6900"/>
                                </p:stCondLst>
                                <p:childTnLst>
                                  <p:par>
                                    <p:cTn id="35" presetID="2" presetClass="entr" presetSubtype="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7400"/>
                                </p:stCondLst>
                                <p:childTnLst>
                                  <p:par>
                                    <p:cTn id="40" presetID="22" presetClass="entr" presetSubtype="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7900"/>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21"/>
                                            </p:tgtEl>
                                            <p:attrNameLst>
                                              <p:attrName>style.visibility</p:attrName>
                                            </p:attrNameLst>
                                          </p:cBhvr>
                                          <p:to>
                                            <p:strVal val="visible"/>
                                          </p:to>
                                        </p:set>
                                        <p:animEffect transition="in" filter="wipe(left)">
                                          <p:cBhvr>
                                            <p:cTn id="46" dur="100"/>
                                            <p:tgtEl>
                                              <p:spTgt spid="21"/>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21"/>
                                            </p:tgtEl>
                                          </p:cBhvr>
                                          <p:to x="80000" y="100000"/>
                                        </p:animScale>
                                        <p:anim by="(#ppt_w*0.10)" calcmode="lin" valueType="num">
                                          <p:cBhvr>
                                            <p:cTn id="49" dur="50" autoRev="1" fill="hold">
                                              <p:stCondLst>
                                                <p:cond delay="0"/>
                                              </p:stCondLst>
                                            </p:cTn>
                                            <p:tgtEl>
                                              <p:spTgt spid="21"/>
                                            </p:tgtEl>
                                            <p:attrNameLst>
                                              <p:attrName>ppt_x</p:attrName>
                                            </p:attrNameLst>
                                          </p:cBhvr>
                                        </p:anim>
                                        <p:anim by="(-#ppt_w*0.10)" calcmode="lin" valueType="num">
                                          <p:cBhvr>
                                            <p:cTn id="50" dur="50" autoRev="1" fill="hold">
                                              <p:stCondLst>
                                                <p:cond delay="0"/>
                                              </p:stCondLst>
                                            </p:cTn>
                                            <p:tgtEl>
                                              <p:spTgt spid="21"/>
                                            </p:tgtEl>
                                            <p:attrNameLst>
                                              <p:attrName>ppt_y</p:attrName>
                                            </p:attrNameLst>
                                          </p:cBhvr>
                                        </p:anim>
                                        <p:animRot by="-480000">
                                          <p:cBhvr>
                                            <p:cTn id="51"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17" grpId="0" animBg="1"/>
          <p:bldP spid="18" grpId="0"/>
          <p:bldP spid="18" grpId="1"/>
          <p:bldP spid="19" grpId="0" animBg="1"/>
          <p:bldP spid="20" grpId="0" animBg="1"/>
          <p:bldP spid="21" grpId="0"/>
          <p:bldP spid="21"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455"/>
        </a:solidFill>
        <a:effectLst/>
      </p:bgPr>
    </p:bg>
    <p:spTree>
      <p:nvGrpSpPr>
        <p:cNvPr id="1" name=""/>
        <p:cNvGrpSpPr/>
        <p:nvPr/>
      </p:nvGrpSpPr>
      <p:grpSpPr>
        <a:xfrm>
          <a:off x="0" y="0"/>
          <a:ext cx="0" cy="0"/>
          <a:chOff x="0" y="0"/>
          <a:chExt cx="0" cy="0"/>
        </a:xfrm>
      </p:grpSpPr>
      <p:grpSp>
        <p:nvGrpSpPr>
          <p:cNvPr id="35" name="组合 34"/>
          <p:cNvGrpSpPr/>
          <p:nvPr/>
        </p:nvGrpSpPr>
        <p:grpSpPr>
          <a:xfrm>
            <a:off x="2147744" y="1931512"/>
            <a:ext cx="2046054" cy="2046054"/>
            <a:chOff x="952456" y="3218117"/>
            <a:chExt cx="877066" cy="877066"/>
          </a:xfrm>
        </p:grpSpPr>
        <p:sp>
          <p:nvSpPr>
            <p:cNvPr id="36" name="椭圆 50"/>
            <p:cNvSpPr>
              <a:spLocks noChangeArrowheads="1"/>
            </p:cNvSpPr>
            <p:nvPr/>
          </p:nvSpPr>
          <p:spPr bwMode="auto">
            <a:xfrm>
              <a:off x="952456" y="3218117"/>
              <a:ext cx="877066" cy="877066"/>
            </a:xfrm>
            <a:prstGeom prst="ellipse">
              <a:avLst/>
            </a:prstGeom>
            <a:solidFill>
              <a:schemeClr val="bg1"/>
            </a:solidFill>
            <a:ln w="76200" cap="sq" cmpd="sng">
              <a:no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7"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52086" y="3367890"/>
              <a:ext cx="477805" cy="577521"/>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2616773" y="4251798"/>
            <a:ext cx="1107996" cy="646331"/>
          </a:xfrm>
          <a:prstGeom prst="rect">
            <a:avLst/>
          </a:prstGeom>
          <a:noFill/>
        </p:spPr>
        <p:txBody>
          <a:bodyPr wrap="none" rtlCol="0">
            <a:spAutoFit/>
          </a:bodyPr>
          <a:lstStyle/>
          <a:p>
            <a:r>
              <a:rPr lang="zh-CN" altLang="en-US" sz="3600" b="1" smtClean="0">
                <a:solidFill>
                  <a:schemeClr val="bg2"/>
                </a:solidFill>
                <a:latin typeface="微软雅黑" panose="020B0503020204020204" pitchFamily="34" charset="-122"/>
                <a:ea typeface="微软雅黑" panose="020B0503020204020204" pitchFamily="34" charset="-122"/>
              </a:rPr>
              <a:t>绪论</a:t>
            </a:r>
            <a:endParaRPr lang="zh-CN" altLang="en-US" sz="3600" b="1">
              <a:solidFill>
                <a:schemeClr val="bg2"/>
              </a:solidFill>
              <a:latin typeface="微软雅黑" panose="020B0503020204020204" pitchFamily="34" charset="-122"/>
              <a:ea typeface="微软雅黑" panose="020B0503020204020204" pitchFamily="34" charset="-122"/>
            </a:endParaRPr>
          </a:p>
        </p:txBody>
      </p:sp>
      <p:pic>
        <p:nvPicPr>
          <p:cNvPr id="2050" name="Picture 2" descr="D:\360data\重要数据\桌面\46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064" y="1916832"/>
            <a:ext cx="2075414" cy="207541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383238" y="1906138"/>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选题背景</a:t>
            </a:r>
            <a:endParaRPr lang="zh-CN" altLang="en-US" sz="2400">
              <a:solidFill>
                <a:schemeClr val="bg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032873" y="2016171"/>
            <a:ext cx="180975" cy="2796989"/>
            <a:chOff x="6032873" y="1880798"/>
            <a:chExt cx="180975" cy="2796989"/>
          </a:xfrm>
        </p:grpSpPr>
        <p:sp>
          <p:nvSpPr>
            <p:cNvPr id="54" name="直接连接符 14"/>
            <p:cNvSpPr>
              <a:spLocks noChangeShapeType="1"/>
            </p:cNvSpPr>
            <p:nvPr/>
          </p:nvSpPr>
          <p:spPr bwMode="auto">
            <a:xfrm>
              <a:off x="6123362" y="1897848"/>
              <a:ext cx="0" cy="2689917"/>
            </a:xfrm>
            <a:prstGeom prst="lin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椭圆 7"/>
            <p:cNvSpPr>
              <a:spLocks noChangeArrowheads="1"/>
            </p:cNvSpPr>
            <p:nvPr/>
          </p:nvSpPr>
          <p:spPr bwMode="auto">
            <a:xfrm>
              <a:off x="6032873" y="1880798"/>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58" name="椭圆 8"/>
            <p:cNvSpPr>
              <a:spLocks noChangeArrowheads="1"/>
            </p:cNvSpPr>
            <p:nvPr/>
          </p:nvSpPr>
          <p:spPr bwMode="auto">
            <a:xfrm>
              <a:off x="6032873" y="2535034"/>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0" name="椭圆 9"/>
            <p:cNvSpPr>
              <a:spLocks noChangeArrowheads="1"/>
            </p:cNvSpPr>
            <p:nvPr/>
          </p:nvSpPr>
          <p:spPr bwMode="auto">
            <a:xfrm>
              <a:off x="6032873" y="3189270"/>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1" name="椭圆 10"/>
            <p:cNvSpPr>
              <a:spLocks noChangeArrowheads="1"/>
            </p:cNvSpPr>
            <p:nvPr/>
          </p:nvSpPr>
          <p:spPr bwMode="auto">
            <a:xfrm>
              <a:off x="6032873" y="3843507"/>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sp>
          <p:nvSpPr>
            <p:cNvPr id="62" name="椭圆 11"/>
            <p:cNvSpPr>
              <a:spLocks noChangeArrowheads="1"/>
            </p:cNvSpPr>
            <p:nvPr/>
          </p:nvSpPr>
          <p:spPr bwMode="auto">
            <a:xfrm>
              <a:off x="6032873" y="4497743"/>
              <a:ext cx="180975" cy="180044"/>
            </a:xfrm>
            <a:prstGeom prst="ellipse">
              <a:avLst/>
            </a:prstGeom>
            <a:solidFill>
              <a:srgbClr val="414455"/>
            </a:solidFill>
            <a:ln w="38100"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endParaRPr lang="zh-CN" altLang="zh-CN">
                <a:solidFill>
                  <a:srgbClr val="FFFFFF"/>
                </a:solidFill>
                <a:latin typeface="造字工房悦黑体验版纤细体" pitchFamily="50" charset="-122"/>
                <a:ea typeface="造字工房悦黑体验版纤细体" pitchFamily="50" charset="-122"/>
                <a:sym typeface="造字工房悦黑体验版纤细体" pitchFamily="50" charset="-122"/>
              </a:endParaRPr>
            </a:p>
          </p:txBody>
        </p:sp>
      </p:grpSp>
      <p:sp>
        <p:nvSpPr>
          <p:cNvPr id="65" name="TextBox 64"/>
          <p:cNvSpPr txBox="1"/>
          <p:nvPr/>
        </p:nvSpPr>
        <p:spPr>
          <a:xfrm>
            <a:off x="6383238" y="2529596"/>
            <a:ext cx="141577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研究意义</a:t>
            </a:r>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383238" y="3183832"/>
            <a:ext cx="2954655"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国内外相关研究综述</a:t>
            </a:r>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383238" y="3838069"/>
            <a:ext cx="2954655"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理论基础与文献综述</a:t>
            </a:r>
            <a:endParaRPr lang="zh-CN" altLang="en-US" sz="2400">
              <a:solidFill>
                <a:schemeClr val="bg2"/>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6383238" y="4479503"/>
            <a:ext cx="2339102" cy="461665"/>
          </a:xfrm>
          <a:prstGeom prst="rect">
            <a:avLst/>
          </a:prstGeom>
          <a:noFill/>
        </p:spPr>
        <p:txBody>
          <a:bodyPr wrap="none" rtlCol="0">
            <a:spAutoFit/>
          </a:bodyPr>
          <a:lstStyle/>
          <a:p>
            <a:r>
              <a:rPr lang="zh-CN" altLang="en-US" sz="2400" smtClean="0">
                <a:solidFill>
                  <a:schemeClr val="bg2"/>
                </a:solidFill>
                <a:latin typeface="微软雅黑" panose="020B0503020204020204" pitchFamily="34" charset="-122"/>
                <a:ea typeface="微软雅黑" panose="020B0503020204020204" pitchFamily="34" charset="-122"/>
              </a:rPr>
              <a:t>主要贡献与创新</a:t>
            </a:r>
            <a:endParaRPr lang="zh-CN" altLang="en-US" sz="240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8" presetClass="emph" presetSubtype="0" repeatCount="indefinite" fill="hold" nodeType="withEffect">
                                  <p:stCondLst>
                                    <p:cond delay="0"/>
                                  </p:stCondLst>
                                  <p:childTnLst>
                                    <p:animRot by="21600000">
                                      <p:cBhvr>
                                        <p:cTn id="12" dur="1000" fill="hold"/>
                                        <p:tgtEl>
                                          <p:spTgt spid="2050"/>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2" presetClass="exit" presetSubtype="1" fill="hold" nodeType="withEffect">
                                  <p:stCondLst>
                                    <p:cond delay="6000"/>
                                  </p:stCondLst>
                                  <p:childTnLst>
                                    <p:anim calcmode="lin" valueType="num">
                                      <p:cBhvr additive="base">
                                        <p:cTn id="17" dur="1000"/>
                                        <p:tgtEl>
                                          <p:spTgt spid="35"/>
                                        </p:tgtEl>
                                        <p:attrNameLst>
                                          <p:attrName>ppt_x</p:attrName>
                                        </p:attrNameLst>
                                      </p:cBhvr>
                                      <p:tavLst>
                                        <p:tav tm="0">
                                          <p:val>
                                            <p:strVal val="ppt_x"/>
                                          </p:val>
                                        </p:tav>
                                        <p:tav tm="100000">
                                          <p:val>
                                            <p:strVal val="ppt_x"/>
                                          </p:val>
                                        </p:tav>
                                      </p:tavLst>
                                    </p:anim>
                                    <p:anim calcmode="lin" valueType="num">
                                      <p:cBhvr additive="base">
                                        <p:cTn id="18" dur="1000"/>
                                        <p:tgtEl>
                                          <p:spTgt spid="35"/>
                                        </p:tgtEl>
                                        <p:attrNameLst>
                                          <p:attrName>ppt_y</p:attrName>
                                        </p:attrNameLst>
                                      </p:cBhvr>
                                      <p:tavLst>
                                        <p:tav tm="0">
                                          <p:val>
                                            <p:strVal val="ppt_y"/>
                                          </p:val>
                                        </p:tav>
                                        <p:tav tm="100000">
                                          <p:val>
                                            <p:strVal val="0-ppt_h/2"/>
                                          </p:val>
                                        </p:tav>
                                      </p:tavLst>
                                    </p:anim>
                                    <p:set>
                                      <p:cBhvr>
                                        <p:cTn id="19" dur="1" fill="hold">
                                          <p:stCondLst>
                                            <p:cond delay="999"/>
                                          </p:stCondLst>
                                        </p:cTn>
                                        <p:tgtEl>
                                          <p:spTgt spid="35"/>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2050"/>
                                        </p:tgtEl>
                                        <p:attrNameLst>
                                          <p:attrName>ppt_x</p:attrName>
                                        </p:attrNameLst>
                                      </p:cBhvr>
                                      <p:tavLst>
                                        <p:tav tm="0">
                                          <p:val>
                                            <p:strVal val="ppt_x"/>
                                          </p:val>
                                        </p:tav>
                                        <p:tav tm="100000">
                                          <p:val>
                                            <p:strVal val="ppt_x"/>
                                          </p:val>
                                        </p:tav>
                                      </p:tavLst>
                                    </p:anim>
                                    <p:anim calcmode="lin" valueType="num">
                                      <p:cBhvr additive="base">
                                        <p:cTn id="22" dur="1000"/>
                                        <p:tgtEl>
                                          <p:spTgt spid="2050"/>
                                        </p:tgtEl>
                                        <p:attrNameLst>
                                          <p:attrName>ppt_y</p:attrName>
                                        </p:attrNameLst>
                                      </p:cBhvr>
                                      <p:tavLst>
                                        <p:tav tm="0">
                                          <p:val>
                                            <p:strVal val="ppt_y"/>
                                          </p:val>
                                        </p:tav>
                                        <p:tav tm="100000">
                                          <p:val>
                                            <p:strVal val="0-ppt_h/2"/>
                                          </p:val>
                                        </p:tav>
                                      </p:tavLst>
                                    </p:anim>
                                    <p:set>
                                      <p:cBhvr>
                                        <p:cTn id="23" dur="1" fill="hold">
                                          <p:stCondLst>
                                            <p:cond delay="999"/>
                                          </p:stCondLst>
                                        </p:cTn>
                                        <p:tgtEl>
                                          <p:spTgt spid="2050"/>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38"/>
                                        </p:tgtEl>
                                        <p:attrNameLst>
                                          <p:attrName>ppt_x</p:attrName>
                                        </p:attrNameLst>
                                      </p:cBhvr>
                                      <p:tavLst>
                                        <p:tav tm="0">
                                          <p:val>
                                            <p:strVal val="ppt_x"/>
                                          </p:val>
                                        </p:tav>
                                        <p:tav tm="100000">
                                          <p:val>
                                            <p:strVal val="ppt_x"/>
                                          </p:val>
                                        </p:tav>
                                      </p:tavLst>
                                    </p:anim>
                                    <p:anim calcmode="lin" valueType="num">
                                      <p:cBhvr additive="base">
                                        <p:cTn id="26" dur="1000"/>
                                        <p:tgtEl>
                                          <p:spTgt spid="38"/>
                                        </p:tgtEl>
                                        <p:attrNameLst>
                                          <p:attrName>ppt_y</p:attrName>
                                        </p:attrNameLst>
                                      </p:cBhvr>
                                      <p:tavLst>
                                        <p:tav tm="0">
                                          <p:val>
                                            <p:strVal val="ppt_y"/>
                                          </p:val>
                                        </p:tav>
                                        <p:tav tm="100000">
                                          <p:val>
                                            <p:strVal val="1+ppt_h/2"/>
                                          </p:val>
                                        </p:tav>
                                      </p:tavLst>
                                    </p:anim>
                                    <p:set>
                                      <p:cBhvr>
                                        <p:cTn id="27" dur="1" fill="hold">
                                          <p:stCondLst>
                                            <p:cond delay="999"/>
                                          </p:stCondLst>
                                        </p:cTn>
                                        <p:tgtEl>
                                          <p:spTgt spid="38"/>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2050"/>
                                        </p:tgtEl>
                                      </p:cBhvr>
                                    </p:animEffect>
                                    <p:set>
                                      <p:cBhvr>
                                        <p:cTn id="33" dur="1" fill="hold">
                                          <p:stCondLst>
                                            <p:cond delay="499"/>
                                          </p:stCondLst>
                                        </p:cTn>
                                        <p:tgtEl>
                                          <p:spTgt spid="2050"/>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38"/>
                                        </p:tgtEl>
                                      </p:cBhvr>
                                    </p:animEffect>
                                    <p:set>
                                      <p:cBhvr>
                                        <p:cTn id="36" dur="1" fill="hold">
                                          <p:stCondLst>
                                            <p:cond delay="499"/>
                                          </p:stCondLst>
                                        </p:cTn>
                                        <p:tgtEl>
                                          <p:spTgt spid="38"/>
                                        </p:tgtEl>
                                        <p:attrNameLst>
                                          <p:attrName>style.visibility</p:attrName>
                                        </p:attrNameLst>
                                      </p:cBhvr>
                                      <p:to>
                                        <p:strVal val="hidden"/>
                                      </p:to>
                                    </p:set>
                                  </p:childTnLst>
                                </p:cTn>
                              </p:par>
                              <p:par>
                                <p:cTn id="37" presetID="22" presetClass="entr" presetSubtype="1" fill="hold" nodeType="withEffect">
                                  <p:stCondLst>
                                    <p:cond delay="20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par>
                                <p:cTn id="40" presetID="22" presetClass="entr" presetSubtype="8" fill="hold" grpId="0" nodeType="withEffect">
                                  <p:stCondLst>
                                    <p:cond delay="2500"/>
                                  </p:stCondLst>
                                  <p:iterate type="lt">
                                    <p:tmPct val="30000"/>
                                  </p:iterate>
                                  <p:childTnLst>
                                    <p:set>
                                      <p:cBhvr>
                                        <p:cTn id="41" dur="1" fill="hold">
                                          <p:stCondLst>
                                            <p:cond delay="0"/>
                                          </p:stCondLst>
                                        </p:cTn>
                                        <p:tgtEl>
                                          <p:spTgt spid="50"/>
                                        </p:tgtEl>
                                        <p:attrNameLst>
                                          <p:attrName>style.visibility</p:attrName>
                                        </p:attrNameLst>
                                      </p:cBhvr>
                                      <p:to>
                                        <p:strVal val="visible"/>
                                      </p:to>
                                    </p:set>
                                    <p:animEffect transition="in" filter="wipe(left)">
                                      <p:cBhvr>
                                        <p:cTn id="42" dur="200"/>
                                        <p:tgtEl>
                                          <p:spTgt spid="50"/>
                                        </p:tgtEl>
                                      </p:cBhvr>
                                    </p:animEffect>
                                  </p:childTnLst>
                                </p:cTn>
                              </p:par>
                              <p:par>
                                <p:cTn id="43" presetID="36" presetClass="emph" presetSubtype="0" fill="hold" grpId="1" nodeType="withEffect">
                                  <p:stCondLst>
                                    <p:cond delay="2500"/>
                                  </p:stCondLst>
                                  <p:iterate type="lt">
                                    <p:tmPct val="30000"/>
                                  </p:iterate>
                                  <p:childTnLst>
                                    <p:animScale>
                                      <p:cBhvr>
                                        <p:cTn id="44" dur="100" autoRev="1" fill="hold">
                                          <p:stCondLst>
                                            <p:cond delay="0"/>
                                          </p:stCondLst>
                                        </p:cTn>
                                        <p:tgtEl>
                                          <p:spTgt spid="50"/>
                                        </p:tgtEl>
                                      </p:cBhvr>
                                      <p:to x="80000" y="100000"/>
                                    </p:animScale>
                                    <p:anim by="(#ppt_w*0.10)" calcmode="lin" valueType="num">
                                      <p:cBhvr>
                                        <p:cTn id="45" dur="100" autoRev="1" fill="hold">
                                          <p:stCondLst>
                                            <p:cond delay="0"/>
                                          </p:stCondLst>
                                        </p:cTn>
                                        <p:tgtEl>
                                          <p:spTgt spid="50"/>
                                        </p:tgtEl>
                                        <p:attrNameLst>
                                          <p:attrName>ppt_x</p:attrName>
                                        </p:attrNameLst>
                                      </p:cBhvr>
                                    </p:anim>
                                    <p:anim by="(-#ppt_w*0.10)" calcmode="lin" valueType="num">
                                      <p:cBhvr>
                                        <p:cTn id="46" dur="100" autoRev="1" fill="hold">
                                          <p:stCondLst>
                                            <p:cond delay="0"/>
                                          </p:stCondLst>
                                        </p:cTn>
                                        <p:tgtEl>
                                          <p:spTgt spid="50"/>
                                        </p:tgtEl>
                                        <p:attrNameLst>
                                          <p:attrName>ppt_y</p:attrName>
                                        </p:attrNameLst>
                                      </p:cBhvr>
                                    </p:anim>
                                    <p:animRot by="-480000">
                                      <p:cBhvr>
                                        <p:cTn id="47" dur="100" autoRev="1" fill="hold">
                                          <p:stCondLst>
                                            <p:cond delay="0"/>
                                          </p:stCondLst>
                                        </p:cTn>
                                        <p:tgtEl>
                                          <p:spTgt spid="50"/>
                                        </p:tgtEl>
                                        <p:attrNameLst>
                                          <p:attrName>r</p:attrName>
                                        </p:attrNameLst>
                                      </p:cBhvr>
                                    </p:animRot>
                                  </p:childTnLst>
                                </p:cTn>
                              </p:par>
                              <p:par>
                                <p:cTn id="48" presetID="22" presetClass="entr" presetSubtype="8" fill="hold" grpId="0" nodeType="withEffect">
                                  <p:stCondLst>
                                    <p:cond delay="3000"/>
                                  </p:stCondLst>
                                  <p:iterate type="lt">
                                    <p:tmPct val="30000"/>
                                  </p:iterate>
                                  <p:childTnLst>
                                    <p:set>
                                      <p:cBhvr>
                                        <p:cTn id="49" dur="1" fill="hold">
                                          <p:stCondLst>
                                            <p:cond delay="0"/>
                                          </p:stCondLst>
                                        </p:cTn>
                                        <p:tgtEl>
                                          <p:spTgt spid="65"/>
                                        </p:tgtEl>
                                        <p:attrNameLst>
                                          <p:attrName>style.visibility</p:attrName>
                                        </p:attrNameLst>
                                      </p:cBhvr>
                                      <p:to>
                                        <p:strVal val="visible"/>
                                      </p:to>
                                    </p:set>
                                    <p:animEffect transition="in" filter="wipe(left)">
                                      <p:cBhvr>
                                        <p:cTn id="50" dur="200"/>
                                        <p:tgtEl>
                                          <p:spTgt spid="65"/>
                                        </p:tgtEl>
                                      </p:cBhvr>
                                    </p:animEffect>
                                  </p:childTnLst>
                                </p:cTn>
                              </p:par>
                              <p:par>
                                <p:cTn id="51" presetID="36" presetClass="emph" presetSubtype="0" fill="hold" grpId="1" nodeType="withEffect">
                                  <p:stCondLst>
                                    <p:cond delay="3000"/>
                                  </p:stCondLst>
                                  <p:iterate type="lt">
                                    <p:tmPct val="30000"/>
                                  </p:iterate>
                                  <p:childTnLst>
                                    <p:animScale>
                                      <p:cBhvr>
                                        <p:cTn id="52" dur="100" autoRev="1" fill="hold">
                                          <p:stCondLst>
                                            <p:cond delay="0"/>
                                          </p:stCondLst>
                                        </p:cTn>
                                        <p:tgtEl>
                                          <p:spTgt spid="65"/>
                                        </p:tgtEl>
                                      </p:cBhvr>
                                      <p:to x="80000" y="100000"/>
                                    </p:animScale>
                                    <p:anim by="(#ppt_w*0.10)" calcmode="lin" valueType="num">
                                      <p:cBhvr>
                                        <p:cTn id="53" dur="100" autoRev="1" fill="hold">
                                          <p:stCondLst>
                                            <p:cond delay="0"/>
                                          </p:stCondLst>
                                        </p:cTn>
                                        <p:tgtEl>
                                          <p:spTgt spid="65"/>
                                        </p:tgtEl>
                                        <p:attrNameLst>
                                          <p:attrName>ppt_x</p:attrName>
                                        </p:attrNameLst>
                                      </p:cBhvr>
                                    </p:anim>
                                    <p:anim by="(-#ppt_w*0.10)" calcmode="lin" valueType="num">
                                      <p:cBhvr>
                                        <p:cTn id="54" dur="100" autoRev="1" fill="hold">
                                          <p:stCondLst>
                                            <p:cond delay="0"/>
                                          </p:stCondLst>
                                        </p:cTn>
                                        <p:tgtEl>
                                          <p:spTgt spid="65"/>
                                        </p:tgtEl>
                                        <p:attrNameLst>
                                          <p:attrName>ppt_y</p:attrName>
                                        </p:attrNameLst>
                                      </p:cBhvr>
                                    </p:anim>
                                    <p:animRot by="-480000">
                                      <p:cBhvr>
                                        <p:cTn id="55" dur="100" autoRev="1" fill="hold">
                                          <p:stCondLst>
                                            <p:cond delay="0"/>
                                          </p:stCondLst>
                                        </p:cTn>
                                        <p:tgtEl>
                                          <p:spTgt spid="65"/>
                                        </p:tgtEl>
                                        <p:attrNameLst>
                                          <p:attrName>r</p:attrName>
                                        </p:attrNameLst>
                                      </p:cBhvr>
                                    </p:animRot>
                                  </p:childTnLst>
                                </p:cTn>
                              </p:par>
                              <p:par>
                                <p:cTn id="56" presetID="22" presetClass="entr" presetSubtype="8" fill="hold" grpId="0" nodeType="withEffect">
                                  <p:stCondLst>
                                    <p:cond delay="3500"/>
                                  </p:stCondLst>
                                  <p:iterate type="lt">
                                    <p:tmPct val="30000"/>
                                  </p:iterate>
                                  <p:childTnLst>
                                    <p:set>
                                      <p:cBhvr>
                                        <p:cTn id="57" dur="1" fill="hold">
                                          <p:stCondLst>
                                            <p:cond delay="0"/>
                                          </p:stCondLst>
                                        </p:cTn>
                                        <p:tgtEl>
                                          <p:spTgt spid="66"/>
                                        </p:tgtEl>
                                        <p:attrNameLst>
                                          <p:attrName>style.visibility</p:attrName>
                                        </p:attrNameLst>
                                      </p:cBhvr>
                                      <p:to>
                                        <p:strVal val="visible"/>
                                      </p:to>
                                    </p:set>
                                    <p:animEffect transition="in" filter="wipe(left)">
                                      <p:cBhvr>
                                        <p:cTn id="58" dur="200"/>
                                        <p:tgtEl>
                                          <p:spTgt spid="66"/>
                                        </p:tgtEl>
                                      </p:cBhvr>
                                    </p:animEffect>
                                  </p:childTnLst>
                                </p:cTn>
                              </p:par>
                              <p:par>
                                <p:cTn id="59" presetID="36" presetClass="emph" presetSubtype="0" fill="hold" grpId="1" nodeType="withEffect">
                                  <p:stCondLst>
                                    <p:cond delay="3500"/>
                                  </p:stCondLst>
                                  <p:iterate type="lt">
                                    <p:tmPct val="30000"/>
                                  </p:iterate>
                                  <p:childTnLst>
                                    <p:animScale>
                                      <p:cBhvr>
                                        <p:cTn id="60" dur="100" autoRev="1" fill="hold">
                                          <p:stCondLst>
                                            <p:cond delay="0"/>
                                          </p:stCondLst>
                                        </p:cTn>
                                        <p:tgtEl>
                                          <p:spTgt spid="66"/>
                                        </p:tgtEl>
                                      </p:cBhvr>
                                      <p:to x="80000" y="100000"/>
                                    </p:animScale>
                                    <p:anim by="(#ppt_w*0.10)" calcmode="lin" valueType="num">
                                      <p:cBhvr>
                                        <p:cTn id="61" dur="100" autoRev="1" fill="hold">
                                          <p:stCondLst>
                                            <p:cond delay="0"/>
                                          </p:stCondLst>
                                        </p:cTn>
                                        <p:tgtEl>
                                          <p:spTgt spid="66"/>
                                        </p:tgtEl>
                                        <p:attrNameLst>
                                          <p:attrName>ppt_x</p:attrName>
                                        </p:attrNameLst>
                                      </p:cBhvr>
                                    </p:anim>
                                    <p:anim by="(-#ppt_w*0.10)" calcmode="lin" valueType="num">
                                      <p:cBhvr>
                                        <p:cTn id="62" dur="100" autoRev="1" fill="hold">
                                          <p:stCondLst>
                                            <p:cond delay="0"/>
                                          </p:stCondLst>
                                        </p:cTn>
                                        <p:tgtEl>
                                          <p:spTgt spid="66"/>
                                        </p:tgtEl>
                                        <p:attrNameLst>
                                          <p:attrName>ppt_y</p:attrName>
                                        </p:attrNameLst>
                                      </p:cBhvr>
                                    </p:anim>
                                    <p:animRot by="-480000">
                                      <p:cBhvr>
                                        <p:cTn id="63" dur="100" autoRev="1" fill="hold">
                                          <p:stCondLst>
                                            <p:cond delay="0"/>
                                          </p:stCondLst>
                                        </p:cTn>
                                        <p:tgtEl>
                                          <p:spTgt spid="66"/>
                                        </p:tgtEl>
                                        <p:attrNameLst>
                                          <p:attrName>r</p:attrName>
                                        </p:attrNameLst>
                                      </p:cBhvr>
                                    </p:animRot>
                                  </p:childTnLst>
                                </p:cTn>
                              </p:par>
                              <p:par>
                                <p:cTn id="64" presetID="22" presetClass="entr" presetSubtype="8" fill="hold" grpId="0" nodeType="withEffect">
                                  <p:stCondLst>
                                    <p:cond delay="4000"/>
                                  </p:stCondLst>
                                  <p:iterate type="lt">
                                    <p:tmPct val="30000"/>
                                  </p:iterate>
                                  <p:childTnLst>
                                    <p:set>
                                      <p:cBhvr>
                                        <p:cTn id="65" dur="1" fill="hold">
                                          <p:stCondLst>
                                            <p:cond delay="0"/>
                                          </p:stCondLst>
                                        </p:cTn>
                                        <p:tgtEl>
                                          <p:spTgt spid="67"/>
                                        </p:tgtEl>
                                        <p:attrNameLst>
                                          <p:attrName>style.visibility</p:attrName>
                                        </p:attrNameLst>
                                      </p:cBhvr>
                                      <p:to>
                                        <p:strVal val="visible"/>
                                      </p:to>
                                    </p:set>
                                    <p:animEffect transition="in" filter="wipe(left)">
                                      <p:cBhvr>
                                        <p:cTn id="66" dur="200"/>
                                        <p:tgtEl>
                                          <p:spTgt spid="67"/>
                                        </p:tgtEl>
                                      </p:cBhvr>
                                    </p:animEffect>
                                  </p:childTnLst>
                                </p:cTn>
                              </p:par>
                              <p:par>
                                <p:cTn id="67" presetID="36" presetClass="emph" presetSubtype="0" fill="hold" grpId="1" nodeType="withEffect">
                                  <p:stCondLst>
                                    <p:cond delay="4000"/>
                                  </p:stCondLst>
                                  <p:iterate type="lt">
                                    <p:tmPct val="30000"/>
                                  </p:iterate>
                                  <p:childTnLst>
                                    <p:animScale>
                                      <p:cBhvr>
                                        <p:cTn id="68" dur="100" autoRev="1" fill="hold">
                                          <p:stCondLst>
                                            <p:cond delay="0"/>
                                          </p:stCondLst>
                                        </p:cTn>
                                        <p:tgtEl>
                                          <p:spTgt spid="67"/>
                                        </p:tgtEl>
                                      </p:cBhvr>
                                      <p:to x="80000" y="100000"/>
                                    </p:animScale>
                                    <p:anim by="(#ppt_w*0.10)" calcmode="lin" valueType="num">
                                      <p:cBhvr>
                                        <p:cTn id="69" dur="100" autoRev="1" fill="hold">
                                          <p:stCondLst>
                                            <p:cond delay="0"/>
                                          </p:stCondLst>
                                        </p:cTn>
                                        <p:tgtEl>
                                          <p:spTgt spid="67"/>
                                        </p:tgtEl>
                                        <p:attrNameLst>
                                          <p:attrName>ppt_x</p:attrName>
                                        </p:attrNameLst>
                                      </p:cBhvr>
                                    </p:anim>
                                    <p:anim by="(-#ppt_w*0.10)" calcmode="lin" valueType="num">
                                      <p:cBhvr>
                                        <p:cTn id="70" dur="100" autoRev="1" fill="hold">
                                          <p:stCondLst>
                                            <p:cond delay="0"/>
                                          </p:stCondLst>
                                        </p:cTn>
                                        <p:tgtEl>
                                          <p:spTgt spid="67"/>
                                        </p:tgtEl>
                                        <p:attrNameLst>
                                          <p:attrName>ppt_y</p:attrName>
                                        </p:attrNameLst>
                                      </p:cBhvr>
                                    </p:anim>
                                    <p:animRot by="-480000">
                                      <p:cBhvr>
                                        <p:cTn id="71" dur="100" autoRev="1" fill="hold">
                                          <p:stCondLst>
                                            <p:cond delay="0"/>
                                          </p:stCondLst>
                                        </p:cTn>
                                        <p:tgtEl>
                                          <p:spTgt spid="67"/>
                                        </p:tgtEl>
                                        <p:attrNameLst>
                                          <p:attrName>r</p:attrName>
                                        </p:attrNameLst>
                                      </p:cBhvr>
                                    </p:animRot>
                                  </p:childTnLst>
                                </p:cTn>
                              </p:par>
                              <p:par>
                                <p:cTn id="72" presetID="22" presetClass="entr" presetSubtype="8" fill="hold" grpId="0" nodeType="withEffect">
                                  <p:stCondLst>
                                    <p:cond delay="4500"/>
                                  </p:stCondLst>
                                  <p:iterate type="lt">
                                    <p:tmPct val="30000"/>
                                  </p:iterate>
                                  <p:childTnLst>
                                    <p:set>
                                      <p:cBhvr>
                                        <p:cTn id="73" dur="1" fill="hold">
                                          <p:stCondLst>
                                            <p:cond delay="0"/>
                                          </p:stCondLst>
                                        </p:cTn>
                                        <p:tgtEl>
                                          <p:spTgt spid="74"/>
                                        </p:tgtEl>
                                        <p:attrNameLst>
                                          <p:attrName>style.visibility</p:attrName>
                                        </p:attrNameLst>
                                      </p:cBhvr>
                                      <p:to>
                                        <p:strVal val="visible"/>
                                      </p:to>
                                    </p:set>
                                    <p:animEffect transition="in" filter="wipe(left)">
                                      <p:cBhvr>
                                        <p:cTn id="74" dur="200"/>
                                        <p:tgtEl>
                                          <p:spTgt spid="74"/>
                                        </p:tgtEl>
                                      </p:cBhvr>
                                    </p:animEffect>
                                  </p:childTnLst>
                                </p:cTn>
                              </p:par>
                              <p:par>
                                <p:cTn id="75" presetID="36" presetClass="emph" presetSubtype="0" fill="hold" grpId="1" nodeType="withEffect">
                                  <p:stCondLst>
                                    <p:cond delay="4500"/>
                                  </p:stCondLst>
                                  <p:iterate type="lt">
                                    <p:tmPct val="30000"/>
                                  </p:iterate>
                                  <p:childTnLst>
                                    <p:animScale>
                                      <p:cBhvr>
                                        <p:cTn id="76" dur="100" autoRev="1" fill="hold">
                                          <p:stCondLst>
                                            <p:cond delay="0"/>
                                          </p:stCondLst>
                                        </p:cTn>
                                        <p:tgtEl>
                                          <p:spTgt spid="74"/>
                                        </p:tgtEl>
                                      </p:cBhvr>
                                      <p:to x="80000" y="100000"/>
                                    </p:animScale>
                                    <p:anim by="(#ppt_w*0.10)" calcmode="lin" valueType="num">
                                      <p:cBhvr>
                                        <p:cTn id="77" dur="100" autoRev="1" fill="hold">
                                          <p:stCondLst>
                                            <p:cond delay="0"/>
                                          </p:stCondLst>
                                        </p:cTn>
                                        <p:tgtEl>
                                          <p:spTgt spid="74"/>
                                        </p:tgtEl>
                                        <p:attrNameLst>
                                          <p:attrName>ppt_x</p:attrName>
                                        </p:attrNameLst>
                                      </p:cBhvr>
                                    </p:anim>
                                    <p:anim by="(-#ppt_w*0.10)" calcmode="lin" valueType="num">
                                      <p:cBhvr>
                                        <p:cTn id="78" dur="100" autoRev="1" fill="hold">
                                          <p:stCondLst>
                                            <p:cond delay="0"/>
                                          </p:stCondLst>
                                        </p:cTn>
                                        <p:tgtEl>
                                          <p:spTgt spid="74"/>
                                        </p:tgtEl>
                                        <p:attrNameLst>
                                          <p:attrName>ppt_y</p:attrName>
                                        </p:attrNameLst>
                                      </p:cBhvr>
                                    </p:anim>
                                    <p:animRot by="-480000">
                                      <p:cBhvr>
                                        <p:cTn id="79" dur="100" autoRev="1" fill="hold">
                                          <p:stCondLst>
                                            <p:cond delay="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50" grpId="0"/>
      <p:bldP spid="50" grpId="1"/>
      <p:bldP spid="65" grpId="0"/>
      <p:bldP spid="65" grpId="1"/>
      <p:bldP spid="66" grpId="0"/>
      <p:bldP spid="66" grpId="1"/>
      <p:bldP spid="67" grpId="0"/>
      <p:bldP spid="67" grpId="1"/>
      <p:bldP spid="74" grpId="0"/>
      <p:bldP spid="7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178" y="1207108"/>
            <a:ext cx="3552056" cy="1477328"/>
          </a:xfrm>
          <a:prstGeom prst="rect">
            <a:avLst/>
          </a:prstGeom>
        </p:spPr>
        <p:txBody>
          <a:bodyPr wrap="square">
            <a:spAutoFit/>
          </a:bodyPr>
          <a:lstStyle/>
          <a:p>
            <a:pPr>
              <a:lnSpc>
                <a:spcPct val="150000"/>
              </a:lnSpc>
            </a:pPr>
            <a:r>
              <a:rPr lang="en-US" altLang="zh-CN" sz="6000" b="0" dirty="0" smtClean="0">
                <a:solidFill>
                  <a:srgbClr val="C00000"/>
                </a:solidFill>
                <a:latin typeface="微软雅黑" panose="020B0503020204020204" pitchFamily="34" charset="-122"/>
                <a:ea typeface="微软雅黑" panose="020B0503020204020204" pitchFamily="34" charset="-122"/>
              </a:rPr>
              <a:t>THANKS!</a:t>
            </a:r>
            <a:endParaRPr lang="zh-CN" altLang="en-US" sz="4000" b="0" dirty="0" smtClean="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876854" y="2538770"/>
            <a:ext cx="6436704" cy="1754326"/>
          </a:xfrm>
          <a:prstGeom prst="rect">
            <a:avLst/>
          </a:prstGeom>
        </p:spPr>
        <p:txBody>
          <a:bodyPr wrap="square">
            <a:spAutoFit/>
          </a:bodyPr>
          <a:lstStyle/>
          <a:p>
            <a:pPr algn="ctr">
              <a:lnSpc>
                <a:spcPct val="150000"/>
              </a:lnSpc>
              <a:defRPr/>
            </a:pPr>
            <a:r>
              <a:rPr lang="zh-CN" altLang="en-US" kern="0" smtClean="0">
                <a:solidFill>
                  <a:srgbClr val="7F7F7F"/>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smtClean="0">
                <a:solidFill>
                  <a:srgbClr val="7F7F7F"/>
                </a:solidFill>
                <a:latin typeface="微软雅黑" panose="020B0503020204020204" pitchFamily="34" charset="-122"/>
                <a:ea typeface="微软雅黑" panose="020B0503020204020204" pitchFamily="34" charset="-122"/>
              </a:rPr>
              <a:t>XXX</a:t>
            </a:r>
            <a:r>
              <a:rPr lang="zh-CN" altLang="en-US" kern="0" smtClean="0">
                <a:solidFill>
                  <a:srgbClr val="7F7F7F"/>
                </a:solidFill>
                <a:latin typeface="微软雅黑" panose="020B0503020204020204" pitchFamily="34" charset="-122"/>
                <a:ea typeface="微软雅黑" panose="020B0503020204020204" pitchFamily="34" charset="-122"/>
              </a:rPr>
              <a:t>老师，感谢各位老师的关心和帮助！</a:t>
            </a:r>
            <a:endParaRPr lang="zh-CN" altLang="en-US" kern="0" dirty="0">
              <a:solidFill>
                <a:srgbClr val="7F7F7F"/>
              </a:solidFill>
              <a:latin typeface="微软雅黑" panose="020B0503020204020204" pitchFamily="34" charset="-122"/>
              <a:ea typeface="微软雅黑" panose="020B0503020204020204" pitchFamily="34" charset="-122"/>
            </a:endParaRPr>
          </a:p>
        </p:txBody>
      </p:sp>
      <p:sp>
        <p:nvSpPr>
          <p:cNvPr id="13" name="矩形 12"/>
          <p:cNvSpPr/>
          <p:nvPr/>
        </p:nvSpPr>
        <p:spPr>
          <a:xfrm>
            <a:off x="4571206" y="4653136"/>
            <a:ext cx="3048000" cy="646331"/>
          </a:xfrm>
          <a:prstGeom prst="rect">
            <a:avLst/>
          </a:prstGeom>
        </p:spPr>
        <p:txBody>
          <a:bodyPr wrap="square">
            <a:spAutoFit/>
          </a:bodyPr>
          <a:lstStyle/>
          <a:p>
            <a:pPr>
              <a:lnSpc>
                <a:spcPct val="150000"/>
              </a:lnSpc>
            </a:pPr>
            <a:r>
              <a:rPr lang="zh-CN" altLang="en-US" sz="2400" b="0" smtClean="0">
                <a:solidFill>
                  <a:srgbClr val="414455"/>
                </a:solidFill>
                <a:latin typeface="微软雅黑" panose="020B0503020204020204" pitchFamily="34" charset="-122"/>
                <a:ea typeface="微软雅黑" panose="020B0503020204020204" pitchFamily="34" charset="-122"/>
              </a:rPr>
              <a:t>谢谢各位老师的观看！</a:t>
            </a:r>
            <a:endParaRPr lang="zh-CN" altLang="en-US" sz="2400" b="0" dirty="0" smtClean="0">
              <a:solidFill>
                <a:srgbClr val="414455"/>
              </a:solidFill>
              <a:latin typeface="微软雅黑" panose="020B0503020204020204" pitchFamily="34" charset="-122"/>
              <a:ea typeface="微软雅黑" panose="020B0503020204020204" pitchFamily="34" charset="-122"/>
            </a:endParaRPr>
          </a:p>
        </p:txBody>
      </p:sp>
      <p:sp>
        <p:nvSpPr>
          <p:cNvPr id="5" name="矩形 4"/>
          <p:cNvSpPr/>
          <p:nvPr/>
        </p:nvSpPr>
        <p:spPr>
          <a:xfrm>
            <a:off x="0" y="0"/>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33256"/>
            <a:ext cx="12190413" cy="1124744"/>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83130" y="1294"/>
            <a:ext cx="2011675" cy="182523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3502918" y="2173796"/>
            <a:ext cx="8687495" cy="2865281"/>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5087094" y="4017967"/>
            <a:ext cx="4140460" cy="548640"/>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000" smtClean="0">
                <a:solidFill>
                  <a:schemeClr val="bg1"/>
                </a:solidFill>
              </a:rPr>
              <a:t>XX</a:t>
            </a:r>
            <a:r>
              <a:rPr lang="zh-CN" altLang="en-US" sz="2000" smtClean="0">
                <a:solidFill>
                  <a:schemeClr val="bg1"/>
                </a:solidFill>
              </a:rPr>
              <a:t>学院</a:t>
            </a:r>
            <a:r>
              <a:rPr lang="en-US" altLang="zh-CN" sz="2000" smtClean="0">
                <a:solidFill>
                  <a:schemeClr val="bg1"/>
                </a:solidFill>
              </a:rPr>
              <a:t>XX</a:t>
            </a:r>
            <a:r>
              <a:rPr lang="zh-CN" altLang="en-US" sz="2000" smtClean="0">
                <a:solidFill>
                  <a:schemeClr val="bg1"/>
                </a:solidFill>
              </a:rPr>
              <a:t>系  </a:t>
            </a:r>
            <a:r>
              <a:rPr lang="en-US" altLang="zh-CN" sz="2000" smtClean="0">
                <a:solidFill>
                  <a:schemeClr val="bg1"/>
                </a:solidFill>
              </a:rPr>
              <a:t>XX</a:t>
            </a:r>
            <a:r>
              <a:rPr lang="zh-CN" altLang="en-US" sz="2000" smtClean="0">
                <a:solidFill>
                  <a:schemeClr val="bg1"/>
                </a:solidFill>
              </a:rPr>
              <a:t>级</a:t>
            </a:r>
            <a:r>
              <a:rPr lang="en-US" altLang="zh-CN" sz="2000" smtClean="0">
                <a:solidFill>
                  <a:schemeClr val="bg1"/>
                </a:solidFill>
              </a:rPr>
              <a:t>XX</a:t>
            </a:r>
            <a:r>
              <a:rPr lang="zh-CN" altLang="en-US" sz="2000" smtClean="0">
                <a:solidFill>
                  <a:schemeClr val="bg1"/>
                </a:solidFill>
              </a:rPr>
              <a:t>班</a:t>
            </a:r>
            <a:endParaRPr lang="zh-CN" altLang="en-US" sz="2000">
              <a:solidFill>
                <a:schemeClr val="bg1"/>
              </a:solidFill>
            </a:endParaRPr>
          </a:p>
        </p:txBody>
      </p:sp>
      <p:pic>
        <p:nvPicPr>
          <p:cNvPr id="3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70973" y="99497"/>
            <a:ext cx="1620984" cy="1620984"/>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4815077" y="1818923"/>
            <a:ext cx="7375336" cy="354873"/>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descr="D:\360data\重要数据\桌面\rolled newspaper (5)副本.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8923"/>
            <a:ext cx="4835066" cy="32201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087094" y="2416951"/>
            <a:ext cx="4680520" cy="640080"/>
          </a:xfrm>
          <a:prstGeom prst="rect">
            <a:avLst/>
          </a:prstGeom>
        </p:spPr>
        <p:txBody>
          <a:bodyPr wrap="square" anchor="ctr">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smtClean="0">
                <a:solidFill>
                  <a:schemeClr val="bg1"/>
                </a:solidFill>
              </a:rPr>
              <a:t>严谨实用论文答辩动态</a:t>
            </a:r>
            <a:r>
              <a:rPr lang="en-US" altLang="zh-CN" sz="2400" smtClean="0">
                <a:solidFill>
                  <a:schemeClr val="bg1"/>
                </a:solidFill>
              </a:rPr>
              <a:t>PPT</a:t>
            </a:r>
            <a:r>
              <a:rPr lang="zh-CN" altLang="en-US" sz="2400" smtClean="0">
                <a:solidFill>
                  <a:schemeClr val="bg1"/>
                </a:solidFill>
              </a:rPr>
              <a:t>模板</a:t>
            </a:r>
            <a:endParaRPr lang="zh-CN" altLang="en-US" sz="2400" smtClean="0">
              <a:solidFill>
                <a:schemeClr val="bg1"/>
              </a:solidFill>
            </a:endParaRPr>
          </a:p>
        </p:txBody>
      </p:sp>
      <p:sp>
        <p:nvSpPr>
          <p:cNvPr id="18" name="文本框 17"/>
          <p:cNvSpPr txBox="1"/>
          <p:nvPr/>
        </p:nvSpPr>
        <p:spPr>
          <a:xfrm>
            <a:off x="5015086" y="3060157"/>
            <a:ext cx="6466756" cy="1015663"/>
          </a:xfrm>
          <a:prstGeom prst="rect">
            <a:avLst/>
          </a:prstGeom>
          <a:noFill/>
        </p:spPr>
        <p:txBody>
          <a:bodyPr wrap="square" rtlCol="0">
            <a:spAutoFit/>
          </a:bodyPr>
          <a:lstStyle/>
          <a:p>
            <a:r>
              <a:rPr lang="zh-CN" altLang="en-US" sz="6000" smtClean="0">
                <a:solidFill>
                  <a:schemeClr val="bg1"/>
                </a:solidFill>
                <a:latin typeface="MStiffHei HKS UltraBold" panose="00000900000000000000" pitchFamily="2" charset="-120"/>
                <a:ea typeface="MStiffHei HKS UltraBold" panose="00000900000000000000" pitchFamily="2" charset="-120"/>
              </a:rPr>
              <a:t>感謝批評指正</a:t>
            </a:r>
            <a:endParaRPr lang="zh-CN" altLang="en-US" sz="6000" dirty="0">
              <a:solidFill>
                <a:schemeClr val="bg1"/>
              </a:solidFill>
              <a:latin typeface="MStiffHei HKS UltraBold" panose="00000900000000000000" pitchFamily="2" charset="-120"/>
              <a:ea typeface="MStiffHei HKS UltraBold" panose="00000900000000000000" pitchFamily="2" charset="-120"/>
            </a:endParaRPr>
          </a:p>
        </p:txBody>
      </p:sp>
      <p:sp>
        <p:nvSpPr>
          <p:cNvPr id="35" name="TextBox 34"/>
          <p:cNvSpPr txBox="1"/>
          <p:nvPr/>
        </p:nvSpPr>
        <p:spPr>
          <a:xfrm>
            <a:off x="5087094" y="5877272"/>
            <a:ext cx="5832648" cy="645160"/>
          </a:xfrm>
          <a:prstGeom prst="rect">
            <a:avLst/>
          </a:prstGeom>
        </p:spPr>
        <p:txBody>
          <a:bodyPr wrap="square">
            <a:spAutoFit/>
          </a:bodyPr>
          <a:lstStyle>
            <a:defPPr>
              <a:defRPr lang="zh-CN"/>
            </a:defPPr>
            <a:lvl1pPr>
              <a:lnSpc>
                <a:spcPct val="150000"/>
              </a:lnSpc>
              <a:defRPr sz="4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2400" b="1" smtClean="0">
                <a:solidFill>
                  <a:srgbClr val="414455"/>
                </a:solidFill>
              </a:rPr>
              <a:t>答辩人</a:t>
            </a:r>
            <a:r>
              <a:rPr lang="zh-CN" altLang="en-US" sz="2400" b="1" smtClean="0">
                <a:solidFill>
                  <a:schemeClr val="tx1">
                    <a:lumMod val="75000"/>
                    <a:lumOff val="25000"/>
                  </a:schemeClr>
                </a:solidFill>
              </a:rPr>
              <a:t>：情缘素材          </a:t>
            </a:r>
            <a:r>
              <a:rPr lang="zh-CN" altLang="en-US" sz="2400" b="1" smtClean="0">
                <a:solidFill>
                  <a:srgbClr val="414455"/>
                </a:solidFill>
              </a:rPr>
              <a:t>导师</a:t>
            </a:r>
            <a:r>
              <a:rPr lang="zh-CN" altLang="en-US" sz="2400" b="1" smtClean="0">
                <a:solidFill>
                  <a:schemeClr val="tx1">
                    <a:lumMod val="75000"/>
                    <a:lumOff val="25000"/>
                  </a:schemeClr>
                </a:solidFill>
              </a:rPr>
              <a:t>：情缘素材</a:t>
            </a:r>
            <a:endParaRPr lang="zh-CN" altLang="en-US" sz="2400" b="1" smtClean="0">
              <a:solidFill>
                <a:schemeClr val="tx1">
                  <a:lumMod val="75000"/>
                  <a:lumOff val="25000"/>
                </a:schemeClr>
              </a:solidFill>
            </a:endParaRPr>
          </a:p>
        </p:txBody>
      </p:sp>
      <p:grpSp>
        <p:nvGrpSpPr>
          <p:cNvPr id="36" name="组合 35"/>
          <p:cNvGrpSpPr/>
          <p:nvPr/>
        </p:nvGrpSpPr>
        <p:grpSpPr>
          <a:xfrm>
            <a:off x="6073163" y="960929"/>
            <a:ext cx="681980" cy="681980"/>
            <a:chOff x="952456" y="3218117"/>
            <a:chExt cx="877066" cy="877066"/>
          </a:xfrm>
        </p:grpSpPr>
        <p:sp>
          <p:nvSpPr>
            <p:cNvPr id="38" name="椭圆 50"/>
            <p:cNvSpPr>
              <a:spLocks noChangeArrowheads="1"/>
            </p:cNvSpPr>
            <p:nvPr/>
          </p:nvSpPr>
          <p:spPr bwMode="auto">
            <a:xfrm>
              <a:off x="952456" y="3218117"/>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0" name="Picture 3" descr="D:\360data\重要数据\桌面\46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组合 40"/>
          <p:cNvGrpSpPr/>
          <p:nvPr/>
        </p:nvGrpSpPr>
        <p:grpSpPr>
          <a:xfrm>
            <a:off x="6978091" y="960929"/>
            <a:ext cx="681980" cy="681980"/>
            <a:chOff x="2812677" y="3391963"/>
            <a:chExt cx="877066" cy="877066"/>
          </a:xfrm>
        </p:grpSpPr>
        <p:sp>
          <p:nvSpPr>
            <p:cNvPr id="42" name="椭圆 50"/>
            <p:cNvSpPr>
              <a:spLocks noChangeArrowheads="1"/>
            </p:cNvSpPr>
            <p:nvPr/>
          </p:nvSpPr>
          <p:spPr bwMode="auto">
            <a:xfrm>
              <a:off x="2812677" y="3391963"/>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3" name="Picture 4" descr="D:\360data\重要数据\桌面\未标题-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249" y="3537498"/>
              <a:ext cx="419922" cy="586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组合 43"/>
          <p:cNvGrpSpPr/>
          <p:nvPr/>
        </p:nvGrpSpPr>
        <p:grpSpPr>
          <a:xfrm>
            <a:off x="7883019" y="960929"/>
            <a:ext cx="681980" cy="681980"/>
            <a:chOff x="4672898" y="2936570"/>
            <a:chExt cx="877066" cy="877066"/>
          </a:xfrm>
        </p:grpSpPr>
        <p:sp>
          <p:nvSpPr>
            <p:cNvPr id="45" name="椭圆 44"/>
            <p:cNvSpPr>
              <a:spLocks noChangeArrowheads="1"/>
            </p:cNvSpPr>
            <p:nvPr/>
          </p:nvSpPr>
          <p:spPr bwMode="auto">
            <a:xfrm>
              <a:off x="4672898" y="293657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6" name="Picture 5" descr="D:\360data\重要数据\桌面\未标题-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组合 46"/>
          <p:cNvGrpSpPr/>
          <p:nvPr/>
        </p:nvGrpSpPr>
        <p:grpSpPr>
          <a:xfrm>
            <a:off x="8787947" y="960929"/>
            <a:ext cx="681980" cy="681980"/>
            <a:chOff x="6533119" y="2285390"/>
            <a:chExt cx="877066" cy="877066"/>
          </a:xfrm>
        </p:grpSpPr>
        <p:sp>
          <p:nvSpPr>
            <p:cNvPr id="48" name="椭圆 47"/>
            <p:cNvSpPr>
              <a:spLocks noChangeArrowheads="1"/>
            </p:cNvSpPr>
            <p:nvPr/>
          </p:nvSpPr>
          <p:spPr bwMode="auto">
            <a:xfrm>
              <a:off x="6533119" y="228539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49" name="Picture 6" descr="D:\360data\重要数据\桌面\未标题-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5358" y="2430447"/>
              <a:ext cx="512614" cy="586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组合 49"/>
          <p:cNvGrpSpPr/>
          <p:nvPr/>
        </p:nvGrpSpPr>
        <p:grpSpPr>
          <a:xfrm>
            <a:off x="9692875" y="960929"/>
            <a:ext cx="681980" cy="681980"/>
            <a:chOff x="8393340" y="1988840"/>
            <a:chExt cx="877066" cy="877066"/>
          </a:xfrm>
        </p:grpSpPr>
        <p:sp>
          <p:nvSpPr>
            <p:cNvPr id="51" name="椭圆 50"/>
            <p:cNvSpPr>
              <a:spLocks noChangeArrowheads="1"/>
            </p:cNvSpPr>
            <p:nvPr/>
          </p:nvSpPr>
          <p:spPr bwMode="auto">
            <a:xfrm>
              <a:off x="8393340" y="1988840"/>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2" name="Picture 7" descr="D:\360data\重要数据\桌面\未标题-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8665" y="2183926"/>
              <a:ext cx="564516" cy="486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组合 52"/>
          <p:cNvGrpSpPr/>
          <p:nvPr/>
        </p:nvGrpSpPr>
        <p:grpSpPr>
          <a:xfrm>
            <a:off x="10597802" y="960929"/>
            <a:ext cx="681980" cy="681980"/>
            <a:chOff x="10253559" y="2420888"/>
            <a:chExt cx="877066" cy="877066"/>
          </a:xfrm>
        </p:grpSpPr>
        <p:sp>
          <p:nvSpPr>
            <p:cNvPr id="54" name="椭圆 53"/>
            <p:cNvSpPr>
              <a:spLocks noChangeArrowheads="1"/>
            </p:cNvSpPr>
            <p:nvPr/>
          </p:nvSpPr>
          <p:spPr bwMode="auto">
            <a:xfrm>
              <a:off x="10253559" y="2420888"/>
              <a:ext cx="877066" cy="877066"/>
            </a:xfrm>
            <a:prstGeom prst="ellipse">
              <a:avLst/>
            </a:prstGeom>
            <a:solidFill>
              <a:srgbClr val="414455"/>
            </a:solidFill>
            <a:ln w="76200" cap="sq" cmpd="sng">
              <a:solidFill>
                <a:srgbClr val="C8C6BD"/>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55" name="Picture 8" descr="D:\360data\重要数据\桌面\未标题-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88676" y="2566876"/>
              <a:ext cx="606832" cy="58509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0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0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510"/>
                                </p:stCondLst>
                                <p:childTnLst>
                                  <p:par>
                                    <p:cTn id="53" presetID="2" presetClass="entr" presetSubtype="1" fill="hold" nodeType="afterEffect" p14:presetBounceEnd="50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50000">
                                          <p:cBhvr additive="base">
                                            <p:cTn id="55"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0000">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14:bounceEnd="50000">
                                          <p:cBhvr additive="base">
                                            <p:cTn id="59"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0000">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14:bounceEnd="50000">
                                          <p:cBhvr additive="base">
                                            <p:cTn id="63" dur="5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50000">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14:bounceEnd="50000">
                                          <p:cBhvr additive="base">
                                            <p:cTn id="6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14:presetBounceEnd="50000">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14:bounceEnd="50000">
                                          <p:cBhvr additive="base">
                                            <p:cTn id="71" dur="5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14:presetBounceEnd="50000">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14:bounceEnd="50000">
                                          <p:cBhvr additive="base">
                                            <p:cTn id="75" dur="5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checkerboard(across)">
                                          <p:cBhvr>
                                            <p:cTn id="18" dur="500"/>
                                            <p:tgtEl>
                                              <p:spTgt spid="3075"/>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par>
                                    <p:cTn id="30" presetID="36" presetClass="emph" presetSubtype="0" fill="hold" grpId="1" nodeType="withEffect">
                                      <p:stCondLst>
                                        <p:cond delay="0"/>
                                      </p:stCondLst>
                                      <p:iterate type="lt">
                                        <p:tmPct val="30000"/>
                                      </p:iterate>
                                      <p:childTnLst>
                                        <p:animScale>
                                          <p:cBhvr>
                                            <p:cTn id="31" dur="150" autoRev="1" fill="hold">
                                              <p:stCondLst>
                                                <p:cond delay="0"/>
                                              </p:stCondLst>
                                            </p:cTn>
                                            <p:tgtEl>
                                              <p:spTgt spid="30"/>
                                            </p:tgtEl>
                                          </p:cBhvr>
                                          <p:to x="80000" y="100000"/>
                                        </p:animScale>
                                        <p:anim by="(#ppt_w*0.10)" calcmode="lin" valueType="num">
                                          <p:cBhvr>
                                            <p:cTn id="32" dur="150" autoRev="1" fill="hold">
                                              <p:stCondLst>
                                                <p:cond delay="0"/>
                                              </p:stCondLst>
                                            </p:cTn>
                                            <p:tgtEl>
                                              <p:spTgt spid="30"/>
                                            </p:tgtEl>
                                            <p:attrNameLst>
                                              <p:attrName>ppt_x</p:attrName>
                                            </p:attrNameLst>
                                          </p:cBhvr>
                                        </p:anim>
                                        <p:anim by="(-#ppt_w*0.10)" calcmode="lin" valueType="num">
                                          <p:cBhvr>
                                            <p:cTn id="33" dur="150" autoRev="1" fill="hold">
                                              <p:stCondLst>
                                                <p:cond delay="0"/>
                                              </p:stCondLst>
                                            </p:cTn>
                                            <p:tgtEl>
                                              <p:spTgt spid="30"/>
                                            </p:tgtEl>
                                            <p:attrNameLst>
                                              <p:attrName>ppt_y</p:attrName>
                                            </p:attrNameLst>
                                          </p:cBhvr>
                                        </p:anim>
                                        <p:animRot by="-480000">
                                          <p:cBhvr>
                                            <p:cTn id="34" dur="150" autoRev="1" fill="hold">
                                              <p:stCondLst>
                                                <p:cond delay="0"/>
                                              </p:stCondLst>
                                            </p:cTn>
                                            <p:tgtEl>
                                              <p:spTgt spid="30"/>
                                            </p:tgtEl>
                                            <p:attrNameLst>
                                              <p:attrName>r</p:attrName>
                                            </p:attrNameLst>
                                          </p:cBhvr>
                                        </p:animRot>
                                      </p:childTnLst>
                                    </p:cTn>
                                  </p:par>
                                </p:childTnLst>
                              </p:cTn>
                            </p:par>
                            <p:par>
                              <p:cTn id="35" fill="hold">
                                <p:stCondLst>
                                  <p:cond delay="426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250" fill="hold"/>
                                            <p:tgtEl>
                                              <p:spTgt spid="18"/>
                                            </p:tgtEl>
                                            <p:attrNameLst>
                                              <p:attrName>ppt_x</p:attrName>
                                            </p:attrNameLst>
                                          </p:cBhvr>
                                          <p:tavLst>
                                            <p:tav tm="0">
                                              <p:val>
                                                <p:strVal val="#ppt_x"/>
                                              </p:val>
                                            </p:tav>
                                            <p:tav tm="100000">
                                              <p:val>
                                                <p:strVal val="#ppt_x"/>
                                              </p:val>
                                            </p:tav>
                                          </p:tavLst>
                                        </p:anim>
                                        <p:anim calcmode="lin" valueType="num">
                                          <p:cBhvr>
                                            <p:cTn id="39" dur="250" fill="hold"/>
                                            <p:tgtEl>
                                              <p:spTgt spid="18"/>
                                            </p:tgtEl>
                                            <p:attrNameLst>
                                              <p:attrName>ppt_y</p:attrName>
                                            </p:attrNameLst>
                                          </p:cBhvr>
                                          <p:tavLst>
                                            <p:tav tm="0">
                                              <p:val>
                                                <p:strVal val="#ppt_y-#ppt_h/2"/>
                                              </p:val>
                                            </p:tav>
                                            <p:tav tm="100000">
                                              <p:val>
                                                <p:strVal val="#ppt_y"/>
                                              </p:val>
                                            </p:tav>
                                          </p:tavLst>
                                        </p:anim>
                                        <p:anim calcmode="lin" valueType="num">
                                          <p:cBhvr>
                                            <p:cTn id="40" dur="250" fill="hold"/>
                                            <p:tgtEl>
                                              <p:spTgt spid="18"/>
                                            </p:tgtEl>
                                            <p:attrNameLst>
                                              <p:attrName>ppt_w</p:attrName>
                                            </p:attrNameLst>
                                          </p:cBhvr>
                                          <p:tavLst>
                                            <p:tav tm="0">
                                              <p:val>
                                                <p:strVal val="#ppt_w"/>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childTnLst>
                                    </p:cTn>
                                  </p:par>
                                </p:childTnLst>
                              </p:cTn>
                            </p:par>
                            <p:par>
                              <p:cTn id="42" fill="hold">
                                <p:stCondLst>
                                  <p:cond delay="501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010"/>
                                </p:stCondLst>
                                <p:childTnLst>
                                  <p:par>
                                    <p:cTn id="49" presetID="16" presetClass="entr" presetSubtype="2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par>
                              <p:cTn id="52" fill="hold">
                                <p:stCondLst>
                                  <p:cond delay="6510"/>
                                </p:stCondLst>
                                <p:childTnLst>
                                  <p:par>
                                    <p:cTn id="53" presetID="2" presetClass="entr" presetSubtype="1"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20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40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6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8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10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34" grpId="0" animBg="1"/>
          <p:bldP spid="30" grpId="0"/>
          <p:bldP spid="30" grpId="1"/>
          <p:bldP spid="18" grpId="0"/>
          <p:bldP spid="3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358902" y="3645024"/>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82838" y="1278711"/>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7" name="流程图: 离页连接符 6"/>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选题背景</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3" name="椭圆 64"/>
          <p:cNvSpPr>
            <a:spLocks noChangeArrowheads="1"/>
          </p:cNvSpPr>
          <p:nvPr/>
        </p:nvSpPr>
        <p:spPr bwMode="auto">
          <a:xfrm>
            <a:off x="1270670" y="948790"/>
            <a:ext cx="1658729" cy="1658048"/>
          </a:xfrm>
          <a:prstGeom prst="ellipse">
            <a:avLst/>
          </a:prstGeom>
          <a:solidFill>
            <a:srgbClr val="414455"/>
          </a:solidFill>
          <a:ln w="190500" cap="sq" cmpd="sng">
            <a:solidFill>
              <a:srgbClr val="C8C6BD"/>
            </a:solidFill>
            <a:round/>
          </a:ln>
        </p:spPr>
        <p:txBody>
          <a:bodyPr anchor="ctr"/>
          <a:lstStyle/>
          <a:p>
            <a:pPr algn="ctr"/>
            <a:r>
              <a:rPr lang="zh-CN" altLang="en-US"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3247628" y="1445151"/>
            <a:ext cx="5904656" cy="201285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en-US" altLang="zh-CN" sz="16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r>
              <a:rPr lang="zh-CN" altLang="en-US" sz="1600" smtClean="0">
                <a:solidFill>
                  <a:sysClr val="windowText" lastClr="000000"/>
                </a:solidFill>
                <a:latin typeface="微软雅黑" panose="020B0503020204020204" pitchFamily="34" charset="-122"/>
                <a:ea typeface="微软雅黑" panose="020B0503020204020204" pitchFamily="34" charset="-122"/>
              </a:rPr>
              <a:t>，在此</a:t>
            </a:r>
            <a:r>
              <a:rPr lang="zh-CN" altLang="en-US" sz="1600">
                <a:solidFill>
                  <a:sysClr val="windowText" lastClr="000000"/>
                </a:solidFill>
                <a:latin typeface="微软雅黑" panose="020B0503020204020204" pitchFamily="34" charset="-122"/>
                <a:ea typeface="微软雅黑" panose="020B0503020204020204" pitchFamily="34" charset="-122"/>
              </a:rPr>
              <a:t>框中选择粘贴，并选择只保留文字</a:t>
            </a:r>
            <a:r>
              <a:rPr lang="zh-CN" altLang="en-US" sz="1600" smtClean="0">
                <a:solidFill>
                  <a:sysClr val="windowText" lastClr="000000"/>
                </a:solidFill>
                <a:latin typeface="微软雅黑" panose="020B0503020204020204" pitchFamily="34" charset="-122"/>
                <a:ea typeface="微软雅黑" panose="020B0503020204020204" pitchFamily="34" charset="-122"/>
              </a:rPr>
              <a:t>。您</a:t>
            </a:r>
            <a:r>
              <a:rPr lang="zh-CN" altLang="en-US" sz="1600">
                <a:solidFill>
                  <a:sysClr val="windowText" lastClr="000000"/>
                </a:solidFill>
                <a:latin typeface="微软雅黑" panose="020B0503020204020204" pitchFamily="34" charset="-122"/>
                <a:ea typeface="微软雅黑" panose="020B0503020204020204" pitchFamily="34" charset="-122"/>
              </a:rPr>
              <a:t>的内容打在这里</a:t>
            </a:r>
            <a:r>
              <a:rPr lang="zh-CN" altLang="en-US" sz="1600" smtClean="0">
                <a:solidFill>
                  <a:sysClr val="windowText" lastClr="000000"/>
                </a:solidFill>
                <a:latin typeface="微软雅黑" panose="020B0503020204020204" pitchFamily="34" charset="-122"/>
                <a:ea typeface="微软雅黑" panose="020B0503020204020204" pitchFamily="34" charset="-122"/>
              </a:rPr>
              <a:t>，或者</a:t>
            </a:r>
            <a:r>
              <a:rPr lang="zh-CN" altLang="en-US" sz="1600">
                <a:solidFill>
                  <a:sysClr val="windowText" lastClr="000000"/>
                </a:solidFill>
                <a:latin typeface="微软雅黑" panose="020B0503020204020204" pitchFamily="34" charset="-122"/>
                <a:ea typeface="微软雅黑" panose="020B0503020204020204" pitchFamily="34" charset="-122"/>
              </a:rPr>
              <a:t>通过复制您的文本</a:t>
            </a:r>
            <a:r>
              <a:rPr lang="zh-CN" altLang="en-US" sz="16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22" name="椭圆 64"/>
          <p:cNvSpPr>
            <a:spLocks noChangeArrowheads="1"/>
          </p:cNvSpPr>
          <p:nvPr/>
        </p:nvSpPr>
        <p:spPr bwMode="auto">
          <a:xfrm>
            <a:off x="9407574" y="3032024"/>
            <a:ext cx="1658729" cy="1658048"/>
          </a:xfrm>
          <a:prstGeom prst="ellipse">
            <a:avLst/>
          </a:prstGeom>
          <a:solidFill>
            <a:srgbClr val="414455"/>
          </a:solidFill>
          <a:ln w="190500" cap="sq" cmpd="sng">
            <a:solidFill>
              <a:srgbClr val="C8C6BD"/>
            </a:solidFill>
            <a:round/>
          </a:ln>
        </p:spPr>
        <p:txBody>
          <a:bodyPr anchor="ctr"/>
          <a:lstStyle/>
          <a:p>
            <a:pPr algn="ctr"/>
            <a:r>
              <a:rPr lang="zh-CN" altLang="en-US" sz="28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TextBox 22"/>
          <p:cNvSpPr txBox="1"/>
          <p:nvPr/>
        </p:nvSpPr>
        <p:spPr>
          <a:xfrm>
            <a:off x="3247628" y="3861048"/>
            <a:ext cx="5904656" cy="2012859"/>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en-US" altLang="zh-CN" sz="16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r>
              <a:rPr lang="zh-CN" altLang="en-US" sz="1600" smtClean="0">
                <a:solidFill>
                  <a:sysClr val="windowText" lastClr="000000"/>
                </a:solidFill>
                <a:latin typeface="微软雅黑" panose="020B0503020204020204" pitchFamily="34" charset="-122"/>
                <a:ea typeface="微软雅黑" panose="020B0503020204020204" pitchFamily="34" charset="-122"/>
              </a:rPr>
              <a:t>，在此</a:t>
            </a:r>
            <a:r>
              <a:rPr lang="zh-CN" altLang="en-US" sz="1600">
                <a:solidFill>
                  <a:sysClr val="windowText" lastClr="000000"/>
                </a:solidFill>
                <a:latin typeface="微软雅黑" panose="020B0503020204020204" pitchFamily="34" charset="-122"/>
                <a:ea typeface="微软雅黑" panose="020B0503020204020204" pitchFamily="34" charset="-122"/>
              </a:rPr>
              <a:t>框中选择粘贴，并选择只保留文字</a:t>
            </a:r>
            <a:r>
              <a:rPr lang="zh-CN" altLang="en-US" sz="1600" smtClean="0">
                <a:solidFill>
                  <a:sysClr val="windowText" lastClr="000000"/>
                </a:solidFill>
                <a:latin typeface="微软雅黑" panose="020B0503020204020204" pitchFamily="34" charset="-122"/>
                <a:ea typeface="微软雅黑" panose="020B0503020204020204" pitchFamily="34" charset="-122"/>
              </a:rPr>
              <a:t>。您</a:t>
            </a:r>
            <a:r>
              <a:rPr lang="zh-CN" altLang="en-US" sz="1600">
                <a:solidFill>
                  <a:sysClr val="windowText" lastClr="000000"/>
                </a:solidFill>
                <a:latin typeface="微软雅黑" panose="020B0503020204020204" pitchFamily="34" charset="-122"/>
                <a:ea typeface="微软雅黑" panose="020B0503020204020204" pitchFamily="34" charset="-122"/>
              </a:rPr>
              <a:t>的内容打在这里</a:t>
            </a:r>
            <a:r>
              <a:rPr lang="zh-CN" altLang="en-US" sz="1600" smtClean="0">
                <a:solidFill>
                  <a:sysClr val="windowText" lastClr="000000"/>
                </a:solidFill>
                <a:latin typeface="微软雅黑" panose="020B0503020204020204" pitchFamily="34" charset="-122"/>
                <a:ea typeface="微软雅黑" panose="020B0503020204020204" pitchFamily="34" charset="-122"/>
              </a:rPr>
              <a:t>，或者</a:t>
            </a:r>
            <a:r>
              <a:rPr lang="zh-CN" altLang="en-US" sz="1600">
                <a:solidFill>
                  <a:sysClr val="windowText" lastClr="000000"/>
                </a:solidFill>
                <a:latin typeface="微软雅黑" panose="020B0503020204020204" pitchFamily="34" charset="-122"/>
                <a:ea typeface="微软雅黑" panose="020B0503020204020204" pitchFamily="34" charset="-122"/>
              </a:rPr>
              <a:t>通过复制您的文本</a:t>
            </a:r>
            <a:r>
              <a:rPr lang="zh-CN" altLang="en-US" sz="1600" smtClean="0">
                <a:solidFill>
                  <a:sysClr val="windowText" lastClr="000000"/>
                </a:solidFill>
                <a:latin typeface="微软雅黑" panose="020B0503020204020204" pitchFamily="34" charset="-122"/>
                <a:ea typeface="微软雅黑" panose="020B0503020204020204" pitchFamily="34" charset="-122"/>
              </a:rPr>
              <a:t>后。</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13"/>
                                            </p:tgtEl>
                                            <p:attrNameLst>
                                              <p:attrName>r</p:attrName>
                                            </p:attrNameLst>
                                          </p:cBhvr>
                                        </p:animRot>
                                      </p:childTnLst>
                                    </p:cTn>
                                  </p:par>
                                </p:childTnLst>
                              </p:cTn>
                            </p:par>
                            <p:par>
                              <p:cTn id="23" fill="hold">
                                <p:stCondLst>
                                  <p:cond delay="1549"/>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6"/>
                                            </p:tgtEl>
                                            <p:attrNameLst>
                                              <p:attrName>style.visibility</p:attrName>
                                            </p:attrNameLst>
                                          </p:cBhvr>
                                          <p:to>
                                            <p:strVal val="visible"/>
                                          </p:to>
                                        </p:set>
                                        <p:animEffect transition="in" filter="wipe(left)">
                                          <p:cBhvr>
                                            <p:cTn id="30" dur="100"/>
                                            <p:tgtEl>
                                              <p:spTgt spid="1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6"/>
                                            </p:tgtEl>
                                          </p:cBhvr>
                                          <p:to x="80000" y="100000"/>
                                        </p:animScale>
                                        <p:anim by="(#ppt_w*0.10)" calcmode="lin" valueType="num">
                                          <p:cBhvr>
                                            <p:cTn id="33" dur="50" autoRev="1" fill="hold">
                                              <p:stCondLst>
                                                <p:cond delay="0"/>
                                              </p:stCondLst>
                                            </p:cTn>
                                            <p:tgtEl>
                                              <p:spTgt spid="16"/>
                                            </p:tgtEl>
                                            <p:attrNameLst>
                                              <p:attrName>ppt_x</p:attrName>
                                            </p:attrNameLst>
                                          </p:cBhvr>
                                        </p:anim>
                                        <p:anim by="(-#ppt_w*0.10)" calcmode="lin" valueType="num">
                                          <p:cBhvr>
                                            <p:cTn id="34" dur="50" autoRev="1" fill="hold">
                                              <p:stCondLst>
                                                <p:cond delay="0"/>
                                              </p:stCondLst>
                                            </p:cTn>
                                            <p:tgtEl>
                                              <p:spTgt spid="16"/>
                                            </p:tgtEl>
                                            <p:attrNameLst>
                                              <p:attrName>ppt_y</p:attrName>
                                            </p:attrNameLst>
                                          </p:cBhvr>
                                        </p:anim>
                                        <p:animRot by="-480000">
                                          <p:cBhvr>
                                            <p:cTn id="35" dur="50" autoRev="1" fill="hold">
                                              <p:stCondLst>
                                                <p:cond delay="0"/>
                                              </p:stCondLst>
                                            </p:cTn>
                                            <p:tgtEl>
                                              <p:spTgt spid="16"/>
                                            </p:tgtEl>
                                            <p:attrNameLst>
                                              <p:attrName>r</p:attrName>
                                            </p:attrNameLst>
                                          </p:cBhvr>
                                        </p:animRot>
                                      </p:childTnLst>
                                    </p:cTn>
                                  </p:par>
                                </p:childTnLst>
                              </p:cTn>
                            </p:par>
                            <p:par>
                              <p:cTn id="36" fill="hold">
                                <p:stCondLst>
                                  <p:cond delay="6260"/>
                                </p:stCondLst>
                                <p:childTnLst>
                                  <p:par>
                                    <p:cTn id="37" presetID="2" presetClass="entr" presetSubtype="2"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22"/>
                                            </p:tgtEl>
                                            <p:attrNameLst>
                                              <p:attrName>r</p:attrName>
                                            </p:attrNameLst>
                                          </p:cBhvr>
                                        </p:animRot>
                                      </p:childTnLst>
                                    </p:cTn>
                                  </p:par>
                                </p:childTnLst>
                              </p:cTn>
                            </p:par>
                            <p:par>
                              <p:cTn id="43" fill="hold">
                                <p:stCondLst>
                                  <p:cond delay="676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72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23"/>
                                            </p:tgtEl>
                                            <p:attrNameLst>
                                              <p:attrName>style.visibility</p:attrName>
                                            </p:attrNameLst>
                                          </p:cBhvr>
                                          <p:to>
                                            <p:strVal val="visible"/>
                                          </p:to>
                                        </p:set>
                                        <p:animEffect transition="in" filter="wipe(left)">
                                          <p:cBhvr>
                                            <p:cTn id="50" dur="100"/>
                                            <p:tgtEl>
                                              <p:spTgt spid="23"/>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23"/>
                                            </p:tgtEl>
                                          </p:cBhvr>
                                          <p:to x="80000" y="100000"/>
                                        </p:animScale>
                                        <p:anim by="(#ppt_w*0.10)" calcmode="lin" valueType="num">
                                          <p:cBhvr>
                                            <p:cTn id="53" dur="50" autoRev="1" fill="hold">
                                              <p:stCondLst>
                                                <p:cond delay="0"/>
                                              </p:stCondLst>
                                            </p:cTn>
                                            <p:tgtEl>
                                              <p:spTgt spid="23"/>
                                            </p:tgtEl>
                                            <p:attrNameLst>
                                              <p:attrName>ppt_x</p:attrName>
                                            </p:attrNameLst>
                                          </p:cBhvr>
                                        </p:anim>
                                        <p:anim by="(-#ppt_w*0.10)" calcmode="lin" valueType="num">
                                          <p:cBhvr>
                                            <p:cTn id="54" dur="50" autoRev="1" fill="hold">
                                              <p:stCondLst>
                                                <p:cond delay="0"/>
                                              </p:stCondLst>
                                            </p:cTn>
                                            <p:tgtEl>
                                              <p:spTgt spid="23"/>
                                            </p:tgtEl>
                                            <p:attrNameLst>
                                              <p:attrName>ppt_y</p:attrName>
                                            </p:attrNameLst>
                                          </p:cBhvr>
                                        </p:anim>
                                        <p:animRot by="-480000">
                                          <p:cBhvr>
                                            <p:cTn id="5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7" grpId="0" animBg="1"/>
          <p:bldP spid="5" grpId="0"/>
          <p:bldP spid="13" grpId="0" animBg="1"/>
          <p:bldP spid="13" grpId="1" animBg="1"/>
          <p:bldP spid="16" grpId="0"/>
          <p:bldP spid="16" grpId="1"/>
          <p:bldP spid="22" grpId="0" animBg="1"/>
          <p:bldP spid="22" grpId="1" animBg="1"/>
          <p:bldP spid="23" grpId="0"/>
          <p:bldP spid="2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0"/>
                                      </p:stCondLst>
                                      <p:childTnLst>
                                        <p:animRot by="21600000">
                                          <p:cBhvr>
                                            <p:cTn id="22" dur="500" fill="hold"/>
                                            <p:tgtEl>
                                              <p:spTgt spid="13"/>
                                            </p:tgtEl>
                                            <p:attrNameLst>
                                              <p:attrName>r</p:attrName>
                                            </p:attrNameLst>
                                          </p:cBhvr>
                                        </p:animRot>
                                      </p:childTnLst>
                                    </p:cTn>
                                  </p:par>
                                </p:childTnLst>
                              </p:cTn>
                            </p:par>
                            <p:par>
                              <p:cTn id="23" fill="hold">
                                <p:stCondLst>
                                  <p:cond delay="1549"/>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49"/>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6"/>
                                            </p:tgtEl>
                                            <p:attrNameLst>
                                              <p:attrName>style.visibility</p:attrName>
                                            </p:attrNameLst>
                                          </p:cBhvr>
                                          <p:to>
                                            <p:strVal val="visible"/>
                                          </p:to>
                                        </p:set>
                                        <p:animEffect transition="in" filter="wipe(left)">
                                          <p:cBhvr>
                                            <p:cTn id="30" dur="100"/>
                                            <p:tgtEl>
                                              <p:spTgt spid="16"/>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6"/>
                                            </p:tgtEl>
                                          </p:cBhvr>
                                          <p:to x="80000" y="100000"/>
                                        </p:animScale>
                                        <p:anim by="(#ppt_w*0.10)" calcmode="lin" valueType="num">
                                          <p:cBhvr>
                                            <p:cTn id="33" dur="50" autoRev="1" fill="hold">
                                              <p:stCondLst>
                                                <p:cond delay="0"/>
                                              </p:stCondLst>
                                            </p:cTn>
                                            <p:tgtEl>
                                              <p:spTgt spid="16"/>
                                            </p:tgtEl>
                                            <p:attrNameLst>
                                              <p:attrName>ppt_x</p:attrName>
                                            </p:attrNameLst>
                                          </p:cBhvr>
                                        </p:anim>
                                        <p:anim by="(-#ppt_w*0.10)" calcmode="lin" valueType="num">
                                          <p:cBhvr>
                                            <p:cTn id="34" dur="50" autoRev="1" fill="hold">
                                              <p:stCondLst>
                                                <p:cond delay="0"/>
                                              </p:stCondLst>
                                            </p:cTn>
                                            <p:tgtEl>
                                              <p:spTgt spid="16"/>
                                            </p:tgtEl>
                                            <p:attrNameLst>
                                              <p:attrName>ppt_y</p:attrName>
                                            </p:attrNameLst>
                                          </p:cBhvr>
                                        </p:anim>
                                        <p:animRot by="-480000">
                                          <p:cBhvr>
                                            <p:cTn id="35" dur="50" autoRev="1" fill="hold">
                                              <p:stCondLst>
                                                <p:cond delay="0"/>
                                              </p:stCondLst>
                                            </p:cTn>
                                            <p:tgtEl>
                                              <p:spTgt spid="16"/>
                                            </p:tgtEl>
                                            <p:attrNameLst>
                                              <p:attrName>r</p:attrName>
                                            </p:attrNameLst>
                                          </p:cBhvr>
                                        </p:animRot>
                                      </p:childTnLst>
                                    </p:cTn>
                                  </p:par>
                                </p:childTnLst>
                              </p:cTn>
                            </p:par>
                            <p:par>
                              <p:cTn id="36" fill="hold">
                                <p:stCondLst>
                                  <p:cond delay="6260"/>
                                </p:stCondLst>
                                <p:childTnLst>
                                  <p:par>
                                    <p:cTn id="37" presetID="2" presetClass="entr" presetSubtype="2"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500" fill="hold"/>
                                            <p:tgtEl>
                                              <p:spTgt spid="22"/>
                                            </p:tgtEl>
                                            <p:attrNameLst>
                                              <p:attrName>r</p:attrName>
                                            </p:attrNameLst>
                                          </p:cBhvr>
                                        </p:animRot>
                                      </p:childTnLst>
                                    </p:cTn>
                                  </p:par>
                                </p:childTnLst>
                              </p:cTn>
                            </p:par>
                            <p:par>
                              <p:cTn id="43" fill="hold">
                                <p:stCondLst>
                                  <p:cond delay="676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726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23"/>
                                            </p:tgtEl>
                                            <p:attrNameLst>
                                              <p:attrName>style.visibility</p:attrName>
                                            </p:attrNameLst>
                                          </p:cBhvr>
                                          <p:to>
                                            <p:strVal val="visible"/>
                                          </p:to>
                                        </p:set>
                                        <p:animEffect transition="in" filter="wipe(left)">
                                          <p:cBhvr>
                                            <p:cTn id="50" dur="100"/>
                                            <p:tgtEl>
                                              <p:spTgt spid="23"/>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23"/>
                                            </p:tgtEl>
                                          </p:cBhvr>
                                          <p:to x="80000" y="100000"/>
                                        </p:animScale>
                                        <p:anim by="(#ppt_w*0.10)" calcmode="lin" valueType="num">
                                          <p:cBhvr>
                                            <p:cTn id="53" dur="50" autoRev="1" fill="hold">
                                              <p:stCondLst>
                                                <p:cond delay="0"/>
                                              </p:stCondLst>
                                            </p:cTn>
                                            <p:tgtEl>
                                              <p:spTgt spid="23"/>
                                            </p:tgtEl>
                                            <p:attrNameLst>
                                              <p:attrName>ppt_x</p:attrName>
                                            </p:attrNameLst>
                                          </p:cBhvr>
                                        </p:anim>
                                        <p:anim by="(-#ppt_w*0.10)" calcmode="lin" valueType="num">
                                          <p:cBhvr>
                                            <p:cTn id="54" dur="50" autoRev="1" fill="hold">
                                              <p:stCondLst>
                                                <p:cond delay="0"/>
                                              </p:stCondLst>
                                            </p:cTn>
                                            <p:tgtEl>
                                              <p:spTgt spid="23"/>
                                            </p:tgtEl>
                                            <p:attrNameLst>
                                              <p:attrName>ppt_y</p:attrName>
                                            </p:attrNameLst>
                                          </p:cBhvr>
                                        </p:anim>
                                        <p:animRot by="-480000">
                                          <p:cBhvr>
                                            <p:cTn id="5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7" grpId="0" animBg="1"/>
          <p:bldP spid="5" grpId="0"/>
          <p:bldP spid="13" grpId="0" animBg="1"/>
          <p:bldP spid="13" grpId="1" animBg="1"/>
          <p:bldP spid="16" grpId="0"/>
          <p:bldP spid="16" grpId="1"/>
          <p:bldP spid="22" grpId="0" animBg="1"/>
          <p:bldP spid="22" grpId="1" animBg="1"/>
          <p:bldP spid="23" grpId="0"/>
          <p:bldP spid="23"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6" name="流程图: 离页连接符 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170432" y="548680"/>
            <a:ext cx="1210588" cy="400110"/>
          </a:xfrm>
          <a:prstGeom prst="rect">
            <a:avLst/>
          </a:prstGeom>
          <a:noFill/>
        </p:spPr>
        <p:txBody>
          <a:bodyPr wrap="none" rtlCol="0">
            <a:spAutoFit/>
          </a:bodyPr>
          <a:lstStyle/>
          <a:p>
            <a:r>
              <a:rPr lang="zh-CN" altLang="en-US" sz="2000" b="1" smtClean="0">
                <a:solidFill>
                  <a:schemeClr val="bg1"/>
                </a:solidFill>
                <a:latin typeface="微软雅黑" panose="020B0503020204020204" pitchFamily="34" charset="-122"/>
                <a:ea typeface="微软雅黑" panose="020B0503020204020204" pitchFamily="34" charset="-122"/>
              </a:rPr>
              <a:t>研究意义</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3502918" y="1338471"/>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4334768" y="1124744"/>
            <a:ext cx="4686300" cy="46355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67" name="六边形 66"/>
          <p:cNvSpPr/>
          <p:nvPr/>
        </p:nvSpPr>
        <p:spPr>
          <a:xfrm>
            <a:off x="1017202" y="2924944"/>
            <a:ext cx="1587056" cy="1368152"/>
          </a:xfrm>
          <a:prstGeom prst="hexagon">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latin typeface="微软雅黑" panose="020B0503020204020204" pitchFamily="34" charset="-122"/>
                <a:ea typeface="微软雅黑" panose="020B0503020204020204" pitchFamily="34" charset="-122"/>
              </a:rPr>
              <a:t>研究意义</a:t>
            </a:r>
            <a:endParaRPr lang="zh-CN" altLang="en-US" sz="3200">
              <a:latin typeface="微软雅黑" panose="020B0503020204020204" pitchFamily="34" charset="-122"/>
              <a:ea typeface="微软雅黑" panose="020B0503020204020204" pitchFamily="34" charset="-122"/>
            </a:endParaRPr>
          </a:p>
        </p:txBody>
      </p:sp>
      <p:cxnSp>
        <p:nvCxnSpPr>
          <p:cNvPr id="70" name="直接箭头连接符 69"/>
          <p:cNvCxnSpPr>
            <a:stCxn id="67" idx="5"/>
          </p:cNvCxnSpPr>
          <p:nvPr/>
        </p:nvCxnSpPr>
        <p:spPr>
          <a:xfrm flipV="1">
            <a:off x="2262220" y="1988840"/>
            <a:ext cx="1240698"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67" idx="0"/>
          </p:cNvCxnSpPr>
          <p:nvPr/>
        </p:nvCxnSpPr>
        <p:spPr>
          <a:xfrm>
            <a:off x="2604258" y="3609020"/>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67" idx="1"/>
          </p:cNvCxnSpPr>
          <p:nvPr/>
        </p:nvCxnSpPr>
        <p:spPr>
          <a:xfrm>
            <a:off x="2262220" y="4293096"/>
            <a:ext cx="1240698" cy="93610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718942" y="1628800"/>
            <a:ext cx="6048672" cy="1052596"/>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85" name="矩形 84"/>
          <p:cNvSpPr/>
          <p:nvPr/>
        </p:nvSpPr>
        <p:spPr>
          <a:xfrm>
            <a:off x="3502918" y="3138671"/>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4334768" y="2924944"/>
            <a:ext cx="4686300" cy="46355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87" name="TextBox 86"/>
          <p:cNvSpPr txBox="1"/>
          <p:nvPr/>
        </p:nvSpPr>
        <p:spPr>
          <a:xfrm>
            <a:off x="3718942" y="3429000"/>
            <a:ext cx="6048672" cy="1052596"/>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88" name="矩形 87"/>
          <p:cNvSpPr/>
          <p:nvPr/>
        </p:nvSpPr>
        <p:spPr>
          <a:xfrm>
            <a:off x="3502918" y="4938871"/>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4334768" y="4725144"/>
            <a:ext cx="4686300" cy="463550"/>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90" name="TextBox 89"/>
          <p:cNvSpPr txBox="1"/>
          <p:nvPr/>
        </p:nvSpPr>
        <p:spPr>
          <a:xfrm>
            <a:off x="3718942" y="5229200"/>
            <a:ext cx="6048672" cy="1052596"/>
          </a:xfrm>
          <a:prstGeom prst="rect">
            <a:avLst/>
          </a:prstGeom>
          <a:noFill/>
        </p:spPr>
        <p:txBody>
          <a:bodyPr wrap="square"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14" presetClass="entr" presetSubtype="1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randombar(horizontal)">
                                          <p:cBhvr>
                                            <p:cTn id="19" dur="500"/>
                                            <p:tgtEl>
                                              <p:spTgt spid="67"/>
                                            </p:tgtEl>
                                          </p:cBhvr>
                                        </p:animEffect>
                                      </p:childTnLst>
                                    </p:cTn>
                                  </p:par>
                                </p:childTnLst>
                              </p:cTn>
                            </p:par>
                            <p:par>
                              <p:cTn id="20" fill="hold">
                                <p:stCondLst>
                                  <p:cond delay="1549"/>
                                </p:stCondLst>
                                <p:childTnLst>
                                  <p:par>
                                    <p:cTn id="21" presetID="22" presetClass="entr" presetSubtype="8"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par>
                                    <p:cTn id="24" presetID="22" presetClass="entr" presetSubtype="8"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par>
                                    <p:cTn id="27" presetID="22" presetClass="entr" presetSubtype="8"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par>
                              <p:cTn id="30" fill="hold">
                                <p:stCondLst>
                                  <p:cond delay="2049"/>
                                </p:stCondLst>
                                <p:childTnLst>
                                  <p:par>
                                    <p:cTn id="31" presetID="16" presetClass="entr" presetSubtype="37"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barn(outVertical)">
                                          <p:cBhvr>
                                            <p:cTn id="33" dur="500"/>
                                            <p:tgtEl>
                                              <p:spTgt spid="65"/>
                                            </p:tgtEl>
                                          </p:cBhvr>
                                        </p:animEffect>
                                      </p:childTnLst>
                                    </p:cTn>
                                  </p:par>
                                </p:childTnLst>
                              </p:cTn>
                            </p:par>
                            <p:par>
                              <p:cTn id="34" fill="hold">
                                <p:stCondLst>
                                  <p:cond delay="2549"/>
                                </p:stCondLst>
                                <p:childTnLst>
                                  <p:par>
                                    <p:cTn id="35" presetID="2" presetClass="entr" presetSubtype="1" fill="hold" grpId="0" nodeType="afterEffect" p14:presetBounceEnd="50000">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14:bounceEnd="50000">
                                          <p:cBhvr additive="base">
                                            <p:cTn id="37"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66"/>
                                            </p:tgtEl>
                                            <p:attrNameLst>
                                              <p:attrName>ppt_y</p:attrName>
                                            </p:attrNameLst>
                                          </p:cBhvr>
                                          <p:tavLst>
                                            <p:tav tm="0">
                                              <p:val>
                                                <p:strVal val="0-#ppt_h/2"/>
                                              </p:val>
                                            </p:tav>
                                            <p:tav tm="100000">
                                              <p:val>
                                                <p:strVal val="#ppt_y"/>
                                              </p:val>
                                            </p:tav>
                                          </p:tavLst>
                                        </p:anim>
                                      </p:childTnLst>
                                    </p:cTn>
                                  </p:par>
                                </p:childTnLst>
                              </p:cTn>
                            </p:par>
                            <p:par>
                              <p:cTn id="39" fill="hold">
                                <p:stCondLst>
                                  <p:cond delay="304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84"/>
                                            </p:tgtEl>
                                            <p:attrNameLst>
                                              <p:attrName>style.visibility</p:attrName>
                                            </p:attrNameLst>
                                          </p:cBhvr>
                                          <p:to>
                                            <p:strVal val="visible"/>
                                          </p:to>
                                        </p:set>
                                        <p:animEffect transition="in" filter="wipe(left)">
                                          <p:cBhvr>
                                            <p:cTn id="42" dur="100"/>
                                            <p:tgtEl>
                                              <p:spTgt spid="84"/>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84"/>
                                            </p:tgtEl>
                                          </p:cBhvr>
                                          <p:to x="80000" y="100000"/>
                                        </p:animScale>
                                        <p:anim by="(#ppt_w*0.10)" calcmode="lin" valueType="num">
                                          <p:cBhvr>
                                            <p:cTn id="45" dur="50" autoRev="1" fill="hold">
                                              <p:stCondLst>
                                                <p:cond delay="0"/>
                                              </p:stCondLst>
                                            </p:cTn>
                                            <p:tgtEl>
                                              <p:spTgt spid="84"/>
                                            </p:tgtEl>
                                            <p:attrNameLst>
                                              <p:attrName>ppt_x</p:attrName>
                                            </p:attrNameLst>
                                          </p:cBhvr>
                                        </p:anim>
                                        <p:anim by="(-#ppt_w*0.10)" calcmode="lin" valueType="num">
                                          <p:cBhvr>
                                            <p:cTn id="46" dur="50" autoRev="1" fill="hold">
                                              <p:stCondLst>
                                                <p:cond delay="0"/>
                                              </p:stCondLst>
                                            </p:cTn>
                                            <p:tgtEl>
                                              <p:spTgt spid="84"/>
                                            </p:tgtEl>
                                            <p:attrNameLst>
                                              <p:attrName>ppt_y</p:attrName>
                                            </p:attrNameLst>
                                          </p:cBhvr>
                                        </p:anim>
                                        <p:animRot by="-480000">
                                          <p:cBhvr>
                                            <p:cTn id="47" dur="50" autoRev="1" fill="hold">
                                              <p:stCondLst>
                                                <p:cond delay="0"/>
                                              </p:stCondLst>
                                            </p:cTn>
                                            <p:tgtEl>
                                              <p:spTgt spid="84"/>
                                            </p:tgtEl>
                                            <p:attrNameLst>
                                              <p:attrName>r</p:attrName>
                                            </p:attrNameLst>
                                          </p:cBhvr>
                                        </p:animRot>
                                      </p:childTnLst>
                                    </p:cTn>
                                  </p:par>
                                </p:childTnLst>
                              </p:cTn>
                            </p:par>
                            <p:par>
                              <p:cTn id="48" fill="hold">
                                <p:stCondLst>
                                  <p:cond delay="5460"/>
                                </p:stCondLst>
                                <p:childTnLst>
                                  <p:par>
                                    <p:cTn id="49" presetID="16" presetClass="entr" presetSubtype="37"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barn(outVertical)">
                                          <p:cBhvr>
                                            <p:cTn id="51" dur="500"/>
                                            <p:tgtEl>
                                              <p:spTgt spid="86"/>
                                            </p:tgtEl>
                                          </p:cBhvr>
                                        </p:animEffect>
                                      </p:childTnLst>
                                    </p:cTn>
                                  </p:par>
                                </p:childTnLst>
                              </p:cTn>
                            </p:par>
                            <p:par>
                              <p:cTn id="52" fill="hold">
                                <p:stCondLst>
                                  <p:cond delay="5960"/>
                                </p:stCondLst>
                                <p:childTnLst>
                                  <p:par>
                                    <p:cTn id="53" presetID="2" presetClass="entr" presetSubtype="1" fill="hold" grpId="0" nodeType="afterEffect" p14:presetBounceEnd="50000">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14:bounceEnd="50000">
                                          <p:cBhvr additive="base">
                                            <p:cTn id="55" dur="500" fill="hold"/>
                                            <p:tgtEl>
                                              <p:spTgt spid="85"/>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85"/>
                                            </p:tgtEl>
                                            <p:attrNameLst>
                                              <p:attrName>ppt_y</p:attrName>
                                            </p:attrNameLst>
                                          </p:cBhvr>
                                          <p:tavLst>
                                            <p:tav tm="0">
                                              <p:val>
                                                <p:strVal val="0-#ppt_h/2"/>
                                              </p:val>
                                            </p:tav>
                                            <p:tav tm="100000">
                                              <p:val>
                                                <p:strVal val="#ppt_y"/>
                                              </p:val>
                                            </p:tav>
                                          </p:tavLst>
                                        </p:anim>
                                      </p:childTnLst>
                                    </p:cTn>
                                  </p:par>
                                </p:childTnLst>
                              </p:cTn>
                            </p:par>
                            <p:par>
                              <p:cTn id="57" fill="hold">
                                <p:stCondLst>
                                  <p:cond delay="646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7"/>
                                            </p:tgtEl>
                                            <p:attrNameLst>
                                              <p:attrName>style.visibility</p:attrName>
                                            </p:attrNameLst>
                                          </p:cBhvr>
                                          <p:to>
                                            <p:strVal val="visible"/>
                                          </p:to>
                                        </p:set>
                                        <p:animEffect transition="in" filter="wipe(left)">
                                          <p:cBhvr>
                                            <p:cTn id="60" dur="100"/>
                                            <p:tgtEl>
                                              <p:spTgt spid="87"/>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7"/>
                                            </p:tgtEl>
                                          </p:cBhvr>
                                          <p:to x="80000" y="100000"/>
                                        </p:animScale>
                                        <p:anim by="(#ppt_w*0.10)" calcmode="lin" valueType="num">
                                          <p:cBhvr>
                                            <p:cTn id="63" dur="50" autoRev="1" fill="hold">
                                              <p:stCondLst>
                                                <p:cond delay="0"/>
                                              </p:stCondLst>
                                            </p:cTn>
                                            <p:tgtEl>
                                              <p:spTgt spid="87"/>
                                            </p:tgtEl>
                                            <p:attrNameLst>
                                              <p:attrName>ppt_x</p:attrName>
                                            </p:attrNameLst>
                                          </p:cBhvr>
                                        </p:anim>
                                        <p:anim by="(-#ppt_w*0.10)" calcmode="lin" valueType="num">
                                          <p:cBhvr>
                                            <p:cTn id="64" dur="50" autoRev="1" fill="hold">
                                              <p:stCondLst>
                                                <p:cond delay="0"/>
                                              </p:stCondLst>
                                            </p:cTn>
                                            <p:tgtEl>
                                              <p:spTgt spid="87"/>
                                            </p:tgtEl>
                                            <p:attrNameLst>
                                              <p:attrName>ppt_y</p:attrName>
                                            </p:attrNameLst>
                                          </p:cBhvr>
                                        </p:anim>
                                        <p:animRot by="-480000">
                                          <p:cBhvr>
                                            <p:cTn id="65" dur="50" autoRev="1" fill="hold">
                                              <p:stCondLst>
                                                <p:cond delay="0"/>
                                              </p:stCondLst>
                                            </p:cTn>
                                            <p:tgtEl>
                                              <p:spTgt spid="87"/>
                                            </p:tgtEl>
                                            <p:attrNameLst>
                                              <p:attrName>r</p:attrName>
                                            </p:attrNameLst>
                                          </p:cBhvr>
                                        </p:animRot>
                                      </p:childTnLst>
                                    </p:cTn>
                                  </p:par>
                                </p:childTnLst>
                              </p:cTn>
                            </p:par>
                            <p:par>
                              <p:cTn id="66" fill="hold">
                                <p:stCondLst>
                                  <p:cond delay="8869"/>
                                </p:stCondLst>
                                <p:childTnLst>
                                  <p:par>
                                    <p:cTn id="67" presetID="16" presetClass="entr" presetSubtype="37"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barn(outVertical)">
                                          <p:cBhvr>
                                            <p:cTn id="69" dur="500"/>
                                            <p:tgtEl>
                                              <p:spTgt spid="89"/>
                                            </p:tgtEl>
                                          </p:cBhvr>
                                        </p:animEffect>
                                      </p:childTnLst>
                                    </p:cTn>
                                  </p:par>
                                </p:childTnLst>
                              </p:cTn>
                            </p:par>
                            <p:par>
                              <p:cTn id="70" fill="hold">
                                <p:stCondLst>
                                  <p:cond delay="936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14:bounceEnd="50000">
                                          <p:cBhvr additive="base">
                                            <p:cTn id="73" dur="500" fill="hold"/>
                                            <p:tgtEl>
                                              <p:spTgt spid="8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88"/>
                                            </p:tgtEl>
                                            <p:attrNameLst>
                                              <p:attrName>ppt_y</p:attrName>
                                            </p:attrNameLst>
                                          </p:cBhvr>
                                          <p:tavLst>
                                            <p:tav tm="0">
                                              <p:val>
                                                <p:strVal val="0-#ppt_h/2"/>
                                              </p:val>
                                            </p:tav>
                                            <p:tav tm="100000">
                                              <p:val>
                                                <p:strVal val="#ppt_y"/>
                                              </p:val>
                                            </p:tav>
                                          </p:tavLst>
                                        </p:anim>
                                      </p:childTnLst>
                                    </p:cTn>
                                  </p:par>
                                </p:childTnLst>
                              </p:cTn>
                            </p:par>
                            <p:par>
                              <p:cTn id="75" fill="hold">
                                <p:stCondLst>
                                  <p:cond delay="9869"/>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90"/>
                                            </p:tgtEl>
                                            <p:attrNameLst>
                                              <p:attrName>style.visibility</p:attrName>
                                            </p:attrNameLst>
                                          </p:cBhvr>
                                          <p:to>
                                            <p:strVal val="visible"/>
                                          </p:to>
                                        </p:set>
                                        <p:animEffect transition="in" filter="wipe(left)">
                                          <p:cBhvr>
                                            <p:cTn id="78" dur="100"/>
                                            <p:tgtEl>
                                              <p:spTgt spid="90"/>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90"/>
                                            </p:tgtEl>
                                          </p:cBhvr>
                                          <p:to x="80000" y="100000"/>
                                        </p:animScale>
                                        <p:anim by="(#ppt_w*0.10)" calcmode="lin" valueType="num">
                                          <p:cBhvr>
                                            <p:cTn id="81" dur="50" autoRev="1" fill="hold">
                                              <p:stCondLst>
                                                <p:cond delay="0"/>
                                              </p:stCondLst>
                                            </p:cTn>
                                            <p:tgtEl>
                                              <p:spTgt spid="90"/>
                                            </p:tgtEl>
                                            <p:attrNameLst>
                                              <p:attrName>ppt_x</p:attrName>
                                            </p:attrNameLst>
                                          </p:cBhvr>
                                        </p:anim>
                                        <p:anim by="(-#ppt_w*0.10)" calcmode="lin" valueType="num">
                                          <p:cBhvr>
                                            <p:cTn id="82" dur="50" autoRev="1" fill="hold">
                                              <p:stCondLst>
                                                <p:cond delay="0"/>
                                              </p:stCondLst>
                                            </p:cTn>
                                            <p:tgtEl>
                                              <p:spTgt spid="90"/>
                                            </p:tgtEl>
                                            <p:attrNameLst>
                                              <p:attrName>ppt_y</p:attrName>
                                            </p:attrNameLst>
                                          </p:cBhvr>
                                        </p:anim>
                                        <p:animRot by="-480000">
                                          <p:cBhvr>
                                            <p:cTn id="83" dur="50" autoRev="1" fill="hold">
                                              <p:stCondLst>
                                                <p:cond delay="0"/>
                                              </p:stCondLst>
                                            </p:cTn>
                                            <p:tgtEl>
                                              <p:spTgt spid="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66" grpId="0" animBg="1"/>
          <p:bldP spid="65" grpId="0" animBg="1"/>
          <p:bldP spid="67" grpId="0" animBg="1"/>
          <p:bldP spid="84" grpId="0"/>
          <p:bldP spid="84" grpId="1"/>
          <p:bldP spid="85" grpId="0" animBg="1"/>
          <p:bldP spid="86" grpId="0" animBg="1"/>
          <p:bldP spid="87" grpId="0"/>
          <p:bldP spid="87" grpId="1"/>
          <p:bldP spid="88" grpId="0" animBg="1"/>
          <p:bldP spid="89" grpId="0" animBg="1"/>
          <p:bldP spid="90" grpId="0"/>
          <p:bldP spid="9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049"/>
                                </p:stCondLst>
                                <p:childTnLst>
                                  <p:par>
                                    <p:cTn id="17" presetID="14" presetClass="entr" presetSubtype="1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randombar(horizontal)">
                                          <p:cBhvr>
                                            <p:cTn id="19" dur="500"/>
                                            <p:tgtEl>
                                              <p:spTgt spid="67"/>
                                            </p:tgtEl>
                                          </p:cBhvr>
                                        </p:animEffect>
                                      </p:childTnLst>
                                    </p:cTn>
                                  </p:par>
                                </p:childTnLst>
                              </p:cTn>
                            </p:par>
                            <p:par>
                              <p:cTn id="20" fill="hold">
                                <p:stCondLst>
                                  <p:cond delay="1549"/>
                                </p:stCondLst>
                                <p:childTnLst>
                                  <p:par>
                                    <p:cTn id="21" presetID="22" presetClass="entr" presetSubtype="8"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par>
                                    <p:cTn id="24" presetID="22" presetClass="entr" presetSubtype="8"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par>
                                    <p:cTn id="27" presetID="22" presetClass="entr" presetSubtype="8"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par>
                              <p:cTn id="30" fill="hold">
                                <p:stCondLst>
                                  <p:cond delay="2049"/>
                                </p:stCondLst>
                                <p:childTnLst>
                                  <p:par>
                                    <p:cTn id="31" presetID="16" presetClass="entr" presetSubtype="37"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barn(outVertical)">
                                          <p:cBhvr>
                                            <p:cTn id="33" dur="500"/>
                                            <p:tgtEl>
                                              <p:spTgt spid="65"/>
                                            </p:tgtEl>
                                          </p:cBhvr>
                                        </p:animEffect>
                                      </p:childTnLst>
                                    </p:cTn>
                                  </p:par>
                                </p:childTnLst>
                              </p:cTn>
                            </p:par>
                            <p:par>
                              <p:cTn id="34" fill="hold">
                                <p:stCondLst>
                                  <p:cond delay="2549"/>
                                </p:stCondLst>
                                <p:childTnLst>
                                  <p:par>
                                    <p:cTn id="35" presetID="2" presetClass="entr" presetSubtype="1"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0-#ppt_h/2"/>
                                              </p:val>
                                            </p:tav>
                                            <p:tav tm="100000">
                                              <p:val>
                                                <p:strVal val="#ppt_y"/>
                                              </p:val>
                                            </p:tav>
                                          </p:tavLst>
                                        </p:anim>
                                      </p:childTnLst>
                                    </p:cTn>
                                  </p:par>
                                </p:childTnLst>
                              </p:cTn>
                            </p:par>
                            <p:par>
                              <p:cTn id="39" fill="hold">
                                <p:stCondLst>
                                  <p:cond delay="304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84"/>
                                            </p:tgtEl>
                                            <p:attrNameLst>
                                              <p:attrName>style.visibility</p:attrName>
                                            </p:attrNameLst>
                                          </p:cBhvr>
                                          <p:to>
                                            <p:strVal val="visible"/>
                                          </p:to>
                                        </p:set>
                                        <p:animEffect transition="in" filter="wipe(left)">
                                          <p:cBhvr>
                                            <p:cTn id="42" dur="100"/>
                                            <p:tgtEl>
                                              <p:spTgt spid="84"/>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84"/>
                                            </p:tgtEl>
                                          </p:cBhvr>
                                          <p:to x="80000" y="100000"/>
                                        </p:animScale>
                                        <p:anim by="(#ppt_w*0.10)" calcmode="lin" valueType="num">
                                          <p:cBhvr>
                                            <p:cTn id="45" dur="50" autoRev="1" fill="hold">
                                              <p:stCondLst>
                                                <p:cond delay="0"/>
                                              </p:stCondLst>
                                            </p:cTn>
                                            <p:tgtEl>
                                              <p:spTgt spid="84"/>
                                            </p:tgtEl>
                                            <p:attrNameLst>
                                              <p:attrName>ppt_x</p:attrName>
                                            </p:attrNameLst>
                                          </p:cBhvr>
                                        </p:anim>
                                        <p:anim by="(-#ppt_w*0.10)" calcmode="lin" valueType="num">
                                          <p:cBhvr>
                                            <p:cTn id="46" dur="50" autoRev="1" fill="hold">
                                              <p:stCondLst>
                                                <p:cond delay="0"/>
                                              </p:stCondLst>
                                            </p:cTn>
                                            <p:tgtEl>
                                              <p:spTgt spid="84"/>
                                            </p:tgtEl>
                                            <p:attrNameLst>
                                              <p:attrName>ppt_y</p:attrName>
                                            </p:attrNameLst>
                                          </p:cBhvr>
                                        </p:anim>
                                        <p:animRot by="-480000">
                                          <p:cBhvr>
                                            <p:cTn id="47" dur="50" autoRev="1" fill="hold">
                                              <p:stCondLst>
                                                <p:cond delay="0"/>
                                              </p:stCondLst>
                                            </p:cTn>
                                            <p:tgtEl>
                                              <p:spTgt spid="84"/>
                                            </p:tgtEl>
                                            <p:attrNameLst>
                                              <p:attrName>r</p:attrName>
                                            </p:attrNameLst>
                                          </p:cBhvr>
                                        </p:animRot>
                                      </p:childTnLst>
                                    </p:cTn>
                                  </p:par>
                                </p:childTnLst>
                              </p:cTn>
                            </p:par>
                            <p:par>
                              <p:cTn id="48" fill="hold">
                                <p:stCondLst>
                                  <p:cond delay="5460"/>
                                </p:stCondLst>
                                <p:childTnLst>
                                  <p:par>
                                    <p:cTn id="49" presetID="16" presetClass="entr" presetSubtype="37"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barn(outVertical)">
                                          <p:cBhvr>
                                            <p:cTn id="51" dur="500"/>
                                            <p:tgtEl>
                                              <p:spTgt spid="86"/>
                                            </p:tgtEl>
                                          </p:cBhvr>
                                        </p:animEffect>
                                      </p:childTnLst>
                                    </p:cTn>
                                  </p:par>
                                </p:childTnLst>
                              </p:cTn>
                            </p:par>
                            <p:par>
                              <p:cTn id="52" fill="hold">
                                <p:stCondLst>
                                  <p:cond delay="5960"/>
                                </p:stCondLst>
                                <p:childTnLst>
                                  <p:par>
                                    <p:cTn id="53" presetID="2" presetClass="entr" presetSubtype="1"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ppt_x"/>
                                              </p:val>
                                            </p:tav>
                                            <p:tav tm="100000">
                                              <p:val>
                                                <p:strVal val="#ppt_x"/>
                                              </p:val>
                                            </p:tav>
                                          </p:tavLst>
                                        </p:anim>
                                        <p:anim calcmode="lin" valueType="num">
                                          <p:cBhvr additive="base">
                                            <p:cTn id="56" dur="500" fill="hold"/>
                                            <p:tgtEl>
                                              <p:spTgt spid="85"/>
                                            </p:tgtEl>
                                            <p:attrNameLst>
                                              <p:attrName>ppt_y</p:attrName>
                                            </p:attrNameLst>
                                          </p:cBhvr>
                                          <p:tavLst>
                                            <p:tav tm="0">
                                              <p:val>
                                                <p:strVal val="0-#ppt_h/2"/>
                                              </p:val>
                                            </p:tav>
                                            <p:tav tm="100000">
                                              <p:val>
                                                <p:strVal val="#ppt_y"/>
                                              </p:val>
                                            </p:tav>
                                          </p:tavLst>
                                        </p:anim>
                                      </p:childTnLst>
                                    </p:cTn>
                                  </p:par>
                                </p:childTnLst>
                              </p:cTn>
                            </p:par>
                            <p:par>
                              <p:cTn id="57" fill="hold">
                                <p:stCondLst>
                                  <p:cond delay="646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7"/>
                                            </p:tgtEl>
                                            <p:attrNameLst>
                                              <p:attrName>style.visibility</p:attrName>
                                            </p:attrNameLst>
                                          </p:cBhvr>
                                          <p:to>
                                            <p:strVal val="visible"/>
                                          </p:to>
                                        </p:set>
                                        <p:animEffect transition="in" filter="wipe(left)">
                                          <p:cBhvr>
                                            <p:cTn id="60" dur="100"/>
                                            <p:tgtEl>
                                              <p:spTgt spid="87"/>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7"/>
                                            </p:tgtEl>
                                          </p:cBhvr>
                                          <p:to x="80000" y="100000"/>
                                        </p:animScale>
                                        <p:anim by="(#ppt_w*0.10)" calcmode="lin" valueType="num">
                                          <p:cBhvr>
                                            <p:cTn id="63" dur="50" autoRev="1" fill="hold">
                                              <p:stCondLst>
                                                <p:cond delay="0"/>
                                              </p:stCondLst>
                                            </p:cTn>
                                            <p:tgtEl>
                                              <p:spTgt spid="87"/>
                                            </p:tgtEl>
                                            <p:attrNameLst>
                                              <p:attrName>ppt_x</p:attrName>
                                            </p:attrNameLst>
                                          </p:cBhvr>
                                        </p:anim>
                                        <p:anim by="(-#ppt_w*0.10)" calcmode="lin" valueType="num">
                                          <p:cBhvr>
                                            <p:cTn id="64" dur="50" autoRev="1" fill="hold">
                                              <p:stCondLst>
                                                <p:cond delay="0"/>
                                              </p:stCondLst>
                                            </p:cTn>
                                            <p:tgtEl>
                                              <p:spTgt spid="87"/>
                                            </p:tgtEl>
                                            <p:attrNameLst>
                                              <p:attrName>ppt_y</p:attrName>
                                            </p:attrNameLst>
                                          </p:cBhvr>
                                        </p:anim>
                                        <p:animRot by="-480000">
                                          <p:cBhvr>
                                            <p:cTn id="65" dur="50" autoRev="1" fill="hold">
                                              <p:stCondLst>
                                                <p:cond delay="0"/>
                                              </p:stCondLst>
                                            </p:cTn>
                                            <p:tgtEl>
                                              <p:spTgt spid="87"/>
                                            </p:tgtEl>
                                            <p:attrNameLst>
                                              <p:attrName>r</p:attrName>
                                            </p:attrNameLst>
                                          </p:cBhvr>
                                        </p:animRot>
                                      </p:childTnLst>
                                    </p:cTn>
                                  </p:par>
                                </p:childTnLst>
                              </p:cTn>
                            </p:par>
                            <p:par>
                              <p:cTn id="66" fill="hold">
                                <p:stCondLst>
                                  <p:cond delay="8869"/>
                                </p:stCondLst>
                                <p:childTnLst>
                                  <p:par>
                                    <p:cTn id="67" presetID="16" presetClass="entr" presetSubtype="37"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barn(outVertical)">
                                          <p:cBhvr>
                                            <p:cTn id="69" dur="500"/>
                                            <p:tgtEl>
                                              <p:spTgt spid="89"/>
                                            </p:tgtEl>
                                          </p:cBhvr>
                                        </p:animEffect>
                                      </p:childTnLst>
                                    </p:cTn>
                                  </p:par>
                                </p:childTnLst>
                              </p:cTn>
                            </p:par>
                            <p:par>
                              <p:cTn id="70" fill="hold">
                                <p:stCondLst>
                                  <p:cond delay="9369"/>
                                </p:stCondLst>
                                <p:childTnLst>
                                  <p:par>
                                    <p:cTn id="71" presetID="2" presetClass="entr" presetSubtype="1"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0-#ppt_h/2"/>
                                              </p:val>
                                            </p:tav>
                                            <p:tav tm="100000">
                                              <p:val>
                                                <p:strVal val="#ppt_y"/>
                                              </p:val>
                                            </p:tav>
                                          </p:tavLst>
                                        </p:anim>
                                      </p:childTnLst>
                                    </p:cTn>
                                  </p:par>
                                </p:childTnLst>
                              </p:cTn>
                            </p:par>
                            <p:par>
                              <p:cTn id="75" fill="hold">
                                <p:stCondLst>
                                  <p:cond delay="9869"/>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90"/>
                                            </p:tgtEl>
                                            <p:attrNameLst>
                                              <p:attrName>style.visibility</p:attrName>
                                            </p:attrNameLst>
                                          </p:cBhvr>
                                          <p:to>
                                            <p:strVal val="visible"/>
                                          </p:to>
                                        </p:set>
                                        <p:animEffect transition="in" filter="wipe(left)">
                                          <p:cBhvr>
                                            <p:cTn id="78" dur="100"/>
                                            <p:tgtEl>
                                              <p:spTgt spid="90"/>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90"/>
                                            </p:tgtEl>
                                          </p:cBhvr>
                                          <p:to x="80000" y="100000"/>
                                        </p:animScale>
                                        <p:anim by="(#ppt_w*0.10)" calcmode="lin" valueType="num">
                                          <p:cBhvr>
                                            <p:cTn id="81" dur="50" autoRev="1" fill="hold">
                                              <p:stCondLst>
                                                <p:cond delay="0"/>
                                              </p:stCondLst>
                                            </p:cTn>
                                            <p:tgtEl>
                                              <p:spTgt spid="90"/>
                                            </p:tgtEl>
                                            <p:attrNameLst>
                                              <p:attrName>ppt_x</p:attrName>
                                            </p:attrNameLst>
                                          </p:cBhvr>
                                        </p:anim>
                                        <p:anim by="(-#ppt_w*0.10)" calcmode="lin" valueType="num">
                                          <p:cBhvr>
                                            <p:cTn id="82" dur="50" autoRev="1" fill="hold">
                                              <p:stCondLst>
                                                <p:cond delay="0"/>
                                              </p:stCondLst>
                                            </p:cTn>
                                            <p:tgtEl>
                                              <p:spTgt spid="90"/>
                                            </p:tgtEl>
                                            <p:attrNameLst>
                                              <p:attrName>ppt_y</p:attrName>
                                            </p:attrNameLst>
                                          </p:cBhvr>
                                        </p:anim>
                                        <p:animRot by="-480000">
                                          <p:cBhvr>
                                            <p:cTn id="83" dur="50" autoRev="1" fill="hold">
                                              <p:stCondLst>
                                                <p:cond delay="0"/>
                                              </p:stCondLst>
                                            </p:cTn>
                                            <p:tgtEl>
                                              <p:spTgt spid="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66" grpId="0" animBg="1"/>
          <p:bldP spid="65" grpId="0" animBg="1"/>
          <p:bldP spid="67" grpId="0" animBg="1"/>
          <p:bldP spid="84" grpId="0"/>
          <p:bldP spid="84" grpId="1"/>
          <p:bldP spid="85" grpId="0" animBg="1"/>
          <p:bldP spid="86" grpId="0" animBg="1"/>
          <p:bldP spid="87" grpId="0"/>
          <p:bldP spid="87" grpId="1"/>
          <p:bldP spid="88" grpId="0" animBg="1"/>
          <p:bldP spid="89" grpId="0" animBg="1"/>
          <p:bldP spid="90" grpId="0"/>
          <p:bldP spid="90"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6" name="流程图: 离页连接符 5"/>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170432" y="476672"/>
            <a:ext cx="1210588" cy="707886"/>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国外研究</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综述</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6" name="Arc 3"/>
          <p:cNvSpPr/>
          <p:nvPr/>
        </p:nvSpPr>
        <p:spPr bwMode="auto">
          <a:xfrm rot="7873550">
            <a:off x="5522442" y="4237839"/>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47" name="Arc 4"/>
          <p:cNvSpPr/>
          <p:nvPr/>
        </p:nvSpPr>
        <p:spPr bwMode="auto">
          <a:xfrm rot="3306815">
            <a:off x="6486835" y="3409124"/>
            <a:ext cx="1276980" cy="1273634"/>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48" name="Arc 5"/>
          <p:cNvSpPr/>
          <p:nvPr/>
        </p:nvSpPr>
        <p:spPr bwMode="auto">
          <a:xfrm rot="11977892">
            <a:off x="4514379" y="3590139"/>
            <a:ext cx="1211262"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nvGrpSpPr>
          <p:cNvPr id="49" name="Group 6"/>
          <p:cNvGrpSpPr/>
          <p:nvPr/>
        </p:nvGrpSpPr>
        <p:grpSpPr bwMode="auto">
          <a:xfrm>
            <a:off x="4587404" y="2005839"/>
            <a:ext cx="3022600" cy="3022600"/>
            <a:chOff x="3923" y="1888"/>
            <a:chExt cx="1406" cy="1406"/>
          </a:xfrm>
        </p:grpSpPr>
        <p:sp>
          <p:nvSpPr>
            <p:cNvPr id="149" name="Line 7"/>
            <p:cNvSpPr>
              <a:spLocks noChangeShapeType="1"/>
            </p:cNvSpPr>
            <p:nvPr/>
          </p:nvSpPr>
          <p:spPr bwMode="auto">
            <a:xfrm flipH="1">
              <a:off x="4150" y="1888"/>
              <a:ext cx="499" cy="1406"/>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0" name="Line 8"/>
            <p:cNvSpPr>
              <a:spLocks noChangeShapeType="1"/>
            </p:cNvSpPr>
            <p:nvPr/>
          </p:nvSpPr>
          <p:spPr bwMode="auto">
            <a:xfrm>
              <a:off x="4649" y="1888"/>
              <a:ext cx="454" cy="1406"/>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1" name="Line 9"/>
            <p:cNvSpPr>
              <a:spLocks noChangeShapeType="1"/>
            </p:cNvSpPr>
            <p:nvPr/>
          </p:nvSpPr>
          <p:spPr bwMode="auto">
            <a:xfrm flipH="1">
              <a:off x="4150" y="2432"/>
              <a:ext cx="1179" cy="862"/>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2" name="Line 10"/>
            <p:cNvSpPr>
              <a:spLocks noChangeShapeType="1"/>
            </p:cNvSpPr>
            <p:nvPr/>
          </p:nvSpPr>
          <p:spPr bwMode="auto">
            <a:xfrm>
              <a:off x="3923" y="2432"/>
              <a:ext cx="1180" cy="862"/>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3" name="Line 11"/>
            <p:cNvSpPr>
              <a:spLocks noChangeShapeType="1"/>
            </p:cNvSpPr>
            <p:nvPr/>
          </p:nvSpPr>
          <p:spPr bwMode="auto">
            <a:xfrm flipV="1">
              <a:off x="3923" y="2432"/>
              <a:ext cx="1391" cy="0"/>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50" name="Arc 12"/>
          <p:cNvSpPr/>
          <p:nvPr/>
        </p:nvSpPr>
        <p:spPr bwMode="auto">
          <a:xfrm rot="16542568">
            <a:off x="4728692" y="2104239"/>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02" name="Oval 68"/>
          <p:cNvSpPr>
            <a:spLocks noChangeArrowheads="1"/>
          </p:cNvSpPr>
          <p:nvPr/>
        </p:nvSpPr>
        <p:spPr bwMode="gray">
          <a:xfrm>
            <a:off x="7106766" y="2811616"/>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2</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6" name="Arc 98"/>
          <p:cNvSpPr/>
          <p:nvPr/>
        </p:nvSpPr>
        <p:spPr bwMode="auto">
          <a:xfrm rot="21229832">
            <a:off x="6243166" y="2094714"/>
            <a:ext cx="1211263"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71" name="Oval 68"/>
          <p:cNvSpPr>
            <a:spLocks noChangeArrowheads="1"/>
          </p:cNvSpPr>
          <p:nvPr/>
        </p:nvSpPr>
        <p:spPr bwMode="gray">
          <a:xfrm>
            <a:off x="5629935" y="1611616"/>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1</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2" name="Oval 68"/>
          <p:cNvSpPr>
            <a:spLocks noChangeArrowheads="1"/>
          </p:cNvSpPr>
          <p:nvPr/>
        </p:nvSpPr>
        <p:spPr bwMode="gray">
          <a:xfrm>
            <a:off x="6665178" y="4565294"/>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3</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3" name="Oval 68"/>
          <p:cNvSpPr>
            <a:spLocks noChangeArrowheads="1"/>
          </p:cNvSpPr>
          <p:nvPr/>
        </p:nvSpPr>
        <p:spPr bwMode="gray">
          <a:xfrm>
            <a:off x="4691513" y="4565294"/>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4</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4" name="Oval 68"/>
          <p:cNvSpPr>
            <a:spLocks noChangeArrowheads="1"/>
          </p:cNvSpPr>
          <p:nvPr/>
        </p:nvSpPr>
        <p:spPr bwMode="gray">
          <a:xfrm>
            <a:off x="4074115" y="2811616"/>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5</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6" name="TextBox 175"/>
          <p:cNvSpPr txBox="1"/>
          <p:nvPr/>
        </p:nvSpPr>
        <p:spPr>
          <a:xfrm>
            <a:off x="7165823" y="1473348"/>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a:t>
            </a:r>
            <a:r>
              <a:rPr lang="zh-CN" altLang="en-US" sz="1400" smtClean="0">
                <a:solidFill>
                  <a:sysClr val="windowText" lastClr="000000"/>
                </a:solidFill>
                <a:latin typeface="微软雅黑" panose="020B0503020204020204" pitchFamily="34" charset="-122"/>
                <a:ea typeface="微软雅黑" panose="020B0503020204020204" pitchFamily="34" charset="-122"/>
              </a:rPr>
              <a:t>粘贴。</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177" name="TextBox 176"/>
          <p:cNvSpPr txBox="1"/>
          <p:nvPr/>
        </p:nvSpPr>
        <p:spPr>
          <a:xfrm>
            <a:off x="7194030" y="1116811"/>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178" name="TextBox 177"/>
          <p:cNvSpPr txBox="1"/>
          <p:nvPr/>
        </p:nvSpPr>
        <p:spPr>
          <a:xfrm>
            <a:off x="8327454" y="3050857"/>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a:t>
            </a:r>
            <a:r>
              <a:rPr lang="zh-CN" altLang="en-US" sz="1400" smtClean="0">
                <a:solidFill>
                  <a:sysClr val="windowText" lastClr="000000"/>
                </a:solidFill>
                <a:latin typeface="微软雅黑" panose="020B0503020204020204" pitchFamily="34" charset="-122"/>
                <a:ea typeface="微软雅黑" panose="020B0503020204020204" pitchFamily="34" charset="-122"/>
              </a:rPr>
              <a:t>粘贴。</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179" name="TextBox 178"/>
          <p:cNvSpPr txBox="1"/>
          <p:nvPr/>
        </p:nvSpPr>
        <p:spPr>
          <a:xfrm>
            <a:off x="8355661" y="2694320"/>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180" name="TextBox 179"/>
          <p:cNvSpPr txBox="1"/>
          <p:nvPr/>
        </p:nvSpPr>
        <p:spPr>
          <a:xfrm>
            <a:off x="7831796" y="4872701"/>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a:t>
            </a:r>
            <a:r>
              <a:rPr lang="zh-CN" altLang="en-US" sz="1400" smtClean="0">
                <a:solidFill>
                  <a:sysClr val="windowText" lastClr="000000"/>
                </a:solidFill>
                <a:latin typeface="微软雅黑" panose="020B0503020204020204" pitchFamily="34" charset="-122"/>
                <a:ea typeface="微软雅黑" panose="020B0503020204020204" pitchFamily="34" charset="-122"/>
              </a:rPr>
              <a:t>粘贴。</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181" name="TextBox 180"/>
          <p:cNvSpPr txBox="1"/>
          <p:nvPr/>
        </p:nvSpPr>
        <p:spPr>
          <a:xfrm>
            <a:off x="7860003" y="4516164"/>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182" name="TextBox 181"/>
          <p:cNvSpPr txBox="1"/>
          <p:nvPr/>
        </p:nvSpPr>
        <p:spPr>
          <a:xfrm>
            <a:off x="2126488" y="4872701"/>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a:t>
            </a:r>
            <a:r>
              <a:rPr lang="zh-CN" altLang="en-US" sz="1400" smtClean="0">
                <a:solidFill>
                  <a:sysClr val="windowText" lastClr="000000"/>
                </a:solidFill>
                <a:latin typeface="微软雅黑" panose="020B0503020204020204" pitchFamily="34" charset="-122"/>
                <a:ea typeface="微软雅黑" panose="020B0503020204020204" pitchFamily="34" charset="-122"/>
              </a:rPr>
              <a:t>粘贴。</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183" name="TextBox 182"/>
          <p:cNvSpPr txBox="1"/>
          <p:nvPr/>
        </p:nvSpPr>
        <p:spPr>
          <a:xfrm>
            <a:off x="2154695" y="4516164"/>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184" name="TextBox 183"/>
          <p:cNvSpPr txBox="1"/>
          <p:nvPr/>
        </p:nvSpPr>
        <p:spPr>
          <a:xfrm>
            <a:off x="1535853" y="2850802"/>
            <a:ext cx="2448272" cy="932563"/>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a:t>
            </a:r>
            <a:r>
              <a:rPr lang="zh-CN" altLang="en-US" sz="1400" smtClean="0">
                <a:solidFill>
                  <a:sysClr val="windowText" lastClr="000000"/>
                </a:solidFill>
                <a:latin typeface="微软雅黑" panose="020B0503020204020204" pitchFamily="34" charset="-122"/>
                <a:ea typeface="微软雅黑" panose="020B0503020204020204" pitchFamily="34" charset="-122"/>
              </a:rPr>
              <a:t>粘贴。</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185" name="TextBox 184"/>
          <p:cNvSpPr txBox="1"/>
          <p:nvPr/>
        </p:nvSpPr>
        <p:spPr>
          <a:xfrm>
            <a:off x="1564060" y="2494265"/>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6"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in)">
                                          <p:cBhvr>
                                            <p:cTn id="19" dur="2000"/>
                                            <p:tgtEl>
                                              <p:spTgt spid="49"/>
                                            </p:tgtEl>
                                          </p:cBhvr>
                                        </p:animEffect>
                                      </p:childTnLst>
                                    </p:cTn>
                                  </p:par>
                                </p:childTnLst>
                              </p:cTn>
                            </p:par>
                            <p:par>
                              <p:cTn id="20" fill="hold">
                                <p:stCondLst>
                                  <p:cond delay="3250"/>
                                </p:stCondLst>
                                <p:childTnLst>
                                  <p:par>
                                    <p:cTn id="21" presetID="49" presetClass="entr" presetSubtype="0" decel="100000" fill="hold" grpId="0" nodeType="after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p:cTn id="23" dur="500" fill="hold"/>
                                            <p:tgtEl>
                                              <p:spTgt spid="171"/>
                                            </p:tgtEl>
                                            <p:attrNameLst>
                                              <p:attrName>ppt_w</p:attrName>
                                            </p:attrNameLst>
                                          </p:cBhvr>
                                          <p:tavLst>
                                            <p:tav tm="0">
                                              <p:val>
                                                <p:fltVal val="0"/>
                                              </p:val>
                                            </p:tav>
                                            <p:tav tm="100000">
                                              <p:val>
                                                <p:strVal val="#ppt_w"/>
                                              </p:val>
                                            </p:tav>
                                          </p:tavLst>
                                        </p:anim>
                                        <p:anim calcmode="lin" valueType="num">
                                          <p:cBhvr>
                                            <p:cTn id="24" dur="500" fill="hold"/>
                                            <p:tgtEl>
                                              <p:spTgt spid="171"/>
                                            </p:tgtEl>
                                            <p:attrNameLst>
                                              <p:attrName>ppt_h</p:attrName>
                                            </p:attrNameLst>
                                          </p:cBhvr>
                                          <p:tavLst>
                                            <p:tav tm="0">
                                              <p:val>
                                                <p:fltVal val="0"/>
                                              </p:val>
                                            </p:tav>
                                            <p:tav tm="100000">
                                              <p:val>
                                                <p:strVal val="#ppt_h"/>
                                              </p:val>
                                            </p:tav>
                                          </p:tavLst>
                                        </p:anim>
                                        <p:anim calcmode="lin" valueType="num">
                                          <p:cBhvr>
                                            <p:cTn id="25" dur="500" fill="hold"/>
                                            <p:tgtEl>
                                              <p:spTgt spid="171"/>
                                            </p:tgtEl>
                                            <p:attrNameLst>
                                              <p:attrName>style.rotation</p:attrName>
                                            </p:attrNameLst>
                                          </p:cBhvr>
                                          <p:tavLst>
                                            <p:tav tm="0">
                                              <p:val>
                                                <p:fltVal val="360"/>
                                              </p:val>
                                            </p:tav>
                                            <p:tav tm="100000">
                                              <p:val>
                                                <p:fltVal val="0"/>
                                              </p:val>
                                            </p:tav>
                                          </p:tavLst>
                                        </p:anim>
                                        <p:animEffect transition="in" filter="fade">
                                          <p:cBhvr>
                                            <p:cTn id="26" dur="500"/>
                                            <p:tgtEl>
                                              <p:spTgt spid="171"/>
                                            </p:tgtEl>
                                          </p:cBhvr>
                                        </p:animEffect>
                                      </p:childTnLst>
                                    </p:cTn>
                                  </p:par>
                                </p:childTnLst>
                              </p:cTn>
                            </p:par>
                            <p:par>
                              <p:cTn id="27" fill="hold">
                                <p:stCondLst>
                                  <p:cond delay="375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177"/>
                                            </p:tgtEl>
                                            <p:attrNameLst>
                                              <p:attrName>style.visibility</p:attrName>
                                            </p:attrNameLst>
                                          </p:cBhvr>
                                          <p:to>
                                            <p:strVal val="visible"/>
                                          </p:to>
                                        </p:set>
                                        <p:anim calcmode="lin" valueType="num">
                                          <p:cBhvr>
                                            <p:cTn id="30" dur="250" fill="hold"/>
                                            <p:tgtEl>
                                              <p:spTgt spid="177"/>
                                            </p:tgtEl>
                                            <p:attrNameLst>
                                              <p:attrName>ppt_x</p:attrName>
                                            </p:attrNameLst>
                                          </p:cBhvr>
                                          <p:tavLst>
                                            <p:tav tm="0">
                                              <p:val>
                                                <p:strVal val="#ppt_x"/>
                                              </p:val>
                                            </p:tav>
                                            <p:tav tm="100000">
                                              <p:val>
                                                <p:strVal val="#ppt_x"/>
                                              </p:val>
                                            </p:tav>
                                          </p:tavLst>
                                        </p:anim>
                                        <p:anim calcmode="lin" valueType="num">
                                          <p:cBhvr>
                                            <p:cTn id="31" dur="250" fill="hold"/>
                                            <p:tgtEl>
                                              <p:spTgt spid="177"/>
                                            </p:tgtEl>
                                            <p:attrNameLst>
                                              <p:attrName>ppt_y</p:attrName>
                                            </p:attrNameLst>
                                          </p:cBhvr>
                                          <p:tavLst>
                                            <p:tav tm="0">
                                              <p:val>
                                                <p:strVal val="#ppt_y-#ppt_h/2"/>
                                              </p:val>
                                            </p:tav>
                                            <p:tav tm="100000">
                                              <p:val>
                                                <p:strVal val="#ppt_y"/>
                                              </p:val>
                                            </p:tav>
                                          </p:tavLst>
                                        </p:anim>
                                        <p:anim calcmode="lin" valueType="num">
                                          <p:cBhvr>
                                            <p:cTn id="32" dur="250" fill="hold"/>
                                            <p:tgtEl>
                                              <p:spTgt spid="177"/>
                                            </p:tgtEl>
                                            <p:attrNameLst>
                                              <p:attrName>ppt_w</p:attrName>
                                            </p:attrNameLst>
                                          </p:cBhvr>
                                          <p:tavLst>
                                            <p:tav tm="0">
                                              <p:val>
                                                <p:strVal val="#ppt_w"/>
                                              </p:val>
                                            </p:tav>
                                            <p:tav tm="100000">
                                              <p:val>
                                                <p:strVal val="#ppt_w"/>
                                              </p:val>
                                            </p:tav>
                                          </p:tavLst>
                                        </p:anim>
                                        <p:anim calcmode="lin" valueType="num">
                                          <p:cBhvr>
                                            <p:cTn id="33" dur="250" fill="hold"/>
                                            <p:tgtEl>
                                              <p:spTgt spid="177"/>
                                            </p:tgtEl>
                                            <p:attrNameLst>
                                              <p:attrName>ppt_h</p:attrName>
                                            </p:attrNameLst>
                                          </p:cBhvr>
                                          <p:tavLst>
                                            <p:tav tm="0">
                                              <p:val>
                                                <p:fltVal val="0"/>
                                              </p:val>
                                            </p:tav>
                                            <p:tav tm="100000">
                                              <p:val>
                                                <p:strVal val="#ppt_h"/>
                                              </p:val>
                                            </p:tav>
                                          </p:tavLst>
                                        </p:anim>
                                      </p:childTnLst>
                                    </p:cTn>
                                  </p:par>
                                </p:childTnLst>
                              </p:cTn>
                            </p:par>
                            <p:par>
                              <p:cTn id="34" fill="hold">
                                <p:stCondLst>
                                  <p:cond delay="43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176"/>
                                            </p:tgtEl>
                                            <p:attrNameLst>
                                              <p:attrName>style.visibility</p:attrName>
                                            </p:attrNameLst>
                                          </p:cBhvr>
                                          <p:to>
                                            <p:strVal val="visible"/>
                                          </p:to>
                                        </p:set>
                                        <p:animEffect transition="in" filter="wipe(left)">
                                          <p:cBhvr>
                                            <p:cTn id="37" dur="100"/>
                                            <p:tgtEl>
                                              <p:spTgt spid="176"/>
                                            </p:tgtEl>
                                          </p:cBhvr>
                                        </p:animEffect>
                                      </p:childTnLst>
                                    </p:cTn>
                                  </p:par>
                                  <p:par>
                                    <p:cTn id="38" presetID="36" presetClass="emph" presetSubtype="0" fill="hold" grpId="1" nodeType="withEffect">
                                      <p:stCondLst>
                                        <p:cond delay="0"/>
                                      </p:stCondLst>
                                      <p:iterate type="lt">
                                        <p:tmPct val="30000"/>
                                      </p:iterate>
                                      <p:childTnLst>
                                        <p:animScale>
                                          <p:cBhvr>
                                            <p:cTn id="39" dur="50" autoRev="1" fill="hold">
                                              <p:stCondLst>
                                                <p:cond delay="0"/>
                                              </p:stCondLst>
                                            </p:cTn>
                                            <p:tgtEl>
                                              <p:spTgt spid="176"/>
                                            </p:tgtEl>
                                          </p:cBhvr>
                                          <p:to x="80000" y="100000"/>
                                        </p:animScale>
                                        <p:anim by="(#ppt_w*0.10)" calcmode="lin" valueType="num">
                                          <p:cBhvr>
                                            <p:cTn id="40" dur="50" autoRev="1" fill="hold">
                                              <p:stCondLst>
                                                <p:cond delay="0"/>
                                              </p:stCondLst>
                                            </p:cTn>
                                            <p:tgtEl>
                                              <p:spTgt spid="176"/>
                                            </p:tgtEl>
                                            <p:attrNameLst>
                                              <p:attrName>ppt_x</p:attrName>
                                            </p:attrNameLst>
                                          </p:cBhvr>
                                        </p:anim>
                                        <p:anim by="(-#ppt_w*0.10)" calcmode="lin" valueType="num">
                                          <p:cBhvr>
                                            <p:cTn id="41" dur="50" autoRev="1" fill="hold">
                                              <p:stCondLst>
                                                <p:cond delay="0"/>
                                              </p:stCondLst>
                                            </p:cTn>
                                            <p:tgtEl>
                                              <p:spTgt spid="176"/>
                                            </p:tgtEl>
                                            <p:attrNameLst>
                                              <p:attrName>ppt_y</p:attrName>
                                            </p:attrNameLst>
                                          </p:cBhvr>
                                        </p:anim>
                                        <p:animRot by="-480000">
                                          <p:cBhvr>
                                            <p:cTn id="42" dur="50" autoRev="1" fill="hold">
                                              <p:stCondLst>
                                                <p:cond delay="0"/>
                                              </p:stCondLst>
                                            </p:cTn>
                                            <p:tgtEl>
                                              <p:spTgt spid="176"/>
                                            </p:tgtEl>
                                            <p:attrNameLst>
                                              <p:attrName>r</p:attrName>
                                            </p:attrNameLst>
                                          </p:cBhvr>
                                        </p:animRot>
                                      </p:childTnLst>
                                    </p:cTn>
                                  </p:par>
                                </p:childTnLst>
                              </p:cTn>
                            </p:par>
                            <p:par>
                              <p:cTn id="43" fill="hold">
                                <p:stCondLst>
                                  <p:cond delay="5269"/>
                                </p:stCondLst>
                                <p:childTnLst>
                                  <p:par>
                                    <p:cTn id="44" presetID="22" presetClass="entr" presetSubtype="1"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par>
                              <p:cTn id="47" fill="hold">
                                <p:stCondLst>
                                  <p:cond delay="5769"/>
                                </p:stCondLst>
                                <p:childTnLst>
                                  <p:par>
                                    <p:cTn id="48" presetID="49" presetClass="entr" presetSubtype="0" decel="100000" fill="hold" grpId="0" nodeType="afterEffect">
                                      <p:stCondLst>
                                        <p:cond delay="0"/>
                                      </p:stCondLst>
                                      <p:childTnLst>
                                        <p:set>
                                          <p:cBhvr>
                                            <p:cTn id="49" dur="1" fill="hold">
                                              <p:stCondLst>
                                                <p:cond delay="0"/>
                                              </p:stCondLst>
                                            </p:cTn>
                                            <p:tgtEl>
                                              <p:spTgt spid="102"/>
                                            </p:tgtEl>
                                            <p:attrNameLst>
                                              <p:attrName>style.visibility</p:attrName>
                                            </p:attrNameLst>
                                          </p:cBhvr>
                                          <p:to>
                                            <p:strVal val="visible"/>
                                          </p:to>
                                        </p:set>
                                        <p:anim calcmode="lin" valueType="num">
                                          <p:cBhvr>
                                            <p:cTn id="50" dur="500" fill="hold"/>
                                            <p:tgtEl>
                                              <p:spTgt spid="102"/>
                                            </p:tgtEl>
                                            <p:attrNameLst>
                                              <p:attrName>ppt_w</p:attrName>
                                            </p:attrNameLst>
                                          </p:cBhvr>
                                          <p:tavLst>
                                            <p:tav tm="0">
                                              <p:val>
                                                <p:fltVal val="0"/>
                                              </p:val>
                                            </p:tav>
                                            <p:tav tm="100000">
                                              <p:val>
                                                <p:strVal val="#ppt_w"/>
                                              </p:val>
                                            </p:tav>
                                          </p:tavLst>
                                        </p:anim>
                                        <p:anim calcmode="lin" valueType="num">
                                          <p:cBhvr>
                                            <p:cTn id="51" dur="500" fill="hold"/>
                                            <p:tgtEl>
                                              <p:spTgt spid="102"/>
                                            </p:tgtEl>
                                            <p:attrNameLst>
                                              <p:attrName>ppt_h</p:attrName>
                                            </p:attrNameLst>
                                          </p:cBhvr>
                                          <p:tavLst>
                                            <p:tav tm="0">
                                              <p:val>
                                                <p:fltVal val="0"/>
                                              </p:val>
                                            </p:tav>
                                            <p:tav tm="100000">
                                              <p:val>
                                                <p:strVal val="#ppt_h"/>
                                              </p:val>
                                            </p:tav>
                                          </p:tavLst>
                                        </p:anim>
                                        <p:anim calcmode="lin" valueType="num">
                                          <p:cBhvr>
                                            <p:cTn id="52" dur="500" fill="hold"/>
                                            <p:tgtEl>
                                              <p:spTgt spid="102"/>
                                            </p:tgtEl>
                                            <p:attrNameLst>
                                              <p:attrName>style.rotation</p:attrName>
                                            </p:attrNameLst>
                                          </p:cBhvr>
                                          <p:tavLst>
                                            <p:tav tm="0">
                                              <p:val>
                                                <p:fltVal val="360"/>
                                              </p:val>
                                            </p:tav>
                                            <p:tav tm="100000">
                                              <p:val>
                                                <p:fltVal val="0"/>
                                              </p:val>
                                            </p:tav>
                                          </p:tavLst>
                                        </p:anim>
                                        <p:animEffect transition="in" filter="fade">
                                          <p:cBhvr>
                                            <p:cTn id="53" dur="500"/>
                                            <p:tgtEl>
                                              <p:spTgt spid="102"/>
                                            </p:tgtEl>
                                          </p:cBhvr>
                                        </p:animEffect>
                                      </p:childTnLst>
                                    </p:cTn>
                                  </p:par>
                                </p:childTnLst>
                              </p:cTn>
                            </p:par>
                            <p:par>
                              <p:cTn id="54" fill="hold">
                                <p:stCondLst>
                                  <p:cond delay="626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179"/>
                                            </p:tgtEl>
                                            <p:attrNameLst>
                                              <p:attrName>style.visibility</p:attrName>
                                            </p:attrNameLst>
                                          </p:cBhvr>
                                          <p:to>
                                            <p:strVal val="visible"/>
                                          </p:to>
                                        </p:set>
                                        <p:anim calcmode="lin" valueType="num">
                                          <p:cBhvr>
                                            <p:cTn id="57" dur="250" fill="hold"/>
                                            <p:tgtEl>
                                              <p:spTgt spid="179"/>
                                            </p:tgtEl>
                                            <p:attrNameLst>
                                              <p:attrName>ppt_x</p:attrName>
                                            </p:attrNameLst>
                                          </p:cBhvr>
                                          <p:tavLst>
                                            <p:tav tm="0">
                                              <p:val>
                                                <p:strVal val="#ppt_x"/>
                                              </p:val>
                                            </p:tav>
                                            <p:tav tm="100000">
                                              <p:val>
                                                <p:strVal val="#ppt_x"/>
                                              </p:val>
                                            </p:tav>
                                          </p:tavLst>
                                        </p:anim>
                                        <p:anim calcmode="lin" valueType="num">
                                          <p:cBhvr>
                                            <p:cTn id="58" dur="250" fill="hold"/>
                                            <p:tgtEl>
                                              <p:spTgt spid="179"/>
                                            </p:tgtEl>
                                            <p:attrNameLst>
                                              <p:attrName>ppt_y</p:attrName>
                                            </p:attrNameLst>
                                          </p:cBhvr>
                                          <p:tavLst>
                                            <p:tav tm="0">
                                              <p:val>
                                                <p:strVal val="#ppt_y-#ppt_h/2"/>
                                              </p:val>
                                            </p:tav>
                                            <p:tav tm="100000">
                                              <p:val>
                                                <p:strVal val="#ppt_y"/>
                                              </p:val>
                                            </p:tav>
                                          </p:tavLst>
                                        </p:anim>
                                        <p:anim calcmode="lin" valueType="num">
                                          <p:cBhvr>
                                            <p:cTn id="59" dur="250" fill="hold"/>
                                            <p:tgtEl>
                                              <p:spTgt spid="179"/>
                                            </p:tgtEl>
                                            <p:attrNameLst>
                                              <p:attrName>ppt_w</p:attrName>
                                            </p:attrNameLst>
                                          </p:cBhvr>
                                          <p:tavLst>
                                            <p:tav tm="0">
                                              <p:val>
                                                <p:strVal val="#ppt_w"/>
                                              </p:val>
                                            </p:tav>
                                            <p:tav tm="100000">
                                              <p:val>
                                                <p:strVal val="#ppt_w"/>
                                              </p:val>
                                            </p:tav>
                                          </p:tavLst>
                                        </p:anim>
                                        <p:anim calcmode="lin" valueType="num">
                                          <p:cBhvr>
                                            <p:cTn id="60" dur="250" fill="hold"/>
                                            <p:tgtEl>
                                              <p:spTgt spid="179"/>
                                            </p:tgtEl>
                                            <p:attrNameLst>
                                              <p:attrName>ppt_h</p:attrName>
                                            </p:attrNameLst>
                                          </p:cBhvr>
                                          <p:tavLst>
                                            <p:tav tm="0">
                                              <p:val>
                                                <p:fltVal val="0"/>
                                              </p:val>
                                            </p:tav>
                                            <p:tav tm="100000">
                                              <p:val>
                                                <p:strVal val="#ppt_h"/>
                                              </p:val>
                                            </p:tav>
                                          </p:tavLst>
                                        </p:anim>
                                      </p:childTnLst>
                                    </p:cTn>
                                  </p:par>
                                </p:childTnLst>
                              </p:cTn>
                            </p:par>
                            <p:par>
                              <p:cTn id="61" fill="hold">
                                <p:stCondLst>
                                  <p:cond delay="6819"/>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178"/>
                                            </p:tgtEl>
                                            <p:attrNameLst>
                                              <p:attrName>style.visibility</p:attrName>
                                            </p:attrNameLst>
                                          </p:cBhvr>
                                          <p:to>
                                            <p:strVal val="visible"/>
                                          </p:to>
                                        </p:set>
                                        <p:animEffect transition="in" filter="wipe(left)">
                                          <p:cBhvr>
                                            <p:cTn id="64" dur="100"/>
                                            <p:tgtEl>
                                              <p:spTgt spid="178"/>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178"/>
                                            </p:tgtEl>
                                          </p:cBhvr>
                                          <p:to x="80000" y="100000"/>
                                        </p:animScale>
                                        <p:anim by="(#ppt_w*0.10)" calcmode="lin" valueType="num">
                                          <p:cBhvr>
                                            <p:cTn id="67" dur="50" autoRev="1" fill="hold">
                                              <p:stCondLst>
                                                <p:cond delay="0"/>
                                              </p:stCondLst>
                                            </p:cTn>
                                            <p:tgtEl>
                                              <p:spTgt spid="178"/>
                                            </p:tgtEl>
                                            <p:attrNameLst>
                                              <p:attrName>ppt_x</p:attrName>
                                            </p:attrNameLst>
                                          </p:cBhvr>
                                        </p:anim>
                                        <p:anim by="(-#ppt_w*0.10)" calcmode="lin" valueType="num">
                                          <p:cBhvr>
                                            <p:cTn id="68" dur="50" autoRev="1" fill="hold">
                                              <p:stCondLst>
                                                <p:cond delay="0"/>
                                              </p:stCondLst>
                                            </p:cTn>
                                            <p:tgtEl>
                                              <p:spTgt spid="178"/>
                                            </p:tgtEl>
                                            <p:attrNameLst>
                                              <p:attrName>ppt_y</p:attrName>
                                            </p:attrNameLst>
                                          </p:cBhvr>
                                        </p:anim>
                                        <p:animRot by="-480000">
                                          <p:cBhvr>
                                            <p:cTn id="69" dur="50" autoRev="1" fill="hold">
                                              <p:stCondLst>
                                                <p:cond delay="0"/>
                                              </p:stCondLst>
                                            </p:cTn>
                                            <p:tgtEl>
                                              <p:spTgt spid="178"/>
                                            </p:tgtEl>
                                            <p:attrNameLst>
                                              <p:attrName>r</p:attrName>
                                            </p:attrNameLst>
                                          </p:cBhvr>
                                        </p:animRot>
                                      </p:childTnLst>
                                    </p:cTn>
                                  </p:par>
                                </p:childTnLst>
                              </p:cTn>
                            </p:par>
                            <p:par>
                              <p:cTn id="70" fill="hold">
                                <p:stCondLst>
                                  <p:cond delay="7789"/>
                                </p:stCondLst>
                                <p:childTnLst>
                                  <p:par>
                                    <p:cTn id="71" presetID="22" presetClass="entr" presetSubtype="1"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500"/>
                                            <p:tgtEl>
                                              <p:spTgt spid="47"/>
                                            </p:tgtEl>
                                          </p:cBhvr>
                                        </p:animEffect>
                                      </p:childTnLst>
                                    </p:cTn>
                                  </p:par>
                                </p:childTnLst>
                              </p:cTn>
                            </p:par>
                            <p:par>
                              <p:cTn id="74" fill="hold">
                                <p:stCondLst>
                                  <p:cond delay="8289"/>
                                </p:stCondLst>
                                <p:childTnLst>
                                  <p:par>
                                    <p:cTn id="75" presetID="49" presetClass="entr" presetSubtype="0" decel="100000" fill="hold" grpId="0" nodeType="afterEffect">
                                      <p:stCondLst>
                                        <p:cond delay="0"/>
                                      </p:stCondLst>
                                      <p:childTnLst>
                                        <p:set>
                                          <p:cBhvr>
                                            <p:cTn id="76" dur="1" fill="hold">
                                              <p:stCondLst>
                                                <p:cond delay="0"/>
                                              </p:stCondLst>
                                            </p:cTn>
                                            <p:tgtEl>
                                              <p:spTgt spid="172"/>
                                            </p:tgtEl>
                                            <p:attrNameLst>
                                              <p:attrName>style.visibility</p:attrName>
                                            </p:attrNameLst>
                                          </p:cBhvr>
                                          <p:to>
                                            <p:strVal val="visible"/>
                                          </p:to>
                                        </p:set>
                                        <p:anim calcmode="lin" valueType="num">
                                          <p:cBhvr>
                                            <p:cTn id="77" dur="500" fill="hold"/>
                                            <p:tgtEl>
                                              <p:spTgt spid="172"/>
                                            </p:tgtEl>
                                            <p:attrNameLst>
                                              <p:attrName>ppt_w</p:attrName>
                                            </p:attrNameLst>
                                          </p:cBhvr>
                                          <p:tavLst>
                                            <p:tav tm="0">
                                              <p:val>
                                                <p:fltVal val="0"/>
                                              </p:val>
                                            </p:tav>
                                            <p:tav tm="100000">
                                              <p:val>
                                                <p:strVal val="#ppt_w"/>
                                              </p:val>
                                            </p:tav>
                                          </p:tavLst>
                                        </p:anim>
                                        <p:anim calcmode="lin" valueType="num">
                                          <p:cBhvr>
                                            <p:cTn id="78" dur="500" fill="hold"/>
                                            <p:tgtEl>
                                              <p:spTgt spid="172"/>
                                            </p:tgtEl>
                                            <p:attrNameLst>
                                              <p:attrName>ppt_h</p:attrName>
                                            </p:attrNameLst>
                                          </p:cBhvr>
                                          <p:tavLst>
                                            <p:tav tm="0">
                                              <p:val>
                                                <p:fltVal val="0"/>
                                              </p:val>
                                            </p:tav>
                                            <p:tav tm="100000">
                                              <p:val>
                                                <p:strVal val="#ppt_h"/>
                                              </p:val>
                                            </p:tav>
                                          </p:tavLst>
                                        </p:anim>
                                        <p:anim calcmode="lin" valueType="num">
                                          <p:cBhvr>
                                            <p:cTn id="79" dur="500" fill="hold"/>
                                            <p:tgtEl>
                                              <p:spTgt spid="172"/>
                                            </p:tgtEl>
                                            <p:attrNameLst>
                                              <p:attrName>style.rotation</p:attrName>
                                            </p:attrNameLst>
                                          </p:cBhvr>
                                          <p:tavLst>
                                            <p:tav tm="0">
                                              <p:val>
                                                <p:fltVal val="360"/>
                                              </p:val>
                                            </p:tav>
                                            <p:tav tm="100000">
                                              <p:val>
                                                <p:fltVal val="0"/>
                                              </p:val>
                                            </p:tav>
                                          </p:tavLst>
                                        </p:anim>
                                        <p:animEffect transition="in" filter="fade">
                                          <p:cBhvr>
                                            <p:cTn id="80" dur="500"/>
                                            <p:tgtEl>
                                              <p:spTgt spid="172"/>
                                            </p:tgtEl>
                                          </p:cBhvr>
                                        </p:animEffect>
                                      </p:childTnLst>
                                    </p:cTn>
                                  </p:par>
                                </p:childTnLst>
                              </p:cTn>
                            </p:par>
                            <p:par>
                              <p:cTn id="81" fill="hold">
                                <p:stCondLst>
                                  <p:cond delay="8789"/>
                                </p:stCondLst>
                                <p:childTnLst>
                                  <p:par>
                                    <p:cTn id="82" presetID="17" presetClass="entr" presetSubtype="1" fill="hold" grpId="0" nodeType="afterEffect">
                                      <p:stCondLst>
                                        <p:cond delay="0"/>
                                      </p:stCondLst>
                                      <p:iterate type="lt">
                                        <p:tmPct val="40000"/>
                                      </p:iterate>
                                      <p:childTnLst>
                                        <p:set>
                                          <p:cBhvr>
                                            <p:cTn id="83" dur="1" fill="hold">
                                              <p:stCondLst>
                                                <p:cond delay="0"/>
                                              </p:stCondLst>
                                            </p:cTn>
                                            <p:tgtEl>
                                              <p:spTgt spid="181"/>
                                            </p:tgtEl>
                                            <p:attrNameLst>
                                              <p:attrName>style.visibility</p:attrName>
                                            </p:attrNameLst>
                                          </p:cBhvr>
                                          <p:to>
                                            <p:strVal val="visible"/>
                                          </p:to>
                                        </p:set>
                                        <p:anim calcmode="lin" valueType="num">
                                          <p:cBhvr>
                                            <p:cTn id="84" dur="250" fill="hold"/>
                                            <p:tgtEl>
                                              <p:spTgt spid="181"/>
                                            </p:tgtEl>
                                            <p:attrNameLst>
                                              <p:attrName>ppt_x</p:attrName>
                                            </p:attrNameLst>
                                          </p:cBhvr>
                                          <p:tavLst>
                                            <p:tav tm="0">
                                              <p:val>
                                                <p:strVal val="#ppt_x"/>
                                              </p:val>
                                            </p:tav>
                                            <p:tav tm="100000">
                                              <p:val>
                                                <p:strVal val="#ppt_x"/>
                                              </p:val>
                                            </p:tav>
                                          </p:tavLst>
                                        </p:anim>
                                        <p:anim calcmode="lin" valueType="num">
                                          <p:cBhvr>
                                            <p:cTn id="85" dur="250" fill="hold"/>
                                            <p:tgtEl>
                                              <p:spTgt spid="181"/>
                                            </p:tgtEl>
                                            <p:attrNameLst>
                                              <p:attrName>ppt_y</p:attrName>
                                            </p:attrNameLst>
                                          </p:cBhvr>
                                          <p:tavLst>
                                            <p:tav tm="0">
                                              <p:val>
                                                <p:strVal val="#ppt_y-#ppt_h/2"/>
                                              </p:val>
                                            </p:tav>
                                            <p:tav tm="100000">
                                              <p:val>
                                                <p:strVal val="#ppt_y"/>
                                              </p:val>
                                            </p:tav>
                                          </p:tavLst>
                                        </p:anim>
                                        <p:anim calcmode="lin" valueType="num">
                                          <p:cBhvr>
                                            <p:cTn id="86" dur="250" fill="hold"/>
                                            <p:tgtEl>
                                              <p:spTgt spid="181"/>
                                            </p:tgtEl>
                                            <p:attrNameLst>
                                              <p:attrName>ppt_w</p:attrName>
                                            </p:attrNameLst>
                                          </p:cBhvr>
                                          <p:tavLst>
                                            <p:tav tm="0">
                                              <p:val>
                                                <p:strVal val="#ppt_w"/>
                                              </p:val>
                                            </p:tav>
                                            <p:tav tm="100000">
                                              <p:val>
                                                <p:strVal val="#ppt_w"/>
                                              </p:val>
                                            </p:tav>
                                          </p:tavLst>
                                        </p:anim>
                                        <p:anim calcmode="lin" valueType="num">
                                          <p:cBhvr>
                                            <p:cTn id="87" dur="250" fill="hold"/>
                                            <p:tgtEl>
                                              <p:spTgt spid="181"/>
                                            </p:tgtEl>
                                            <p:attrNameLst>
                                              <p:attrName>ppt_h</p:attrName>
                                            </p:attrNameLst>
                                          </p:cBhvr>
                                          <p:tavLst>
                                            <p:tav tm="0">
                                              <p:val>
                                                <p:fltVal val="0"/>
                                              </p:val>
                                            </p:tav>
                                            <p:tav tm="100000">
                                              <p:val>
                                                <p:strVal val="#ppt_h"/>
                                              </p:val>
                                            </p:tav>
                                          </p:tavLst>
                                        </p:anim>
                                      </p:childTnLst>
                                    </p:cTn>
                                  </p:par>
                                </p:childTnLst>
                              </p:cTn>
                            </p:par>
                            <p:par>
                              <p:cTn id="88" fill="hold">
                                <p:stCondLst>
                                  <p:cond delay="9340"/>
                                </p:stCondLst>
                                <p:childTnLst>
                                  <p:par>
                                    <p:cTn id="89" presetID="22" presetClass="entr" presetSubtype="8" fill="hold" grpId="0" nodeType="afterEffect">
                                      <p:stCondLst>
                                        <p:cond delay="0"/>
                                      </p:stCondLst>
                                      <p:iterate type="lt">
                                        <p:tmPct val="30000"/>
                                      </p:iterate>
                                      <p:childTnLst>
                                        <p:set>
                                          <p:cBhvr>
                                            <p:cTn id="90" dur="1" fill="hold">
                                              <p:stCondLst>
                                                <p:cond delay="0"/>
                                              </p:stCondLst>
                                            </p:cTn>
                                            <p:tgtEl>
                                              <p:spTgt spid="180"/>
                                            </p:tgtEl>
                                            <p:attrNameLst>
                                              <p:attrName>style.visibility</p:attrName>
                                            </p:attrNameLst>
                                          </p:cBhvr>
                                          <p:to>
                                            <p:strVal val="visible"/>
                                          </p:to>
                                        </p:set>
                                        <p:animEffect transition="in" filter="wipe(left)">
                                          <p:cBhvr>
                                            <p:cTn id="91" dur="100"/>
                                            <p:tgtEl>
                                              <p:spTgt spid="180"/>
                                            </p:tgtEl>
                                          </p:cBhvr>
                                        </p:animEffect>
                                      </p:childTnLst>
                                    </p:cTn>
                                  </p:par>
                                  <p:par>
                                    <p:cTn id="92" presetID="36" presetClass="emph" presetSubtype="0" fill="hold" grpId="1" nodeType="withEffect">
                                      <p:stCondLst>
                                        <p:cond delay="0"/>
                                      </p:stCondLst>
                                      <p:iterate type="lt">
                                        <p:tmPct val="30000"/>
                                      </p:iterate>
                                      <p:childTnLst>
                                        <p:animScale>
                                          <p:cBhvr>
                                            <p:cTn id="93" dur="50" autoRev="1" fill="hold">
                                              <p:stCondLst>
                                                <p:cond delay="0"/>
                                              </p:stCondLst>
                                            </p:cTn>
                                            <p:tgtEl>
                                              <p:spTgt spid="180"/>
                                            </p:tgtEl>
                                          </p:cBhvr>
                                          <p:to x="80000" y="100000"/>
                                        </p:animScale>
                                        <p:anim by="(#ppt_w*0.10)" calcmode="lin" valueType="num">
                                          <p:cBhvr>
                                            <p:cTn id="94" dur="50" autoRev="1" fill="hold">
                                              <p:stCondLst>
                                                <p:cond delay="0"/>
                                              </p:stCondLst>
                                            </p:cTn>
                                            <p:tgtEl>
                                              <p:spTgt spid="180"/>
                                            </p:tgtEl>
                                            <p:attrNameLst>
                                              <p:attrName>ppt_x</p:attrName>
                                            </p:attrNameLst>
                                          </p:cBhvr>
                                        </p:anim>
                                        <p:anim by="(-#ppt_w*0.10)" calcmode="lin" valueType="num">
                                          <p:cBhvr>
                                            <p:cTn id="95" dur="50" autoRev="1" fill="hold">
                                              <p:stCondLst>
                                                <p:cond delay="0"/>
                                              </p:stCondLst>
                                            </p:cTn>
                                            <p:tgtEl>
                                              <p:spTgt spid="180"/>
                                            </p:tgtEl>
                                            <p:attrNameLst>
                                              <p:attrName>ppt_y</p:attrName>
                                            </p:attrNameLst>
                                          </p:cBhvr>
                                        </p:anim>
                                        <p:animRot by="-480000">
                                          <p:cBhvr>
                                            <p:cTn id="96" dur="50" autoRev="1" fill="hold">
                                              <p:stCondLst>
                                                <p:cond delay="0"/>
                                              </p:stCondLst>
                                            </p:cTn>
                                            <p:tgtEl>
                                              <p:spTgt spid="180"/>
                                            </p:tgtEl>
                                            <p:attrNameLst>
                                              <p:attrName>r</p:attrName>
                                            </p:attrNameLst>
                                          </p:cBhvr>
                                        </p:animRot>
                                      </p:childTnLst>
                                    </p:cTn>
                                  </p:par>
                                </p:childTnLst>
                              </p:cTn>
                            </p:par>
                            <p:par>
                              <p:cTn id="97" fill="hold">
                                <p:stCondLst>
                                  <p:cond delay="10310"/>
                                </p:stCondLst>
                                <p:childTnLst>
                                  <p:par>
                                    <p:cTn id="98" presetID="22" presetClass="entr" presetSubtype="2"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right)">
                                          <p:cBhvr>
                                            <p:cTn id="100" dur="500"/>
                                            <p:tgtEl>
                                              <p:spTgt spid="46"/>
                                            </p:tgtEl>
                                          </p:cBhvr>
                                        </p:animEffect>
                                      </p:childTnLst>
                                    </p:cTn>
                                  </p:par>
                                </p:childTnLst>
                              </p:cTn>
                            </p:par>
                            <p:par>
                              <p:cTn id="101" fill="hold">
                                <p:stCondLst>
                                  <p:cond delay="10810"/>
                                </p:stCondLst>
                                <p:childTnLst>
                                  <p:par>
                                    <p:cTn id="102" presetID="49" presetClass="entr" presetSubtype="0" decel="100000" fill="hold" grpId="0" nodeType="afterEffect">
                                      <p:stCondLst>
                                        <p:cond delay="0"/>
                                      </p:stCondLst>
                                      <p:childTnLst>
                                        <p:set>
                                          <p:cBhvr>
                                            <p:cTn id="103" dur="1" fill="hold">
                                              <p:stCondLst>
                                                <p:cond delay="0"/>
                                              </p:stCondLst>
                                            </p:cTn>
                                            <p:tgtEl>
                                              <p:spTgt spid="173"/>
                                            </p:tgtEl>
                                            <p:attrNameLst>
                                              <p:attrName>style.visibility</p:attrName>
                                            </p:attrNameLst>
                                          </p:cBhvr>
                                          <p:to>
                                            <p:strVal val="visible"/>
                                          </p:to>
                                        </p:set>
                                        <p:anim calcmode="lin" valueType="num">
                                          <p:cBhvr>
                                            <p:cTn id="104" dur="500" fill="hold"/>
                                            <p:tgtEl>
                                              <p:spTgt spid="173"/>
                                            </p:tgtEl>
                                            <p:attrNameLst>
                                              <p:attrName>ppt_w</p:attrName>
                                            </p:attrNameLst>
                                          </p:cBhvr>
                                          <p:tavLst>
                                            <p:tav tm="0">
                                              <p:val>
                                                <p:fltVal val="0"/>
                                              </p:val>
                                            </p:tav>
                                            <p:tav tm="100000">
                                              <p:val>
                                                <p:strVal val="#ppt_w"/>
                                              </p:val>
                                            </p:tav>
                                          </p:tavLst>
                                        </p:anim>
                                        <p:anim calcmode="lin" valueType="num">
                                          <p:cBhvr>
                                            <p:cTn id="105" dur="500" fill="hold"/>
                                            <p:tgtEl>
                                              <p:spTgt spid="173"/>
                                            </p:tgtEl>
                                            <p:attrNameLst>
                                              <p:attrName>ppt_h</p:attrName>
                                            </p:attrNameLst>
                                          </p:cBhvr>
                                          <p:tavLst>
                                            <p:tav tm="0">
                                              <p:val>
                                                <p:fltVal val="0"/>
                                              </p:val>
                                            </p:tav>
                                            <p:tav tm="100000">
                                              <p:val>
                                                <p:strVal val="#ppt_h"/>
                                              </p:val>
                                            </p:tav>
                                          </p:tavLst>
                                        </p:anim>
                                        <p:anim calcmode="lin" valueType="num">
                                          <p:cBhvr>
                                            <p:cTn id="106" dur="500" fill="hold"/>
                                            <p:tgtEl>
                                              <p:spTgt spid="173"/>
                                            </p:tgtEl>
                                            <p:attrNameLst>
                                              <p:attrName>style.rotation</p:attrName>
                                            </p:attrNameLst>
                                          </p:cBhvr>
                                          <p:tavLst>
                                            <p:tav tm="0">
                                              <p:val>
                                                <p:fltVal val="360"/>
                                              </p:val>
                                            </p:tav>
                                            <p:tav tm="100000">
                                              <p:val>
                                                <p:fltVal val="0"/>
                                              </p:val>
                                            </p:tav>
                                          </p:tavLst>
                                        </p:anim>
                                        <p:animEffect transition="in" filter="fade">
                                          <p:cBhvr>
                                            <p:cTn id="107" dur="500"/>
                                            <p:tgtEl>
                                              <p:spTgt spid="173"/>
                                            </p:tgtEl>
                                          </p:cBhvr>
                                        </p:animEffect>
                                      </p:childTnLst>
                                    </p:cTn>
                                  </p:par>
                                </p:childTnLst>
                              </p:cTn>
                            </p:par>
                            <p:par>
                              <p:cTn id="108" fill="hold">
                                <p:stCondLst>
                                  <p:cond delay="11310"/>
                                </p:stCondLst>
                                <p:childTnLst>
                                  <p:par>
                                    <p:cTn id="109" presetID="17" presetClass="entr" presetSubtype="1" fill="hold" grpId="0" nodeType="afterEffect">
                                      <p:stCondLst>
                                        <p:cond delay="0"/>
                                      </p:stCondLst>
                                      <p:iterate type="lt">
                                        <p:tmPct val="40000"/>
                                      </p:iterate>
                                      <p:childTnLst>
                                        <p:set>
                                          <p:cBhvr>
                                            <p:cTn id="110" dur="1" fill="hold">
                                              <p:stCondLst>
                                                <p:cond delay="0"/>
                                              </p:stCondLst>
                                            </p:cTn>
                                            <p:tgtEl>
                                              <p:spTgt spid="183"/>
                                            </p:tgtEl>
                                            <p:attrNameLst>
                                              <p:attrName>style.visibility</p:attrName>
                                            </p:attrNameLst>
                                          </p:cBhvr>
                                          <p:to>
                                            <p:strVal val="visible"/>
                                          </p:to>
                                        </p:set>
                                        <p:anim calcmode="lin" valueType="num">
                                          <p:cBhvr>
                                            <p:cTn id="111" dur="250" fill="hold"/>
                                            <p:tgtEl>
                                              <p:spTgt spid="183"/>
                                            </p:tgtEl>
                                            <p:attrNameLst>
                                              <p:attrName>ppt_x</p:attrName>
                                            </p:attrNameLst>
                                          </p:cBhvr>
                                          <p:tavLst>
                                            <p:tav tm="0">
                                              <p:val>
                                                <p:strVal val="#ppt_x"/>
                                              </p:val>
                                            </p:tav>
                                            <p:tav tm="100000">
                                              <p:val>
                                                <p:strVal val="#ppt_x"/>
                                              </p:val>
                                            </p:tav>
                                          </p:tavLst>
                                        </p:anim>
                                        <p:anim calcmode="lin" valueType="num">
                                          <p:cBhvr>
                                            <p:cTn id="112" dur="250" fill="hold"/>
                                            <p:tgtEl>
                                              <p:spTgt spid="183"/>
                                            </p:tgtEl>
                                            <p:attrNameLst>
                                              <p:attrName>ppt_y</p:attrName>
                                            </p:attrNameLst>
                                          </p:cBhvr>
                                          <p:tavLst>
                                            <p:tav tm="0">
                                              <p:val>
                                                <p:strVal val="#ppt_y-#ppt_h/2"/>
                                              </p:val>
                                            </p:tav>
                                            <p:tav tm="100000">
                                              <p:val>
                                                <p:strVal val="#ppt_y"/>
                                              </p:val>
                                            </p:tav>
                                          </p:tavLst>
                                        </p:anim>
                                        <p:anim calcmode="lin" valueType="num">
                                          <p:cBhvr>
                                            <p:cTn id="113" dur="250" fill="hold"/>
                                            <p:tgtEl>
                                              <p:spTgt spid="183"/>
                                            </p:tgtEl>
                                            <p:attrNameLst>
                                              <p:attrName>ppt_w</p:attrName>
                                            </p:attrNameLst>
                                          </p:cBhvr>
                                          <p:tavLst>
                                            <p:tav tm="0">
                                              <p:val>
                                                <p:strVal val="#ppt_w"/>
                                              </p:val>
                                            </p:tav>
                                            <p:tav tm="100000">
                                              <p:val>
                                                <p:strVal val="#ppt_w"/>
                                              </p:val>
                                            </p:tav>
                                          </p:tavLst>
                                        </p:anim>
                                        <p:anim calcmode="lin" valueType="num">
                                          <p:cBhvr>
                                            <p:cTn id="114" dur="250" fill="hold"/>
                                            <p:tgtEl>
                                              <p:spTgt spid="183"/>
                                            </p:tgtEl>
                                            <p:attrNameLst>
                                              <p:attrName>ppt_h</p:attrName>
                                            </p:attrNameLst>
                                          </p:cBhvr>
                                          <p:tavLst>
                                            <p:tav tm="0">
                                              <p:val>
                                                <p:fltVal val="0"/>
                                              </p:val>
                                            </p:tav>
                                            <p:tav tm="100000">
                                              <p:val>
                                                <p:strVal val="#ppt_h"/>
                                              </p:val>
                                            </p:tav>
                                          </p:tavLst>
                                        </p:anim>
                                      </p:childTnLst>
                                    </p:cTn>
                                  </p:par>
                                </p:childTnLst>
                              </p:cTn>
                            </p:par>
                            <p:par>
                              <p:cTn id="115" fill="hold">
                                <p:stCondLst>
                                  <p:cond delay="11860"/>
                                </p:stCondLst>
                                <p:childTnLst>
                                  <p:par>
                                    <p:cTn id="116" presetID="22" presetClass="entr" presetSubtype="8" fill="hold" grpId="0" nodeType="afterEffect">
                                      <p:stCondLst>
                                        <p:cond delay="0"/>
                                      </p:stCondLst>
                                      <p:iterate type="lt">
                                        <p:tmPct val="30000"/>
                                      </p:iterate>
                                      <p:childTnLst>
                                        <p:set>
                                          <p:cBhvr>
                                            <p:cTn id="117" dur="1" fill="hold">
                                              <p:stCondLst>
                                                <p:cond delay="0"/>
                                              </p:stCondLst>
                                            </p:cTn>
                                            <p:tgtEl>
                                              <p:spTgt spid="182"/>
                                            </p:tgtEl>
                                            <p:attrNameLst>
                                              <p:attrName>style.visibility</p:attrName>
                                            </p:attrNameLst>
                                          </p:cBhvr>
                                          <p:to>
                                            <p:strVal val="visible"/>
                                          </p:to>
                                        </p:set>
                                        <p:animEffect transition="in" filter="wipe(left)">
                                          <p:cBhvr>
                                            <p:cTn id="118" dur="100"/>
                                            <p:tgtEl>
                                              <p:spTgt spid="182"/>
                                            </p:tgtEl>
                                          </p:cBhvr>
                                        </p:animEffect>
                                      </p:childTnLst>
                                    </p:cTn>
                                  </p:par>
                                  <p:par>
                                    <p:cTn id="119" presetID="36" presetClass="emph" presetSubtype="0" fill="hold" grpId="1" nodeType="withEffect">
                                      <p:stCondLst>
                                        <p:cond delay="0"/>
                                      </p:stCondLst>
                                      <p:iterate type="lt">
                                        <p:tmPct val="30000"/>
                                      </p:iterate>
                                      <p:childTnLst>
                                        <p:animScale>
                                          <p:cBhvr>
                                            <p:cTn id="120" dur="50" autoRev="1" fill="hold">
                                              <p:stCondLst>
                                                <p:cond delay="0"/>
                                              </p:stCondLst>
                                            </p:cTn>
                                            <p:tgtEl>
                                              <p:spTgt spid="182"/>
                                            </p:tgtEl>
                                          </p:cBhvr>
                                          <p:to x="80000" y="100000"/>
                                        </p:animScale>
                                        <p:anim by="(#ppt_w*0.10)" calcmode="lin" valueType="num">
                                          <p:cBhvr>
                                            <p:cTn id="121" dur="50" autoRev="1" fill="hold">
                                              <p:stCondLst>
                                                <p:cond delay="0"/>
                                              </p:stCondLst>
                                            </p:cTn>
                                            <p:tgtEl>
                                              <p:spTgt spid="182"/>
                                            </p:tgtEl>
                                            <p:attrNameLst>
                                              <p:attrName>ppt_x</p:attrName>
                                            </p:attrNameLst>
                                          </p:cBhvr>
                                        </p:anim>
                                        <p:anim by="(-#ppt_w*0.10)" calcmode="lin" valueType="num">
                                          <p:cBhvr>
                                            <p:cTn id="122" dur="50" autoRev="1" fill="hold">
                                              <p:stCondLst>
                                                <p:cond delay="0"/>
                                              </p:stCondLst>
                                            </p:cTn>
                                            <p:tgtEl>
                                              <p:spTgt spid="182"/>
                                            </p:tgtEl>
                                            <p:attrNameLst>
                                              <p:attrName>ppt_y</p:attrName>
                                            </p:attrNameLst>
                                          </p:cBhvr>
                                        </p:anim>
                                        <p:animRot by="-480000">
                                          <p:cBhvr>
                                            <p:cTn id="123" dur="50" autoRev="1" fill="hold">
                                              <p:stCondLst>
                                                <p:cond delay="0"/>
                                              </p:stCondLst>
                                            </p:cTn>
                                            <p:tgtEl>
                                              <p:spTgt spid="182"/>
                                            </p:tgtEl>
                                            <p:attrNameLst>
                                              <p:attrName>r</p:attrName>
                                            </p:attrNameLst>
                                          </p:cBhvr>
                                        </p:animRot>
                                      </p:childTnLst>
                                    </p:cTn>
                                  </p:par>
                                </p:childTnLst>
                              </p:cTn>
                            </p:par>
                            <p:par>
                              <p:cTn id="124" fill="hold">
                                <p:stCondLst>
                                  <p:cond delay="12830"/>
                                </p:stCondLst>
                                <p:childTnLst>
                                  <p:par>
                                    <p:cTn id="125" presetID="22" presetClass="entr" presetSubtype="4"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down)">
                                          <p:cBhvr>
                                            <p:cTn id="127" dur="500"/>
                                            <p:tgtEl>
                                              <p:spTgt spid="48"/>
                                            </p:tgtEl>
                                          </p:cBhvr>
                                        </p:animEffect>
                                      </p:childTnLst>
                                    </p:cTn>
                                  </p:par>
                                </p:childTnLst>
                              </p:cTn>
                            </p:par>
                            <p:par>
                              <p:cTn id="128" fill="hold">
                                <p:stCondLst>
                                  <p:cond delay="13330"/>
                                </p:stCondLst>
                                <p:childTnLst>
                                  <p:par>
                                    <p:cTn id="129" presetID="49" presetClass="entr" presetSubtype="0" decel="100000" fill="hold" grpId="0" nodeType="afterEffect">
                                      <p:stCondLst>
                                        <p:cond delay="0"/>
                                      </p:stCondLst>
                                      <p:childTnLst>
                                        <p:set>
                                          <p:cBhvr>
                                            <p:cTn id="130" dur="1" fill="hold">
                                              <p:stCondLst>
                                                <p:cond delay="0"/>
                                              </p:stCondLst>
                                            </p:cTn>
                                            <p:tgtEl>
                                              <p:spTgt spid="174"/>
                                            </p:tgtEl>
                                            <p:attrNameLst>
                                              <p:attrName>style.visibility</p:attrName>
                                            </p:attrNameLst>
                                          </p:cBhvr>
                                          <p:to>
                                            <p:strVal val="visible"/>
                                          </p:to>
                                        </p:set>
                                        <p:anim calcmode="lin" valueType="num">
                                          <p:cBhvr>
                                            <p:cTn id="131" dur="500" fill="hold"/>
                                            <p:tgtEl>
                                              <p:spTgt spid="174"/>
                                            </p:tgtEl>
                                            <p:attrNameLst>
                                              <p:attrName>ppt_w</p:attrName>
                                            </p:attrNameLst>
                                          </p:cBhvr>
                                          <p:tavLst>
                                            <p:tav tm="0">
                                              <p:val>
                                                <p:fltVal val="0"/>
                                              </p:val>
                                            </p:tav>
                                            <p:tav tm="100000">
                                              <p:val>
                                                <p:strVal val="#ppt_w"/>
                                              </p:val>
                                            </p:tav>
                                          </p:tavLst>
                                        </p:anim>
                                        <p:anim calcmode="lin" valueType="num">
                                          <p:cBhvr>
                                            <p:cTn id="132" dur="500" fill="hold"/>
                                            <p:tgtEl>
                                              <p:spTgt spid="174"/>
                                            </p:tgtEl>
                                            <p:attrNameLst>
                                              <p:attrName>ppt_h</p:attrName>
                                            </p:attrNameLst>
                                          </p:cBhvr>
                                          <p:tavLst>
                                            <p:tav tm="0">
                                              <p:val>
                                                <p:fltVal val="0"/>
                                              </p:val>
                                            </p:tav>
                                            <p:tav tm="100000">
                                              <p:val>
                                                <p:strVal val="#ppt_h"/>
                                              </p:val>
                                            </p:tav>
                                          </p:tavLst>
                                        </p:anim>
                                        <p:anim calcmode="lin" valueType="num">
                                          <p:cBhvr>
                                            <p:cTn id="133" dur="500" fill="hold"/>
                                            <p:tgtEl>
                                              <p:spTgt spid="174"/>
                                            </p:tgtEl>
                                            <p:attrNameLst>
                                              <p:attrName>style.rotation</p:attrName>
                                            </p:attrNameLst>
                                          </p:cBhvr>
                                          <p:tavLst>
                                            <p:tav tm="0">
                                              <p:val>
                                                <p:fltVal val="360"/>
                                              </p:val>
                                            </p:tav>
                                            <p:tav tm="100000">
                                              <p:val>
                                                <p:fltVal val="0"/>
                                              </p:val>
                                            </p:tav>
                                          </p:tavLst>
                                        </p:anim>
                                        <p:animEffect transition="in" filter="fade">
                                          <p:cBhvr>
                                            <p:cTn id="134" dur="500"/>
                                            <p:tgtEl>
                                              <p:spTgt spid="174"/>
                                            </p:tgtEl>
                                          </p:cBhvr>
                                        </p:animEffect>
                                      </p:childTnLst>
                                    </p:cTn>
                                  </p:par>
                                </p:childTnLst>
                              </p:cTn>
                            </p:par>
                            <p:par>
                              <p:cTn id="135" fill="hold">
                                <p:stCondLst>
                                  <p:cond delay="13830"/>
                                </p:stCondLst>
                                <p:childTnLst>
                                  <p:par>
                                    <p:cTn id="136" presetID="17" presetClass="entr" presetSubtype="1" fill="hold" grpId="0" nodeType="afterEffect">
                                      <p:stCondLst>
                                        <p:cond delay="0"/>
                                      </p:stCondLst>
                                      <p:iterate type="lt">
                                        <p:tmPct val="40000"/>
                                      </p:iterate>
                                      <p:childTnLst>
                                        <p:set>
                                          <p:cBhvr>
                                            <p:cTn id="137" dur="1" fill="hold">
                                              <p:stCondLst>
                                                <p:cond delay="0"/>
                                              </p:stCondLst>
                                            </p:cTn>
                                            <p:tgtEl>
                                              <p:spTgt spid="185"/>
                                            </p:tgtEl>
                                            <p:attrNameLst>
                                              <p:attrName>style.visibility</p:attrName>
                                            </p:attrNameLst>
                                          </p:cBhvr>
                                          <p:to>
                                            <p:strVal val="visible"/>
                                          </p:to>
                                        </p:set>
                                        <p:anim calcmode="lin" valueType="num">
                                          <p:cBhvr>
                                            <p:cTn id="138" dur="250" fill="hold"/>
                                            <p:tgtEl>
                                              <p:spTgt spid="185"/>
                                            </p:tgtEl>
                                            <p:attrNameLst>
                                              <p:attrName>ppt_x</p:attrName>
                                            </p:attrNameLst>
                                          </p:cBhvr>
                                          <p:tavLst>
                                            <p:tav tm="0">
                                              <p:val>
                                                <p:strVal val="#ppt_x"/>
                                              </p:val>
                                            </p:tav>
                                            <p:tav tm="100000">
                                              <p:val>
                                                <p:strVal val="#ppt_x"/>
                                              </p:val>
                                            </p:tav>
                                          </p:tavLst>
                                        </p:anim>
                                        <p:anim calcmode="lin" valueType="num">
                                          <p:cBhvr>
                                            <p:cTn id="139" dur="250" fill="hold"/>
                                            <p:tgtEl>
                                              <p:spTgt spid="185"/>
                                            </p:tgtEl>
                                            <p:attrNameLst>
                                              <p:attrName>ppt_y</p:attrName>
                                            </p:attrNameLst>
                                          </p:cBhvr>
                                          <p:tavLst>
                                            <p:tav tm="0">
                                              <p:val>
                                                <p:strVal val="#ppt_y-#ppt_h/2"/>
                                              </p:val>
                                            </p:tav>
                                            <p:tav tm="100000">
                                              <p:val>
                                                <p:strVal val="#ppt_y"/>
                                              </p:val>
                                            </p:tav>
                                          </p:tavLst>
                                        </p:anim>
                                        <p:anim calcmode="lin" valueType="num">
                                          <p:cBhvr>
                                            <p:cTn id="140" dur="250" fill="hold"/>
                                            <p:tgtEl>
                                              <p:spTgt spid="185"/>
                                            </p:tgtEl>
                                            <p:attrNameLst>
                                              <p:attrName>ppt_w</p:attrName>
                                            </p:attrNameLst>
                                          </p:cBhvr>
                                          <p:tavLst>
                                            <p:tav tm="0">
                                              <p:val>
                                                <p:strVal val="#ppt_w"/>
                                              </p:val>
                                            </p:tav>
                                            <p:tav tm="100000">
                                              <p:val>
                                                <p:strVal val="#ppt_w"/>
                                              </p:val>
                                            </p:tav>
                                          </p:tavLst>
                                        </p:anim>
                                        <p:anim calcmode="lin" valueType="num">
                                          <p:cBhvr>
                                            <p:cTn id="141" dur="250" fill="hold"/>
                                            <p:tgtEl>
                                              <p:spTgt spid="185"/>
                                            </p:tgtEl>
                                            <p:attrNameLst>
                                              <p:attrName>ppt_h</p:attrName>
                                            </p:attrNameLst>
                                          </p:cBhvr>
                                          <p:tavLst>
                                            <p:tav tm="0">
                                              <p:val>
                                                <p:fltVal val="0"/>
                                              </p:val>
                                            </p:tav>
                                            <p:tav tm="100000">
                                              <p:val>
                                                <p:strVal val="#ppt_h"/>
                                              </p:val>
                                            </p:tav>
                                          </p:tavLst>
                                        </p:anim>
                                      </p:childTnLst>
                                    </p:cTn>
                                  </p:par>
                                </p:childTnLst>
                              </p:cTn>
                            </p:par>
                            <p:par>
                              <p:cTn id="142" fill="hold">
                                <p:stCondLst>
                                  <p:cond delay="14380"/>
                                </p:stCondLst>
                                <p:childTnLst>
                                  <p:par>
                                    <p:cTn id="143" presetID="22" presetClass="entr" presetSubtype="8" fill="hold" grpId="0" nodeType="afterEffect">
                                      <p:stCondLst>
                                        <p:cond delay="0"/>
                                      </p:stCondLst>
                                      <p:iterate type="lt">
                                        <p:tmPct val="30000"/>
                                      </p:iterate>
                                      <p:childTnLst>
                                        <p:set>
                                          <p:cBhvr>
                                            <p:cTn id="144" dur="1" fill="hold">
                                              <p:stCondLst>
                                                <p:cond delay="0"/>
                                              </p:stCondLst>
                                            </p:cTn>
                                            <p:tgtEl>
                                              <p:spTgt spid="184"/>
                                            </p:tgtEl>
                                            <p:attrNameLst>
                                              <p:attrName>style.visibility</p:attrName>
                                            </p:attrNameLst>
                                          </p:cBhvr>
                                          <p:to>
                                            <p:strVal val="visible"/>
                                          </p:to>
                                        </p:set>
                                        <p:animEffect transition="in" filter="wipe(left)">
                                          <p:cBhvr>
                                            <p:cTn id="145" dur="100"/>
                                            <p:tgtEl>
                                              <p:spTgt spid="184"/>
                                            </p:tgtEl>
                                          </p:cBhvr>
                                        </p:animEffect>
                                      </p:childTnLst>
                                    </p:cTn>
                                  </p:par>
                                  <p:par>
                                    <p:cTn id="146" presetID="36" presetClass="emph" presetSubtype="0" fill="hold" grpId="1" nodeType="withEffect">
                                      <p:stCondLst>
                                        <p:cond delay="0"/>
                                      </p:stCondLst>
                                      <p:iterate type="lt">
                                        <p:tmPct val="30000"/>
                                      </p:iterate>
                                      <p:childTnLst>
                                        <p:animScale>
                                          <p:cBhvr>
                                            <p:cTn id="147" dur="50" autoRev="1" fill="hold">
                                              <p:stCondLst>
                                                <p:cond delay="0"/>
                                              </p:stCondLst>
                                            </p:cTn>
                                            <p:tgtEl>
                                              <p:spTgt spid="184"/>
                                            </p:tgtEl>
                                          </p:cBhvr>
                                          <p:to x="80000" y="100000"/>
                                        </p:animScale>
                                        <p:anim by="(#ppt_w*0.10)" calcmode="lin" valueType="num">
                                          <p:cBhvr>
                                            <p:cTn id="148" dur="50" autoRev="1" fill="hold">
                                              <p:stCondLst>
                                                <p:cond delay="0"/>
                                              </p:stCondLst>
                                            </p:cTn>
                                            <p:tgtEl>
                                              <p:spTgt spid="184"/>
                                            </p:tgtEl>
                                            <p:attrNameLst>
                                              <p:attrName>ppt_x</p:attrName>
                                            </p:attrNameLst>
                                          </p:cBhvr>
                                        </p:anim>
                                        <p:anim by="(-#ppt_w*0.10)" calcmode="lin" valueType="num">
                                          <p:cBhvr>
                                            <p:cTn id="149" dur="50" autoRev="1" fill="hold">
                                              <p:stCondLst>
                                                <p:cond delay="0"/>
                                              </p:stCondLst>
                                            </p:cTn>
                                            <p:tgtEl>
                                              <p:spTgt spid="184"/>
                                            </p:tgtEl>
                                            <p:attrNameLst>
                                              <p:attrName>ppt_y</p:attrName>
                                            </p:attrNameLst>
                                          </p:cBhvr>
                                        </p:anim>
                                        <p:animRot by="-480000">
                                          <p:cBhvr>
                                            <p:cTn id="150" dur="50" autoRev="1" fill="hold">
                                              <p:stCondLst>
                                                <p:cond delay="0"/>
                                              </p:stCondLst>
                                            </p:cTn>
                                            <p:tgtEl>
                                              <p:spTgt spid="184"/>
                                            </p:tgtEl>
                                            <p:attrNameLst>
                                              <p:attrName>r</p:attrName>
                                            </p:attrNameLst>
                                          </p:cBhvr>
                                        </p:animRot>
                                      </p:childTnLst>
                                    </p:cTn>
                                  </p:par>
                                </p:childTnLst>
                              </p:cTn>
                            </p:par>
                            <p:par>
                              <p:cTn id="151" fill="hold">
                                <p:stCondLst>
                                  <p:cond delay="15350"/>
                                </p:stCondLst>
                                <p:childTnLst>
                                  <p:par>
                                    <p:cTn id="152" presetID="22" presetClass="entr" presetSubtype="4" fill="hold" grpId="0" nodeType="afterEffect">
                                      <p:stCondLst>
                                        <p:cond delay="0"/>
                                      </p:stCondLst>
                                      <p:childTnLst>
                                        <p:set>
                                          <p:cBhvr>
                                            <p:cTn id="153" dur="1" fill="hold">
                                              <p:stCondLst>
                                                <p:cond delay="0"/>
                                              </p:stCondLst>
                                            </p:cTn>
                                            <p:tgtEl>
                                              <p:spTgt spid="50"/>
                                            </p:tgtEl>
                                            <p:attrNameLst>
                                              <p:attrName>style.visibility</p:attrName>
                                            </p:attrNameLst>
                                          </p:cBhvr>
                                          <p:to>
                                            <p:strVal val="visible"/>
                                          </p:to>
                                        </p:set>
                                        <p:animEffect transition="in" filter="wipe(down)">
                                          <p:cBhvr>
                                            <p:cTn id="1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6" grpId="0" animBg="1"/>
          <p:bldP spid="47" grpId="0" animBg="1"/>
          <p:bldP spid="48" grpId="0" animBg="1"/>
          <p:bldP spid="50" grpId="0" animBg="1"/>
          <p:bldP spid="102" grpId="0" animBg="1"/>
          <p:bldP spid="56" grpId="0" animBg="1"/>
          <p:bldP spid="171" grpId="0" animBg="1"/>
          <p:bldP spid="172" grpId="0" animBg="1"/>
          <p:bldP spid="173" grpId="0" animBg="1"/>
          <p:bldP spid="174" grpId="0" animBg="1"/>
          <p:bldP spid="176" grpId="0"/>
          <p:bldP spid="176" grpId="1"/>
          <p:bldP spid="177" grpId="0"/>
          <p:bldP spid="178" grpId="0"/>
          <p:bldP spid="178" grpId="1"/>
          <p:bldP spid="179" grpId="0"/>
          <p:bldP spid="180" grpId="0"/>
          <p:bldP spid="180" grpId="1"/>
          <p:bldP spid="181" grpId="0"/>
          <p:bldP spid="182" grpId="0"/>
          <p:bldP spid="182" grpId="1"/>
          <p:bldP spid="183" grpId="0"/>
          <p:bldP spid="184" grpId="0"/>
          <p:bldP spid="184" grpId="1"/>
          <p:bldP spid="18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ppt_h/2"/>
                                              </p:val>
                                            </p:tav>
                                            <p:tav tm="100000">
                                              <p:val>
                                                <p:strVal val="#ppt_y"/>
                                              </p:val>
                                            </p:tav>
                                          </p:tavLst>
                                        </p:anim>
                                        <p:anim calcmode="lin" valueType="num">
                                          <p:cBhvr>
                                            <p:cTn id="14" dur="250" fill="hold"/>
                                            <p:tgtEl>
                                              <p:spTgt spid="7"/>
                                            </p:tgtEl>
                                            <p:attrNameLst>
                                              <p:attrName>ppt_w</p:attrName>
                                            </p:attrNameLst>
                                          </p:cBhvr>
                                          <p:tavLst>
                                            <p:tav tm="0">
                                              <p:val>
                                                <p:strVal val="#ppt_w"/>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6"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in)">
                                          <p:cBhvr>
                                            <p:cTn id="19" dur="2000"/>
                                            <p:tgtEl>
                                              <p:spTgt spid="49"/>
                                            </p:tgtEl>
                                          </p:cBhvr>
                                        </p:animEffect>
                                      </p:childTnLst>
                                    </p:cTn>
                                  </p:par>
                                </p:childTnLst>
                              </p:cTn>
                            </p:par>
                            <p:par>
                              <p:cTn id="20" fill="hold">
                                <p:stCondLst>
                                  <p:cond delay="3250"/>
                                </p:stCondLst>
                                <p:childTnLst>
                                  <p:par>
                                    <p:cTn id="21" presetID="49" presetClass="entr" presetSubtype="0" decel="100000" fill="hold" grpId="0" nodeType="after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p:cTn id="23" dur="500" fill="hold"/>
                                            <p:tgtEl>
                                              <p:spTgt spid="171"/>
                                            </p:tgtEl>
                                            <p:attrNameLst>
                                              <p:attrName>ppt_w</p:attrName>
                                            </p:attrNameLst>
                                          </p:cBhvr>
                                          <p:tavLst>
                                            <p:tav tm="0">
                                              <p:val>
                                                <p:fltVal val="0"/>
                                              </p:val>
                                            </p:tav>
                                            <p:tav tm="100000">
                                              <p:val>
                                                <p:strVal val="#ppt_w"/>
                                              </p:val>
                                            </p:tav>
                                          </p:tavLst>
                                        </p:anim>
                                        <p:anim calcmode="lin" valueType="num">
                                          <p:cBhvr>
                                            <p:cTn id="24" dur="500" fill="hold"/>
                                            <p:tgtEl>
                                              <p:spTgt spid="171"/>
                                            </p:tgtEl>
                                            <p:attrNameLst>
                                              <p:attrName>ppt_h</p:attrName>
                                            </p:attrNameLst>
                                          </p:cBhvr>
                                          <p:tavLst>
                                            <p:tav tm="0">
                                              <p:val>
                                                <p:fltVal val="0"/>
                                              </p:val>
                                            </p:tav>
                                            <p:tav tm="100000">
                                              <p:val>
                                                <p:strVal val="#ppt_h"/>
                                              </p:val>
                                            </p:tav>
                                          </p:tavLst>
                                        </p:anim>
                                        <p:anim calcmode="lin" valueType="num">
                                          <p:cBhvr>
                                            <p:cTn id="25" dur="500" fill="hold"/>
                                            <p:tgtEl>
                                              <p:spTgt spid="171"/>
                                            </p:tgtEl>
                                            <p:attrNameLst>
                                              <p:attrName>style.rotation</p:attrName>
                                            </p:attrNameLst>
                                          </p:cBhvr>
                                          <p:tavLst>
                                            <p:tav tm="0">
                                              <p:val>
                                                <p:fltVal val="360"/>
                                              </p:val>
                                            </p:tav>
                                            <p:tav tm="100000">
                                              <p:val>
                                                <p:fltVal val="0"/>
                                              </p:val>
                                            </p:tav>
                                          </p:tavLst>
                                        </p:anim>
                                        <p:animEffect transition="in" filter="fade">
                                          <p:cBhvr>
                                            <p:cTn id="26" dur="500"/>
                                            <p:tgtEl>
                                              <p:spTgt spid="171"/>
                                            </p:tgtEl>
                                          </p:cBhvr>
                                        </p:animEffect>
                                      </p:childTnLst>
                                    </p:cTn>
                                  </p:par>
                                </p:childTnLst>
                              </p:cTn>
                            </p:par>
                            <p:par>
                              <p:cTn id="27" fill="hold">
                                <p:stCondLst>
                                  <p:cond delay="375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177"/>
                                            </p:tgtEl>
                                            <p:attrNameLst>
                                              <p:attrName>style.visibility</p:attrName>
                                            </p:attrNameLst>
                                          </p:cBhvr>
                                          <p:to>
                                            <p:strVal val="visible"/>
                                          </p:to>
                                        </p:set>
                                        <p:anim calcmode="lin" valueType="num">
                                          <p:cBhvr>
                                            <p:cTn id="30" dur="250" fill="hold"/>
                                            <p:tgtEl>
                                              <p:spTgt spid="177"/>
                                            </p:tgtEl>
                                            <p:attrNameLst>
                                              <p:attrName>ppt_x</p:attrName>
                                            </p:attrNameLst>
                                          </p:cBhvr>
                                          <p:tavLst>
                                            <p:tav tm="0">
                                              <p:val>
                                                <p:strVal val="#ppt_x"/>
                                              </p:val>
                                            </p:tav>
                                            <p:tav tm="100000">
                                              <p:val>
                                                <p:strVal val="#ppt_x"/>
                                              </p:val>
                                            </p:tav>
                                          </p:tavLst>
                                        </p:anim>
                                        <p:anim calcmode="lin" valueType="num">
                                          <p:cBhvr>
                                            <p:cTn id="31" dur="250" fill="hold"/>
                                            <p:tgtEl>
                                              <p:spTgt spid="177"/>
                                            </p:tgtEl>
                                            <p:attrNameLst>
                                              <p:attrName>ppt_y</p:attrName>
                                            </p:attrNameLst>
                                          </p:cBhvr>
                                          <p:tavLst>
                                            <p:tav tm="0">
                                              <p:val>
                                                <p:strVal val="#ppt_y-#ppt_h/2"/>
                                              </p:val>
                                            </p:tav>
                                            <p:tav tm="100000">
                                              <p:val>
                                                <p:strVal val="#ppt_y"/>
                                              </p:val>
                                            </p:tav>
                                          </p:tavLst>
                                        </p:anim>
                                        <p:anim calcmode="lin" valueType="num">
                                          <p:cBhvr>
                                            <p:cTn id="32" dur="250" fill="hold"/>
                                            <p:tgtEl>
                                              <p:spTgt spid="177"/>
                                            </p:tgtEl>
                                            <p:attrNameLst>
                                              <p:attrName>ppt_w</p:attrName>
                                            </p:attrNameLst>
                                          </p:cBhvr>
                                          <p:tavLst>
                                            <p:tav tm="0">
                                              <p:val>
                                                <p:strVal val="#ppt_w"/>
                                              </p:val>
                                            </p:tav>
                                            <p:tav tm="100000">
                                              <p:val>
                                                <p:strVal val="#ppt_w"/>
                                              </p:val>
                                            </p:tav>
                                          </p:tavLst>
                                        </p:anim>
                                        <p:anim calcmode="lin" valueType="num">
                                          <p:cBhvr>
                                            <p:cTn id="33" dur="250" fill="hold"/>
                                            <p:tgtEl>
                                              <p:spTgt spid="177"/>
                                            </p:tgtEl>
                                            <p:attrNameLst>
                                              <p:attrName>ppt_h</p:attrName>
                                            </p:attrNameLst>
                                          </p:cBhvr>
                                          <p:tavLst>
                                            <p:tav tm="0">
                                              <p:val>
                                                <p:fltVal val="0"/>
                                              </p:val>
                                            </p:tav>
                                            <p:tav tm="100000">
                                              <p:val>
                                                <p:strVal val="#ppt_h"/>
                                              </p:val>
                                            </p:tav>
                                          </p:tavLst>
                                        </p:anim>
                                      </p:childTnLst>
                                    </p:cTn>
                                  </p:par>
                                </p:childTnLst>
                              </p:cTn>
                            </p:par>
                            <p:par>
                              <p:cTn id="34" fill="hold">
                                <p:stCondLst>
                                  <p:cond delay="43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176"/>
                                            </p:tgtEl>
                                            <p:attrNameLst>
                                              <p:attrName>style.visibility</p:attrName>
                                            </p:attrNameLst>
                                          </p:cBhvr>
                                          <p:to>
                                            <p:strVal val="visible"/>
                                          </p:to>
                                        </p:set>
                                        <p:animEffect transition="in" filter="wipe(left)">
                                          <p:cBhvr>
                                            <p:cTn id="37" dur="100"/>
                                            <p:tgtEl>
                                              <p:spTgt spid="176"/>
                                            </p:tgtEl>
                                          </p:cBhvr>
                                        </p:animEffect>
                                      </p:childTnLst>
                                    </p:cTn>
                                  </p:par>
                                  <p:par>
                                    <p:cTn id="38" presetID="36" presetClass="emph" presetSubtype="0" fill="hold" grpId="1" nodeType="withEffect">
                                      <p:stCondLst>
                                        <p:cond delay="0"/>
                                      </p:stCondLst>
                                      <p:iterate type="lt">
                                        <p:tmPct val="30000"/>
                                      </p:iterate>
                                      <p:childTnLst>
                                        <p:animScale>
                                          <p:cBhvr>
                                            <p:cTn id="39" dur="50" autoRev="1" fill="hold">
                                              <p:stCondLst>
                                                <p:cond delay="0"/>
                                              </p:stCondLst>
                                            </p:cTn>
                                            <p:tgtEl>
                                              <p:spTgt spid="176"/>
                                            </p:tgtEl>
                                          </p:cBhvr>
                                          <p:to x="80000" y="100000"/>
                                        </p:animScale>
                                        <p:anim by="(#ppt_w*0.10)" calcmode="lin" valueType="num">
                                          <p:cBhvr>
                                            <p:cTn id="40" dur="50" autoRev="1" fill="hold">
                                              <p:stCondLst>
                                                <p:cond delay="0"/>
                                              </p:stCondLst>
                                            </p:cTn>
                                            <p:tgtEl>
                                              <p:spTgt spid="176"/>
                                            </p:tgtEl>
                                            <p:attrNameLst>
                                              <p:attrName>ppt_x</p:attrName>
                                            </p:attrNameLst>
                                          </p:cBhvr>
                                        </p:anim>
                                        <p:anim by="(-#ppt_w*0.10)" calcmode="lin" valueType="num">
                                          <p:cBhvr>
                                            <p:cTn id="41" dur="50" autoRev="1" fill="hold">
                                              <p:stCondLst>
                                                <p:cond delay="0"/>
                                              </p:stCondLst>
                                            </p:cTn>
                                            <p:tgtEl>
                                              <p:spTgt spid="176"/>
                                            </p:tgtEl>
                                            <p:attrNameLst>
                                              <p:attrName>ppt_y</p:attrName>
                                            </p:attrNameLst>
                                          </p:cBhvr>
                                        </p:anim>
                                        <p:animRot by="-480000">
                                          <p:cBhvr>
                                            <p:cTn id="42" dur="50" autoRev="1" fill="hold">
                                              <p:stCondLst>
                                                <p:cond delay="0"/>
                                              </p:stCondLst>
                                            </p:cTn>
                                            <p:tgtEl>
                                              <p:spTgt spid="176"/>
                                            </p:tgtEl>
                                            <p:attrNameLst>
                                              <p:attrName>r</p:attrName>
                                            </p:attrNameLst>
                                          </p:cBhvr>
                                        </p:animRot>
                                      </p:childTnLst>
                                    </p:cTn>
                                  </p:par>
                                </p:childTnLst>
                              </p:cTn>
                            </p:par>
                            <p:par>
                              <p:cTn id="43" fill="hold">
                                <p:stCondLst>
                                  <p:cond delay="5269"/>
                                </p:stCondLst>
                                <p:childTnLst>
                                  <p:par>
                                    <p:cTn id="44" presetID="22" presetClass="entr" presetSubtype="1"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par>
                              <p:cTn id="47" fill="hold">
                                <p:stCondLst>
                                  <p:cond delay="5769"/>
                                </p:stCondLst>
                                <p:childTnLst>
                                  <p:par>
                                    <p:cTn id="48" presetID="49" presetClass="entr" presetSubtype="0" decel="100000" fill="hold" grpId="0" nodeType="afterEffect">
                                      <p:stCondLst>
                                        <p:cond delay="0"/>
                                      </p:stCondLst>
                                      <p:childTnLst>
                                        <p:set>
                                          <p:cBhvr>
                                            <p:cTn id="49" dur="1" fill="hold">
                                              <p:stCondLst>
                                                <p:cond delay="0"/>
                                              </p:stCondLst>
                                            </p:cTn>
                                            <p:tgtEl>
                                              <p:spTgt spid="102"/>
                                            </p:tgtEl>
                                            <p:attrNameLst>
                                              <p:attrName>style.visibility</p:attrName>
                                            </p:attrNameLst>
                                          </p:cBhvr>
                                          <p:to>
                                            <p:strVal val="visible"/>
                                          </p:to>
                                        </p:set>
                                        <p:anim calcmode="lin" valueType="num">
                                          <p:cBhvr>
                                            <p:cTn id="50" dur="500" fill="hold"/>
                                            <p:tgtEl>
                                              <p:spTgt spid="102"/>
                                            </p:tgtEl>
                                            <p:attrNameLst>
                                              <p:attrName>ppt_w</p:attrName>
                                            </p:attrNameLst>
                                          </p:cBhvr>
                                          <p:tavLst>
                                            <p:tav tm="0">
                                              <p:val>
                                                <p:fltVal val="0"/>
                                              </p:val>
                                            </p:tav>
                                            <p:tav tm="100000">
                                              <p:val>
                                                <p:strVal val="#ppt_w"/>
                                              </p:val>
                                            </p:tav>
                                          </p:tavLst>
                                        </p:anim>
                                        <p:anim calcmode="lin" valueType="num">
                                          <p:cBhvr>
                                            <p:cTn id="51" dur="500" fill="hold"/>
                                            <p:tgtEl>
                                              <p:spTgt spid="102"/>
                                            </p:tgtEl>
                                            <p:attrNameLst>
                                              <p:attrName>ppt_h</p:attrName>
                                            </p:attrNameLst>
                                          </p:cBhvr>
                                          <p:tavLst>
                                            <p:tav tm="0">
                                              <p:val>
                                                <p:fltVal val="0"/>
                                              </p:val>
                                            </p:tav>
                                            <p:tav tm="100000">
                                              <p:val>
                                                <p:strVal val="#ppt_h"/>
                                              </p:val>
                                            </p:tav>
                                          </p:tavLst>
                                        </p:anim>
                                        <p:anim calcmode="lin" valueType="num">
                                          <p:cBhvr>
                                            <p:cTn id="52" dur="500" fill="hold"/>
                                            <p:tgtEl>
                                              <p:spTgt spid="102"/>
                                            </p:tgtEl>
                                            <p:attrNameLst>
                                              <p:attrName>style.rotation</p:attrName>
                                            </p:attrNameLst>
                                          </p:cBhvr>
                                          <p:tavLst>
                                            <p:tav tm="0">
                                              <p:val>
                                                <p:fltVal val="360"/>
                                              </p:val>
                                            </p:tav>
                                            <p:tav tm="100000">
                                              <p:val>
                                                <p:fltVal val="0"/>
                                              </p:val>
                                            </p:tav>
                                          </p:tavLst>
                                        </p:anim>
                                        <p:animEffect transition="in" filter="fade">
                                          <p:cBhvr>
                                            <p:cTn id="53" dur="500"/>
                                            <p:tgtEl>
                                              <p:spTgt spid="102"/>
                                            </p:tgtEl>
                                          </p:cBhvr>
                                        </p:animEffect>
                                      </p:childTnLst>
                                    </p:cTn>
                                  </p:par>
                                </p:childTnLst>
                              </p:cTn>
                            </p:par>
                            <p:par>
                              <p:cTn id="54" fill="hold">
                                <p:stCondLst>
                                  <p:cond delay="626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179"/>
                                            </p:tgtEl>
                                            <p:attrNameLst>
                                              <p:attrName>style.visibility</p:attrName>
                                            </p:attrNameLst>
                                          </p:cBhvr>
                                          <p:to>
                                            <p:strVal val="visible"/>
                                          </p:to>
                                        </p:set>
                                        <p:anim calcmode="lin" valueType="num">
                                          <p:cBhvr>
                                            <p:cTn id="57" dur="250" fill="hold"/>
                                            <p:tgtEl>
                                              <p:spTgt spid="179"/>
                                            </p:tgtEl>
                                            <p:attrNameLst>
                                              <p:attrName>ppt_x</p:attrName>
                                            </p:attrNameLst>
                                          </p:cBhvr>
                                          <p:tavLst>
                                            <p:tav tm="0">
                                              <p:val>
                                                <p:strVal val="#ppt_x"/>
                                              </p:val>
                                            </p:tav>
                                            <p:tav tm="100000">
                                              <p:val>
                                                <p:strVal val="#ppt_x"/>
                                              </p:val>
                                            </p:tav>
                                          </p:tavLst>
                                        </p:anim>
                                        <p:anim calcmode="lin" valueType="num">
                                          <p:cBhvr>
                                            <p:cTn id="58" dur="250" fill="hold"/>
                                            <p:tgtEl>
                                              <p:spTgt spid="179"/>
                                            </p:tgtEl>
                                            <p:attrNameLst>
                                              <p:attrName>ppt_y</p:attrName>
                                            </p:attrNameLst>
                                          </p:cBhvr>
                                          <p:tavLst>
                                            <p:tav tm="0">
                                              <p:val>
                                                <p:strVal val="#ppt_y-#ppt_h/2"/>
                                              </p:val>
                                            </p:tav>
                                            <p:tav tm="100000">
                                              <p:val>
                                                <p:strVal val="#ppt_y"/>
                                              </p:val>
                                            </p:tav>
                                          </p:tavLst>
                                        </p:anim>
                                        <p:anim calcmode="lin" valueType="num">
                                          <p:cBhvr>
                                            <p:cTn id="59" dur="250" fill="hold"/>
                                            <p:tgtEl>
                                              <p:spTgt spid="179"/>
                                            </p:tgtEl>
                                            <p:attrNameLst>
                                              <p:attrName>ppt_w</p:attrName>
                                            </p:attrNameLst>
                                          </p:cBhvr>
                                          <p:tavLst>
                                            <p:tav tm="0">
                                              <p:val>
                                                <p:strVal val="#ppt_w"/>
                                              </p:val>
                                            </p:tav>
                                            <p:tav tm="100000">
                                              <p:val>
                                                <p:strVal val="#ppt_w"/>
                                              </p:val>
                                            </p:tav>
                                          </p:tavLst>
                                        </p:anim>
                                        <p:anim calcmode="lin" valueType="num">
                                          <p:cBhvr>
                                            <p:cTn id="60" dur="250" fill="hold"/>
                                            <p:tgtEl>
                                              <p:spTgt spid="179"/>
                                            </p:tgtEl>
                                            <p:attrNameLst>
                                              <p:attrName>ppt_h</p:attrName>
                                            </p:attrNameLst>
                                          </p:cBhvr>
                                          <p:tavLst>
                                            <p:tav tm="0">
                                              <p:val>
                                                <p:fltVal val="0"/>
                                              </p:val>
                                            </p:tav>
                                            <p:tav tm="100000">
                                              <p:val>
                                                <p:strVal val="#ppt_h"/>
                                              </p:val>
                                            </p:tav>
                                          </p:tavLst>
                                        </p:anim>
                                      </p:childTnLst>
                                    </p:cTn>
                                  </p:par>
                                </p:childTnLst>
                              </p:cTn>
                            </p:par>
                            <p:par>
                              <p:cTn id="61" fill="hold">
                                <p:stCondLst>
                                  <p:cond delay="6819"/>
                                </p:stCondLst>
                                <p:childTnLst>
                                  <p:par>
                                    <p:cTn id="62" presetID="22" presetClass="entr" presetSubtype="8" fill="hold" grpId="0" nodeType="afterEffect">
                                      <p:stCondLst>
                                        <p:cond delay="0"/>
                                      </p:stCondLst>
                                      <p:iterate type="lt">
                                        <p:tmPct val="30000"/>
                                      </p:iterate>
                                      <p:childTnLst>
                                        <p:set>
                                          <p:cBhvr>
                                            <p:cTn id="63" dur="1" fill="hold">
                                              <p:stCondLst>
                                                <p:cond delay="0"/>
                                              </p:stCondLst>
                                            </p:cTn>
                                            <p:tgtEl>
                                              <p:spTgt spid="178"/>
                                            </p:tgtEl>
                                            <p:attrNameLst>
                                              <p:attrName>style.visibility</p:attrName>
                                            </p:attrNameLst>
                                          </p:cBhvr>
                                          <p:to>
                                            <p:strVal val="visible"/>
                                          </p:to>
                                        </p:set>
                                        <p:animEffect transition="in" filter="wipe(left)">
                                          <p:cBhvr>
                                            <p:cTn id="64" dur="100"/>
                                            <p:tgtEl>
                                              <p:spTgt spid="178"/>
                                            </p:tgtEl>
                                          </p:cBhvr>
                                        </p:animEffect>
                                      </p:childTnLst>
                                    </p:cTn>
                                  </p:par>
                                  <p:par>
                                    <p:cTn id="65" presetID="36" presetClass="emph" presetSubtype="0" fill="hold" grpId="1" nodeType="withEffect">
                                      <p:stCondLst>
                                        <p:cond delay="0"/>
                                      </p:stCondLst>
                                      <p:iterate type="lt">
                                        <p:tmPct val="30000"/>
                                      </p:iterate>
                                      <p:childTnLst>
                                        <p:animScale>
                                          <p:cBhvr>
                                            <p:cTn id="66" dur="50" autoRev="1" fill="hold">
                                              <p:stCondLst>
                                                <p:cond delay="0"/>
                                              </p:stCondLst>
                                            </p:cTn>
                                            <p:tgtEl>
                                              <p:spTgt spid="178"/>
                                            </p:tgtEl>
                                          </p:cBhvr>
                                          <p:to x="80000" y="100000"/>
                                        </p:animScale>
                                        <p:anim by="(#ppt_w*0.10)" calcmode="lin" valueType="num">
                                          <p:cBhvr>
                                            <p:cTn id="67" dur="50" autoRev="1" fill="hold">
                                              <p:stCondLst>
                                                <p:cond delay="0"/>
                                              </p:stCondLst>
                                            </p:cTn>
                                            <p:tgtEl>
                                              <p:spTgt spid="178"/>
                                            </p:tgtEl>
                                            <p:attrNameLst>
                                              <p:attrName>ppt_x</p:attrName>
                                            </p:attrNameLst>
                                          </p:cBhvr>
                                        </p:anim>
                                        <p:anim by="(-#ppt_w*0.10)" calcmode="lin" valueType="num">
                                          <p:cBhvr>
                                            <p:cTn id="68" dur="50" autoRev="1" fill="hold">
                                              <p:stCondLst>
                                                <p:cond delay="0"/>
                                              </p:stCondLst>
                                            </p:cTn>
                                            <p:tgtEl>
                                              <p:spTgt spid="178"/>
                                            </p:tgtEl>
                                            <p:attrNameLst>
                                              <p:attrName>ppt_y</p:attrName>
                                            </p:attrNameLst>
                                          </p:cBhvr>
                                        </p:anim>
                                        <p:animRot by="-480000">
                                          <p:cBhvr>
                                            <p:cTn id="69" dur="50" autoRev="1" fill="hold">
                                              <p:stCondLst>
                                                <p:cond delay="0"/>
                                              </p:stCondLst>
                                            </p:cTn>
                                            <p:tgtEl>
                                              <p:spTgt spid="178"/>
                                            </p:tgtEl>
                                            <p:attrNameLst>
                                              <p:attrName>r</p:attrName>
                                            </p:attrNameLst>
                                          </p:cBhvr>
                                        </p:animRot>
                                      </p:childTnLst>
                                    </p:cTn>
                                  </p:par>
                                </p:childTnLst>
                              </p:cTn>
                            </p:par>
                            <p:par>
                              <p:cTn id="70" fill="hold">
                                <p:stCondLst>
                                  <p:cond delay="7789"/>
                                </p:stCondLst>
                                <p:childTnLst>
                                  <p:par>
                                    <p:cTn id="71" presetID="22" presetClass="entr" presetSubtype="1"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500"/>
                                            <p:tgtEl>
                                              <p:spTgt spid="47"/>
                                            </p:tgtEl>
                                          </p:cBhvr>
                                        </p:animEffect>
                                      </p:childTnLst>
                                    </p:cTn>
                                  </p:par>
                                </p:childTnLst>
                              </p:cTn>
                            </p:par>
                            <p:par>
                              <p:cTn id="74" fill="hold">
                                <p:stCondLst>
                                  <p:cond delay="8289"/>
                                </p:stCondLst>
                                <p:childTnLst>
                                  <p:par>
                                    <p:cTn id="75" presetID="49" presetClass="entr" presetSubtype="0" decel="100000" fill="hold" grpId="0" nodeType="afterEffect">
                                      <p:stCondLst>
                                        <p:cond delay="0"/>
                                      </p:stCondLst>
                                      <p:childTnLst>
                                        <p:set>
                                          <p:cBhvr>
                                            <p:cTn id="76" dur="1" fill="hold">
                                              <p:stCondLst>
                                                <p:cond delay="0"/>
                                              </p:stCondLst>
                                            </p:cTn>
                                            <p:tgtEl>
                                              <p:spTgt spid="172"/>
                                            </p:tgtEl>
                                            <p:attrNameLst>
                                              <p:attrName>style.visibility</p:attrName>
                                            </p:attrNameLst>
                                          </p:cBhvr>
                                          <p:to>
                                            <p:strVal val="visible"/>
                                          </p:to>
                                        </p:set>
                                        <p:anim calcmode="lin" valueType="num">
                                          <p:cBhvr>
                                            <p:cTn id="77" dur="500" fill="hold"/>
                                            <p:tgtEl>
                                              <p:spTgt spid="172"/>
                                            </p:tgtEl>
                                            <p:attrNameLst>
                                              <p:attrName>ppt_w</p:attrName>
                                            </p:attrNameLst>
                                          </p:cBhvr>
                                          <p:tavLst>
                                            <p:tav tm="0">
                                              <p:val>
                                                <p:fltVal val="0"/>
                                              </p:val>
                                            </p:tav>
                                            <p:tav tm="100000">
                                              <p:val>
                                                <p:strVal val="#ppt_w"/>
                                              </p:val>
                                            </p:tav>
                                          </p:tavLst>
                                        </p:anim>
                                        <p:anim calcmode="lin" valueType="num">
                                          <p:cBhvr>
                                            <p:cTn id="78" dur="500" fill="hold"/>
                                            <p:tgtEl>
                                              <p:spTgt spid="172"/>
                                            </p:tgtEl>
                                            <p:attrNameLst>
                                              <p:attrName>ppt_h</p:attrName>
                                            </p:attrNameLst>
                                          </p:cBhvr>
                                          <p:tavLst>
                                            <p:tav tm="0">
                                              <p:val>
                                                <p:fltVal val="0"/>
                                              </p:val>
                                            </p:tav>
                                            <p:tav tm="100000">
                                              <p:val>
                                                <p:strVal val="#ppt_h"/>
                                              </p:val>
                                            </p:tav>
                                          </p:tavLst>
                                        </p:anim>
                                        <p:anim calcmode="lin" valueType="num">
                                          <p:cBhvr>
                                            <p:cTn id="79" dur="500" fill="hold"/>
                                            <p:tgtEl>
                                              <p:spTgt spid="172"/>
                                            </p:tgtEl>
                                            <p:attrNameLst>
                                              <p:attrName>style.rotation</p:attrName>
                                            </p:attrNameLst>
                                          </p:cBhvr>
                                          <p:tavLst>
                                            <p:tav tm="0">
                                              <p:val>
                                                <p:fltVal val="360"/>
                                              </p:val>
                                            </p:tav>
                                            <p:tav tm="100000">
                                              <p:val>
                                                <p:fltVal val="0"/>
                                              </p:val>
                                            </p:tav>
                                          </p:tavLst>
                                        </p:anim>
                                        <p:animEffect transition="in" filter="fade">
                                          <p:cBhvr>
                                            <p:cTn id="80" dur="500"/>
                                            <p:tgtEl>
                                              <p:spTgt spid="172"/>
                                            </p:tgtEl>
                                          </p:cBhvr>
                                        </p:animEffect>
                                      </p:childTnLst>
                                    </p:cTn>
                                  </p:par>
                                </p:childTnLst>
                              </p:cTn>
                            </p:par>
                            <p:par>
                              <p:cTn id="81" fill="hold">
                                <p:stCondLst>
                                  <p:cond delay="8789"/>
                                </p:stCondLst>
                                <p:childTnLst>
                                  <p:par>
                                    <p:cTn id="82" presetID="17" presetClass="entr" presetSubtype="1" fill="hold" grpId="0" nodeType="afterEffect">
                                      <p:stCondLst>
                                        <p:cond delay="0"/>
                                      </p:stCondLst>
                                      <p:iterate type="lt">
                                        <p:tmPct val="40000"/>
                                      </p:iterate>
                                      <p:childTnLst>
                                        <p:set>
                                          <p:cBhvr>
                                            <p:cTn id="83" dur="1" fill="hold">
                                              <p:stCondLst>
                                                <p:cond delay="0"/>
                                              </p:stCondLst>
                                            </p:cTn>
                                            <p:tgtEl>
                                              <p:spTgt spid="181"/>
                                            </p:tgtEl>
                                            <p:attrNameLst>
                                              <p:attrName>style.visibility</p:attrName>
                                            </p:attrNameLst>
                                          </p:cBhvr>
                                          <p:to>
                                            <p:strVal val="visible"/>
                                          </p:to>
                                        </p:set>
                                        <p:anim calcmode="lin" valueType="num">
                                          <p:cBhvr>
                                            <p:cTn id="84" dur="250" fill="hold"/>
                                            <p:tgtEl>
                                              <p:spTgt spid="181"/>
                                            </p:tgtEl>
                                            <p:attrNameLst>
                                              <p:attrName>ppt_x</p:attrName>
                                            </p:attrNameLst>
                                          </p:cBhvr>
                                          <p:tavLst>
                                            <p:tav tm="0">
                                              <p:val>
                                                <p:strVal val="#ppt_x"/>
                                              </p:val>
                                            </p:tav>
                                            <p:tav tm="100000">
                                              <p:val>
                                                <p:strVal val="#ppt_x"/>
                                              </p:val>
                                            </p:tav>
                                          </p:tavLst>
                                        </p:anim>
                                        <p:anim calcmode="lin" valueType="num">
                                          <p:cBhvr>
                                            <p:cTn id="85" dur="250" fill="hold"/>
                                            <p:tgtEl>
                                              <p:spTgt spid="181"/>
                                            </p:tgtEl>
                                            <p:attrNameLst>
                                              <p:attrName>ppt_y</p:attrName>
                                            </p:attrNameLst>
                                          </p:cBhvr>
                                          <p:tavLst>
                                            <p:tav tm="0">
                                              <p:val>
                                                <p:strVal val="#ppt_y-#ppt_h/2"/>
                                              </p:val>
                                            </p:tav>
                                            <p:tav tm="100000">
                                              <p:val>
                                                <p:strVal val="#ppt_y"/>
                                              </p:val>
                                            </p:tav>
                                          </p:tavLst>
                                        </p:anim>
                                        <p:anim calcmode="lin" valueType="num">
                                          <p:cBhvr>
                                            <p:cTn id="86" dur="250" fill="hold"/>
                                            <p:tgtEl>
                                              <p:spTgt spid="181"/>
                                            </p:tgtEl>
                                            <p:attrNameLst>
                                              <p:attrName>ppt_w</p:attrName>
                                            </p:attrNameLst>
                                          </p:cBhvr>
                                          <p:tavLst>
                                            <p:tav tm="0">
                                              <p:val>
                                                <p:strVal val="#ppt_w"/>
                                              </p:val>
                                            </p:tav>
                                            <p:tav tm="100000">
                                              <p:val>
                                                <p:strVal val="#ppt_w"/>
                                              </p:val>
                                            </p:tav>
                                          </p:tavLst>
                                        </p:anim>
                                        <p:anim calcmode="lin" valueType="num">
                                          <p:cBhvr>
                                            <p:cTn id="87" dur="250" fill="hold"/>
                                            <p:tgtEl>
                                              <p:spTgt spid="181"/>
                                            </p:tgtEl>
                                            <p:attrNameLst>
                                              <p:attrName>ppt_h</p:attrName>
                                            </p:attrNameLst>
                                          </p:cBhvr>
                                          <p:tavLst>
                                            <p:tav tm="0">
                                              <p:val>
                                                <p:fltVal val="0"/>
                                              </p:val>
                                            </p:tav>
                                            <p:tav tm="100000">
                                              <p:val>
                                                <p:strVal val="#ppt_h"/>
                                              </p:val>
                                            </p:tav>
                                          </p:tavLst>
                                        </p:anim>
                                      </p:childTnLst>
                                    </p:cTn>
                                  </p:par>
                                </p:childTnLst>
                              </p:cTn>
                            </p:par>
                            <p:par>
                              <p:cTn id="88" fill="hold">
                                <p:stCondLst>
                                  <p:cond delay="9340"/>
                                </p:stCondLst>
                                <p:childTnLst>
                                  <p:par>
                                    <p:cTn id="89" presetID="22" presetClass="entr" presetSubtype="8" fill="hold" grpId="0" nodeType="afterEffect">
                                      <p:stCondLst>
                                        <p:cond delay="0"/>
                                      </p:stCondLst>
                                      <p:iterate type="lt">
                                        <p:tmPct val="30000"/>
                                      </p:iterate>
                                      <p:childTnLst>
                                        <p:set>
                                          <p:cBhvr>
                                            <p:cTn id="90" dur="1" fill="hold">
                                              <p:stCondLst>
                                                <p:cond delay="0"/>
                                              </p:stCondLst>
                                            </p:cTn>
                                            <p:tgtEl>
                                              <p:spTgt spid="180"/>
                                            </p:tgtEl>
                                            <p:attrNameLst>
                                              <p:attrName>style.visibility</p:attrName>
                                            </p:attrNameLst>
                                          </p:cBhvr>
                                          <p:to>
                                            <p:strVal val="visible"/>
                                          </p:to>
                                        </p:set>
                                        <p:animEffect transition="in" filter="wipe(left)">
                                          <p:cBhvr>
                                            <p:cTn id="91" dur="100"/>
                                            <p:tgtEl>
                                              <p:spTgt spid="180"/>
                                            </p:tgtEl>
                                          </p:cBhvr>
                                        </p:animEffect>
                                      </p:childTnLst>
                                    </p:cTn>
                                  </p:par>
                                  <p:par>
                                    <p:cTn id="92" presetID="36" presetClass="emph" presetSubtype="0" fill="hold" grpId="1" nodeType="withEffect">
                                      <p:stCondLst>
                                        <p:cond delay="0"/>
                                      </p:stCondLst>
                                      <p:iterate type="lt">
                                        <p:tmPct val="30000"/>
                                      </p:iterate>
                                      <p:childTnLst>
                                        <p:animScale>
                                          <p:cBhvr>
                                            <p:cTn id="93" dur="50" autoRev="1" fill="hold">
                                              <p:stCondLst>
                                                <p:cond delay="0"/>
                                              </p:stCondLst>
                                            </p:cTn>
                                            <p:tgtEl>
                                              <p:spTgt spid="180"/>
                                            </p:tgtEl>
                                          </p:cBhvr>
                                          <p:to x="80000" y="100000"/>
                                        </p:animScale>
                                        <p:anim by="(#ppt_w*0.10)" calcmode="lin" valueType="num">
                                          <p:cBhvr>
                                            <p:cTn id="94" dur="50" autoRev="1" fill="hold">
                                              <p:stCondLst>
                                                <p:cond delay="0"/>
                                              </p:stCondLst>
                                            </p:cTn>
                                            <p:tgtEl>
                                              <p:spTgt spid="180"/>
                                            </p:tgtEl>
                                            <p:attrNameLst>
                                              <p:attrName>ppt_x</p:attrName>
                                            </p:attrNameLst>
                                          </p:cBhvr>
                                        </p:anim>
                                        <p:anim by="(-#ppt_w*0.10)" calcmode="lin" valueType="num">
                                          <p:cBhvr>
                                            <p:cTn id="95" dur="50" autoRev="1" fill="hold">
                                              <p:stCondLst>
                                                <p:cond delay="0"/>
                                              </p:stCondLst>
                                            </p:cTn>
                                            <p:tgtEl>
                                              <p:spTgt spid="180"/>
                                            </p:tgtEl>
                                            <p:attrNameLst>
                                              <p:attrName>ppt_y</p:attrName>
                                            </p:attrNameLst>
                                          </p:cBhvr>
                                        </p:anim>
                                        <p:animRot by="-480000">
                                          <p:cBhvr>
                                            <p:cTn id="96" dur="50" autoRev="1" fill="hold">
                                              <p:stCondLst>
                                                <p:cond delay="0"/>
                                              </p:stCondLst>
                                            </p:cTn>
                                            <p:tgtEl>
                                              <p:spTgt spid="180"/>
                                            </p:tgtEl>
                                            <p:attrNameLst>
                                              <p:attrName>r</p:attrName>
                                            </p:attrNameLst>
                                          </p:cBhvr>
                                        </p:animRot>
                                      </p:childTnLst>
                                    </p:cTn>
                                  </p:par>
                                </p:childTnLst>
                              </p:cTn>
                            </p:par>
                            <p:par>
                              <p:cTn id="97" fill="hold">
                                <p:stCondLst>
                                  <p:cond delay="10310"/>
                                </p:stCondLst>
                                <p:childTnLst>
                                  <p:par>
                                    <p:cTn id="98" presetID="22" presetClass="entr" presetSubtype="2"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right)">
                                          <p:cBhvr>
                                            <p:cTn id="100" dur="500"/>
                                            <p:tgtEl>
                                              <p:spTgt spid="46"/>
                                            </p:tgtEl>
                                          </p:cBhvr>
                                        </p:animEffect>
                                      </p:childTnLst>
                                    </p:cTn>
                                  </p:par>
                                </p:childTnLst>
                              </p:cTn>
                            </p:par>
                            <p:par>
                              <p:cTn id="101" fill="hold">
                                <p:stCondLst>
                                  <p:cond delay="10810"/>
                                </p:stCondLst>
                                <p:childTnLst>
                                  <p:par>
                                    <p:cTn id="102" presetID="49" presetClass="entr" presetSubtype="0" decel="100000" fill="hold" grpId="0" nodeType="afterEffect">
                                      <p:stCondLst>
                                        <p:cond delay="0"/>
                                      </p:stCondLst>
                                      <p:childTnLst>
                                        <p:set>
                                          <p:cBhvr>
                                            <p:cTn id="103" dur="1" fill="hold">
                                              <p:stCondLst>
                                                <p:cond delay="0"/>
                                              </p:stCondLst>
                                            </p:cTn>
                                            <p:tgtEl>
                                              <p:spTgt spid="173"/>
                                            </p:tgtEl>
                                            <p:attrNameLst>
                                              <p:attrName>style.visibility</p:attrName>
                                            </p:attrNameLst>
                                          </p:cBhvr>
                                          <p:to>
                                            <p:strVal val="visible"/>
                                          </p:to>
                                        </p:set>
                                        <p:anim calcmode="lin" valueType="num">
                                          <p:cBhvr>
                                            <p:cTn id="104" dur="500" fill="hold"/>
                                            <p:tgtEl>
                                              <p:spTgt spid="173"/>
                                            </p:tgtEl>
                                            <p:attrNameLst>
                                              <p:attrName>ppt_w</p:attrName>
                                            </p:attrNameLst>
                                          </p:cBhvr>
                                          <p:tavLst>
                                            <p:tav tm="0">
                                              <p:val>
                                                <p:fltVal val="0"/>
                                              </p:val>
                                            </p:tav>
                                            <p:tav tm="100000">
                                              <p:val>
                                                <p:strVal val="#ppt_w"/>
                                              </p:val>
                                            </p:tav>
                                          </p:tavLst>
                                        </p:anim>
                                        <p:anim calcmode="lin" valueType="num">
                                          <p:cBhvr>
                                            <p:cTn id="105" dur="500" fill="hold"/>
                                            <p:tgtEl>
                                              <p:spTgt spid="173"/>
                                            </p:tgtEl>
                                            <p:attrNameLst>
                                              <p:attrName>ppt_h</p:attrName>
                                            </p:attrNameLst>
                                          </p:cBhvr>
                                          <p:tavLst>
                                            <p:tav tm="0">
                                              <p:val>
                                                <p:fltVal val="0"/>
                                              </p:val>
                                            </p:tav>
                                            <p:tav tm="100000">
                                              <p:val>
                                                <p:strVal val="#ppt_h"/>
                                              </p:val>
                                            </p:tav>
                                          </p:tavLst>
                                        </p:anim>
                                        <p:anim calcmode="lin" valueType="num">
                                          <p:cBhvr>
                                            <p:cTn id="106" dur="500" fill="hold"/>
                                            <p:tgtEl>
                                              <p:spTgt spid="173"/>
                                            </p:tgtEl>
                                            <p:attrNameLst>
                                              <p:attrName>style.rotation</p:attrName>
                                            </p:attrNameLst>
                                          </p:cBhvr>
                                          <p:tavLst>
                                            <p:tav tm="0">
                                              <p:val>
                                                <p:fltVal val="360"/>
                                              </p:val>
                                            </p:tav>
                                            <p:tav tm="100000">
                                              <p:val>
                                                <p:fltVal val="0"/>
                                              </p:val>
                                            </p:tav>
                                          </p:tavLst>
                                        </p:anim>
                                        <p:animEffect transition="in" filter="fade">
                                          <p:cBhvr>
                                            <p:cTn id="107" dur="500"/>
                                            <p:tgtEl>
                                              <p:spTgt spid="173"/>
                                            </p:tgtEl>
                                          </p:cBhvr>
                                        </p:animEffect>
                                      </p:childTnLst>
                                    </p:cTn>
                                  </p:par>
                                </p:childTnLst>
                              </p:cTn>
                            </p:par>
                            <p:par>
                              <p:cTn id="108" fill="hold">
                                <p:stCondLst>
                                  <p:cond delay="11310"/>
                                </p:stCondLst>
                                <p:childTnLst>
                                  <p:par>
                                    <p:cTn id="109" presetID="17" presetClass="entr" presetSubtype="1" fill="hold" grpId="0" nodeType="afterEffect">
                                      <p:stCondLst>
                                        <p:cond delay="0"/>
                                      </p:stCondLst>
                                      <p:iterate type="lt">
                                        <p:tmPct val="40000"/>
                                      </p:iterate>
                                      <p:childTnLst>
                                        <p:set>
                                          <p:cBhvr>
                                            <p:cTn id="110" dur="1" fill="hold">
                                              <p:stCondLst>
                                                <p:cond delay="0"/>
                                              </p:stCondLst>
                                            </p:cTn>
                                            <p:tgtEl>
                                              <p:spTgt spid="183"/>
                                            </p:tgtEl>
                                            <p:attrNameLst>
                                              <p:attrName>style.visibility</p:attrName>
                                            </p:attrNameLst>
                                          </p:cBhvr>
                                          <p:to>
                                            <p:strVal val="visible"/>
                                          </p:to>
                                        </p:set>
                                        <p:anim calcmode="lin" valueType="num">
                                          <p:cBhvr>
                                            <p:cTn id="111" dur="250" fill="hold"/>
                                            <p:tgtEl>
                                              <p:spTgt spid="183"/>
                                            </p:tgtEl>
                                            <p:attrNameLst>
                                              <p:attrName>ppt_x</p:attrName>
                                            </p:attrNameLst>
                                          </p:cBhvr>
                                          <p:tavLst>
                                            <p:tav tm="0">
                                              <p:val>
                                                <p:strVal val="#ppt_x"/>
                                              </p:val>
                                            </p:tav>
                                            <p:tav tm="100000">
                                              <p:val>
                                                <p:strVal val="#ppt_x"/>
                                              </p:val>
                                            </p:tav>
                                          </p:tavLst>
                                        </p:anim>
                                        <p:anim calcmode="lin" valueType="num">
                                          <p:cBhvr>
                                            <p:cTn id="112" dur="250" fill="hold"/>
                                            <p:tgtEl>
                                              <p:spTgt spid="183"/>
                                            </p:tgtEl>
                                            <p:attrNameLst>
                                              <p:attrName>ppt_y</p:attrName>
                                            </p:attrNameLst>
                                          </p:cBhvr>
                                          <p:tavLst>
                                            <p:tav tm="0">
                                              <p:val>
                                                <p:strVal val="#ppt_y-#ppt_h/2"/>
                                              </p:val>
                                            </p:tav>
                                            <p:tav tm="100000">
                                              <p:val>
                                                <p:strVal val="#ppt_y"/>
                                              </p:val>
                                            </p:tav>
                                          </p:tavLst>
                                        </p:anim>
                                        <p:anim calcmode="lin" valueType="num">
                                          <p:cBhvr>
                                            <p:cTn id="113" dur="250" fill="hold"/>
                                            <p:tgtEl>
                                              <p:spTgt spid="183"/>
                                            </p:tgtEl>
                                            <p:attrNameLst>
                                              <p:attrName>ppt_w</p:attrName>
                                            </p:attrNameLst>
                                          </p:cBhvr>
                                          <p:tavLst>
                                            <p:tav tm="0">
                                              <p:val>
                                                <p:strVal val="#ppt_w"/>
                                              </p:val>
                                            </p:tav>
                                            <p:tav tm="100000">
                                              <p:val>
                                                <p:strVal val="#ppt_w"/>
                                              </p:val>
                                            </p:tav>
                                          </p:tavLst>
                                        </p:anim>
                                        <p:anim calcmode="lin" valueType="num">
                                          <p:cBhvr>
                                            <p:cTn id="114" dur="250" fill="hold"/>
                                            <p:tgtEl>
                                              <p:spTgt spid="183"/>
                                            </p:tgtEl>
                                            <p:attrNameLst>
                                              <p:attrName>ppt_h</p:attrName>
                                            </p:attrNameLst>
                                          </p:cBhvr>
                                          <p:tavLst>
                                            <p:tav tm="0">
                                              <p:val>
                                                <p:fltVal val="0"/>
                                              </p:val>
                                            </p:tav>
                                            <p:tav tm="100000">
                                              <p:val>
                                                <p:strVal val="#ppt_h"/>
                                              </p:val>
                                            </p:tav>
                                          </p:tavLst>
                                        </p:anim>
                                      </p:childTnLst>
                                    </p:cTn>
                                  </p:par>
                                </p:childTnLst>
                              </p:cTn>
                            </p:par>
                            <p:par>
                              <p:cTn id="115" fill="hold">
                                <p:stCondLst>
                                  <p:cond delay="11860"/>
                                </p:stCondLst>
                                <p:childTnLst>
                                  <p:par>
                                    <p:cTn id="116" presetID="22" presetClass="entr" presetSubtype="8" fill="hold" grpId="0" nodeType="afterEffect">
                                      <p:stCondLst>
                                        <p:cond delay="0"/>
                                      </p:stCondLst>
                                      <p:iterate type="lt">
                                        <p:tmPct val="30000"/>
                                      </p:iterate>
                                      <p:childTnLst>
                                        <p:set>
                                          <p:cBhvr>
                                            <p:cTn id="117" dur="1" fill="hold">
                                              <p:stCondLst>
                                                <p:cond delay="0"/>
                                              </p:stCondLst>
                                            </p:cTn>
                                            <p:tgtEl>
                                              <p:spTgt spid="182"/>
                                            </p:tgtEl>
                                            <p:attrNameLst>
                                              <p:attrName>style.visibility</p:attrName>
                                            </p:attrNameLst>
                                          </p:cBhvr>
                                          <p:to>
                                            <p:strVal val="visible"/>
                                          </p:to>
                                        </p:set>
                                        <p:animEffect transition="in" filter="wipe(left)">
                                          <p:cBhvr>
                                            <p:cTn id="118" dur="100"/>
                                            <p:tgtEl>
                                              <p:spTgt spid="182"/>
                                            </p:tgtEl>
                                          </p:cBhvr>
                                        </p:animEffect>
                                      </p:childTnLst>
                                    </p:cTn>
                                  </p:par>
                                  <p:par>
                                    <p:cTn id="119" presetID="36" presetClass="emph" presetSubtype="0" fill="hold" grpId="1" nodeType="withEffect">
                                      <p:stCondLst>
                                        <p:cond delay="0"/>
                                      </p:stCondLst>
                                      <p:iterate type="lt">
                                        <p:tmPct val="30000"/>
                                      </p:iterate>
                                      <p:childTnLst>
                                        <p:animScale>
                                          <p:cBhvr>
                                            <p:cTn id="120" dur="50" autoRev="1" fill="hold">
                                              <p:stCondLst>
                                                <p:cond delay="0"/>
                                              </p:stCondLst>
                                            </p:cTn>
                                            <p:tgtEl>
                                              <p:spTgt spid="182"/>
                                            </p:tgtEl>
                                          </p:cBhvr>
                                          <p:to x="80000" y="100000"/>
                                        </p:animScale>
                                        <p:anim by="(#ppt_w*0.10)" calcmode="lin" valueType="num">
                                          <p:cBhvr>
                                            <p:cTn id="121" dur="50" autoRev="1" fill="hold">
                                              <p:stCondLst>
                                                <p:cond delay="0"/>
                                              </p:stCondLst>
                                            </p:cTn>
                                            <p:tgtEl>
                                              <p:spTgt spid="182"/>
                                            </p:tgtEl>
                                            <p:attrNameLst>
                                              <p:attrName>ppt_x</p:attrName>
                                            </p:attrNameLst>
                                          </p:cBhvr>
                                        </p:anim>
                                        <p:anim by="(-#ppt_w*0.10)" calcmode="lin" valueType="num">
                                          <p:cBhvr>
                                            <p:cTn id="122" dur="50" autoRev="1" fill="hold">
                                              <p:stCondLst>
                                                <p:cond delay="0"/>
                                              </p:stCondLst>
                                            </p:cTn>
                                            <p:tgtEl>
                                              <p:spTgt spid="182"/>
                                            </p:tgtEl>
                                            <p:attrNameLst>
                                              <p:attrName>ppt_y</p:attrName>
                                            </p:attrNameLst>
                                          </p:cBhvr>
                                        </p:anim>
                                        <p:animRot by="-480000">
                                          <p:cBhvr>
                                            <p:cTn id="123" dur="50" autoRev="1" fill="hold">
                                              <p:stCondLst>
                                                <p:cond delay="0"/>
                                              </p:stCondLst>
                                            </p:cTn>
                                            <p:tgtEl>
                                              <p:spTgt spid="182"/>
                                            </p:tgtEl>
                                            <p:attrNameLst>
                                              <p:attrName>r</p:attrName>
                                            </p:attrNameLst>
                                          </p:cBhvr>
                                        </p:animRot>
                                      </p:childTnLst>
                                    </p:cTn>
                                  </p:par>
                                </p:childTnLst>
                              </p:cTn>
                            </p:par>
                            <p:par>
                              <p:cTn id="124" fill="hold">
                                <p:stCondLst>
                                  <p:cond delay="12830"/>
                                </p:stCondLst>
                                <p:childTnLst>
                                  <p:par>
                                    <p:cTn id="125" presetID="22" presetClass="entr" presetSubtype="4"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down)">
                                          <p:cBhvr>
                                            <p:cTn id="127" dur="500"/>
                                            <p:tgtEl>
                                              <p:spTgt spid="48"/>
                                            </p:tgtEl>
                                          </p:cBhvr>
                                        </p:animEffect>
                                      </p:childTnLst>
                                    </p:cTn>
                                  </p:par>
                                </p:childTnLst>
                              </p:cTn>
                            </p:par>
                            <p:par>
                              <p:cTn id="128" fill="hold">
                                <p:stCondLst>
                                  <p:cond delay="13330"/>
                                </p:stCondLst>
                                <p:childTnLst>
                                  <p:par>
                                    <p:cTn id="129" presetID="49" presetClass="entr" presetSubtype="0" decel="100000" fill="hold" grpId="0" nodeType="afterEffect">
                                      <p:stCondLst>
                                        <p:cond delay="0"/>
                                      </p:stCondLst>
                                      <p:childTnLst>
                                        <p:set>
                                          <p:cBhvr>
                                            <p:cTn id="130" dur="1" fill="hold">
                                              <p:stCondLst>
                                                <p:cond delay="0"/>
                                              </p:stCondLst>
                                            </p:cTn>
                                            <p:tgtEl>
                                              <p:spTgt spid="174"/>
                                            </p:tgtEl>
                                            <p:attrNameLst>
                                              <p:attrName>style.visibility</p:attrName>
                                            </p:attrNameLst>
                                          </p:cBhvr>
                                          <p:to>
                                            <p:strVal val="visible"/>
                                          </p:to>
                                        </p:set>
                                        <p:anim calcmode="lin" valueType="num">
                                          <p:cBhvr>
                                            <p:cTn id="131" dur="500" fill="hold"/>
                                            <p:tgtEl>
                                              <p:spTgt spid="174"/>
                                            </p:tgtEl>
                                            <p:attrNameLst>
                                              <p:attrName>ppt_w</p:attrName>
                                            </p:attrNameLst>
                                          </p:cBhvr>
                                          <p:tavLst>
                                            <p:tav tm="0">
                                              <p:val>
                                                <p:fltVal val="0"/>
                                              </p:val>
                                            </p:tav>
                                            <p:tav tm="100000">
                                              <p:val>
                                                <p:strVal val="#ppt_w"/>
                                              </p:val>
                                            </p:tav>
                                          </p:tavLst>
                                        </p:anim>
                                        <p:anim calcmode="lin" valueType="num">
                                          <p:cBhvr>
                                            <p:cTn id="132" dur="500" fill="hold"/>
                                            <p:tgtEl>
                                              <p:spTgt spid="174"/>
                                            </p:tgtEl>
                                            <p:attrNameLst>
                                              <p:attrName>ppt_h</p:attrName>
                                            </p:attrNameLst>
                                          </p:cBhvr>
                                          <p:tavLst>
                                            <p:tav tm="0">
                                              <p:val>
                                                <p:fltVal val="0"/>
                                              </p:val>
                                            </p:tav>
                                            <p:tav tm="100000">
                                              <p:val>
                                                <p:strVal val="#ppt_h"/>
                                              </p:val>
                                            </p:tav>
                                          </p:tavLst>
                                        </p:anim>
                                        <p:anim calcmode="lin" valueType="num">
                                          <p:cBhvr>
                                            <p:cTn id="133" dur="500" fill="hold"/>
                                            <p:tgtEl>
                                              <p:spTgt spid="174"/>
                                            </p:tgtEl>
                                            <p:attrNameLst>
                                              <p:attrName>style.rotation</p:attrName>
                                            </p:attrNameLst>
                                          </p:cBhvr>
                                          <p:tavLst>
                                            <p:tav tm="0">
                                              <p:val>
                                                <p:fltVal val="360"/>
                                              </p:val>
                                            </p:tav>
                                            <p:tav tm="100000">
                                              <p:val>
                                                <p:fltVal val="0"/>
                                              </p:val>
                                            </p:tav>
                                          </p:tavLst>
                                        </p:anim>
                                        <p:animEffect transition="in" filter="fade">
                                          <p:cBhvr>
                                            <p:cTn id="134" dur="500"/>
                                            <p:tgtEl>
                                              <p:spTgt spid="174"/>
                                            </p:tgtEl>
                                          </p:cBhvr>
                                        </p:animEffect>
                                      </p:childTnLst>
                                    </p:cTn>
                                  </p:par>
                                </p:childTnLst>
                              </p:cTn>
                            </p:par>
                            <p:par>
                              <p:cTn id="135" fill="hold">
                                <p:stCondLst>
                                  <p:cond delay="13830"/>
                                </p:stCondLst>
                                <p:childTnLst>
                                  <p:par>
                                    <p:cTn id="136" presetID="17" presetClass="entr" presetSubtype="1" fill="hold" grpId="0" nodeType="afterEffect">
                                      <p:stCondLst>
                                        <p:cond delay="0"/>
                                      </p:stCondLst>
                                      <p:iterate type="lt">
                                        <p:tmPct val="40000"/>
                                      </p:iterate>
                                      <p:childTnLst>
                                        <p:set>
                                          <p:cBhvr>
                                            <p:cTn id="137" dur="1" fill="hold">
                                              <p:stCondLst>
                                                <p:cond delay="0"/>
                                              </p:stCondLst>
                                            </p:cTn>
                                            <p:tgtEl>
                                              <p:spTgt spid="185"/>
                                            </p:tgtEl>
                                            <p:attrNameLst>
                                              <p:attrName>style.visibility</p:attrName>
                                            </p:attrNameLst>
                                          </p:cBhvr>
                                          <p:to>
                                            <p:strVal val="visible"/>
                                          </p:to>
                                        </p:set>
                                        <p:anim calcmode="lin" valueType="num">
                                          <p:cBhvr>
                                            <p:cTn id="138" dur="250" fill="hold"/>
                                            <p:tgtEl>
                                              <p:spTgt spid="185"/>
                                            </p:tgtEl>
                                            <p:attrNameLst>
                                              <p:attrName>ppt_x</p:attrName>
                                            </p:attrNameLst>
                                          </p:cBhvr>
                                          <p:tavLst>
                                            <p:tav tm="0">
                                              <p:val>
                                                <p:strVal val="#ppt_x"/>
                                              </p:val>
                                            </p:tav>
                                            <p:tav tm="100000">
                                              <p:val>
                                                <p:strVal val="#ppt_x"/>
                                              </p:val>
                                            </p:tav>
                                          </p:tavLst>
                                        </p:anim>
                                        <p:anim calcmode="lin" valueType="num">
                                          <p:cBhvr>
                                            <p:cTn id="139" dur="250" fill="hold"/>
                                            <p:tgtEl>
                                              <p:spTgt spid="185"/>
                                            </p:tgtEl>
                                            <p:attrNameLst>
                                              <p:attrName>ppt_y</p:attrName>
                                            </p:attrNameLst>
                                          </p:cBhvr>
                                          <p:tavLst>
                                            <p:tav tm="0">
                                              <p:val>
                                                <p:strVal val="#ppt_y-#ppt_h/2"/>
                                              </p:val>
                                            </p:tav>
                                            <p:tav tm="100000">
                                              <p:val>
                                                <p:strVal val="#ppt_y"/>
                                              </p:val>
                                            </p:tav>
                                          </p:tavLst>
                                        </p:anim>
                                        <p:anim calcmode="lin" valueType="num">
                                          <p:cBhvr>
                                            <p:cTn id="140" dur="250" fill="hold"/>
                                            <p:tgtEl>
                                              <p:spTgt spid="185"/>
                                            </p:tgtEl>
                                            <p:attrNameLst>
                                              <p:attrName>ppt_w</p:attrName>
                                            </p:attrNameLst>
                                          </p:cBhvr>
                                          <p:tavLst>
                                            <p:tav tm="0">
                                              <p:val>
                                                <p:strVal val="#ppt_w"/>
                                              </p:val>
                                            </p:tav>
                                            <p:tav tm="100000">
                                              <p:val>
                                                <p:strVal val="#ppt_w"/>
                                              </p:val>
                                            </p:tav>
                                          </p:tavLst>
                                        </p:anim>
                                        <p:anim calcmode="lin" valueType="num">
                                          <p:cBhvr>
                                            <p:cTn id="141" dur="250" fill="hold"/>
                                            <p:tgtEl>
                                              <p:spTgt spid="185"/>
                                            </p:tgtEl>
                                            <p:attrNameLst>
                                              <p:attrName>ppt_h</p:attrName>
                                            </p:attrNameLst>
                                          </p:cBhvr>
                                          <p:tavLst>
                                            <p:tav tm="0">
                                              <p:val>
                                                <p:fltVal val="0"/>
                                              </p:val>
                                            </p:tav>
                                            <p:tav tm="100000">
                                              <p:val>
                                                <p:strVal val="#ppt_h"/>
                                              </p:val>
                                            </p:tav>
                                          </p:tavLst>
                                        </p:anim>
                                      </p:childTnLst>
                                    </p:cTn>
                                  </p:par>
                                </p:childTnLst>
                              </p:cTn>
                            </p:par>
                            <p:par>
                              <p:cTn id="142" fill="hold">
                                <p:stCondLst>
                                  <p:cond delay="14380"/>
                                </p:stCondLst>
                                <p:childTnLst>
                                  <p:par>
                                    <p:cTn id="143" presetID="22" presetClass="entr" presetSubtype="8" fill="hold" grpId="0" nodeType="afterEffect">
                                      <p:stCondLst>
                                        <p:cond delay="0"/>
                                      </p:stCondLst>
                                      <p:iterate type="lt">
                                        <p:tmPct val="30000"/>
                                      </p:iterate>
                                      <p:childTnLst>
                                        <p:set>
                                          <p:cBhvr>
                                            <p:cTn id="144" dur="1" fill="hold">
                                              <p:stCondLst>
                                                <p:cond delay="0"/>
                                              </p:stCondLst>
                                            </p:cTn>
                                            <p:tgtEl>
                                              <p:spTgt spid="184"/>
                                            </p:tgtEl>
                                            <p:attrNameLst>
                                              <p:attrName>style.visibility</p:attrName>
                                            </p:attrNameLst>
                                          </p:cBhvr>
                                          <p:to>
                                            <p:strVal val="visible"/>
                                          </p:to>
                                        </p:set>
                                        <p:animEffect transition="in" filter="wipe(left)">
                                          <p:cBhvr>
                                            <p:cTn id="145" dur="100"/>
                                            <p:tgtEl>
                                              <p:spTgt spid="184"/>
                                            </p:tgtEl>
                                          </p:cBhvr>
                                        </p:animEffect>
                                      </p:childTnLst>
                                    </p:cTn>
                                  </p:par>
                                  <p:par>
                                    <p:cTn id="146" presetID="36" presetClass="emph" presetSubtype="0" fill="hold" grpId="1" nodeType="withEffect">
                                      <p:stCondLst>
                                        <p:cond delay="0"/>
                                      </p:stCondLst>
                                      <p:iterate type="lt">
                                        <p:tmPct val="30000"/>
                                      </p:iterate>
                                      <p:childTnLst>
                                        <p:animScale>
                                          <p:cBhvr>
                                            <p:cTn id="147" dur="50" autoRev="1" fill="hold">
                                              <p:stCondLst>
                                                <p:cond delay="0"/>
                                              </p:stCondLst>
                                            </p:cTn>
                                            <p:tgtEl>
                                              <p:spTgt spid="184"/>
                                            </p:tgtEl>
                                          </p:cBhvr>
                                          <p:to x="80000" y="100000"/>
                                        </p:animScale>
                                        <p:anim by="(#ppt_w*0.10)" calcmode="lin" valueType="num">
                                          <p:cBhvr>
                                            <p:cTn id="148" dur="50" autoRev="1" fill="hold">
                                              <p:stCondLst>
                                                <p:cond delay="0"/>
                                              </p:stCondLst>
                                            </p:cTn>
                                            <p:tgtEl>
                                              <p:spTgt spid="184"/>
                                            </p:tgtEl>
                                            <p:attrNameLst>
                                              <p:attrName>ppt_x</p:attrName>
                                            </p:attrNameLst>
                                          </p:cBhvr>
                                        </p:anim>
                                        <p:anim by="(-#ppt_w*0.10)" calcmode="lin" valueType="num">
                                          <p:cBhvr>
                                            <p:cTn id="149" dur="50" autoRev="1" fill="hold">
                                              <p:stCondLst>
                                                <p:cond delay="0"/>
                                              </p:stCondLst>
                                            </p:cTn>
                                            <p:tgtEl>
                                              <p:spTgt spid="184"/>
                                            </p:tgtEl>
                                            <p:attrNameLst>
                                              <p:attrName>ppt_y</p:attrName>
                                            </p:attrNameLst>
                                          </p:cBhvr>
                                        </p:anim>
                                        <p:animRot by="-480000">
                                          <p:cBhvr>
                                            <p:cTn id="150" dur="50" autoRev="1" fill="hold">
                                              <p:stCondLst>
                                                <p:cond delay="0"/>
                                              </p:stCondLst>
                                            </p:cTn>
                                            <p:tgtEl>
                                              <p:spTgt spid="184"/>
                                            </p:tgtEl>
                                            <p:attrNameLst>
                                              <p:attrName>r</p:attrName>
                                            </p:attrNameLst>
                                          </p:cBhvr>
                                        </p:animRot>
                                      </p:childTnLst>
                                    </p:cTn>
                                  </p:par>
                                </p:childTnLst>
                              </p:cTn>
                            </p:par>
                            <p:par>
                              <p:cTn id="151" fill="hold">
                                <p:stCondLst>
                                  <p:cond delay="15350"/>
                                </p:stCondLst>
                                <p:childTnLst>
                                  <p:par>
                                    <p:cTn id="152" presetID="22" presetClass="entr" presetSubtype="4" fill="hold" grpId="0" nodeType="afterEffect">
                                      <p:stCondLst>
                                        <p:cond delay="0"/>
                                      </p:stCondLst>
                                      <p:childTnLst>
                                        <p:set>
                                          <p:cBhvr>
                                            <p:cTn id="153" dur="1" fill="hold">
                                              <p:stCondLst>
                                                <p:cond delay="0"/>
                                              </p:stCondLst>
                                            </p:cTn>
                                            <p:tgtEl>
                                              <p:spTgt spid="50"/>
                                            </p:tgtEl>
                                            <p:attrNameLst>
                                              <p:attrName>style.visibility</p:attrName>
                                            </p:attrNameLst>
                                          </p:cBhvr>
                                          <p:to>
                                            <p:strVal val="visible"/>
                                          </p:to>
                                        </p:set>
                                        <p:animEffect transition="in" filter="wipe(down)">
                                          <p:cBhvr>
                                            <p:cTn id="1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6" grpId="0" animBg="1"/>
          <p:bldP spid="47" grpId="0" animBg="1"/>
          <p:bldP spid="48" grpId="0" animBg="1"/>
          <p:bldP spid="50" grpId="0" animBg="1"/>
          <p:bldP spid="102" grpId="0" animBg="1"/>
          <p:bldP spid="56" grpId="0" animBg="1"/>
          <p:bldP spid="171" grpId="0" animBg="1"/>
          <p:bldP spid="172" grpId="0" animBg="1"/>
          <p:bldP spid="173" grpId="0" animBg="1"/>
          <p:bldP spid="174" grpId="0" animBg="1"/>
          <p:bldP spid="176" grpId="0"/>
          <p:bldP spid="176" grpId="1"/>
          <p:bldP spid="177" grpId="0"/>
          <p:bldP spid="178" grpId="0"/>
          <p:bldP spid="178" grpId="1"/>
          <p:bldP spid="179" grpId="0"/>
          <p:bldP spid="180" grpId="0"/>
          <p:bldP spid="180" grpId="1"/>
          <p:bldP spid="181" grpId="0"/>
          <p:bldP spid="182" grpId="0"/>
          <p:bldP spid="182" grpId="1"/>
          <p:bldP spid="183" grpId="0"/>
          <p:bldP spid="184" grpId="0"/>
          <p:bldP spid="184" grpId="1"/>
          <p:bldP spid="18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流程图: 离页连接符 2"/>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0170431" y="476672"/>
            <a:ext cx="1210589" cy="707886"/>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国内研究</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综述</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5" name="同心圆 34"/>
          <p:cNvSpPr/>
          <p:nvPr/>
        </p:nvSpPr>
        <p:spPr>
          <a:xfrm>
            <a:off x="909043" y="3115866"/>
            <a:ext cx="3481486" cy="3481486"/>
          </a:xfrm>
          <a:prstGeom prst="donut">
            <a:avLst>
              <a:gd name="adj" fmla="val 7852"/>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353642" y="3259882"/>
            <a:ext cx="2592288" cy="2592288"/>
          </a:xfrm>
          <a:prstGeom prst="donut">
            <a:avLst>
              <a:gd name="adj" fmla="val 7852"/>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785690" y="3337311"/>
            <a:ext cx="1728192" cy="1728192"/>
          </a:xfrm>
          <a:prstGeom prst="donut">
            <a:avLst>
              <a:gd name="adj" fmla="val 7852"/>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133179" y="3619922"/>
            <a:ext cx="1033214" cy="1033214"/>
          </a:xfrm>
          <a:prstGeom prst="donut">
            <a:avLst>
              <a:gd name="adj" fmla="val 12925"/>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433762" y="3717032"/>
            <a:ext cx="432048" cy="432048"/>
          </a:xfrm>
          <a:prstGeom prst="ellipse">
            <a:avLst/>
          </a:prstGeom>
          <a:solidFill>
            <a:srgbClr val="414455"/>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166393" y="1852307"/>
            <a:ext cx="3792909"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357315" y="2484576"/>
            <a:ext cx="360198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670449" y="3140557"/>
            <a:ext cx="3288853"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174505" y="4100541"/>
            <a:ext cx="278479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534545" y="5050962"/>
            <a:ext cx="2424757" cy="0"/>
          </a:xfrm>
          <a:prstGeom prst="line">
            <a:avLst/>
          </a:prstGeom>
          <a:noFill/>
          <a:ln>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131844" y="4877713"/>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548557" y="4586506"/>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7131844" y="393305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5548557" y="3650402"/>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7131844" y="3011068"/>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5548557" y="2699835"/>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7131844" y="2312632"/>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548557" y="2053986"/>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7131844" y="1660146"/>
            <a:ext cx="3859905" cy="652486"/>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ysClr val="windowText" lastClr="000000"/>
                </a:solidFill>
                <a:latin typeface="微软雅黑" panose="020B0503020204020204" pitchFamily="34" charset="-122"/>
                <a:ea typeface="微软雅黑" panose="020B0503020204020204" pitchFamily="34" charset="-122"/>
              </a:rPr>
              <a:t>选择粘贴，并选择只保留文字。</a:t>
            </a:r>
            <a:endParaRPr lang="zh-CN" altLang="en-US" sz="1400">
              <a:solidFill>
                <a:sysClr val="windowText" lastClr="00000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5548557" y="1401500"/>
            <a:ext cx="1210588" cy="400110"/>
          </a:xfrm>
          <a:prstGeom prst="rect">
            <a:avLst/>
          </a:prstGeom>
          <a:noFill/>
        </p:spPr>
        <p:txBody>
          <a:bodyPr wrap="none" rtlCol="0">
            <a:spAutoFit/>
          </a:bodyPr>
          <a:lstStyle/>
          <a:p>
            <a:pPr algn="ctr"/>
            <a:r>
              <a:rPr lang="zh-CN" altLang="en-US" sz="2000" b="1" smtClean="0">
                <a:solidFill>
                  <a:srgbClr val="414455"/>
                </a:solidFill>
                <a:latin typeface="微软雅黑" panose="020B0503020204020204" pitchFamily="34" charset="-122"/>
                <a:ea typeface="微软雅黑" panose="020B0503020204020204" pitchFamily="34" charset="-122"/>
              </a:rPr>
              <a:t>添加标题</a:t>
            </a:r>
            <a:endParaRPr lang="zh-CN" altLang="en-US" sz="2000" b="1">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0000">
                                          <p:cBhvr additive="base">
                                            <p:cTn id="19"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2250"/>
                                </p:stCondLst>
                                <p:childTnLst>
                                  <p:par>
                                    <p:cTn id="22" presetID="2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2750"/>
                                </p:stCondLst>
                                <p:childTnLst>
                                  <p:par>
                                    <p:cTn id="26" presetID="17" presetClass="entr" presetSubtype="1" fill="hold" grpId="0" nodeType="afterEffect">
                                      <p:stCondLst>
                                        <p:cond delay="0"/>
                                      </p:stCondLst>
                                      <p:iterate type="lt">
                                        <p:tmPct val="40000"/>
                                      </p:iterate>
                                      <p:childTnLst>
                                        <p:set>
                                          <p:cBhvr>
                                            <p:cTn id="27" dur="1" fill="hold">
                                              <p:stCondLst>
                                                <p:cond delay="0"/>
                                              </p:stCondLst>
                                            </p:cTn>
                                            <p:tgtEl>
                                              <p:spTgt spid="81"/>
                                            </p:tgtEl>
                                            <p:attrNameLst>
                                              <p:attrName>style.visibility</p:attrName>
                                            </p:attrNameLst>
                                          </p:cBhvr>
                                          <p:to>
                                            <p:strVal val="visible"/>
                                          </p:to>
                                        </p:set>
                                        <p:anim calcmode="lin" valueType="num">
                                          <p:cBhvr>
                                            <p:cTn id="28" dur="250" fill="hold"/>
                                            <p:tgtEl>
                                              <p:spTgt spid="81"/>
                                            </p:tgtEl>
                                            <p:attrNameLst>
                                              <p:attrName>ppt_x</p:attrName>
                                            </p:attrNameLst>
                                          </p:cBhvr>
                                          <p:tavLst>
                                            <p:tav tm="0">
                                              <p:val>
                                                <p:strVal val="#ppt_x"/>
                                              </p:val>
                                            </p:tav>
                                            <p:tav tm="100000">
                                              <p:val>
                                                <p:strVal val="#ppt_x"/>
                                              </p:val>
                                            </p:tav>
                                          </p:tavLst>
                                        </p:anim>
                                        <p:anim calcmode="lin" valueType="num">
                                          <p:cBhvr>
                                            <p:cTn id="29" dur="250" fill="hold"/>
                                            <p:tgtEl>
                                              <p:spTgt spid="81"/>
                                            </p:tgtEl>
                                            <p:attrNameLst>
                                              <p:attrName>ppt_y</p:attrName>
                                            </p:attrNameLst>
                                          </p:cBhvr>
                                          <p:tavLst>
                                            <p:tav tm="0">
                                              <p:val>
                                                <p:strVal val="#ppt_y-#ppt_h/2"/>
                                              </p:val>
                                            </p:tav>
                                            <p:tav tm="100000">
                                              <p:val>
                                                <p:strVal val="#ppt_y"/>
                                              </p:val>
                                            </p:tav>
                                          </p:tavLst>
                                        </p:anim>
                                        <p:anim calcmode="lin" valueType="num">
                                          <p:cBhvr>
                                            <p:cTn id="30" dur="250" fill="hold"/>
                                            <p:tgtEl>
                                              <p:spTgt spid="81"/>
                                            </p:tgtEl>
                                            <p:attrNameLst>
                                              <p:attrName>ppt_w</p:attrName>
                                            </p:attrNameLst>
                                          </p:cBhvr>
                                          <p:tavLst>
                                            <p:tav tm="0">
                                              <p:val>
                                                <p:strVal val="#ppt_w"/>
                                              </p:val>
                                            </p:tav>
                                            <p:tav tm="100000">
                                              <p:val>
                                                <p:strVal val="#ppt_w"/>
                                              </p:val>
                                            </p:tav>
                                          </p:tavLst>
                                        </p:anim>
                                        <p:anim calcmode="lin" valueType="num">
                                          <p:cBhvr>
                                            <p:cTn id="31" dur="250" fill="hold"/>
                                            <p:tgtEl>
                                              <p:spTgt spid="81"/>
                                            </p:tgtEl>
                                            <p:attrNameLst>
                                              <p:attrName>ppt_h</p:attrName>
                                            </p:attrNameLst>
                                          </p:cBhvr>
                                          <p:tavLst>
                                            <p:tav tm="0">
                                              <p:val>
                                                <p:fltVal val="0"/>
                                              </p:val>
                                            </p:tav>
                                            <p:tav tm="100000">
                                              <p:val>
                                                <p:strVal val="#ppt_h"/>
                                              </p:val>
                                            </p:tav>
                                          </p:tavLst>
                                        </p:anim>
                                      </p:childTnLst>
                                    </p:cTn>
                                  </p:par>
                                </p:childTnLst>
                              </p:cTn>
                            </p:par>
                            <p:par>
                              <p:cTn id="32" fill="hold">
                                <p:stCondLst>
                                  <p:cond delay="3299"/>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80"/>
                                            </p:tgtEl>
                                            <p:attrNameLst>
                                              <p:attrName>style.visibility</p:attrName>
                                            </p:attrNameLst>
                                          </p:cBhvr>
                                          <p:to>
                                            <p:strVal val="visible"/>
                                          </p:to>
                                        </p:set>
                                        <p:animEffect transition="in" filter="wipe(left)">
                                          <p:cBhvr>
                                            <p:cTn id="35" dur="100"/>
                                            <p:tgtEl>
                                              <p:spTgt spid="80"/>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80"/>
                                            </p:tgtEl>
                                          </p:cBhvr>
                                          <p:to x="80000" y="100000"/>
                                        </p:animScale>
                                        <p:anim by="(#ppt_w*0.10)" calcmode="lin" valueType="num">
                                          <p:cBhvr>
                                            <p:cTn id="38" dur="50" autoRev="1" fill="hold">
                                              <p:stCondLst>
                                                <p:cond delay="0"/>
                                              </p:stCondLst>
                                            </p:cTn>
                                            <p:tgtEl>
                                              <p:spTgt spid="80"/>
                                            </p:tgtEl>
                                            <p:attrNameLst>
                                              <p:attrName>ppt_x</p:attrName>
                                            </p:attrNameLst>
                                          </p:cBhvr>
                                        </p:anim>
                                        <p:anim by="(-#ppt_w*0.10)" calcmode="lin" valueType="num">
                                          <p:cBhvr>
                                            <p:cTn id="39" dur="50" autoRev="1" fill="hold">
                                              <p:stCondLst>
                                                <p:cond delay="0"/>
                                              </p:stCondLst>
                                            </p:cTn>
                                            <p:tgtEl>
                                              <p:spTgt spid="80"/>
                                            </p:tgtEl>
                                            <p:attrNameLst>
                                              <p:attrName>ppt_y</p:attrName>
                                            </p:attrNameLst>
                                          </p:cBhvr>
                                        </p:anim>
                                        <p:animRot by="-480000">
                                          <p:cBhvr>
                                            <p:cTn id="40" dur="50" autoRev="1" fill="hold">
                                              <p:stCondLst>
                                                <p:cond delay="0"/>
                                              </p:stCondLst>
                                            </p:cTn>
                                            <p:tgtEl>
                                              <p:spTgt spid="80"/>
                                            </p:tgtEl>
                                            <p:attrNameLst>
                                              <p:attrName>r</p:attrName>
                                            </p:attrNameLst>
                                          </p:cBhvr>
                                        </p:animRot>
                                      </p:childTnLst>
                                    </p:cTn>
                                  </p:par>
                                </p:childTnLst>
                              </p:cTn>
                            </p:par>
                            <p:par>
                              <p:cTn id="41" fill="hold">
                                <p:stCondLst>
                                  <p:cond delay="4539"/>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14:bounceEnd="50000">
                                          <p:cBhvr additive="base">
                                            <p:cTn id="44"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36"/>
                                            </p:tgtEl>
                                            <p:attrNameLst>
                                              <p:attrName>ppt_y</p:attrName>
                                            </p:attrNameLst>
                                          </p:cBhvr>
                                          <p:tavLst>
                                            <p:tav tm="0">
                                              <p:val>
                                                <p:strVal val="0-#ppt_h/2"/>
                                              </p:val>
                                            </p:tav>
                                            <p:tav tm="100000">
                                              <p:val>
                                                <p:strVal val="#ppt_y"/>
                                              </p:val>
                                            </p:tav>
                                          </p:tavLst>
                                        </p:anim>
                                      </p:childTnLst>
                                    </p:cTn>
                                  </p:par>
                                </p:childTnLst>
                              </p:cTn>
                            </p:par>
                            <p:par>
                              <p:cTn id="46" fill="hold">
                                <p:stCondLst>
                                  <p:cond delay="5539"/>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6039"/>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83"/>
                                            </p:tgtEl>
                                            <p:attrNameLst>
                                              <p:attrName>style.visibility</p:attrName>
                                            </p:attrNameLst>
                                          </p:cBhvr>
                                          <p:to>
                                            <p:strVal val="visible"/>
                                          </p:to>
                                        </p:set>
                                        <p:anim calcmode="lin" valueType="num">
                                          <p:cBhvr>
                                            <p:cTn id="53" dur="250" fill="hold"/>
                                            <p:tgtEl>
                                              <p:spTgt spid="83"/>
                                            </p:tgtEl>
                                            <p:attrNameLst>
                                              <p:attrName>ppt_x</p:attrName>
                                            </p:attrNameLst>
                                          </p:cBhvr>
                                          <p:tavLst>
                                            <p:tav tm="0">
                                              <p:val>
                                                <p:strVal val="#ppt_x"/>
                                              </p:val>
                                            </p:tav>
                                            <p:tav tm="100000">
                                              <p:val>
                                                <p:strVal val="#ppt_x"/>
                                              </p:val>
                                            </p:tav>
                                          </p:tavLst>
                                        </p:anim>
                                        <p:anim calcmode="lin" valueType="num">
                                          <p:cBhvr>
                                            <p:cTn id="54" dur="250" fill="hold"/>
                                            <p:tgtEl>
                                              <p:spTgt spid="83"/>
                                            </p:tgtEl>
                                            <p:attrNameLst>
                                              <p:attrName>ppt_y</p:attrName>
                                            </p:attrNameLst>
                                          </p:cBhvr>
                                          <p:tavLst>
                                            <p:tav tm="0">
                                              <p:val>
                                                <p:strVal val="#ppt_y-#ppt_h/2"/>
                                              </p:val>
                                            </p:tav>
                                            <p:tav tm="100000">
                                              <p:val>
                                                <p:strVal val="#ppt_y"/>
                                              </p:val>
                                            </p:tav>
                                          </p:tavLst>
                                        </p:anim>
                                        <p:anim calcmode="lin" valueType="num">
                                          <p:cBhvr>
                                            <p:cTn id="55" dur="250" fill="hold"/>
                                            <p:tgtEl>
                                              <p:spTgt spid="83"/>
                                            </p:tgtEl>
                                            <p:attrNameLst>
                                              <p:attrName>ppt_w</p:attrName>
                                            </p:attrNameLst>
                                          </p:cBhvr>
                                          <p:tavLst>
                                            <p:tav tm="0">
                                              <p:val>
                                                <p:strVal val="#ppt_w"/>
                                              </p:val>
                                            </p:tav>
                                            <p:tav tm="100000">
                                              <p:val>
                                                <p:strVal val="#ppt_w"/>
                                              </p:val>
                                            </p:tav>
                                          </p:tavLst>
                                        </p:anim>
                                        <p:anim calcmode="lin" valueType="num">
                                          <p:cBhvr>
                                            <p:cTn id="56" dur="250" fill="hold"/>
                                            <p:tgtEl>
                                              <p:spTgt spid="83"/>
                                            </p:tgtEl>
                                            <p:attrNameLst>
                                              <p:attrName>ppt_h</p:attrName>
                                            </p:attrNameLst>
                                          </p:cBhvr>
                                          <p:tavLst>
                                            <p:tav tm="0">
                                              <p:val>
                                                <p:fltVal val="0"/>
                                              </p:val>
                                            </p:tav>
                                            <p:tav tm="100000">
                                              <p:val>
                                                <p:strVal val="#ppt_h"/>
                                              </p:val>
                                            </p:tav>
                                          </p:tavLst>
                                        </p:anim>
                                      </p:childTnLst>
                                    </p:cTn>
                                  </p:par>
                                </p:childTnLst>
                              </p:cTn>
                            </p:par>
                            <p:par>
                              <p:cTn id="57" fill="hold">
                                <p:stCondLst>
                                  <p:cond delay="659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2"/>
                                            </p:tgtEl>
                                            <p:attrNameLst>
                                              <p:attrName>style.visibility</p:attrName>
                                            </p:attrNameLst>
                                          </p:cBhvr>
                                          <p:to>
                                            <p:strVal val="visible"/>
                                          </p:to>
                                        </p:set>
                                        <p:animEffect transition="in" filter="wipe(left)">
                                          <p:cBhvr>
                                            <p:cTn id="60" dur="100"/>
                                            <p:tgtEl>
                                              <p:spTgt spid="82"/>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2"/>
                                            </p:tgtEl>
                                          </p:cBhvr>
                                          <p:to x="80000" y="100000"/>
                                        </p:animScale>
                                        <p:anim by="(#ppt_w*0.10)" calcmode="lin" valueType="num">
                                          <p:cBhvr>
                                            <p:cTn id="63" dur="50" autoRev="1" fill="hold">
                                              <p:stCondLst>
                                                <p:cond delay="0"/>
                                              </p:stCondLst>
                                            </p:cTn>
                                            <p:tgtEl>
                                              <p:spTgt spid="82"/>
                                            </p:tgtEl>
                                            <p:attrNameLst>
                                              <p:attrName>ppt_x</p:attrName>
                                            </p:attrNameLst>
                                          </p:cBhvr>
                                        </p:anim>
                                        <p:anim by="(-#ppt_w*0.10)" calcmode="lin" valueType="num">
                                          <p:cBhvr>
                                            <p:cTn id="64" dur="50" autoRev="1" fill="hold">
                                              <p:stCondLst>
                                                <p:cond delay="0"/>
                                              </p:stCondLst>
                                            </p:cTn>
                                            <p:tgtEl>
                                              <p:spTgt spid="82"/>
                                            </p:tgtEl>
                                            <p:attrNameLst>
                                              <p:attrName>ppt_y</p:attrName>
                                            </p:attrNameLst>
                                          </p:cBhvr>
                                        </p:anim>
                                        <p:animRot by="-480000">
                                          <p:cBhvr>
                                            <p:cTn id="65" dur="50" autoRev="1" fill="hold">
                                              <p:stCondLst>
                                                <p:cond delay="0"/>
                                              </p:stCondLst>
                                            </p:cTn>
                                            <p:tgtEl>
                                              <p:spTgt spid="82"/>
                                            </p:tgtEl>
                                            <p:attrNameLst>
                                              <p:attrName>r</p:attrName>
                                            </p:attrNameLst>
                                          </p:cBhvr>
                                        </p:animRot>
                                      </p:childTnLst>
                                    </p:cTn>
                                  </p:par>
                                </p:childTnLst>
                              </p:cTn>
                            </p:par>
                            <p:par>
                              <p:cTn id="66" fill="hold">
                                <p:stCondLst>
                                  <p:cond delay="782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14:bounceEnd="50000">
                                          <p:cBhvr additive="base">
                                            <p:cTn id="69"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70" dur="10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8829"/>
                                </p:stCondLst>
                                <p:childTnLst>
                                  <p:par>
                                    <p:cTn id="72" presetID="22" presetClass="entr" presetSubtype="8"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9329"/>
                                </p:stCondLst>
                                <p:childTnLst>
                                  <p:par>
                                    <p:cTn id="76" presetID="17" presetClass="entr" presetSubtype="1" fill="hold" grpId="0" nodeType="afterEffect">
                                      <p:stCondLst>
                                        <p:cond delay="0"/>
                                      </p:stCondLst>
                                      <p:iterate type="lt">
                                        <p:tmPct val="40000"/>
                                      </p:iterate>
                                      <p:childTnLst>
                                        <p:set>
                                          <p:cBhvr>
                                            <p:cTn id="77" dur="1" fill="hold">
                                              <p:stCondLst>
                                                <p:cond delay="0"/>
                                              </p:stCondLst>
                                            </p:cTn>
                                            <p:tgtEl>
                                              <p:spTgt spid="85"/>
                                            </p:tgtEl>
                                            <p:attrNameLst>
                                              <p:attrName>style.visibility</p:attrName>
                                            </p:attrNameLst>
                                          </p:cBhvr>
                                          <p:to>
                                            <p:strVal val="visible"/>
                                          </p:to>
                                        </p:set>
                                        <p:anim calcmode="lin" valueType="num">
                                          <p:cBhvr>
                                            <p:cTn id="78" dur="250" fill="hold"/>
                                            <p:tgtEl>
                                              <p:spTgt spid="85"/>
                                            </p:tgtEl>
                                            <p:attrNameLst>
                                              <p:attrName>ppt_x</p:attrName>
                                            </p:attrNameLst>
                                          </p:cBhvr>
                                          <p:tavLst>
                                            <p:tav tm="0">
                                              <p:val>
                                                <p:strVal val="#ppt_x"/>
                                              </p:val>
                                            </p:tav>
                                            <p:tav tm="100000">
                                              <p:val>
                                                <p:strVal val="#ppt_x"/>
                                              </p:val>
                                            </p:tav>
                                          </p:tavLst>
                                        </p:anim>
                                        <p:anim calcmode="lin" valueType="num">
                                          <p:cBhvr>
                                            <p:cTn id="79" dur="250" fill="hold"/>
                                            <p:tgtEl>
                                              <p:spTgt spid="85"/>
                                            </p:tgtEl>
                                            <p:attrNameLst>
                                              <p:attrName>ppt_y</p:attrName>
                                            </p:attrNameLst>
                                          </p:cBhvr>
                                          <p:tavLst>
                                            <p:tav tm="0">
                                              <p:val>
                                                <p:strVal val="#ppt_y-#ppt_h/2"/>
                                              </p:val>
                                            </p:tav>
                                            <p:tav tm="100000">
                                              <p:val>
                                                <p:strVal val="#ppt_y"/>
                                              </p:val>
                                            </p:tav>
                                          </p:tavLst>
                                        </p:anim>
                                        <p:anim calcmode="lin" valueType="num">
                                          <p:cBhvr>
                                            <p:cTn id="80" dur="250" fill="hold"/>
                                            <p:tgtEl>
                                              <p:spTgt spid="85"/>
                                            </p:tgtEl>
                                            <p:attrNameLst>
                                              <p:attrName>ppt_w</p:attrName>
                                            </p:attrNameLst>
                                          </p:cBhvr>
                                          <p:tavLst>
                                            <p:tav tm="0">
                                              <p:val>
                                                <p:strVal val="#ppt_w"/>
                                              </p:val>
                                            </p:tav>
                                            <p:tav tm="100000">
                                              <p:val>
                                                <p:strVal val="#ppt_w"/>
                                              </p:val>
                                            </p:tav>
                                          </p:tavLst>
                                        </p:anim>
                                        <p:anim calcmode="lin" valueType="num">
                                          <p:cBhvr>
                                            <p:cTn id="81" dur="250" fill="hold"/>
                                            <p:tgtEl>
                                              <p:spTgt spid="85"/>
                                            </p:tgtEl>
                                            <p:attrNameLst>
                                              <p:attrName>ppt_h</p:attrName>
                                            </p:attrNameLst>
                                          </p:cBhvr>
                                          <p:tavLst>
                                            <p:tav tm="0">
                                              <p:val>
                                                <p:fltVal val="0"/>
                                              </p:val>
                                            </p:tav>
                                            <p:tav tm="100000">
                                              <p:val>
                                                <p:strVal val="#ppt_h"/>
                                              </p:val>
                                            </p:tav>
                                          </p:tavLst>
                                        </p:anim>
                                      </p:childTnLst>
                                    </p:cTn>
                                  </p:par>
                                </p:childTnLst>
                              </p:cTn>
                            </p:par>
                            <p:par>
                              <p:cTn id="82" fill="hold">
                                <p:stCondLst>
                                  <p:cond delay="988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84"/>
                                            </p:tgtEl>
                                            <p:attrNameLst>
                                              <p:attrName>style.visibility</p:attrName>
                                            </p:attrNameLst>
                                          </p:cBhvr>
                                          <p:to>
                                            <p:strVal val="visible"/>
                                          </p:to>
                                        </p:set>
                                        <p:animEffect transition="in" filter="wipe(left)">
                                          <p:cBhvr>
                                            <p:cTn id="85" dur="100"/>
                                            <p:tgtEl>
                                              <p:spTgt spid="84"/>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84"/>
                                            </p:tgtEl>
                                          </p:cBhvr>
                                          <p:to x="80000" y="100000"/>
                                        </p:animScale>
                                        <p:anim by="(#ppt_w*0.10)" calcmode="lin" valueType="num">
                                          <p:cBhvr>
                                            <p:cTn id="88" dur="50" autoRev="1" fill="hold">
                                              <p:stCondLst>
                                                <p:cond delay="0"/>
                                              </p:stCondLst>
                                            </p:cTn>
                                            <p:tgtEl>
                                              <p:spTgt spid="84"/>
                                            </p:tgtEl>
                                            <p:attrNameLst>
                                              <p:attrName>ppt_x</p:attrName>
                                            </p:attrNameLst>
                                          </p:cBhvr>
                                        </p:anim>
                                        <p:anim by="(-#ppt_w*0.10)" calcmode="lin" valueType="num">
                                          <p:cBhvr>
                                            <p:cTn id="89" dur="50" autoRev="1" fill="hold">
                                              <p:stCondLst>
                                                <p:cond delay="0"/>
                                              </p:stCondLst>
                                            </p:cTn>
                                            <p:tgtEl>
                                              <p:spTgt spid="84"/>
                                            </p:tgtEl>
                                            <p:attrNameLst>
                                              <p:attrName>ppt_y</p:attrName>
                                            </p:attrNameLst>
                                          </p:cBhvr>
                                        </p:anim>
                                        <p:animRot by="-480000">
                                          <p:cBhvr>
                                            <p:cTn id="90" dur="50" autoRev="1" fill="hold">
                                              <p:stCondLst>
                                                <p:cond delay="0"/>
                                              </p:stCondLst>
                                            </p:cTn>
                                            <p:tgtEl>
                                              <p:spTgt spid="84"/>
                                            </p:tgtEl>
                                            <p:attrNameLst>
                                              <p:attrName>r</p:attrName>
                                            </p:attrNameLst>
                                          </p:cBhvr>
                                        </p:animRot>
                                      </p:childTnLst>
                                    </p:cTn>
                                  </p:par>
                                </p:childTnLst>
                              </p:cTn>
                            </p:par>
                            <p:par>
                              <p:cTn id="91" fill="hold">
                                <p:stCondLst>
                                  <p:cond delay="11119"/>
                                </p:stCondLst>
                                <p:childTnLst>
                                  <p:par>
                                    <p:cTn id="92" presetID="2" presetClass="entr" presetSubtype="1" fill="hold" grpId="0" nodeType="afterEffect" p14:presetBounceEnd="50000">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14:bounceEnd="50000">
                                          <p:cBhvr additive="base">
                                            <p:cTn id="94"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95" dur="1000" fill="hold"/>
                                            <p:tgtEl>
                                              <p:spTgt spid="38"/>
                                            </p:tgtEl>
                                            <p:attrNameLst>
                                              <p:attrName>ppt_y</p:attrName>
                                            </p:attrNameLst>
                                          </p:cBhvr>
                                          <p:tavLst>
                                            <p:tav tm="0">
                                              <p:val>
                                                <p:strVal val="0-#ppt_h/2"/>
                                              </p:val>
                                            </p:tav>
                                            <p:tav tm="100000">
                                              <p:val>
                                                <p:strVal val="#ppt_y"/>
                                              </p:val>
                                            </p:tav>
                                          </p:tavLst>
                                        </p:anim>
                                      </p:childTnLst>
                                    </p:cTn>
                                  </p:par>
                                </p:childTnLst>
                              </p:cTn>
                            </p:par>
                            <p:par>
                              <p:cTn id="96" fill="hold">
                                <p:stCondLst>
                                  <p:cond delay="12119"/>
                                </p:stCondLst>
                                <p:childTnLst>
                                  <p:par>
                                    <p:cTn id="97" presetID="22" presetClass="entr" presetSubtype="8"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par>
                              <p:cTn id="100" fill="hold">
                                <p:stCondLst>
                                  <p:cond delay="12619"/>
                                </p:stCondLst>
                                <p:childTnLst>
                                  <p:par>
                                    <p:cTn id="101" presetID="17" presetClass="entr" presetSubtype="1" fill="hold" grpId="0" nodeType="afterEffect">
                                      <p:stCondLst>
                                        <p:cond delay="0"/>
                                      </p:stCondLst>
                                      <p:iterate type="lt">
                                        <p:tmPct val="40000"/>
                                      </p:iterate>
                                      <p:childTnLst>
                                        <p:set>
                                          <p:cBhvr>
                                            <p:cTn id="102" dur="1" fill="hold">
                                              <p:stCondLst>
                                                <p:cond delay="0"/>
                                              </p:stCondLst>
                                            </p:cTn>
                                            <p:tgtEl>
                                              <p:spTgt spid="87"/>
                                            </p:tgtEl>
                                            <p:attrNameLst>
                                              <p:attrName>style.visibility</p:attrName>
                                            </p:attrNameLst>
                                          </p:cBhvr>
                                          <p:to>
                                            <p:strVal val="visible"/>
                                          </p:to>
                                        </p:set>
                                        <p:anim calcmode="lin" valueType="num">
                                          <p:cBhvr>
                                            <p:cTn id="103" dur="250" fill="hold"/>
                                            <p:tgtEl>
                                              <p:spTgt spid="87"/>
                                            </p:tgtEl>
                                            <p:attrNameLst>
                                              <p:attrName>ppt_x</p:attrName>
                                            </p:attrNameLst>
                                          </p:cBhvr>
                                          <p:tavLst>
                                            <p:tav tm="0">
                                              <p:val>
                                                <p:strVal val="#ppt_x"/>
                                              </p:val>
                                            </p:tav>
                                            <p:tav tm="100000">
                                              <p:val>
                                                <p:strVal val="#ppt_x"/>
                                              </p:val>
                                            </p:tav>
                                          </p:tavLst>
                                        </p:anim>
                                        <p:anim calcmode="lin" valueType="num">
                                          <p:cBhvr>
                                            <p:cTn id="104" dur="250" fill="hold"/>
                                            <p:tgtEl>
                                              <p:spTgt spid="87"/>
                                            </p:tgtEl>
                                            <p:attrNameLst>
                                              <p:attrName>ppt_y</p:attrName>
                                            </p:attrNameLst>
                                          </p:cBhvr>
                                          <p:tavLst>
                                            <p:tav tm="0">
                                              <p:val>
                                                <p:strVal val="#ppt_y-#ppt_h/2"/>
                                              </p:val>
                                            </p:tav>
                                            <p:tav tm="100000">
                                              <p:val>
                                                <p:strVal val="#ppt_y"/>
                                              </p:val>
                                            </p:tav>
                                          </p:tavLst>
                                        </p:anim>
                                        <p:anim calcmode="lin" valueType="num">
                                          <p:cBhvr>
                                            <p:cTn id="105" dur="250" fill="hold"/>
                                            <p:tgtEl>
                                              <p:spTgt spid="87"/>
                                            </p:tgtEl>
                                            <p:attrNameLst>
                                              <p:attrName>ppt_w</p:attrName>
                                            </p:attrNameLst>
                                          </p:cBhvr>
                                          <p:tavLst>
                                            <p:tav tm="0">
                                              <p:val>
                                                <p:strVal val="#ppt_w"/>
                                              </p:val>
                                            </p:tav>
                                            <p:tav tm="100000">
                                              <p:val>
                                                <p:strVal val="#ppt_w"/>
                                              </p:val>
                                            </p:tav>
                                          </p:tavLst>
                                        </p:anim>
                                        <p:anim calcmode="lin" valueType="num">
                                          <p:cBhvr>
                                            <p:cTn id="106" dur="250" fill="hold"/>
                                            <p:tgtEl>
                                              <p:spTgt spid="87"/>
                                            </p:tgtEl>
                                            <p:attrNameLst>
                                              <p:attrName>ppt_h</p:attrName>
                                            </p:attrNameLst>
                                          </p:cBhvr>
                                          <p:tavLst>
                                            <p:tav tm="0">
                                              <p:val>
                                                <p:fltVal val="0"/>
                                              </p:val>
                                            </p:tav>
                                            <p:tav tm="100000">
                                              <p:val>
                                                <p:strVal val="#ppt_h"/>
                                              </p:val>
                                            </p:tav>
                                          </p:tavLst>
                                        </p:anim>
                                      </p:childTnLst>
                                    </p:cTn>
                                  </p:par>
                                </p:childTnLst>
                              </p:cTn>
                            </p:par>
                            <p:par>
                              <p:cTn id="107" fill="hold">
                                <p:stCondLst>
                                  <p:cond delay="13170"/>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
                                            <p:tgtEl>
                                              <p:spTgt spid="86"/>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86"/>
                                            </p:tgtEl>
                                          </p:cBhvr>
                                          <p:to x="80000" y="100000"/>
                                        </p:animScale>
                                        <p:anim by="(#ppt_w*0.10)" calcmode="lin" valueType="num">
                                          <p:cBhvr>
                                            <p:cTn id="113" dur="50" autoRev="1" fill="hold">
                                              <p:stCondLst>
                                                <p:cond delay="0"/>
                                              </p:stCondLst>
                                            </p:cTn>
                                            <p:tgtEl>
                                              <p:spTgt spid="86"/>
                                            </p:tgtEl>
                                            <p:attrNameLst>
                                              <p:attrName>ppt_x</p:attrName>
                                            </p:attrNameLst>
                                          </p:cBhvr>
                                        </p:anim>
                                        <p:anim by="(-#ppt_w*0.10)" calcmode="lin" valueType="num">
                                          <p:cBhvr>
                                            <p:cTn id="114" dur="50" autoRev="1" fill="hold">
                                              <p:stCondLst>
                                                <p:cond delay="0"/>
                                              </p:stCondLst>
                                            </p:cTn>
                                            <p:tgtEl>
                                              <p:spTgt spid="86"/>
                                            </p:tgtEl>
                                            <p:attrNameLst>
                                              <p:attrName>ppt_y</p:attrName>
                                            </p:attrNameLst>
                                          </p:cBhvr>
                                        </p:anim>
                                        <p:animRot by="-480000">
                                          <p:cBhvr>
                                            <p:cTn id="115" dur="50" autoRev="1" fill="hold">
                                              <p:stCondLst>
                                                <p:cond delay="0"/>
                                              </p:stCondLst>
                                            </p:cTn>
                                            <p:tgtEl>
                                              <p:spTgt spid="86"/>
                                            </p:tgtEl>
                                            <p:attrNameLst>
                                              <p:attrName>r</p:attrName>
                                            </p:attrNameLst>
                                          </p:cBhvr>
                                        </p:animRot>
                                      </p:childTnLst>
                                    </p:cTn>
                                  </p:par>
                                </p:childTnLst>
                              </p:cTn>
                            </p:par>
                            <p:par>
                              <p:cTn id="116" fill="hold">
                                <p:stCondLst>
                                  <p:cond delay="14409"/>
                                </p:stCondLst>
                                <p:childTnLst>
                                  <p:par>
                                    <p:cTn id="117" presetID="2" presetClass="entr" presetSubtype="1" fill="hold" grpId="0" nodeType="afterEffect" p14:presetBounceEnd="50000">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14:bounceEnd="50000">
                                          <p:cBhvr additive="base">
                                            <p:cTn id="11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120" dur="1000" fill="hold"/>
                                            <p:tgtEl>
                                              <p:spTgt spid="39"/>
                                            </p:tgtEl>
                                            <p:attrNameLst>
                                              <p:attrName>ppt_y</p:attrName>
                                            </p:attrNameLst>
                                          </p:cBhvr>
                                          <p:tavLst>
                                            <p:tav tm="0">
                                              <p:val>
                                                <p:strVal val="0-#ppt_h/2"/>
                                              </p:val>
                                            </p:tav>
                                            <p:tav tm="100000">
                                              <p:val>
                                                <p:strVal val="#ppt_y"/>
                                              </p:val>
                                            </p:tav>
                                          </p:tavLst>
                                        </p:anim>
                                      </p:childTnLst>
                                    </p:cTn>
                                  </p:par>
                                </p:childTnLst>
                              </p:cTn>
                            </p:par>
                            <p:par>
                              <p:cTn id="121" fill="hold">
                                <p:stCondLst>
                                  <p:cond delay="15409"/>
                                </p:stCondLst>
                                <p:childTnLst>
                                  <p:par>
                                    <p:cTn id="122" presetID="22" presetClass="entr" presetSubtype="8"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left)">
                                          <p:cBhvr>
                                            <p:cTn id="124" dur="500"/>
                                            <p:tgtEl>
                                              <p:spTgt spid="40"/>
                                            </p:tgtEl>
                                          </p:cBhvr>
                                        </p:animEffect>
                                      </p:childTnLst>
                                    </p:cTn>
                                  </p:par>
                                </p:childTnLst>
                              </p:cTn>
                            </p:par>
                            <p:par>
                              <p:cTn id="125" fill="hold">
                                <p:stCondLst>
                                  <p:cond delay="15909"/>
                                </p:stCondLst>
                                <p:childTnLst>
                                  <p:par>
                                    <p:cTn id="126" presetID="17" presetClass="entr" presetSubtype="1" fill="hold" grpId="0" nodeType="afterEffect">
                                      <p:stCondLst>
                                        <p:cond delay="0"/>
                                      </p:stCondLst>
                                      <p:iterate type="lt">
                                        <p:tmPct val="40000"/>
                                      </p:iterate>
                                      <p:childTnLst>
                                        <p:set>
                                          <p:cBhvr>
                                            <p:cTn id="127" dur="1" fill="hold">
                                              <p:stCondLst>
                                                <p:cond delay="0"/>
                                              </p:stCondLst>
                                            </p:cTn>
                                            <p:tgtEl>
                                              <p:spTgt spid="89"/>
                                            </p:tgtEl>
                                            <p:attrNameLst>
                                              <p:attrName>style.visibility</p:attrName>
                                            </p:attrNameLst>
                                          </p:cBhvr>
                                          <p:to>
                                            <p:strVal val="visible"/>
                                          </p:to>
                                        </p:set>
                                        <p:anim calcmode="lin" valueType="num">
                                          <p:cBhvr>
                                            <p:cTn id="128" dur="250" fill="hold"/>
                                            <p:tgtEl>
                                              <p:spTgt spid="89"/>
                                            </p:tgtEl>
                                            <p:attrNameLst>
                                              <p:attrName>ppt_x</p:attrName>
                                            </p:attrNameLst>
                                          </p:cBhvr>
                                          <p:tavLst>
                                            <p:tav tm="0">
                                              <p:val>
                                                <p:strVal val="#ppt_x"/>
                                              </p:val>
                                            </p:tav>
                                            <p:tav tm="100000">
                                              <p:val>
                                                <p:strVal val="#ppt_x"/>
                                              </p:val>
                                            </p:tav>
                                          </p:tavLst>
                                        </p:anim>
                                        <p:anim calcmode="lin" valueType="num">
                                          <p:cBhvr>
                                            <p:cTn id="129" dur="250" fill="hold"/>
                                            <p:tgtEl>
                                              <p:spTgt spid="89"/>
                                            </p:tgtEl>
                                            <p:attrNameLst>
                                              <p:attrName>ppt_y</p:attrName>
                                            </p:attrNameLst>
                                          </p:cBhvr>
                                          <p:tavLst>
                                            <p:tav tm="0">
                                              <p:val>
                                                <p:strVal val="#ppt_y-#ppt_h/2"/>
                                              </p:val>
                                            </p:tav>
                                            <p:tav tm="100000">
                                              <p:val>
                                                <p:strVal val="#ppt_y"/>
                                              </p:val>
                                            </p:tav>
                                          </p:tavLst>
                                        </p:anim>
                                        <p:anim calcmode="lin" valueType="num">
                                          <p:cBhvr>
                                            <p:cTn id="130" dur="250" fill="hold"/>
                                            <p:tgtEl>
                                              <p:spTgt spid="89"/>
                                            </p:tgtEl>
                                            <p:attrNameLst>
                                              <p:attrName>ppt_w</p:attrName>
                                            </p:attrNameLst>
                                          </p:cBhvr>
                                          <p:tavLst>
                                            <p:tav tm="0">
                                              <p:val>
                                                <p:strVal val="#ppt_w"/>
                                              </p:val>
                                            </p:tav>
                                            <p:tav tm="100000">
                                              <p:val>
                                                <p:strVal val="#ppt_w"/>
                                              </p:val>
                                            </p:tav>
                                          </p:tavLst>
                                        </p:anim>
                                        <p:anim calcmode="lin" valueType="num">
                                          <p:cBhvr>
                                            <p:cTn id="131" dur="250" fill="hold"/>
                                            <p:tgtEl>
                                              <p:spTgt spid="89"/>
                                            </p:tgtEl>
                                            <p:attrNameLst>
                                              <p:attrName>ppt_h</p:attrName>
                                            </p:attrNameLst>
                                          </p:cBhvr>
                                          <p:tavLst>
                                            <p:tav tm="0">
                                              <p:val>
                                                <p:fltVal val="0"/>
                                              </p:val>
                                            </p:tav>
                                            <p:tav tm="100000">
                                              <p:val>
                                                <p:strVal val="#ppt_h"/>
                                              </p:val>
                                            </p:tav>
                                          </p:tavLst>
                                        </p:anim>
                                      </p:childTnLst>
                                    </p:cTn>
                                  </p:par>
                                </p:childTnLst>
                              </p:cTn>
                            </p:par>
                            <p:par>
                              <p:cTn id="132" fill="hold">
                                <p:stCondLst>
                                  <p:cond delay="16459"/>
                                </p:stCondLst>
                                <p:childTnLst>
                                  <p:par>
                                    <p:cTn id="133" presetID="22" presetClass="entr" presetSubtype="8" fill="hold" grpId="0" nodeType="afterEffect">
                                      <p:stCondLst>
                                        <p:cond delay="0"/>
                                      </p:stCondLst>
                                      <p:iterate type="lt">
                                        <p:tmPct val="30000"/>
                                      </p:iterate>
                                      <p:childTnLst>
                                        <p:set>
                                          <p:cBhvr>
                                            <p:cTn id="134" dur="1" fill="hold">
                                              <p:stCondLst>
                                                <p:cond delay="0"/>
                                              </p:stCondLst>
                                            </p:cTn>
                                            <p:tgtEl>
                                              <p:spTgt spid="88"/>
                                            </p:tgtEl>
                                            <p:attrNameLst>
                                              <p:attrName>style.visibility</p:attrName>
                                            </p:attrNameLst>
                                          </p:cBhvr>
                                          <p:to>
                                            <p:strVal val="visible"/>
                                          </p:to>
                                        </p:set>
                                        <p:animEffect transition="in" filter="wipe(left)">
                                          <p:cBhvr>
                                            <p:cTn id="135" dur="100"/>
                                            <p:tgtEl>
                                              <p:spTgt spid="88"/>
                                            </p:tgtEl>
                                          </p:cBhvr>
                                        </p:animEffect>
                                      </p:childTnLst>
                                    </p:cTn>
                                  </p:par>
                                  <p:par>
                                    <p:cTn id="136" presetID="36" presetClass="emph" presetSubtype="0" fill="hold" grpId="1" nodeType="withEffect">
                                      <p:stCondLst>
                                        <p:cond delay="0"/>
                                      </p:stCondLst>
                                      <p:iterate type="lt">
                                        <p:tmPct val="30000"/>
                                      </p:iterate>
                                      <p:childTnLst>
                                        <p:animScale>
                                          <p:cBhvr>
                                            <p:cTn id="137" dur="50" autoRev="1" fill="hold">
                                              <p:stCondLst>
                                                <p:cond delay="0"/>
                                              </p:stCondLst>
                                            </p:cTn>
                                            <p:tgtEl>
                                              <p:spTgt spid="88"/>
                                            </p:tgtEl>
                                          </p:cBhvr>
                                          <p:to x="80000" y="100000"/>
                                        </p:animScale>
                                        <p:anim by="(#ppt_w*0.10)" calcmode="lin" valueType="num">
                                          <p:cBhvr>
                                            <p:cTn id="138" dur="50" autoRev="1" fill="hold">
                                              <p:stCondLst>
                                                <p:cond delay="0"/>
                                              </p:stCondLst>
                                            </p:cTn>
                                            <p:tgtEl>
                                              <p:spTgt spid="88"/>
                                            </p:tgtEl>
                                            <p:attrNameLst>
                                              <p:attrName>ppt_x</p:attrName>
                                            </p:attrNameLst>
                                          </p:cBhvr>
                                        </p:anim>
                                        <p:anim by="(-#ppt_w*0.10)" calcmode="lin" valueType="num">
                                          <p:cBhvr>
                                            <p:cTn id="139" dur="50" autoRev="1" fill="hold">
                                              <p:stCondLst>
                                                <p:cond delay="0"/>
                                              </p:stCondLst>
                                            </p:cTn>
                                            <p:tgtEl>
                                              <p:spTgt spid="88"/>
                                            </p:tgtEl>
                                            <p:attrNameLst>
                                              <p:attrName>ppt_y</p:attrName>
                                            </p:attrNameLst>
                                          </p:cBhvr>
                                        </p:anim>
                                        <p:animRot by="-480000">
                                          <p:cBhvr>
                                            <p:cTn id="140" dur="50" autoRev="1" fill="hold">
                                              <p:stCondLst>
                                                <p:cond delay="0"/>
                                              </p:stCondLst>
                                            </p:cTn>
                                            <p:tgtEl>
                                              <p:spTgt spid="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5" grpId="0" animBg="1"/>
          <p:bldP spid="36" grpId="0" animBg="1"/>
          <p:bldP spid="37" grpId="0" animBg="1"/>
          <p:bldP spid="38" grpId="0" animBg="1"/>
          <p:bldP spid="39" grpId="0" animBg="1"/>
          <p:bldP spid="80" grpId="0"/>
          <p:bldP spid="80" grpId="1"/>
          <p:bldP spid="81" grpId="0"/>
          <p:bldP spid="82" grpId="0"/>
          <p:bldP spid="82" grpId="1"/>
          <p:bldP spid="83" grpId="0"/>
          <p:bldP spid="84" grpId="0"/>
          <p:bldP spid="84" grpId="1"/>
          <p:bldP spid="85" grpId="0"/>
          <p:bldP spid="86" grpId="0"/>
          <p:bldP spid="86" grpId="1"/>
          <p:bldP spid="87" grpId="0"/>
          <p:bldP spid="88" grpId="0"/>
          <p:bldP spid="88" grpId="1"/>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100000">
                                              <p:val>
                                                <p:strVal val="#ppt_x"/>
                                              </p:val>
                                            </p:tav>
                                          </p:tavLst>
                                        </p:anim>
                                        <p:anim calcmode="lin" valueType="num">
                                          <p:cBhvr>
                                            <p:cTn id="13" dur="250" fill="hold"/>
                                            <p:tgtEl>
                                              <p:spTgt spid="4"/>
                                            </p:tgtEl>
                                            <p:attrNameLst>
                                              <p:attrName>ppt_y</p:attrName>
                                            </p:attrNameLst>
                                          </p:cBhvr>
                                          <p:tavLst>
                                            <p:tav tm="0">
                                              <p:val>
                                                <p:strVal val="#ppt_y-#ppt_h/2"/>
                                              </p:val>
                                            </p:tav>
                                            <p:tav tm="100000">
                                              <p:val>
                                                <p:strVal val="#ppt_y"/>
                                              </p:val>
                                            </p:tav>
                                          </p:tavLst>
                                        </p:anim>
                                        <p:anim calcmode="lin" valueType="num">
                                          <p:cBhvr>
                                            <p:cTn id="14" dur="250" fill="hold"/>
                                            <p:tgtEl>
                                              <p:spTgt spid="4"/>
                                            </p:tgtEl>
                                            <p:attrNameLst>
                                              <p:attrName>ppt_w</p:attrName>
                                            </p:attrNameLst>
                                          </p:cBhvr>
                                          <p:tavLst>
                                            <p:tav tm="0">
                                              <p:val>
                                                <p:strVal val="#ppt_w"/>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ppt_x"/>
                                              </p:val>
                                            </p:tav>
                                            <p:tav tm="100000">
                                              <p:val>
                                                <p:strVal val="#ppt_x"/>
                                              </p:val>
                                            </p:tav>
                                          </p:tavLst>
                                        </p:anim>
                                        <p:anim calcmode="lin" valueType="num">
                                          <p:cBhvr additive="base">
                                            <p:cTn id="20" dur="10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2250"/>
                                </p:stCondLst>
                                <p:childTnLst>
                                  <p:par>
                                    <p:cTn id="22" presetID="2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2750"/>
                                </p:stCondLst>
                                <p:childTnLst>
                                  <p:par>
                                    <p:cTn id="26" presetID="17" presetClass="entr" presetSubtype="1" fill="hold" grpId="0" nodeType="afterEffect">
                                      <p:stCondLst>
                                        <p:cond delay="0"/>
                                      </p:stCondLst>
                                      <p:iterate type="lt">
                                        <p:tmPct val="40000"/>
                                      </p:iterate>
                                      <p:childTnLst>
                                        <p:set>
                                          <p:cBhvr>
                                            <p:cTn id="27" dur="1" fill="hold">
                                              <p:stCondLst>
                                                <p:cond delay="0"/>
                                              </p:stCondLst>
                                            </p:cTn>
                                            <p:tgtEl>
                                              <p:spTgt spid="81"/>
                                            </p:tgtEl>
                                            <p:attrNameLst>
                                              <p:attrName>style.visibility</p:attrName>
                                            </p:attrNameLst>
                                          </p:cBhvr>
                                          <p:to>
                                            <p:strVal val="visible"/>
                                          </p:to>
                                        </p:set>
                                        <p:anim calcmode="lin" valueType="num">
                                          <p:cBhvr>
                                            <p:cTn id="28" dur="250" fill="hold"/>
                                            <p:tgtEl>
                                              <p:spTgt spid="81"/>
                                            </p:tgtEl>
                                            <p:attrNameLst>
                                              <p:attrName>ppt_x</p:attrName>
                                            </p:attrNameLst>
                                          </p:cBhvr>
                                          <p:tavLst>
                                            <p:tav tm="0">
                                              <p:val>
                                                <p:strVal val="#ppt_x"/>
                                              </p:val>
                                            </p:tav>
                                            <p:tav tm="100000">
                                              <p:val>
                                                <p:strVal val="#ppt_x"/>
                                              </p:val>
                                            </p:tav>
                                          </p:tavLst>
                                        </p:anim>
                                        <p:anim calcmode="lin" valueType="num">
                                          <p:cBhvr>
                                            <p:cTn id="29" dur="250" fill="hold"/>
                                            <p:tgtEl>
                                              <p:spTgt spid="81"/>
                                            </p:tgtEl>
                                            <p:attrNameLst>
                                              <p:attrName>ppt_y</p:attrName>
                                            </p:attrNameLst>
                                          </p:cBhvr>
                                          <p:tavLst>
                                            <p:tav tm="0">
                                              <p:val>
                                                <p:strVal val="#ppt_y-#ppt_h/2"/>
                                              </p:val>
                                            </p:tav>
                                            <p:tav tm="100000">
                                              <p:val>
                                                <p:strVal val="#ppt_y"/>
                                              </p:val>
                                            </p:tav>
                                          </p:tavLst>
                                        </p:anim>
                                        <p:anim calcmode="lin" valueType="num">
                                          <p:cBhvr>
                                            <p:cTn id="30" dur="250" fill="hold"/>
                                            <p:tgtEl>
                                              <p:spTgt spid="81"/>
                                            </p:tgtEl>
                                            <p:attrNameLst>
                                              <p:attrName>ppt_w</p:attrName>
                                            </p:attrNameLst>
                                          </p:cBhvr>
                                          <p:tavLst>
                                            <p:tav tm="0">
                                              <p:val>
                                                <p:strVal val="#ppt_w"/>
                                              </p:val>
                                            </p:tav>
                                            <p:tav tm="100000">
                                              <p:val>
                                                <p:strVal val="#ppt_w"/>
                                              </p:val>
                                            </p:tav>
                                          </p:tavLst>
                                        </p:anim>
                                        <p:anim calcmode="lin" valueType="num">
                                          <p:cBhvr>
                                            <p:cTn id="31" dur="250" fill="hold"/>
                                            <p:tgtEl>
                                              <p:spTgt spid="81"/>
                                            </p:tgtEl>
                                            <p:attrNameLst>
                                              <p:attrName>ppt_h</p:attrName>
                                            </p:attrNameLst>
                                          </p:cBhvr>
                                          <p:tavLst>
                                            <p:tav tm="0">
                                              <p:val>
                                                <p:fltVal val="0"/>
                                              </p:val>
                                            </p:tav>
                                            <p:tav tm="100000">
                                              <p:val>
                                                <p:strVal val="#ppt_h"/>
                                              </p:val>
                                            </p:tav>
                                          </p:tavLst>
                                        </p:anim>
                                      </p:childTnLst>
                                    </p:cTn>
                                  </p:par>
                                </p:childTnLst>
                              </p:cTn>
                            </p:par>
                            <p:par>
                              <p:cTn id="32" fill="hold">
                                <p:stCondLst>
                                  <p:cond delay="3299"/>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80"/>
                                            </p:tgtEl>
                                            <p:attrNameLst>
                                              <p:attrName>style.visibility</p:attrName>
                                            </p:attrNameLst>
                                          </p:cBhvr>
                                          <p:to>
                                            <p:strVal val="visible"/>
                                          </p:to>
                                        </p:set>
                                        <p:animEffect transition="in" filter="wipe(left)">
                                          <p:cBhvr>
                                            <p:cTn id="35" dur="100"/>
                                            <p:tgtEl>
                                              <p:spTgt spid="80"/>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80"/>
                                            </p:tgtEl>
                                          </p:cBhvr>
                                          <p:to x="80000" y="100000"/>
                                        </p:animScale>
                                        <p:anim by="(#ppt_w*0.10)" calcmode="lin" valueType="num">
                                          <p:cBhvr>
                                            <p:cTn id="38" dur="50" autoRev="1" fill="hold">
                                              <p:stCondLst>
                                                <p:cond delay="0"/>
                                              </p:stCondLst>
                                            </p:cTn>
                                            <p:tgtEl>
                                              <p:spTgt spid="80"/>
                                            </p:tgtEl>
                                            <p:attrNameLst>
                                              <p:attrName>ppt_x</p:attrName>
                                            </p:attrNameLst>
                                          </p:cBhvr>
                                        </p:anim>
                                        <p:anim by="(-#ppt_w*0.10)" calcmode="lin" valueType="num">
                                          <p:cBhvr>
                                            <p:cTn id="39" dur="50" autoRev="1" fill="hold">
                                              <p:stCondLst>
                                                <p:cond delay="0"/>
                                              </p:stCondLst>
                                            </p:cTn>
                                            <p:tgtEl>
                                              <p:spTgt spid="80"/>
                                            </p:tgtEl>
                                            <p:attrNameLst>
                                              <p:attrName>ppt_y</p:attrName>
                                            </p:attrNameLst>
                                          </p:cBhvr>
                                        </p:anim>
                                        <p:animRot by="-480000">
                                          <p:cBhvr>
                                            <p:cTn id="40" dur="50" autoRev="1" fill="hold">
                                              <p:stCondLst>
                                                <p:cond delay="0"/>
                                              </p:stCondLst>
                                            </p:cTn>
                                            <p:tgtEl>
                                              <p:spTgt spid="80"/>
                                            </p:tgtEl>
                                            <p:attrNameLst>
                                              <p:attrName>r</p:attrName>
                                            </p:attrNameLst>
                                          </p:cBhvr>
                                        </p:animRot>
                                      </p:childTnLst>
                                    </p:cTn>
                                  </p:par>
                                </p:childTnLst>
                              </p:cTn>
                            </p:par>
                            <p:par>
                              <p:cTn id="41" fill="hold">
                                <p:stCondLst>
                                  <p:cond delay="4539"/>
                                </p:stCondLst>
                                <p:childTnLst>
                                  <p:par>
                                    <p:cTn id="42" presetID="2" presetClass="entr" presetSubtype="1"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1000" fill="hold"/>
                                            <p:tgtEl>
                                              <p:spTgt spid="36"/>
                                            </p:tgtEl>
                                            <p:attrNameLst>
                                              <p:attrName>ppt_x</p:attrName>
                                            </p:attrNameLst>
                                          </p:cBhvr>
                                          <p:tavLst>
                                            <p:tav tm="0">
                                              <p:val>
                                                <p:strVal val="#ppt_x"/>
                                              </p:val>
                                            </p:tav>
                                            <p:tav tm="100000">
                                              <p:val>
                                                <p:strVal val="#ppt_x"/>
                                              </p:val>
                                            </p:tav>
                                          </p:tavLst>
                                        </p:anim>
                                        <p:anim calcmode="lin" valueType="num">
                                          <p:cBhvr additive="base">
                                            <p:cTn id="45" dur="1000" fill="hold"/>
                                            <p:tgtEl>
                                              <p:spTgt spid="36"/>
                                            </p:tgtEl>
                                            <p:attrNameLst>
                                              <p:attrName>ppt_y</p:attrName>
                                            </p:attrNameLst>
                                          </p:cBhvr>
                                          <p:tavLst>
                                            <p:tav tm="0">
                                              <p:val>
                                                <p:strVal val="0-#ppt_h/2"/>
                                              </p:val>
                                            </p:tav>
                                            <p:tav tm="100000">
                                              <p:val>
                                                <p:strVal val="#ppt_y"/>
                                              </p:val>
                                            </p:tav>
                                          </p:tavLst>
                                        </p:anim>
                                      </p:childTnLst>
                                    </p:cTn>
                                  </p:par>
                                </p:childTnLst>
                              </p:cTn>
                            </p:par>
                            <p:par>
                              <p:cTn id="46" fill="hold">
                                <p:stCondLst>
                                  <p:cond delay="5539"/>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6039"/>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83"/>
                                            </p:tgtEl>
                                            <p:attrNameLst>
                                              <p:attrName>style.visibility</p:attrName>
                                            </p:attrNameLst>
                                          </p:cBhvr>
                                          <p:to>
                                            <p:strVal val="visible"/>
                                          </p:to>
                                        </p:set>
                                        <p:anim calcmode="lin" valueType="num">
                                          <p:cBhvr>
                                            <p:cTn id="53" dur="250" fill="hold"/>
                                            <p:tgtEl>
                                              <p:spTgt spid="83"/>
                                            </p:tgtEl>
                                            <p:attrNameLst>
                                              <p:attrName>ppt_x</p:attrName>
                                            </p:attrNameLst>
                                          </p:cBhvr>
                                          <p:tavLst>
                                            <p:tav tm="0">
                                              <p:val>
                                                <p:strVal val="#ppt_x"/>
                                              </p:val>
                                            </p:tav>
                                            <p:tav tm="100000">
                                              <p:val>
                                                <p:strVal val="#ppt_x"/>
                                              </p:val>
                                            </p:tav>
                                          </p:tavLst>
                                        </p:anim>
                                        <p:anim calcmode="lin" valueType="num">
                                          <p:cBhvr>
                                            <p:cTn id="54" dur="250" fill="hold"/>
                                            <p:tgtEl>
                                              <p:spTgt spid="83"/>
                                            </p:tgtEl>
                                            <p:attrNameLst>
                                              <p:attrName>ppt_y</p:attrName>
                                            </p:attrNameLst>
                                          </p:cBhvr>
                                          <p:tavLst>
                                            <p:tav tm="0">
                                              <p:val>
                                                <p:strVal val="#ppt_y-#ppt_h/2"/>
                                              </p:val>
                                            </p:tav>
                                            <p:tav tm="100000">
                                              <p:val>
                                                <p:strVal val="#ppt_y"/>
                                              </p:val>
                                            </p:tav>
                                          </p:tavLst>
                                        </p:anim>
                                        <p:anim calcmode="lin" valueType="num">
                                          <p:cBhvr>
                                            <p:cTn id="55" dur="250" fill="hold"/>
                                            <p:tgtEl>
                                              <p:spTgt spid="83"/>
                                            </p:tgtEl>
                                            <p:attrNameLst>
                                              <p:attrName>ppt_w</p:attrName>
                                            </p:attrNameLst>
                                          </p:cBhvr>
                                          <p:tavLst>
                                            <p:tav tm="0">
                                              <p:val>
                                                <p:strVal val="#ppt_w"/>
                                              </p:val>
                                            </p:tav>
                                            <p:tav tm="100000">
                                              <p:val>
                                                <p:strVal val="#ppt_w"/>
                                              </p:val>
                                            </p:tav>
                                          </p:tavLst>
                                        </p:anim>
                                        <p:anim calcmode="lin" valueType="num">
                                          <p:cBhvr>
                                            <p:cTn id="56" dur="250" fill="hold"/>
                                            <p:tgtEl>
                                              <p:spTgt spid="83"/>
                                            </p:tgtEl>
                                            <p:attrNameLst>
                                              <p:attrName>ppt_h</p:attrName>
                                            </p:attrNameLst>
                                          </p:cBhvr>
                                          <p:tavLst>
                                            <p:tav tm="0">
                                              <p:val>
                                                <p:fltVal val="0"/>
                                              </p:val>
                                            </p:tav>
                                            <p:tav tm="100000">
                                              <p:val>
                                                <p:strVal val="#ppt_h"/>
                                              </p:val>
                                            </p:tav>
                                          </p:tavLst>
                                        </p:anim>
                                      </p:childTnLst>
                                    </p:cTn>
                                  </p:par>
                                </p:childTnLst>
                              </p:cTn>
                            </p:par>
                            <p:par>
                              <p:cTn id="57" fill="hold">
                                <p:stCondLst>
                                  <p:cond delay="659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2"/>
                                            </p:tgtEl>
                                            <p:attrNameLst>
                                              <p:attrName>style.visibility</p:attrName>
                                            </p:attrNameLst>
                                          </p:cBhvr>
                                          <p:to>
                                            <p:strVal val="visible"/>
                                          </p:to>
                                        </p:set>
                                        <p:animEffect transition="in" filter="wipe(left)">
                                          <p:cBhvr>
                                            <p:cTn id="60" dur="100"/>
                                            <p:tgtEl>
                                              <p:spTgt spid="82"/>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82"/>
                                            </p:tgtEl>
                                          </p:cBhvr>
                                          <p:to x="80000" y="100000"/>
                                        </p:animScale>
                                        <p:anim by="(#ppt_w*0.10)" calcmode="lin" valueType="num">
                                          <p:cBhvr>
                                            <p:cTn id="63" dur="50" autoRev="1" fill="hold">
                                              <p:stCondLst>
                                                <p:cond delay="0"/>
                                              </p:stCondLst>
                                            </p:cTn>
                                            <p:tgtEl>
                                              <p:spTgt spid="82"/>
                                            </p:tgtEl>
                                            <p:attrNameLst>
                                              <p:attrName>ppt_x</p:attrName>
                                            </p:attrNameLst>
                                          </p:cBhvr>
                                        </p:anim>
                                        <p:anim by="(-#ppt_w*0.10)" calcmode="lin" valueType="num">
                                          <p:cBhvr>
                                            <p:cTn id="64" dur="50" autoRev="1" fill="hold">
                                              <p:stCondLst>
                                                <p:cond delay="0"/>
                                              </p:stCondLst>
                                            </p:cTn>
                                            <p:tgtEl>
                                              <p:spTgt spid="82"/>
                                            </p:tgtEl>
                                            <p:attrNameLst>
                                              <p:attrName>ppt_y</p:attrName>
                                            </p:attrNameLst>
                                          </p:cBhvr>
                                        </p:anim>
                                        <p:animRot by="-480000">
                                          <p:cBhvr>
                                            <p:cTn id="65" dur="50" autoRev="1" fill="hold">
                                              <p:stCondLst>
                                                <p:cond delay="0"/>
                                              </p:stCondLst>
                                            </p:cTn>
                                            <p:tgtEl>
                                              <p:spTgt spid="82"/>
                                            </p:tgtEl>
                                            <p:attrNameLst>
                                              <p:attrName>r</p:attrName>
                                            </p:attrNameLst>
                                          </p:cBhvr>
                                        </p:animRot>
                                      </p:childTnLst>
                                    </p:cTn>
                                  </p:par>
                                </p:childTnLst>
                              </p:cTn>
                            </p:par>
                            <p:par>
                              <p:cTn id="66" fill="hold">
                                <p:stCondLst>
                                  <p:cond delay="7829"/>
                                </p:stCondLst>
                                <p:childTnLst>
                                  <p:par>
                                    <p:cTn id="67" presetID="2" presetClass="entr" presetSubtype="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1000" fill="hold"/>
                                            <p:tgtEl>
                                              <p:spTgt spid="37"/>
                                            </p:tgtEl>
                                            <p:attrNameLst>
                                              <p:attrName>ppt_x</p:attrName>
                                            </p:attrNameLst>
                                          </p:cBhvr>
                                          <p:tavLst>
                                            <p:tav tm="0">
                                              <p:val>
                                                <p:strVal val="#ppt_x"/>
                                              </p:val>
                                            </p:tav>
                                            <p:tav tm="100000">
                                              <p:val>
                                                <p:strVal val="#ppt_x"/>
                                              </p:val>
                                            </p:tav>
                                          </p:tavLst>
                                        </p:anim>
                                        <p:anim calcmode="lin" valueType="num">
                                          <p:cBhvr additive="base">
                                            <p:cTn id="70" dur="10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8829"/>
                                </p:stCondLst>
                                <p:childTnLst>
                                  <p:par>
                                    <p:cTn id="72" presetID="22" presetClass="entr" presetSubtype="8"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9329"/>
                                </p:stCondLst>
                                <p:childTnLst>
                                  <p:par>
                                    <p:cTn id="76" presetID="17" presetClass="entr" presetSubtype="1" fill="hold" grpId="0" nodeType="afterEffect">
                                      <p:stCondLst>
                                        <p:cond delay="0"/>
                                      </p:stCondLst>
                                      <p:iterate type="lt">
                                        <p:tmPct val="40000"/>
                                      </p:iterate>
                                      <p:childTnLst>
                                        <p:set>
                                          <p:cBhvr>
                                            <p:cTn id="77" dur="1" fill="hold">
                                              <p:stCondLst>
                                                <p:cond delay="0"/>
                                              </p:stCondLst>
                                            </p:cTn>
                                            <p:tgtEl>
                                              <p:spTgt spid="85"/>
                                            </p:tgtEl>
                                            <p:attrNameLst>
                                              <p:attrName>style.visibility</p:attrName>
                                            </p:attrNameLst>
                                          </p:cBhvr>
                                          <p:to>
                                            <p:strVal val="visible"/>
                                          </p:to>
                                        </p:set>
                                        <p:anim calcmode="lin" valueType="num">
                                          <p:cBhvr>
                                            <p:cTn id="78" dur="250" fill="hold"/>
                                            <p:tgtEl>
                                              <p:spTgt spid="85"/>
                                            </p:tgtEl>
                                            <p:attrNameLst>
                                              <p:attrName>ppt_x</p:attrName>
                                            </p:attrNameLst>
                                          </p:cBhvr>
                                          <p:tavLst>
                                            <p:tav tm="0">
                                              <p:val>
                                                <p:strVal val="#ppt_x"/>
                                              </p:val>
                                            </p:tav>
                                            <p:tav tm="100000">
                                              <p:val>
                                                <p:strVal val="#ppt_x"/>
                                              </p:val>
                                            </p:tav>
                                          </p:tavLst>
                                        </p:anim>
                                        <p:anim calcmode="lin" valueType="num">
                                          <p:cBhvr>
                                            <p:cTn id="79" dur="250" fill="hold"/>
                                            <p:tgtEl>
                                              <p:spTgt spid="85"/>
                                            </p:tgtEl>
                                            <p:attrNameLst>
                                              <p:attrName>ppt_y</p:attrName>
                                            </p:attrNameLst>
                                          </p:cBhvr>
                                          <p:tavLst>
                                            <p:tav tm="0">
                                              <p:val>
                                                <p:strVal val="#ppt_y-#ppt_h/2"/>
                                              </p:val>
                                            </p:tav>
                                            <p:tav tm="100000">
                                              <p:val>
                                                <p:strVal val="#ppt_y"/>
                                              </p:val>
                                            </p:tav>
                                          </p:tavLst>
                                        </p:anim>
                                        <p:anim calcmode="lin" valueType="num">
                                          <p:cBhvr>
                                            <p:cTn id="80" dur="250" fill="hold"/>
                                            <p:tgtEl>
                                              <p:spTgt spid="85"/>
                                            </p:tgtEl>
                                            <p:attrNameLst>
                                              <p:attrName>ppt_w</p:attrName>
                                            </p:attrNameLst>
                                          </p:cBhvr>
                                          <p:tavLst>
                                            <p:tav tm="0">
                                              <p:val>
                                                <p:strVal val="#ppt_w"/>
                                              </p:val>
                                            </p:tav>
                                            <p:tav tm="100000">
                                              <p:val>
                                                <p:strVal val="#ppt_w"/>
                                              </p:val>
                                            </p:tav>
                                          </p:tavLst>
                                        </p:anim>
                                        <p:anim calcmode="lin" valueType="num">
                                          <p:cBhvr>
                                            <p:cTn id="81" dur="250" fill="hold"/>
                                            <p:tgtEl>
                                              <p:spTgt spid="85"/>
                                            </p:tgtEl>
                                            <p:attrNameLst>
                                              <p:attrName>ppt_h</p:attrName>
                                            </p:attrNameLst>
                                          </p:cBhvr>
                                          <p:tavLst>
                                            <p:tav tm="0">
                                              <p:val>
                                                <p:fltVal val="0"/>
                                              </p:val>
                                            </p:tav>
                                            <p:tav tm="100000">
                                              <p:val>
                                                <p:strVal val="#ppt_h"/>
                                              </p:val>
                                            </p:tav>
                                          </p:tavLst>
                                        </p:anim>
                                      </p:childTnLst>
                                    </p:cTn>
                                  </p:par>
                                </p:childTnLst>
                              </p:cTn>
                            </p:par>
                            <p:par>
                              <p:cTn id="82" fill="hold">
                                <p:stCondLst>
                                  <p:cond delay="988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84"/>
                                            </p:tgtEl>
                                            <p:attrNameLst>
                                              <p:attrName>style.visibility</p:attrName>
                                            </p:attrNameLst>
                                          </p:cBhvr>
                                          <p:to>
                                            <p:strVal val="visible"/>
                                          </p:to>
                                        </p:set>
                                        <p:animEffect transition="in" filter="wipe(left)">
                                          <p:cBhvr>
                                            <p:cTn id="85" dur="100"/>
                                            <p:tgtEl>
                                              <p:spTgt spid="84"/>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84"/>
                                            </p:tgtEl>
                                          </p:cBhvr>
                                          <p:to x="80000" y="100000"/>
                                        </p:animScale>
                                        <p:anim by="(#ppt_w*0.10)" calcmode="lin" valueType="num">
                                          <p:cBhvr>
                                            <p:cTn id="88" dur="50" autoRev="1" fill="hold">
                                              <p:stCondLst>
                                                <p:cond delay="0"/>
                                              </p:stCondLst>
                                            </p:cTn>
                                            <p:tgtEl>
                                              <p:spTgt spid="84"/>
                                            </p:tgtEl>
                                            <p:attrNameLst>
                                              <p:attrName>ppt_x</p:attrName>
                                            </p:attrNameLst>
                                          </p:cBhvr>
                                        </p:anim>
                                        <p:anim by="(-#ppt_w*0.10)" calcmode="lin" valueType="num">
                                          <p:cBhvr>
                                            <p:cTn id="89" dur="50" autoRev="1" fill="hold">
                                              <p:stCondLst>
                                                <p:cond delay="0"/>
                                              </p:stCondLst>
                                            </p:cTn>
                                            <p:tgtEl>
                                              <p:spTgt spid="84"/>
                                            </p:tgtEl>
                                            <p:attrNameLst>
                                              <p:attrName>ppt_y</p:attrName>
                                            </p:attrNameLst>
                                          </p:cBhvr>
                                        </p:anim>
                                        <p:animRot by="-480000">
                                          <p:cBhvr>
                                            <p:cTn id="90" dur="50" autoRev="1" fill="hold">
                                              <p:stCondLst>
                                                <p:cond delay="0"/>
                                              </p:stCondLst>
                                            </p:cTn>
                                            <p:tgtEl>
                                              <p:spTgt spid="84"/>
                                            </p:tgtEl>
                                            <p:attrNameLst>
                                              <p:attrName>r</p:attrName>
                                            </p:attrNameLst>
                                          </p:cBhvr>
                                        </p:animRot>
                                      </p:childTnLst>
                                    </p:cTn>
                                  </p:par>
                                </p:childTnLst>
                              </p:cTn>
                            </p:par>
                            <p:par>
                              <p:cTn id="91" fill="hold">
                                <p:stCondLst>
                                  <p:cond delay="11119"/>
                                </p:stCondLst>
                                <p:childTnLst>
                                  <p:par>
                                    <p:cTn id="92" presetID="2" presetClass="entr" presetSubtype="1"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1000" fill="hold"/>
                                            <p:tgtEl>
                                              <p:spTgt spid="38"/>
                                            </p:tgtEl>
                                            <p:attrNameLst>
                                              <p:attrName>ppt_x</p:attrName>
                                            </p:attrNameLst>
                                          </p:cBhvr>
                                          <p:tavLst>
                                            <p:tav tm="0">
                                              <p:val>
                                                <p:strVal val="#ppt_x"/>
                                              </p:val>
                                            </p:tav>
                                            <p:tav tm="100000">
                                              <p:val>
                                                <p:strVal val="#ppt_x"/>
                                              </p:val>
                                            </p:tav>
                                          </p:tavLst>
                                        </p:anim>
                                        <p:anim calcmode="lin" valueType="num">
                                          <p:cBhvr additive="base">
                                            <p:cTn id="95" dur="1000" fill="hold"/>
                                            <p:tgtEl>
                                              <p:spTgt spid="38"/>
                                            </p:tgtEl>
                                            <p:attrNameLst>
                                              <p:attrName>ppt_y</p:attrName>
                                            </p:attrNameLst>
                                          </p:cBhvr>
                                          <p:tavLst>
                                            <p:tav tm="0">
                                              <p:val>
                                                <p:strVal val="0-#ppt_h/2"/>
                                              </p:val>
                                            </p:tav>
                                            <p:tav tm="100000">
                                              <p:val>
                                                <p:strVal val="#ppt_y"/>
                                              </p:val>
                                            </p:tav>
                                          </p:tavLst>
                                        </p:anim>
                                      </p:childTnLst>
                                    </p:cTn>
                                  </p:par>
                                </p:childTnLst>
                              </p:cTn>
                            </p:par>
                            <p:par>
                              <p:cTn id="96" fill="hold">
                                <p:stCondLst>
                                  <p:cond delay="12119"/>
                                </p:stCondLst>
                                <p:childTnLst>
                                  <p:par>
                                    <p:cTn id="97" presetID="22" presetClass="entr" presetSubtype="8"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par>
                              <p:cTn id="100" fill="hold">
                                <p:stCondLst>
                                  <p:cond delay="12619"/>
                                </p:stCondLst>
                                <p:childTnLst>
                                  <p:par>
                                    <p:cTn id="101" presetID="17" presetClass="entr" presetSubtype="1" fill="hold" grpId="0" nodeType="afterEffect">
                                      <p:stCondLst>
                                        <p:cond delay="0"/>
                                      </p:stCondLst>
                                      <p:iterate type="lt">
                                        <p:tmPct val="40000"/>
                                      </p:iterate>
                                      <p:childTnLst>
                                        <p:set>
                                          <p:cBhvr>
                                            <p:cTn id="102" dur="1" fill="hold">
                                              <p:stCondLst>
                                                <p:cond delay="0"/>
                                              </p:stCondLst>
                                            </p:cTn>
                                            <p:tgtEl>
                                              <p:spTgt spid="87"/>
                                            </p:tgtEl>
                                            <p:attrNameLst>
                                              <p:attrName>style.visibility</p:attrName>
                                            </p:attrNameLst>
                                          </p:cBhvr>
                                          <p:to>
                                            <p:strVal val="visible"/>
                                          </p:to>
                                        </p:set>
                                        <p:anim calcmode="lin" valueType="num">
                                          <p:cBhvr>
                                            <p:cTn id="103" dur="250" fill="hold"/>
                                            <p:tgtEl>
                                              <p:spTgt spid="87"/>
                                            </p:tgtEl>
                                            <p:attrNameLst>
                                              <p:attrName>ppt_x</p:attrName>
                                            </p:attrNameLst>
                                          </p:cBhvr>
                                          <p:tavLst>
                                            <p:tav tm="0">
                                              <p:val>
                                                <p:strVal val="#ppt_x"/>
                                              </p:val>
                                            </p:tav>
                                            <p:tav tm="100000">
                                              <p:val>
                                                <p:strVal val="#ppt_x"/>
                                              </p:val>
                                            </p:tav>
                                          </p:tavLst>
                                        </p:anim>
                                        <p:anim calcmode="lin" valueType="num">
                                          <p:cBhvr>
                                            <p:cTn id="104" dur="250" fill="hold"/>
                                            <p:tgtEl>
                                              <p:spTgt spid="87"/>
                                            </p:tgtEl>
                                            <p:attrNameLst>
                                              <p:attrName>ppt_y</p:attrName>
                                            </p:attrNameLst>
                                          </p:cBhvr>
                                          <p:tavLst>
                                            <p:tav tm="0">
                                              <p:val>
                                                <p:strVal val="#ppt_y-#ppt_h/2"/>
                                              </p:val>
                                            </p:tav>
                                            <p:tav tm="100000">
                                              <p:val>
                                                <p:strVal val="#ppt_y"/>
                                              </p:val>
                                            </p:tav>
                                          </p:tavLst>
                                        </p:anim>
                                        <p:anim calcmode="lin" valueType="num">
                                          <p:cBhvr>
                                            <p:cTn id="105" dur="250" fill="hold"/>
                                            <p:tgtEl>
                                              <p:spTgt spid="87"/>
                                            </p:tgtEl>
                                            <p:attrNameLst>
                                              <p:attrName>ppt_w</p:attrName>
                                            </p:attrNameLst>
                                          </p:cBhvr>
                                          <p:tavLst>
                                            <p:tav tm="0">
                                              <p:val>
                                                <p:strVal val="#ppt_w"/>
                                              </p:val>
                                            </p:tav>
                                            <p:tav tm="100000">
                                              <p:val>
                                                <p:strVal val="#ppt_w"/>
                                              </p:val>
                                            </p:tav>
                                          </p:tavLst>
                                        </p:anim>
                                        <p:anim calcmode="lin" valueType="num">
                                          <p:cBhvr>
                                            <p:cTn id="106" dur="250" fill="hold"/>
                                            <p:tgtEl>
                                              <p:spTgt spid="87"/>
                                            </p:tgtEl>
                                            <p:attrNameLst>
                                              <p:attrName>ppt_h</p:attrName>
                                            </p:attrNameLst>
                                          </p:cBhvr>
                                          <p:tavLst>
                                            <p:tav tm="0">
                                              <p:val>
                                                <p:fltVal val="0"/>
                                              </p:val>
                                            </p:tav>
                                            <p:tav tm="100000">
                                              <p:val>
                                                <p:strVal val="#ppt_h"/>
                                              </p:val>
                                            </p:tav>
                                          </p:tavLst>
                                        </p:anim>
                                      </p:childTnLst>
                                    </p:cTn>
                                  </p:par>
                                </p:childTnLst>
                              </p:cTn>
                            </p:par>
                            <p:par>
                              <p:cTn id="107" fill="hold">
                                <p:stCondLst>
                                  <p:cond delay="13170"/>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
                                            <p:tgtEl>
                                              <p:spTgt spid="86"/>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86"/>
                                            </p:tgtEl>
                                          </p:cBhvr>
                                          <p:to x="80000" y="100000"/>
                                        </p:animScale>
                                        <p:anim by="(#ppt_w*0.10)" calcmode="lin" valueType="num">
                                          <p:cBhvr>
                                            <p:cTn id="113" dur="50" autoRev="1" fill="hold">
                                              <p:stCondLst>
                                                <p:cond delay="0"/>
                                              </p:stCondLst>
                                            </p:cTn>
                                            <p:tgtEl>
                                              <p:spTgt spid="86"/>
                                            </p:tgtEl>
                                            <p:attrNameLst>
                                              <p:attrName>ppt_x</p:attrName>
                                            </p:attrNameLst>
                                          </p:cBhvr>
                                        </p:anim>
                                        <p:anim by="(-#ppt_w*0.10)" calcmode="lin" valueType="num">
                                          <p:cBhvr>
                                            <p:cTn id="114" dur="50" autoRev="1" fill="hold">
                                              <p:stCondLst>
                                                <p:cond delay="0"/>
                                              </p:stCondLst>
                                            </p:cTn>
                                            <p:tgtEl>
                                              <p:spTgt spid="86"/>
                                            </p:tgtEl>
                                            <p:attrNameLst>
                                              <p:attrName>ppt_y</p:attrName>
                                            </p:attrNameLst>
                                          </p:cBhvr>
                                        </p:anim>
                                        <p:animRot by="-480000">
                                          <p:cBhvr>
                                            <p:cTn id="115" dur="50" autoRev="1" fill="hold">
                                              <p:stCondLst>
                                                <p:cond delay="0"/>
                                              </p:stCondLst>
                                            </p:cTn>
                                            <p:tgtEl>
                                              <p:spTgt spid="86"/>
                                            </p:tgtEl>
                                            <p:attrNameLst>
                                              <p:attrName>r</p:attrName>
                                            </p:attrNameLst>
                                          </p:cBhvr>
                                        </p:animRot>
                                      </p:childTnLst>
                                    </p:cTn>
                                  </p:par>
                                </p:childTnLst>
                              </p:cTn>
                            </p:par>
                            <p:par>
                              <p:cTn id="116" fill="hold">
                                <p:stCondLst>
                                  <p:cond delay="14409"/>
                                </p:stCondLst>
                                <p:childTnLst>
                                  <p:par>
                                    <p:cTn id="117" presetID="2" presetClass="entr" presetSubtype="1"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0-#ppt_h/2"/>
                                              </p:val>
                                            </p:tav>
                                            <p:tav tm="100000">
                                              <p:val>
                                                <p:strVal val="#ppt_y"/>
                                              </p:val>
                                            </p:tav>
                                          </p:tavLst>
                                        </p:anim>
                                      </p:childTnLst>
                                    </p:cTn>
                                  </p:par>
                                </p:childTnLst>
                              </p:cTn>
                            </p:par>
                            <p:par>
                              <p:cTn id="121" fill="hold">
                                <p:stCondLst>
                                  <p:cond delay="15409"/>
                                </p:stCondLst>
                                <p:childTnLst>
                                  <p:par>
                                    <p:cTn id="122" presetID="22" presetClass="entr" presetSubtype="8"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left)">
                                          <p:cBhvr>
                                            <p:cTn id="124" dur="500"/>
                                            <p:tgtEl>
                                              <p:spTgt spid="40"/>
                                            </p:tgtEl>
                                          </p:cBhvr>
                                        </p:animEffect>
                                      </p:childTnLst>
                                    </p:cTn>
                                  </p:par>
                                </p:childTnLst>
                              </p:cTn>
                            </p:par>
                            <p:par>
                              <p:cTn id="125" fill="hold">
                                <p:stCondLst>
                                  <p:cond delay="15909"/>
                                </p:stCondLst>
                                <p:childTnLst>
                                  <p:par>
                                    <p:cTn id="126" presetID="17" presetClass="entr" presetSubtype="1" fill="hold" grpId="0" nodeType="afterEffect">
                                      <p:stCondLst>
                                        <p:cond delay="0"/>
                                      </p:stCondLst>
                                      <p:iterate type="lt">
                                        <p:tmPct val="40000"/>
                                      </p:iterate>
                                      <p:childTnLst>
                                        <p:set>
                                          <p:cBhvr>
                                            <p:cTn id="127" dur="1" fill="hold">
                                              <p:stCondLst>
                                                <p:cond delay="0"/>
                                              </p:stCondLst>
                                            </p:cTn>
                                            <p:tgtEl>
                                              <p:spTgt spid="89"/>
                                            </p:tgtEl>
                                            <p:attrNameLst>
                                              <p:attrName>style.visibility</p:attrName>
                                            </p:attrNameLst>
                                          </p:cBhvr>
                                          <p:to>
                                            <p:strVal val="visible"/>
                                          </p:to>
                                        </p:set>
                                        <p:anim calcmode="lin" valueType="num">
                                          <p:cBhvr>
                                            <p:cTn id="128" dur="250" fill="hold"/>
                                            <p:tgtEl>
                                              <p:spTgt spid="89"/>
                                            </p:tgtEl>
                                            <p:attrNameLst>
                                              <p:attrName>ppt_x</p:attrName>
                                            </p:attrNameLst>
                                          </p:cBhvr>
                                          <p:tavLst>
                                            <p:tav tm="0">
                                              <p:val>
                                                <p:strVal val="#ppt_x"/>
                                              </p:val>
                                            </p:tav>
                                            <p:tav tm="100000">
                                              <p:val>
                                                <p:strVal val="#ppt_x"/>
                                              </p:val>
                                            </p:tav>
                                          </p:tavLst>
                                        </p:anim>
                                        <p:anim calcmode="lin" valueType="num">
                                          <p:cBhvr>
                                            <p:cTn id="129" dur="250" fill="hold"/>
                                            <p:tgtEl>
                                              <p:spTgt spid="89"/>
                                            </p:tgtEl>
                                            <p:attrNameLst>
                                              <p:attrName>ppt_y</p:attrName>
                                            </p:attrNameLst>
                                          </p:cBhvr>
                                          <p:tavLst>
                                            <p:tav tm="0">
                                              <p:val>
                                                <p:strVal val="#ppt_y-#ppt_h/2"/>
                                              </p:val>
                                            </p:tav>
                                            <p:tav tm="100000">
                                              <p:val>
                                                <p:strVal val="#ppt_y"/>
                                              </p:val>
                                            </p:tav>
                                          </p:tavLst>
                                        </p:anim>
                                        <p:anim calcmode="lin" valueType="num">
                                          <p:cBhvr>
                                            <p:cTn id="130" dur="250" fill="hold"/>
                                            <p:tgtEl>
                                              <p:spTgt spid="89"/>
                                            </p:tgtEl>
                                            <p:attrNameLst>
                                              <p:attrName>ppt_w</p:attrName>
                                            </p:attrNameLst>
                                          </p:cBhvr>
                                          <p:tavLst>
                                            <p:tav tm="0">
                                              <p:val>
                                                <p:strVal val="#ppt_w"/>
                                              </p:val>
                                            </p:tav>
                                            <p:tav tm="100000">
                                              <p:val>
                                                <p:strVal val="#ppt_w"/>
                                              </p:val>
                                            </p:tav>
                                          </p:tavLst>
                                        </p:anim>
                                        <p:anim calcmode="lin" valueType="num">
                                          <p:cBhvr>
                                            <p:cTn id="131" dur="250" fill="hold"/>
                                            <p:tgtEl>
                                              <p:spTgt spid="89"/>
                                            </p:tgtEl>
                                            <p:attrNameLst>
                                              <p:attrName>ppt_h</p:attrName>
                                            </p:attrNameLst>
                                          </p:cBhvr>
                                          <p:tavLst>
                                            <p:tav tm="0">
                                              <p:val>
                                                <p:fltVal val="0"/>
                                              </p:val>
                                            </p:tav>
                                            <p:tav tm="100000">
                                              <p:val>
                                                <p:strVal val="#ppt_h"/>
                                              </p:val>
                                            </p:tav>
                                          </p:tavLst>
                                        </p:anim>
                                      </p:childTnLst>
                                    </p:cTn>
                                  </p:par>
                                </p:childTnLst>
                              </p:cTn>
                            </p:par>
                            <p:par>
                              <p:cTn id="132" fill="hold">
                                <p:stCondLst>
                                  <p:cond delay="16459"/>
                                </p:stCondLst>
                                <p:childTnLst>
                                  <p:par>
                                    <p:cTn id="133" presetID="22" presetClass="entr" presetSubtype="8" fill="hold" grpId="0" nodeType="afterEffect">
                                      <p:stCondLst>
                                        <p:cond delay="0"/>
                                      </p:stCondLst>
                                      <p:iterate type="lt">
                                        <p:tmPct val="30000"/>
                                      </p:iterate>
                                      <p:childTnLst>
                                        <p:set>
                                          <p:cBhvr>
                                            <p:cTn id="134" dur="1" fill="hold">
                                              <p:stCondLst>
                                                <p:cond delay="0"/>
                                              </p:stCondLst>
                                            </p:cTn>
                                            <p:tgtEl>
                                              <p:spTgt spid="88"/>
                                            </p:tgtEl>
                                            <p:attrNameLst>
                                              <p:attrName>style.visibility</p:attrName>
                                            </p:attrNameLst>
                                          </p:cBhvr>
                                          <p:to>
                                            <p:strVal val="visible"/>
                                          </p:to>
                                        </p:set>
                                        <p:animEffect transition="in" filter="wipe(left)">
                                          <p:cBhvr>
                                            <p:cTn id="135" dur="100"/>
                                            <p:tgtEl>
                                              <p:spTgt spid="88"/>
                                            </p:tgtEl>
                                          </p:cBhvr>
                                        </p:animEffect>
                                      </p:childTnLst>
                                    </p:cTn>
                                  </p:par>
                                  <p:par>
                                    <p:cTn id="136" presetID="36" presetClass="emph" presetSubtype="0" fill="hold" grpId="1" nodeType="withEffect">
                                      <p:stCondLst>
                                        <p:cond delay="0"/>
                                      </p:stCondLst>
                                      <p:iterate type="lt">
                                        <p:tmPct val="30000"/>
                                      </p:iterate>
                                      <p:childTnLst>
                                        <p:animScale>
                                          <p:cBhvr>
                                            <p:cTn id="137" dur="50" autoRev="1" fill="hold">
                                              <p:stCondLst>
                                                <p:cond delay="0"/>
                                              </p:stCondLst>
                                            </p:cTn>
                                            <p:tgtEl>
                                              <p:spTgt spid="88"/>
                                            </p:tgtEl>
                                          </p:cBhvr>
                                          <p:to x="80000" y="100000"/>
                                        </p:animScale>
                                        <p:anim by="(#ppt_w*0.10)" calcmode="lin" valueType="num">
                                          <p:cBhvr>
                                            <p:cTn id="138" dur="50" autoRev="1" fill="hold">
                                              <p:stCondLst>
                                                <p:cond delay="0"/>
                                              </p:stCondLst>
                                            </p:cTn>
                                            <p:tgtEl>
                                              <p:spTgt spid="88"/>
                                            </p:tgtEl>
                                            <p:attrNameLst>
                                              <p:attrName>ppt_x</p:attrName>
                                            </p:attrNameLst>
                                          </p:cBhvr>
                                        </p:anim>
                                        <p:anim by="(-#ppt_w*0.10)" calcmode="lin" valueType="num">
                                          <p:cBhvr>
                                            <p:cTn id="139" dur="50" autoRev="1" fill="hold">
                                              <p:stCondLst>
                                                <p:cond delay="0"/>
                                              </p:stCondLst>
                                            </p:cTn>
                                            <p:tgtEl>
                                              <p:spTgt spid="88"/>
                                            </p:tgtEl>
                                            <p:attrNameLst>
                                              <p:attrName>ppt_y</p:attrName>
                                            </p:attrNameLst>
                                          </p:cBhvr>
                                        </p:anim>
                                        <p:animRot by="-480000">
                                          <p:cBhvr>
                                            <p:cTn id="140" dur="50" autoRev="1" fill="hold">
                                              <p:stCondLst>
                                                <p:cond delay="0"/>
                                              </p:stCondLst>
                                            </p:cTn>
                                            <p:tgtEl>
                                              <p:spTgt spid="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5" grpId="0" animBg="1"/>
          <p:bldP spid="36" grpId="0" animBg="1"/>
          <p:bldP spid="37" grpId="0" animBg="1"/>
          <p:bldP spid="38" grpId="0" animBg="1"/>
          <p:bldP spid="39" grpId="0" animBg="1"/>
          <p:bldP spid="80" grpId="0"/>
          <p:bldP spid="80" grpId="1"/>
          <p:bldP spid="81" grpId="0"/>
          <p:bldP spid="82" grpId="0"/>
          <p:bldP spid="82" grpId="1"/>
          <p:bldP spid="83" grpId="0"/>
          <p:bldP spid="84" grpId="0"/>
          <p:bldP spid="84" grpId="1"/>
          <p:bldP spid="85" grpId="0"/>
          <p:bldP spid="86" grpId="0"/>
          <p:bldP spid="86" grpId="1"/>
          <p:bldP spid="87" grpId="0"/>
          <p:bldP spid="88" grpId="0"/>
          <p:bldP spid="88" grpId="1"/>
          <p:bldP spid="8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直接连接符 82"/>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84" name="流程图: 离页连接符 83"/>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TextBox 84"/>
          <p:cNvSpPr txBox="1"/>
          <p:nvPr/>
        </p:nvSpPr>
        <p:spPr>
          <a:xfrm>
            <a:off x="10170431" y="476672"/>
            <a:ext cx="1210589" cy="707886"/>
          </a:xfrm>
          <a:prstGeom prst="rect">
            <a:avLst/>
          </a:prstGeom>
          <a:noFill/>
        </p:spPr>
        <p:txBody>
          <a:bodyPr wrap="none" rtlCol="0">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国内研究</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综述</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86" name="Group 66"/>
          <p:cNvGrpSpPr/>
          <p:nvPr/>
        </p:nvGrpSpPr>
        <p:grpSpPr bwMode="auto">
          <a:xfrm>
            <a:off x="550590" y="1027013"/>
            <a:ext cx="5937250" cy="4994275"/>
            <a:chOff x="720" y="839"/>
            <a:chExt cx="3740" cy="3146"/>
          </a:xfrm>
          <a:solidFill>
            <a:srgbClr val="E8E8E6"/>
          </a:solidFill>
        </p:grpSpPr>
        <p:sp>
          <p:nvSpPr>
            <p:cNvPr id="87"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ln>
          </p:spPr>
          <p:txBody>
            <a:bodyPr/>
            <a:lstStyle/>
            <a:p>
              <a:endParaRPr lang="zh-CN" altLang="en-US"/>
            </a:p>
          </p:txBody>
        </p:sp>
        <p:sp>
          <p:nvSpPr>
            <p:cNvPr id="88"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ln>
          </p:spPr>
          <p:txBody>
            <a:bodyPr/>
            <a:lstStyle/>
            <a:p>
              <a:endParaRPr lang="zh-CN" altLang="en-US"/>
            </a:p>
          </p:txBody>
        </p:sp>
        <p:sp>
          <p:nvSpPr>
            <p:cNvPr id="89"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ln>
          </p:spPr>
          <p:txBody>
            <a:bodyPr/>
            <a:lstStyle/>
            <a:p>
              <a:endParaRPr lang="zh-CN" altLang="en-US"/>
            </a:p>
          </p:txBody>
        </p:sp>
        <p:sp>
          <p:nvSpPr>
            <p:cNvPr id="90"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ln>
          </p:spPr>
          <p:txBody>
            <a:bodyPr/>
            <a:lstStyle/>
            <a:p>
              <a:endParaRPr lang="zh-CN" altLang="en-US"/>
            </a:p>
          </p:txBody>
        </p:sp>
        <p:sp>
          <p:nvSpPr>
            <p:cNvPr id="91"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ln>
          </p:spPr>
          <p:txBody>
            <a:bodyPr/>
            <a:lstStyle/>
            <a:p>
              <a:endParaRPr lang="zh-CN" altLang="en-US"/>
            </a:p>
          </p:txBody>
        </p:sp>
        <p:sp>
          <p:nvSpPr>
            <p:cNvPr id="9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ln>
          </p:spPr>
          <p:txBody>
            <a:bodyPr/>
            <a:lstStyle/>
            <a:p>
              <a:endParaRPr lang="zh-CN" altLang="en-US"/>
            </a:p>
          </p:txBody>
        </p:sp>
        <p:sp>
          <p:nvSpPr>
            <p:cNvPr id="9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ln>
          </p:spPr>
          <p:txBody>
            <a:bodyPr/>
            <a:lstStyle/>
            <a:p>
              <a:endParaRPr lang="zh-CN" altLang="en-US"/>
            </a:p>
          </p:txBody>
        </p:sp>
        <p:sp>
          <p:nvSpPr>
            <p:cNvPr id="9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ln>
          </p:spPr>
          <p:txBody>
            <a:bodyPr/>
            <a:lstStyle/>
            <a:p>
              <a:endParaRPr lang="zh-CN" altLang="en-US"/>
            </a:p>
          </p:txBody>
        </p:sp>
        <p:sp>
          <p:nvSpPr>
            <p:cNvPr id="9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ln>
          </p:spPr>
          <p:txBody>
            <a:bodyPr/>
            <a:lstStyle/>
            <a:p>
              <a:endParaRPr lang="zh-CN" altLang="en-US"/>
            </a:p>
          </p:txBody>
        </p:sp>
        <p:sp>
          <p:nvSpPr>
            <p:cNvPr id="9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ln>
          </p:spPr>
          <p:txBody>
            <a:bodyPr/>
            <a:lstStyle/>
            <a:p>
              <a:endParaRPr lang="zh-CN" altLang="en-US"/>
            </a:p>
          </p:txBody>
        </p:sp>
        <p:sp>
          <p:nvSpPr>
            <p:cNvPr id="9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ln>
          </p:spPr>
          <p:txBody>
            <a:bodyPr/>
            <a:lstStyle/>
            <a:p>
              <a:endParaRPr lang="zh-CN" altLang="en-US"/>
            </a:p>
          </p:txBody>
        </p:sp>
        <p:sp>
          <p:nvSpPr>
            <p:cNvPr id="9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ln>
          </p:spPr>
          <p:txBody>
            <a:bodyPr/>
            <a:lstStyle/>
            <a:p>
              <a:endParaRPr lang="zh-CN" altLang="en-US"/>
            </a:p>
          </p:txBody>
        </p:sp>
        <p:sp>
          <p:nvSpPr>
            <p:cNvPr id="9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ln>
          </p:spPr>
          <p:txBody>
            <a:bodyPr/>
            <a:lstStyle/>
            <a:p>
              <a:endParaRPr lang="zh-CN" altLang="en-US"/>
            </a:p>
          </p:txBody>
        </p:sp>
        <p:sp>
          <p:nvSpPr>
            <p:cNvPr id="10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ln>
          </p:spPr>
          <p:txBody>
            <a:bodyPr/>
            <a:lstStyle/>
            <a:p>
              <a:endParaRPr lang="zh-CN" altLang="en-US"/>
            </a:p>
          </p:txBody>
        </p:sp>
        <p:sp>
          <p:nvSpPr>
            <p:cNvPr id="10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ln>
          </p:spPr>
          <p:txBody>
            <a:bodyPr/>
            <a:lstStyle/>
            <a:p>
              <a:endParaRPr lang="zh-CN" altLang="en-US"/>
            </a:p>
          </p:txBody>
        </p:sp>
        <p:sp>
          <p:nvSpPr>
            <p:cNvPr id="10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ln>
          </p:spPr>
          <p:txBody>
            <a:bodyPr/>
            <a:lstStyle/>
            <a:p>
              <a:endParaRPr lang="zh-CN" altLang="en-US"/>
            </a:p>
          </p:txBody>
        </p:sp>
        <p:sp>
          <p:nvSpPr>
            <p:cNvPr id="10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ln>
          </p:spPr>
          <p:txBody>
            <a:bodyPr/>
            <a:lstStyle/>
            <a:p>
              <a:endParaRPr lang="zh-CN" altLang="en-US"/>
            </a:p>
          </p:txBody>
        </p:sp>
        <p:sp>
          <p:nvSpPr>
            <p:cNvPr id="10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ln>
          </p:spPr>
          <p:txBody>
            <a:bodyPr/>
            <a:lstStyle/>
            <a:p>
              <a:endParaRPr lang="zh-CN" altLang="en-US"/>
            </a:p>
          </p:txBody>
        </p:sp>
        <p:sp>
          <p:nvSpPr>
            <p:cNvPr id="10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ln>
          </p:spPr>
          <p:txBody>
            <a:bodyPr/>
            <a:lstStyle/>
            <a:p>
              <a:endParaRPr lang="zh-CN" altLang="en-US"/>
            </a:p>
          </p:txBody>
        </p:sp>
        <p:sp>
          <p:nvSpPr>
            <p:cNvPr id="10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ln>
          </p:spPr>
          <p:txBody>
            <a:bodyPr/>
            <a:lstStyle/>
            <a:p>
              <a:endParaRPr lang="zh-CN" altLang="en-US"/>
            </a:p>
          </p:txBody>
        </p:sp>
        <p:sp>
          <p:nvSpPr>
            <p:cNvPr id="10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ln>
          </p:spPr>
          <p:txBody>
            <a:bodyPr/>
            <a:lstStyle/>
            <a:p>
              <a:endParaRPr lang="zh-CN" altLang="en-US"/>
            </a:p>
          </p:txBody>
        </p:sp>
        <p:sp>
          <p:nvSpPr>
            <p:cNvPr id="10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ln>
          </p:spPr>
          <p:txBody>
            <a:bodyPr/>
            <a:lstStyle/>
            <a:p>
              <a:endParaRPr lang="zh-CN" altLang="en-US"/>
            </a:p>
          </p:txBody>
        </p:sp>
        <p:sp>
          <p:nvSpPr>
            <p:cNvPr id="10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ln>
          </p:spPr>
          <p:txBody>
            <a:bodyPr/>
            <a:lstStyle/>
            <a:p>
              <a:endParaRPr lang="zh-CN" altLang="en-US"/>
            </a:p>
          </p:txBody>
        </p:sp>
        <p:sp>
          <p:nvSpPr>
            <p:cNvPr id="11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ln>
          </p:spPr>
          <p:txBody>
            <a:bodyPr/>
            <a:lstStyle/>
            <a:p>
              <a:endParaRPr lang="zh-CN" altLang="en-US"/>
            </a:p>
          </p:txBody>
        </p:sp>
        <p:sp>
          <p:nvSpPr>
            <p:cNvPr id="11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ln>
          </p:spPr>
          <p:txBody>
            <a:bodyPr/>
            <a:lstStyle/>
            <a:p>
              <a:endParaRPr lang="zh-CN" altLang="en-US"/>
            </a:p>
          </p:txBody>
        </p:sp>
        <p:sp>
          <p:nvSpPr>
            <p:cNvPr id="11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ln>
          </p:spPr>
          <p:txBody>
            <a:bodyPr/>
            <a:lstStyle/>
            <a:p>
              <a:endParaRPr lang="zh-CN" altLang="en-US"/>
            </a:p>
          </p:txBody>
        </p:sp>
        <p:sp>
          <p:nvSpPr>
            <p:cNvPr id="11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ln>
          </p:spPr>
          <p:txBody>
            <a:bodyPr/>
            <a:lstStyle/>
            <a:p>
              <a:endParaRPr lang="zh-CN" altLang="en-US"/>
            </a:p>
          </p:txBody>
        </p:sp>
        <p:sp>
          <p:nvSpPr>
            <p:cNvPr id="11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ln>
          </p:spPr>
          <p:txBody>
            <a:bodyPr/>
            <a:lstStyle/>
            <a:p>
              <a:endParaRPr lang="zh-CN" altLang="en-US"/>
            </a:p>
          </p:txBody>
        </p:sp>
        <p:sp>
          <p:nvSpPr>
            <p:cNvPr id="11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ln>
          </p:spPr>
          <p:txBody>
            <a:bodyPr/>
            <a:lstStyle/>
            <a:p>
              <a:endParaRPr lang="zh-CN" altLang="en-US"/>
            </a:p>
          </p:txBody>
        </p:sp>
        <p:sp>
          <p:nvSpPr>
            <p:cNvPr id="11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ln>
          </p:spPr>
          <p:txBody>
            <a:bodyPr/>
            <a:lstStyle/>
            <a:p>
              <a:endParaRPr lang="zh-CN" altLang="en-US"/>
            </a:p>
          </p:txBody>
        </p:sp>
        <p:sp>
          <p:nvSpPr>
            <p:cNvPr id="11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ln>
          </p:spPr>
          <p:txBody>
            <a:bodyPr/>
            <a:lstStyle/>
            <a:p>
              <a:endParaRPr lang="zh-CN" altLang="en-US"/>
            </a:p>
          </p:txBody>
        </p:sp>
        <p:sp>
          <p:nvSpPr>
            <p:cNvPr id="11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ln>
          </p:spPr>
          <p:txBody>
            <a:bodyPr/>
            <a:lstStyle/>
            <a:p>
              <a:endParaRPr lang="zh-CN" altLang="en-US"/>
            </a:p>
          </p:txBody>
        </p:sp>
        <p:sp>
          <p:nvSpPr>
            <p:cNvPr id="11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ln>
          </p:spPr>
          <p:txBody>
            <a:bodyPr/>
            <a:lstStyle/>
            <a:p>
              <a:endParaRPr lang="zh-CN" altLang="en-US"/>
            </a:p>
          </p:txBody>
        </p:sp>
        <p:sp>
          <p:nvSpPr>
            <p:cNvPr id="12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ln>
          </p:spPr>
          <p:txBody>
            <a:bodyPr/>
            <a:lstStyle/>
            <a:p>
              <a:endParaRPr lang="zh-CN" altLang="en-US"/>
            </a:p>
          </p:txBody>
        </p:sp>
        <p:sp>
          <p:nvSpPr>
            <p:cNvPr id="12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ln>
          </p:spPr>
          <p:txBody>
            <a:bodyPr/>
            <a:lstStyle/>
            <a:p>
              <a:endParaRPr lang="zh-CN" altLang="en-US"/>
            </a:p>
          </p:txBody>
        </p:sp>
        <p:sp>
          <p:nvSpPr>
            <p:cNvPr id="12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ln>
          </p:spPr>
          <p:txBody>
            <a:bodyPr/>
            <a:lstStyle/>
            <a:p>
              <a:endParaRPr lang="zh-CN" altLang="en-US"/>
            </a:p>
          </p:txBody>
        </p:sp>
        <p:sp>
          <p:nvSpPr>
            <p:cNvPr id="12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ln>
          </p:spPr>
          <p:txBody>
            <a:bodyPr/>
            <a:lstStyle/>
            <a:p>
              <a:endParaRPr lang="zh-CN" altLang="en-US"/>
            </a:p>
          </p:txBody>
        </p:sp>
        <p:sp>
          <p:nvSpPr>
            <p:cNvPr id="12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ln>
          </p:spPr>
          <p:txBody>
            <a:bodyPr/>
            <a:lstStyle/>
            <a:p>
              <a:endParaRPr lang="zh-CN" altLang="en-US"/>
            </a:p>
          </p:txBody>
        </p:sp>
        <p:sp>
          <p:nvSpPr>
            <p:cNvPr id="12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ln>
          </p:spPr>
          <p:txBody>
            <a:bodyPr/>
            <a:lstStyle/>
            <a:p>
              <a:endParaRPr lang="zh-CN" altLang="en-US"/>
            </a:p>
          </p:txBody>
        </p:sp>
        <p:sp>
          <p:nvSpPr>
            <p:cNvPr id="12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ln>
          </p:spPr>
          <p:txBody>
            <a:bodyPr/>
            <a:lstStyle/>
            <a:p>
              <a:endParaRPr lang="zh-CN" altLang="en-US"/>
            </a:p>
          </p:txBody>
        </p:sp>
        <p:sp>
          <p:nvSpPr>
            <p:cNvPr id="12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ln>
          </p:spPr>
          <p:txBody>
            <a:bodyPr/>
            <a:lstStyle/>
            <a:p>
              <a:endParaRPr lang="zh-CN" altLang="en-US"/>
            </a:p>
          </p:txBody>
        </p:sp>
        <p:sp>
          <p:nvSpPr>
            <p:cNvPr id="12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ln>
          </p:spPr>
          <p:txBody>
            <a:bodyPr/>
            <a:lstStyle/>
            <a:p>
              <a:endParaRPr lang="zh-CN" altLang="en-US"/>
            </a:p>
          </p:txBody>
        </p:sp>
        <p:sp>
          <p:nvSpPr>
            <p:cNvPr id="12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ln>
          </p:spPr>
          <p:txBody>
            <a:bodyPr/>
            <a:lstStyle/>
            <a:p>
              <a:endParaRPr lang="zh-CN" altLang="en-US"/>
            </a:p>
          </p:txBody>
        </p:sp>
        <p:sp>
          <p:nvSpPr>
            <p:cNvPr id="13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ln>
          </p:spPr>
          <p:txBody>
            <a:bodyPr/>
            <a:lstStyle/>
            <a:p>
              <a:endParaRPr lang="zh-CN" altLang="en-US"/>
            </a:p>
          </p:txBody>
        </p:sp>
        <p:sp>
          <p:nvSpPr>
            <p:cNvPr id="13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ln>
          </p:spPr>
          <p:txBody>
            <a:bodyPr/>
            <a:lstStyle/>
            <a:p>
              <a:endParaRPr lang="zh-CN" altLang="en-US"/>
            </a:p>
          </p:txBody>
        </p:sp>
        <p:sp>
          <p:nvSpPr>
            <p:cNvPr id="13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ln>
          </p:spPr>
          <p:txBody>
            <a:bodyPr/>
            <a:lstStyle/>
            <a:p>
              <a:endParaRPr lang="zh-CN" altLang="en-US"/>
            </a:p>
          </p:txBody>
        </p:sp>
        <p:sp>
          <p:nvSpPr>
            <p:cNvPr id="13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ln>
          </p:spPr>
          <p:txBody>
            <a:bodyPr/>
            <a:lstStyle/>
            <a:p>
              <a:endParaRPr lang="zh-CN" altLang="en-US"/>
            </a:p>
          </p:txBody>
        </p:sp>
        <p:sp>
          <p:nvSpPr>
            <p:cNvPr id="13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ln>
          </p:spPr>
          <p:txBody>
            <a:bodyPr/>
            <a:lstStyle/>
            <a:p>
              <a:endParaRPr lang="zh-CN" altLang="en-US"/>
            </a:p>
          </p:txBody>
        </p:sp>
        <p:sp>
          <p:nvSpPr>
            <p:cNvPr id="13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ln>
          </p:spPr>
          <p:txBody>
            <a:bodyPr/>
            <a:lstStyle/>
            <a:p>
              <a:endParaRPr lang="zh-CN" altLang="en-US"/>
            </a:p>
          </p:txBody>
        </p:sp>
        <p:sp>
          <p:nvSpPr>
            <p:cNvPr id="13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ln>
          </p:spPr>
          <p:txBody>
            <a:bodyPr/>
            <a:lstStyle/>
            <a:p>
              <a:endParaRPr lang="zh-CN" altLang="en-US"/>
            </a:p>
          </p:txBody>
        </p:sp>
        <p:sp>
          <p:nvSpPr>
            <p:cNvPr id="13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ln>
          </p:spPr>
          <p:txBody>
            <a:bodyPr/>
            <a:lstStyle/>
            <a:p>
              <a:endParaRPr lang="zh-CN" altLang="en-US"/>
            </a:p>
          </p:txBody>
        </p:sp>
        <p:sp>
          <p:nvSpPr>
            <p:cNvPr id="13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ln>
          </p:spPr>
          <p:txBody>
            <a:bodyPr/>
            <a:lstStyle/>
            <a:p>
              <a:endParaRPr lang="zh-CN" altLang="en-US"/>
            </a:p>
          </p:txBody>
        </p:sp>
        <p:sp>
          <p:nvSpPr>
            <p:cNvPr id="13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ln>
          </p:spPr>
          <p:txBody>
            <a:bodyPr/>
            <a:lstStyle/>
            <a:p>
              <a:endParaRPr lang="zh-CN" altLang="en-US"/>
            </a:p>
          </p:txBody>
        </p:sp>
        <p:sp>
          <p:nvSpPr>
            <p:cNvPr id="14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ln>
          </p:spPr>
          <p:txBody>
            <a:bodyPr/>
            <a:lstStyle/>
            <a:p>
              <a:endParaRPr lang="zh-CN" altLang="en-US"/>
            </a:p>
          </p:txBody>
        </p:sp>
        <p:sp>
          <p:nvSpPr>
            <p:cNvPr id="14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ln>
          </p:spPr>
          <p:txBody>
            <a:bodyPr/>
            <a:lstStyle/>
            <a:p>
              <a:endParaRPr lang="zh-CN" altLang="en-US"/>
            </a:p>
          </p:txBody>
        </p:sp>
        <p:sp>
          <p:nvSpPr>
            <p:cNvPr id="14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ln>
          </p:spPr>
          <p:txBody>
            <a:bodyPr/>
            <a:lstStyle/>
            <a:p>
              <a:endParaRPr lang="zh-CN" altLang="en-US"/>
            </a:p>
          </p:txBody>
        </p:sp>
        <p:sp>
          <p:nvSpPr>
            <p:cNvPr id="14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ln>
          </p:spPr>
          <p:txBody>
            <a:bodyPr/>
            <a:lstStyle/>
            <a:p>
              <a:endParaRPr lang="zh-CN" altLang="en-US"/>
            </a:p>
          </p:txBody>
        </p:sp>
        <p:sp>
          <p:nvSpPr>
            <p:cNvPr id="14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ln>
          </p:spPr>
          <p:txBody>
            <a:bodyPr/>
            <a:lstStyle/>
            <a:p>
              <a:endParaRPr lang="zh-CN" altLang="en-US"/>
            </a:p>
          </p:txBody>
        </p:sp>
        <p:sp>
          <p:nvSpPr>
            <p:cNvPr id="14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ln>
          </p:spPr>
          <p:txBody>
            <a:bodyPr/>
            <a:lstStyle/>
            <a:p>
              <a:endParaRPr lang="zh-CN" altLang="en-US"/>
            </a:p>
          </p:txBody>
        </p:sp>
        <p:sp>
          <p:nvSpPr>
            <p:cNvPr id="14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ln>
          </p:spPr>
          <p:txBody>
            <a:bodyPr/>
            <a:lstStyle/>
            <a:p>
              <a:endParaRPr lang="zh-CN" altLang="en-US"/>
            </a:p>
          </p:txBody>
        </p:sp>
        <p:sp>
          <p:nvSpPr>
            <p:cNvPr id="14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ln>
          </p:spPr>
          <p:txBody>
            <a:bodyPr/>
            <a:lstStyle/>
            <a:p>
              <a:endParaRPr lang="zh-CN" altLang="en-US"/>
            </a:p>
          </p:txBody>
        </p:sp>
        <p:sp>
          <p:nvSpPr>
            <p:cNvPr id="14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ln>
          </p:spPr>
          <p:txBody>
            <a:bodyPr/>
            <a:lstStyle/>
            <a:p>
              <a:endParaRPr lang="zh-CN" altLang="en-US"/>
            </a:p>
          </p:txBody>
        </p:sp>
      </p:grpSp>
      <p:sp>
        <p:nvSpPr>
          <p:cNvPr id="149" name="Freeform 78"/>
          <p:cNvSpPr/>
          <p:nvPr/>
        </p:nvSpPr>
        <p:spPr bwMode="gray">
          <a:xfrm>
            <a:off x="4468540" y="4964013"/>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414455"/>
          </a:solidFill>
          <a:ln w="6350">
            <a:solidFill>
              <a:schemeClr val="bg1"/>
            </a:solidFill>
            <a:prstDash val="solid"/>
            <a:round/>
          </a:ln>
        </p:spPr>
        <p:txBody>
          <a:bodyPr/>
          <a:lstStyle/>
          <a:p>
            <a:endParaRPr lang="zh-CN" altLang="en-US"/>
          </a:p>
        </p:txBody>
      </p:sp>
      <p:sp>
        <p:nvSpPr>
          <p:cNvPr id="150" name="Freeform 92"/>
          <p:cNvSpPr/>
          <p:nvPr/>
        </p:nvSpPr>
        <p:spPr bwMode="gray">
          <a:xfrm>
            <a:off x="4886053" y="3198712"/>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414455"/>
          </a:solidFill>
          <a:ln w="6350">
            <a:solidFill>
              <a:schemeClr val="bg1"/>
            </a:solidFill>
            <a:prstDash val="solid"/>
            <a:round/>
          </a:ln>
        </p:spPr>
        <p:txBody>
          <a:bodyPr/>
          <a:lstStyle/>
          <a:p>
            <a:endParaRPr lang="zh-CN" altLang="en-US"/>
          </a:p>
        </p:txBody>
      </p:sp>
      <p:sp>
        <p:nvSpPr>
          <p:cNvPr id="151" name="Freeform 100"/>
          <p:cNvSpPr/>
          <p:nvPr/>
        </p:nvSpPr>
        <p:spPr bwMode="gray">
          <a:xfrm>
            <a:off x="5190852" y="2392263"/>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414455"/>
          </a:solidFill>
          <a:ln w="6350">
            <a:solidFill>
              <a:schemeClr val="bg1"/>
            </a:solidFill>
            <a:prstDash val="solid"/>
            <a:round/>
          </a:ln>
        </p:spPr>
        <p:txBody>
          <a:bodyPr/>
          <a:lstStyle/>
          <a:p>
            <a:endParaRPr lang="zh-CN" altLang="en-US"/>
          </a:p>
        </p:txBody>
      </p:sp>
      <p:sp>
        <p:nvSpPr>
          <p:cNvPr id="152" name="Freeform 82"/>
          <p:cNvSpPr/>
          <p:nvPr/>
        </p:nvSpPr>
        <p:spPr bwMode="gray">
          <a:xfrm>
            <a:off x="5357664" y="4103586"/>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414455"/>
          </a:solidFill>
          <a:ln w="6350">
            <a:solidFill>
              <a:schemeClr val="bg1"/>
            </a:solidFill>
            <a:prstDash val="solid"/>
            <a:round/>
          </a:ln>
        </p:spPr>
        <p:txBody>
          <a:bodyPr/>
          <a:lstStyle/>
          <a:p>
            <a:endParaRPr lang="zh-CN" altLang="en-US"/>
          </a:p>
        </p:txBody>
      </p:sp>
      <p:cxnSp>
        <p:nvCxnSpPr>
          <p:cNvPr id="153" name="直接连接符 152"/>
          <p:cNvCxnSpPr/>
          <p:nvPr/>
        </p:nvCxnSpPr>
        <p:spPr>
          <a:xfrm>
            <a:off x="5791265" y="2820094"/>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6043678" y="3068538"/>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5577810" y="3329600"/>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5830223" y="3578044"/>
            <a:ext cx="24651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V="1">
            <a:off x="5727428" y="4241701"/>
            <a:ext cx="316250"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6043678" y="4241701"/>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5068616" y="5393432"/>
            <a:ext cx="252413"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321029" y="5641876"/>
            <a:ext cx="21894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6725668" y="2588081"/>
            <a:ext cx="1569660" cy="369332"/>
          </a:xfrm>
          <a:prstGeom prst="rect">
            <a:avLst/>
          </a:prstGeom>
        </p:spPr>
        <p:txBody>
          <a:bodyPr wrap="none">
            <a:spAutoFit/>
          </a:bodyPr>
          <a:lstStyle/>
          <a:p>
            <a:r>
              <a:rPr lang="zh-CN" altLang="en-US" smtClean="0">
                <a:solidFill>
                  <a:srgbClr val="002060"/>
                </a:solidFill>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a:solidFill>
                  <a:srgbClr val="002060"/>
                </a:solidFill>
                <a:latin typeface="微软雅黑" panose="020B0503020204020204" pitchFamily="34" charset="-122"/>
                <a:ea typeface="微软雅黑" panose="020B0503020204020204" pitchFamily="34" charset="-122"/>
                <a:cs typeface="华文黑体" panose="02010600040101010101" pitchFamily="2" charset="-122"/>
              </a:rPr>
              <a:t>文本</a:t>
            </a: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162" name="矩形 161"/>
          <p:cNvSpPr/>
          <p:nvPr/>
        </p:nvSpPr>
        <p:spPr>
          <a:xfrm>
            <a:off x="6725668" y="3163789"/>
            <a:ext cx="1569660" cy="369332"/>
          </a:xfrm>
          <a:prstGeom prst="rect">
            <a:avLst/>
          </a:prstGeom>
        </p:spPr>
        <p:txBody>
          <a:bodyPr wrap="none">
            <a:spAutoFit/>
          </a:bodyPr>
          <a:lstStyle/>
          <a:p>
            <a:r>
              <a:rPr lang="zh-CN" altLang="en-US">
                <a:solidFill>
                  <a:srgbClr val="002060"/>
                </a:solidFill>
                <a:latin typeface="微软雅黑" panose="020B0503020204020204" pitchFamily="34" charset="-122"/>
                <a:ea typeface="微软雅黑" panose="020B0503020204020204" pitchFamily="34" charset="-122"/>
                <a:cs typeface="华文黑体" panose="02010600040101010101" pitchFamily="2" charset="-122"/>
              </a:rPr>
              <a:t>点击添加文本</a:t>
            </a: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163" name="矩形 162"/>
          <p:cNvSpPr/>
          <p:nvPr/>
        </p:nvSpPr>
        <p:spPr>
          <a:xfrm>
            <a:off x="6725668" y="3829228"/>
            <a:ext cx="1569660" cy="369332"/>
          </a:xfrm>
          <a:prstGeom prst="rect">
            <a:avLst/>
          </a:prstGeom>
        </p:spPr>
        <p:txBody>
          <a:bodyPr wrap="none">
            <a:spAutoFit/>
          </a:bodyPr>
          <a:lstStyle/>
          <a:p>
            <a:r>
              <a:rPr lang="zh-CN" altLang="en-US">
                <a:solidFill>
                  <a:srgbClr val="002060"/>
                </a:solidFill>
                <a:latin typeface="微软雅黑" panose="020B0503020204020204" pitchFamily="34" charset="-122"/>
                <a:ea typeface="微软雅黑" panose="020B0503020204020204" pitchFamily="34" charset="-122"/>
                <a:cs typeface="华文黑体" panose="02010600040101010101" pitchFamily="2" charset="-122"/>
              </a:rPr>
              <a:t>点击添加文本</a:t>
            </a: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164" name="矩形 163"/>
          <p:cNvSpPr/>
          <p:nvPr/>
        </p:nvSpPr>
        <p:spPr>
          <a:xfrm>
            <a:off x="5964314" y="5159198"/>
            <a:ext cx="1569660" cy="369332"/>
          </a:xfrm>
          <a:prstGeom prst="rect">
            <a:avLst/>
          </a:prstGeom>
        </p:spPr>
        <p:txBody>
          <a:bodyPr wrap="none">
            <a:spAutoFit/>
          </a:bodyPr>
          <a:lstStyle/>
          <a:p>
            <a:r>
              <a:rPr lang="zh-CN" altLang="en-US">
                <a:solidFill>
                  <a:srgbClr val="002060"/>
                </a:solidFill>
                <a:latin typeface="微软雅黑" panose="020B0503020204020204" pitchFamily="34" charset="-122"/>
                <a:ea typeface="微软雅黑" panose="020B0503020204020204" pitchFamily="34" charset="-122"/>
                <a:cs typeface="华文黑体" panose="02010600040101010101" pitchFamily="2" charset="-122"/>
              </a:rPr>
              <a:t>点击添加文本</a:t>
            </a: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165" name="矩形标注 164"/>
          <p:cNvSpPr/>
          <p:nvPr/>
        </p:nvSpPr>
        <p:spPr>
          <a:xfrm>
            <a:off x="8831509" y="2009676"/>
            <a:ext cx="2899803" cy="3898475"/>
          </a:xfrm>
          <a:prstGeom prst="wedgeRectCallout">
            <a:avLst>
              <a:gd name="adj1" fmla="val -72333"/>
              <a:gd name="adj2" fmla="val 197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TextBox 166"/>
          <p:cNvSpPr txBox="1"/>
          <p:nvPr/>
        </p:nvSpPr>
        <p:spPr>
          <a:xfrm>
            <a:off x="8975526" y="2144658"/>
            <a:ext cx="2755786" cy="3613297"/>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smtClean="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smtClean="0">
                <a:solidFill>
                  <a:schemeClr val="bg1"/>
                </a:solidFill>
                <a:latin typeface="微软雅黑" panose="020B0503020204020204" pitchFamily="34" charset="-122"/>
                <a:ea typeface="微软雅黑" panose="020B0503020204020204" pitchFamily="34" charset="-122"/>
              </a:rPr>
              <a:t>文字。</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您的内容打在这里，或者通过复制您的文本后</a:t>
            </a:r>
            <a:r>
              <a:rPr lang="zh-CN" altLang="en-US" sz="1600" smtClean="0">
                <a:solidFill>
                  <a:schemeClr val="bg1"/>
                </a:solidFill>
                <a:latin typeface="微软雅黑" panose="020B0503020204020204" pitchFamily="34" charset="-122"/>
                <a:ea typeface="微软雅黑" panose="020B0503020204020204" pitchFamily="34" charset="-122"/>
              </a:rPr>
              <a:t>，在此</a:t>
            </a:r>
            <a:r>
              <a:rPr lang="zh-CN" altLang="en-US" sz="1600">
                <a:solidFill>
                  <a:schemeClr val="bg1"/>
                </a:solidFill>
                <a:latin typeface="微软雅黑" panose="020B0503020204020204" pitchFamily="34" charset="-122"/>
                <a:ea typeface="微软雅黑" panose="020B0503020204020204" pitchFamily="34" charset="-122"/>
              </a:rPr>
              <a:t>框中选择粘贴，并选择只保留文字</a:t>
            </a:r>
            <a:r>
              <a:rPr lang="zh-CN" altLang="en-US" sz="1600" smtClean="0">
                <a:solidFill>
                  <a:schemeClr val="bg1"/>
                </a:solidFill>
                <a:latin typeface="微软雅黑" panose="020B0503020204020204" pitchFamily="34" charset="-122"/>
                <a:ea typeface="微软雅黑" panose="020B0503020204020204" pitchFamily="34" charset="-122"/>
              </a:rPr>
              <a:t>。</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50000">
                                          <p:cBhvr additive="base">
                                            <p:cTn id="7" dur="500" fill="hold"/>
                                            <p:tgtEl>
                                              <p:spTgt spid="8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5"/>
                                            </p:tgtEl>
                                            <p:attrNameLst>
                                              <p:attrName>style.visibility</p:attrName>
                                            </p:attrNameLst>
                                          </p:cBhvr>
                                          <p:to>
                                            <p:strVal val="visible"/>
                                          </p:to>
                                        </p:set>
                                        <p:anim calcmode="lin" valueType="num">
                                          <p:cBhvr>
                                            <p:cTn id="12" dur="250" fill="hold"/>
                                            <p:tgtEl>
                                              <p:spTgt spid="85"/>
                                            </p:tgtEl>
                                            <p:attrNameLst>
                                              <p:attrName>ppt_x</p:attrName>
                                            </p:attrNameLst>
                                          </p:cBhvr>
                                          <p:tavLst>
                                            <p:tav tm="0">
                                              <p:val>
                                                <p:strVal val="#ppt_x"/>
                                              </p:val>
                                            </p:tav>
                                            <p:tav tm="100000">
                                              <p:val>
                                                <p:strVal val="#ppt_x"/>
                                              </p:val>
                                            </p:tav>
                                          </p:tavLst>
                                        </p:anim>
                                        <p:anim calcmode="lin" valueType="num">
                                          <p:cBhvr>
                                            <p:cTn id="13" dur="250" fill="hold"/>
                                            <p:tgtEl>
                                              <p:spTgt spid="85"/>
                                            </p:tgtEl>
                                            <p:attrNameLst>
                                              <p:attrName>ppt_y</p:attrName>
                                            </p:attrNameLst>
                                          </p:cBhvr>
                                          <p:tavLst>
                                            <p:tav tm="0">
                                              <p:val>
                                                <p:strVal val="#ppt_y-#ppt_h/2"/>
                                              </p:val>
                                            </p:tav>
                                            <p:tav tm="100000">
                                              <p:val>
                                                <p:strVal val="#ppt_y"/>
                                              </p:val>
                                            </p:tav>
                                          </p:tavLst>
                                        </p:anim>
                                        <p:anim calcmode="lin" valueType="num">
                                          <p:cBhvr>
                                            <p:cTn id="14" dur="250" fill="hold"/>
                                            <p:tgtEl>
                                              <p:spTgt spid="85"/>
                                            </p:tgtEl>
                                            <p:attrNameLst>
                                              <p:attrName>ppt_w</p:attrName>
                                            </p:attrNameLst>
                                          </p:cBhvr>
                                          <p:tavLst>
                                            <p:tav tm="0">
                                              <p:val>
                                                <p:strVal val="#ppt_w"/>
                                              </p:val>
                                            </p:tav>
                                            <p:tav tm="100000">
                                              <p:val>
                                                <p:strVal val="#ppt_w"/>
                                              </p:val>
                                            </p:tav>
                                          </p:tavLst>
                                        </p:anim>
                                        <p:anim calcmode="lin" valueType="num">
                                          <p:cBhvr>
                                            <p:cTn id="15" dur="250" fill="hold"/>
                                            <p:tgtEl>
                                              <p:spTgt spid="85"/>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8" accel="58000" fill="hold" nodeType="afterEffect" p14:presetBounceEnd="58000">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14:bounceEnd="58000">
                                          <p:cBhvr additive="base">
                                            <p:cTn id="19" dur="1000" fill="hold"/>
                                            <p:tgtEl>
                                              <p:spTgt spid="86"/>
                                            </p:tgtEl>
                                            <p:attrNameLst>
                                              <p:attrName>ppt_x</p:attrName>
                                            </p:attrNameLst>
                                          </p:cBhvr>
                                          <p:tavLst>
                                            <p:tav tm="0">
                                              <p:val>
                                                <p:strVal val="0-#ppt_w/2"/>
                                              </p:val>
                                            </p:tav>
                                            <p:tav tm="100000">
                                              <p:val>
                                                <p:strVal val="#ppt_x"/>
                                              </p:val>
                                            </p:tav>
                                          </p:tavLst>
                                        </p:anim>
                                        <p:anim calcmode="lin" valueType="num" p14:bounceEnd="58000">
                                          <p:cBhvr additive="base">
                                            <p:cTn id="20" dur="1000" fill="hold"/>
                                            <p:tgtEl>
                                              <p:spTgt spid="8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par>
                                    <p:cTn id="24" presetID="10" presetClass="entr" presetSubtype="0" fill="hold" grpId="0" nodeType="withEffect">
                                      <p:stCondLst>
                                        <p:cond delay="130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par>
                                    <p:cTn id="27" presetID="10" presetClass="entr" presetSubtype="0" fill="hold" grpId="0" nodeType="withEffect">
                                      <p:stCondLst>
                                        <p:cond delay="1800"/>
                                      </p:stCondLst>
                                      <p:childTnLst>
                                        <p:set>
                                          <p:cBhvr>
                                            <p:cTn id="28" dur="1" fill="hold">
                                              <p:stCondLst>
                                                <p:cond delay="0"/>
                                              </p:stCondLst>
                                            </p:cTn>
                                            <p:tgtEl>
                                              <p:spTgt spid="152"/>
                                            </p:tgtEl>
                                            <p:attrNameLst>
                                              <p:attrName>style.visibility</p:attrName>
                                            </p:attrNameLst>
                                          </p:cBhvr>
                                          <p:to>
                                            <p:strVal val="visible"/>
                                          </p:to>
                                        </p:set>
                                        <p:animEffect transition="in" filter="fade">
                                          <p:cBhvr>
                                            <p:cTn id="29" dur="500"/>
                                            <p:tgtEl>
                                              <p:spTgt spid="152"/>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49"/>
                                            </p:tgtEl>
                                            <p:attrNameLst>
                                              <p:attrName>style.visibility</p:attrName>
                                            </p:attrNameLst>
                                          </p:cBhvr>
                                          <p:to>
                                            <p:strVal val="visible"/>
                                          </p:to>
                                        </p:set>
                                        <p:animEffect transition="in" filter="fade">
                                          <p:cBhvr>
                                            <p:cTn id="32" dur="500"/>
                                            <p:tgtEl>
                                              <p:spTgt spid="149"/>
                                            </p:tgtEl>
                                          </p:cBhvr>
                                        </p:animEffect>
                                      </p:childTnLst>
                                    </p:cTn>
                                  </p:par>
                                </p:childTnLst>
                              </p:cTn>
                            </p:par>
                            <p:par>
                              <p:cTn id="33" fill="hold">
                                <p:stCondLst>
                                  <p:cond delay="2250"/>
                                </p:stCondLst>
                                <p:childTnLst>
                                  <p:par>
                                    <p:cTn id="34" presetID="10" presetClass="entr" presetSubtype="0" fill="hold" nodeType="after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500"/>
                                            <p:tgtEl>
                                              <p:spTgt spid="154"/>
                                            </p:tgtEl>
                                          </p:cBhvr>
                                        </p:animEffect>
                                      </p:childTnLst>
                                    </p:cTn>
                                  </p:par>
                                  <p:par>
                                    <p:cTn id="40" presetID="10" presetClass="entr" presetSubtype="0"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fade">
                                          <p:cBhvr>
                                            <p:cTn id="42" dur="500"/>
                                            <p:tgtEl>
                                              <p:spTgt spid="155"/>
                                            </p:tgtEl>
                                          </p:cBhvr>
                                        </p:animEffect>
                                      </p:childTnLst>
                                    </p:cTn>
                                  </p:par>
                                  <p:par>
                                    <p:cTn id="43" presetID="10" presetClass="entr" presetSubtype="0" fill="hold" nodeType="with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childTnLst>
                                    </p:cTn>
                                  </p:par>
                                  <p:par>
                                    <p:cTn id="46" presetID="10" presetClass="entr" presetSubtype="0" fill="hold" nodeType="with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fade">
                                          <p:cBhvr>
                                            <p:cTn id="48" dur="500"/>
                                            <p:tgtEl>
                                              <p:spTgt spid="157"/>
                                            </p:tgtEl>
                                          </p:cBhvr>
                                        </p:animEffect>
                                      </p:childTnLst>
                                    </p:cTn>
                                  </p:par>
                                  <p:par>
                                    <p:cTn id="49" presetID="10"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par>
                                    <p:cTn id="52" presetID="10" presetClass="entr" presetSubtype="0" fill="hold" nodeType="withEffect">
                                      <p:stCondLst>
                                        <p:cond delay="0"/>
                                      </p:stCondLst>
                                      <p:childTnLst>
                                        <p:set>
                                          <p:cBhvr>
                                            <p:cTn id="53" dur="1" fill="hold">
                                              <p:stCondLst>
                                                <p:cond delay="0"/>
                                              </p:stCondLst>
                                            </p:cTn>
                                            <p:tgtEl>
                                              <p:spTgt spid="159"/>
                                            </p:tgtEl>
                                            <p:attrNameLst>
                                              <p:attrName>style.visibility</p:attrName>
                                            </p:attrNameLst>
                                          </p:cBhvr>
                                          <p:to>
                                            <p:strVal val="visible"/>
                                          </p:to>
                                        </p:set>
                                        <p:animEffect transition="in" filter="fade">
                                          <p:cBhvr>
                                            <p:cTn id="54" dur="500"/>
                                            <p:tgtEl>
                                              <p:spTgt spid="159"/>
                                            </p:tgtEl>
                                          </p:cBhvr>
                                        </p:animEffect>
                                      </p:childTnLst>
                                    </p:cTn>
                                  </p:par>
                                  <p:par>
                                    <p:cTn id="55" presetID="10"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animEffect transition="in" filter="fade">
                                          <p:cBhvr>
                                            <p:cTn id="57" dur="500"/>
                                            <p:tgtEl>
                                              <p:spTgt spid="1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500"/>
                                            <p:tgtEl>
                                              <p:spTgt spid="1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500"/>
                                            <p:tgtEl>
                                              <p:spTgt spid="16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fade">
                                          <p:cBhvr>
                                            <p:cTn id="66" dur="500"/>
                                            <p:tgtEl>
                                              <p:spTgt spid="1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fade">
                                          <p:cBhvr>
                                            <p:cTn id="69" dur="500"/>
                                            <p:tgtEl>
                                              <p:spTgt spid="161"/>
                                            </p:tgtEl>
                                          </p:cBhvr>
                                        </p:animEffect>
                                      </p:childTnLst>
                                    </p:cTn>
                                  </p:par>
                                </p:childTnLst>
                              </p:cTn>
                            </p:par>
                            <p:par>
                              <p:cTn id="70" fill="hold">
                                <p:stCondLst>
                                  <p:cond delay="2750"/>
                                </p:stCondLst>
                                <p:childTnLst>
                                  <p:par>
                                    <p:cTn id="71" presetID="22" presetClass="entr" presetSubtype="8" fill="hold" grpId="0" nodeType="afterEffect">
                                      <p:stCondLst>
                                        <p:cond delay="0"/>
                                      </p:stCondLst>
                                      <p:childTnLst>
                                        <p:set>
                                          <p:cBhvr>
                                            <p:cTn id="72" dur="1" fill="hold">
                                              <p:stCondLst>
                                                <p:cond delay="0"/>
                                              </p:stCondLst>
                                            </p:cTn>
                                            <p:tgtEl>
                                              <p:spTgt spid="165"/>
                                            </p:tgtEl>
                                            <p:attrNameLst>
                                              <p:attrName>style.visibility</p:attrName>
                                            </p:attrNameLst>
                                          </p:cBhvr>
                                          <p:to>
                                            <p:strVal val="visible"/>
                                          </p:to>
                                        </p:set>
                                        <p:animEffect transition="in" filter="wipe(left)">
                                          <p:cBhvr>
                                            <p:cTn id="73" dur="500"/>
                                            <p:tgtEl>
                                              <p:spTgt spid="165"/>
                                            </p:tgtEl>
                                          </p:cBhvr>
                                        </p:animEffect>
                                      </p:childTnLst>
                                    </p:cTn>
                                  </p:par>
                                </p:childTnLst>
                              </p:cTn>
                            </p:par>
                            <p:par>
                              <p:cTn id="74" fill="hold">
                                <p:stCondLst>
                                  <p:cond delay="3250"/>
                                </p:stCondLst>
                                <p:childTnLst>
                                  <p:par>
                                    <p:cTn id="75" presetID="22" presetClass="entr" presetSubtype="8" fill="hold" grpId="0" nodeType="afterEffect">
                                      <p:stCondLst>
                                        <p:cond delay="0"/>
                                      </p:stCondLst>
                                      <p:iterate type="lt">
                                        <p:tmPct val="30000"/>
                                      </p:iterate>
                                      <p:childTnLst>
                                        <p:set>
                                          <p:cBhvr>
                                            <p:cTn id="76" dur="1" fill="hold">
                                              <p:stCondLst>
                                                <p:cond delay="0"/>
                                              </p:stCondLst>
                                            </p:cTn>
                                            <p:tgtEl>
                                              <p:spTgt spid="167"/>
                                            </p:tgtEl>
                                            <p:attrNameLst>
                                              <p:attrName>style.visibility</p:attrName>
                                            </p:attrNameLst>
                                          </p:cBhvr>
                                          <p:to>
                                            <p:strVal val="visible"/>
                                          </p:to>
                                        </p:set>
                                        <p:animEffect transition="in" filter="wipe(left)">
                                          <p:cBhvr>
                                            <p:cTn id="77" dur="100"/>
                                            <p:tgtEl>
                                              <p:spTgt spid="167"/>
                                            </p:tgtEl>
                                          </p:cBhvr>
                                        </p:animEffect>
                                      </p:childTnLst>
                                    </p:cTn>
                                  </p:par>
                                  <p:par>
                                    <p:cTn id="78" presetID="36" presetClass="emph" presetSubtype="0" fill="hold" grpId="1" nodeType="withEffect">
                                      <p:stCondLst>
                                        <p:cond delay="0"/>
                                      </p:stCondLst>
                                      <p:iterate type="lt">
                                        <p:tmPct val="30000"/>
                                      </p:iterate>
                                      <p:childTnLst>
                                        <p:animScale>
                                          <p:cBhvr>
                                            <p:cTn id="79" dur="50" autoRev="1" fill="hold">
                                              <p:stCondLst>
                                                <p:cond delay="0"/>
                                              </p:stCondLst>
                                            </p:cTn>
                                            <p:tgtEl>
                                              <p:spTgt spid="167"/>
                                            </p:tgtEl>
                                          </p:cBhvr>
                                          <p:to x="80000" y="100000"/>
                                        </p:animScale>
                                        <p:anim by="(#ppt_w*0.10)" calcmode="lin" valueType="num">
                                          <p:cBhvr>
                                            <p:cTn id="80" dur="50" autoRev="1" fill="hold">
                                              <p:stCondLst>
                                                <p:cond delay="0"/>
                                              </p:stCondLst>
                                            </p:cTn>
                                            <p:tgtEl>
                                              <p:spTgt spid="167"/>
                                            </p:tgtEl>
                                            <p:attrNameLst>
                                              <p:attrName>ppt_x</p:attrName>
                                            </p:attrNameLst>
                                          </p:cBhvr>
                                        </p:anim>
                                        <p:anim by="(-#ppt_w*0.10)" calcmode="lin" valueType="num">
                                          <p:cBhvr>
                                            <p:cTn id="81" dur="50" autoRev="1" fill="hold">
                                              <p:stCondLst>
                                                <p:cond delay="0"/>
                                              </p:stCondLst>
                                            </p:cTn>
                                            <p:tgtEl>
                                              <p:spTgt spid="167"/>
                                            </p:tgtEl>
                                            <p:attrNameLst>
                                              <p:attrName>ppt_y</p:attrName>
                                            </p:attrNameLst>
                                          </p:cBhvr>
                                        </p:anim>
                                        <p:animRot by="-480000">
                                          <p:cBhvr>
                                            <p:cTn id="82" dur="50" autoRev="1" fill="hold">
                                              <p:stCondLst>
                                                <p:cond delay="0"/>
                                              </p:stCondLst>
                                            </p:cTn>
                                            <p:tgtEl>
                                              <p:spTgt spid="1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149" grpId="0" animBg="1"/>
          <p:bldP spid="150" grpId="0" animBg="1"/>
          <p:bldP spid="151" grpId="0" animBg="1"/>
          <p:bldP spid="152" grpId="0" animBg="1"/>
          <p:bldP spid="161" grpId="0"/>
          <p:bldP spid="162" grpId="0"/>
          <p:bldP spid="163" grpId="0"/>
          <p:bldP spid="164" grpId="0"/>
          <p:bldP spid="165" grpId="0" animBg="1"/>
          <p:bldP spid="167" grpId="0"/>
          <p:bldP spid="16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5"/>
                                            </p:tgtEl>
                                            <p:attrNameLst>
                                              <p:attrName>style.visibility</p:attrName>
                                            </p:attrNameLst>
                                          </p:cBhvr>
                                          <p:to>
                                            <p:strVal val="visible"/>
                                          </p:to>
                                        </p:set>
                                        <p:anim calcmode="lin" valueType="num">
                                          <p:cBhvr>
                                            <p:cTn id="12" dur="250" fill="hold"/>
                                            <p:tgtEl>
                                              <p:spTgt spid="85"/>
                                            </p:tgtEl>
                                            <p:attrNameLst>
                                              <p:attrName>ppt_x</p:attrName>
                                            </p:attrNameLst>
                                          </p:cBhvr>
                                          <p:tavLst>
                                            <p:tav tm="0">
                                              <p:val>
                                                <p:strVal val="#ppt_x"/>
                                              </p:val>
                                            </p:tav>
                                            <p:tav tm="100000">
                                              <p:val>
                                                <p:strVal val="#ppt_x"/>
                                              </p:val>
                                            </p:tav>
                                          </p:tavLst>
                                        </p:anim>
                                        <p:anim calcmode="lin" valueType="num">
                                          <p:cBhvr>
                                            <p:cTn id="13" dur="250" fill="hold"/>
                                            <p:tgtEl>
                                              <p:spTgt spid="85"/>
                                            </p:tgtEl>
                                            <p:attrNameLst>
                                              <p:attrName>ppt_y</p:attrName>
                                            </p:attrNameLst>
                                          </p:cBhvr>
                                          <p:tavLst>
                                            <p:tav tm="0">
                                              <p:val>
                                                <p:strVal val="#ppt_y-#ppt_h/2"/>
                                              </p:val>
                                            </p:tav>
                                            <p:tav tm="100000">
                                              <p:val>
                                                <p:strVal val="#ppt_y"/>
                                              </p:val>
                                            </p:tav>
                                          </p:tavLst>
                                        </p:anim>
                                        <p:anim calcmode="lin" valueType="num">
                                          <p:cBhvr>
                                            <p:cTn id="14" dur="250" fill="hold"/>
                                            <p:tgtEl>
                                              <p:spTgt spid="85"/>
                                            </p:tgtEl>
                                            <p:attrNameLst>
                                              <p:attrName>ppt_w</p:attrName>
                                            </p:attrNameLst>
                                          </p:cBhvr>
                                          <p:tavLst>
                                            <p:tav tm="0">
                                              <p:val>
                                                <p:strVal val="#ppt_w"/>
                                              </p:val>
                                            </p:tav>
                                            <p:tav tm="100000">
                                              <p:val>
                                                <p:strVal val="#ppt_w"/>
                                              </p:val>
                                            </p:tav>
                                          </p:tavLst>
                                        </p:anim>
                                        <p:anim calcmode="lin" valueType="num">
                                          <p:cBhvr>
                                            <p:cTn id="15" dur="250" fill="hold"/>
                                            <p:tgtEl>
                                              <p:spTgt spid="85"/>
                                            </p:tgtEl>
                                            <p:attrNameLst>
                                              <p:attrName>ppt_h</p:attrName>
                                            </p:attrNameLst>
                                          </p:cBhvr>
                                          <p:tavLst>
                                            <p:tav tm="0">
                                              <p:val>
                                                <p:fltVal val="0"/>
                                              </p:val>
                                            </p:tav>
                                            <p:tav tm="100000">
                                              <p:val>
                                                <p:strVal val="#ppt_h"/>
                                              </p:val>
                                            </p:tav>
                                          </p:tavLst>
                                        </p:anim>
                                      </p:childTnLst>
                                    </p:cTn>
                                  </p:par>
                                </p:childTnLst>
                              </p:cTn>
                            </p:par>
                            <p:par>
                              <p:cTn id="16" fill="hold">
                                <p:stCondLst>
                                  <p:cond delay="1250"/>
                                </p:stCondLst>
                                <p:childTnLst>
                                  <p:par>
                                    <p:cTn id="17" presetID="2" presetClass="entr" presetSubtype="8" accel="5800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1000" fill="hold"/>
                                            <p:tgtEl>
                                              <p:spTgt spid="86"/>
                                            </p:tgtEl>
                                            <p:attrNameLst>
                                              <p:attrName>ppt_x</p:attrName>
                                            </p:attrNameLst>
                                          </p:cBhvr>
                                          <p:tavLst>
                                            <p:tav tm="0">
                                              <p:val>
                                                <p:strVal val="0-#ppt_w/2"/>
                                              </p:val>
                                            </p:tav>
                                            <p:tav tm="100000">
                                              <p:val>
                                                <p:strVal val="#ppt_x"/>
                                              </p:val>
                                            </p:tav>
                                          </p:tavLst>
                                        </p:anim>
                                        <p:anim calcmode="lin" valueType="num">
                                          <p:cBhvr additive="base">
                                            <p:cTn id="20" dur="1000" fill="hold"/>
                                            <p:tgtEl>
                                              <p:spTgt spid="8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par>
                                    <p:cTn id="24" presetID="10" presetClass="entr" presetSubtype="0" fill="hold" grpId="0" nodeType="withEffect">
                                      <p:stCondLst>
                                        <p:cond delay="130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par>
                                    <p:cTn id="27" presetID="10" presetClass="entr" presetSubtype="0" fill="hold" grpId="0" nodeType="withEffect">
                                      <p:stCondLst>
                                        <p:cond delay="1800"/>
                                      </p:stCondLst>
                                      <p:childTnLst>
                                        <p:set>
                                          <p:cBhvr>
                                            <p:cTn id="28" dur="1" fill="hold">
                                              <p:stCondLst>
                                                <p:cond delay="0"/>
                                              </p:stCondLst>
                                            </p:cTn>
                                            <p:tgtEl>
                                              <p:spTgt spid="152"/>
                                            </p:tgtEl>
                                            <p:attrNameLst>
                                              <p:attrName>style.visibility</p:attrName>
                                            </p:attrNameLst>
                                          </p:cBhvr>
                                          <p:to>
                                            <p:strVal val="visible"/>
                                          </p:to>
                                        </p:set>
                                        <p:animEffect transition="in" filter="fade">
                                          <p:cBhvr>
                                            <p:cTn id="29" dur="500"/>
                                            <p:tgtEl>
                                              <p:spTgt spid="152"/>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49"/>
                                            </p:tgtEl>
                                            <p:attrNameLst>
                                              <p:attrName>style.visibility</p:attrName>
                                            </p:attrNameLst>
                                          </p:cBhvr>
                                          <p:to>
                                            <p:strVal val="visible"/>
                                          </p:to>
                                        </p:set>
                                        <p:animEffect transition="in" filter="fade">
                                          <p:cBhvr>
                                            <p:cTn id="32" dur="500"/>
                                            <p:tgtEl>
                                              <p:spTgt spid="149"/>
                                            </p:tgtEl>
                                          </p:cBhvr>
                                        </p:animEffect>
                                      </p:childTnLst>
                                    </p:cTn>
                                  </p:par>
                                </p:childTnLst>
                              </p:cTn>
                            </p:par>
                            <p:par>
                              <p:cTn id="33" fill="hold">
                                <p:stCondLst>
                                  <p:cond delay="2250"/>
                                </p:stCondLst>
                                <p:childTnLst>
                                  <p:par>
                                    <p:cTn id="34" presetID="10" presetClass="entr" presetSubtype="0" fill="hold" nodeType="after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500"/>
                                            <p:tgtEl>
                                              <p:spTgt spid="154"/>
                                            </p:tgtEl>
                                          </p:cBhvr>
                                        </p:animEffect>
                                      </p:childTnLst>
                                    </p:cTn>
                                  </p:par>
                                  <p:par>
                                    <p:cTn id="40" presetID="10" presetClass="entr" presetSubtype="0"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fade">
                                          <p:cBhvr>
                                            <p:cTn id="42" dur="500"/>
                                            <p:tgtEl>
                                              <p:spTgt spid="155"/>
                                            </p:tgtEl>
                                          </p:cBhvr>
                                        </p:animEffect>
                                      </p:childTnLst>
                                    </p:cTn>
                                  </p:par>
                                  <p:par>
                                    <p:cTn id="43" presetID="10" presetClass="entr" presetSubtype="0" fill="hold" nodeType="with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childTnLst>
                                    </p:cTn>
                                  </p:par>
                                  <p:par>
                                    <p:cTn id="46" presetID="10" presetClass="entr" presetSubtype="0" fill="hold" nodeType="with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fade">
                                          <p:cBhvr>
                                            <p:cTn id="48" dur="500"/>
                                            <p:tgtEl>
                                              <p:spTgt spid="157"/>
                                            </p:tgtEl>
                                          </p:cBhvr>
                                        </p:animEffect>
                                      </p:childTnLst>
                                    </p:cTn>
                                  </p:par>
                                  <p:par>
                                    <p:cTn id="49" presetID="10"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par>
                                    <p:cTn id="52" presetID="10" presetClass="entr" presetSubtype="0" fill="hold" nodeType="withEffect">
                                      <p:stCondLst>
                                        <p:cond delay="0"/>
                                      </p:stCondLst>
                                      <p:childTnLst>
                                        <p:set>
                                          <p:cBhvr>
                                            <p:cTn id="53" dur="1" fill="hold">
                                              <p:stCondLst>
                                                <p:cond delay="0"/>
                                              </p:stCondLst>
                                            </p:cTn>
                                            <p:tgtEl>
                                              <p:spTgt spid="159"/>
                                            </p:tgtEl>
                                            <p:attrNameLst>
                                              <p:attrName>style.visibility</p:attrName>
                                            </p:attrNameLst>
                                          </p:cBhvr>
                                          <p:to>
                                            <p:strVal val="visible"/>
                                          </p:to>
                                        </p:set>
                                        <p:animEffect transition="in" filter="fade">
                                          <p:cBhvr>
                                            <p:cTn id="54" dur="500"/>
                                            <p:tgtEl>
                                              <p:spTgt spid="159"/>
                                            </p:tgtEl>
                                          </p:cBhvr>
                                        </p:animEffect>
                                      </p:childTnLst>
                                    </p:cTn>
                                  </p:par>
                                  <p:par>
                                    <p:cTn id="55" presetID="10"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animEffect transition="in" filter="fade">
                                          <p:cBhvr>
                                            <p:cTn id="57" dur="500"/>
                                            <p:tgtEl>
                                              <p:spTgt spid="1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500"/>
                                            <p:tgtEl>
                                              <p:spTgt spid="1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500"/>
                                            <p:tgtEl>
                                              <p:spTgt spid="16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2"/>
                                            </p:tgtEl>
                                            <p:attrNameLst>
                                              <p:attrName>style.visibility</p:attrName>
                                            </p:attrNameLst>
                                          </p:cBhvr>
                                          <p:to>
                                            <p:strVal val="visible"/>
                                          </p:to>
                                        </p:set>
                                        <p:animEffect transition="in" filter="fade">
                                          <p:cBhvr>
                                            <p:cTn id="66" dur="500"/>
                                            <p:tgtEl>
                                              <p:spTgt spid="1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fade">
                                          <p:cBhvr>
                                            <p:cTn id="69" dur="500"/>
                                            <p:tgtEl>
                                              <p:spTgt spid="161"/>
                                            </p:tgtEl>
                                          </p:cBhvr>
                                        </p:animEffect>
                                      </p:childTnLst>
                                    </p:cTn>
                                  </p:par>
                                </p:childTnLst>
                              </p:cTn>
                            </p:par>
                            <p:par>
                              <p:cTn id="70" fill="hold">
                                <p:stCondLst>
                                  <p:cond delay="2750"/>
                                </p:stCondLst>
                                <p:childTnLst>
                                  <p:par>
                                    <p:cTn id="71" presetID="22" presetClass="entr" presetSubtype="8" fill="hold" grpId="0" nodeType="afterEffect">
                                      <p:stCondLst>
                                        <p:cond delay="0"/>
                                      </p:stCondLst>
                                      <p:childTnLst>
                                        <p:set>
                                          <p:cBhvr>
                                            <p:cTn id="72" dur="1" fill="hold">
                                              <p:stCondLst>
                                                <p:cond delay="0"/>
                                              </p:stCondLst>
                                            </p:cTn>
                                            <p:tgtEl>
                                              <p:spTgt spid="165"/>
                                            </p:tgtEl>
                                            <p:attrNameLst>
                                              <p:attrName>style.visibility</p:attrName>
                                            </p:attrNameLst>
                                          </p:cBhvr>
                                          <p:to>
                                            <p:strVal val="visible"/>
                                          </p:to>
                                        </p:set>
                                        <p:animEffect transition="in" filter="wipe(left)">
                                          <p:cBhvr>
                                            <p:cTn id="73" dur="500"/>
                                            <p:tgtEl>
                                              <p:spTgt spid="165"/>
                                            </p:tgtEl>
                                          </p:cBhvr>
                                        </p:animEffect>
                                      </p:childTnLst>
                                    </p:cTn>
                                  </p:par>
                                </p:childTnLst>
                              </p:cTn>
                            </p:par>
                            <p:par>
                              <p:cTn id="74" fill="hold">
                                <p:stCondLst>
                                  <p:cond delay="3250"/>
                                </p:stCondLst>
                                <p:childTnLst>
                                  <p:par>
                                    <p:cTn id="75" presetID="22" presetClass="entr" presetSubtype="8" fill="hold" grpId="0" nodeType="afterEffect">
                                      <p:stCondLst>
                                        <p:cond delay="0"/>
                                      </p:stCondLst>
                                      <p:iterate type="lt">
                                        <p:tmPct val="30000"/>
                                      </p:iterate>
                                      <p:childTnLst>
                                        <p:set>
                                          <p:cBhvr>
                                            <p:cTn id="76" dur="1" fill="hold">
                                              <p:stCondLst>
                                                <p:cond delay="0"/>
                                              </p:stCondLst>
                                            </p:cTn>
                                            <p:tgtEl>
                                              <p:spTgt spid="167"/>
                                            </p:tgtEl>
                                            <p:attrNameLst>
                                              <p:attrName>style.visibility</p:attrName>
                                            </p:attrNameLst>
                                          </p:cBhvr>
                                          <p:to>
                                            <p:strVal val="visible"/>
                                          </p:to>
                                        </p:set>
                                        <p:animEffect transition="in" filter="wipe(left)">
                                          <p:cBhvr>
                                            <p:cTn id="77" dur="100"/>
                                            <p:tgtEl>
                                              <p:spTgt spid="167"/>
                                            </p:tgtEl>
                                          </p:cBhvr>
                                        </p:animEffect>
                                      </p:childTnLst>
                                    </p:cTn>
                                  </p:par>
                                  <p:par>
                                    <p:cTn id="78" presetID="36" presetClass="emph" presetSubtype="0" fill="hold" grpId="1" nodeType="withEffect">
                                      <p:stCondLst>
                                        <p:cond delay="0"/>
                                      </p:stCondLst>
                                      <p:iterate type="lt">
                                        <p:tmPct val="30000"/>
                                      </p:iterate>
                                      <p:childTnLst>
                                        <p:animScale>
                                          <p:cBhvr>
                                            <p:cTn id="79" dur="50" autoRev="1" fill="hold">
                                              <p:stCondLst>
                                                <p:cond delay="0"/>
                                              </p:stCondLst>
                                            </p:cTn>
                                            <p:tgtEl>
                                              <p:spTgt spid="167"/>
                                            </p:tgtEl>
                                          </p:cBhvr>
                                          <p:to x="80000" y="100000"/>
                                        </p:animScale>
                                        <p:anim by="(#ppt_w*0.10)" calcmode="lin" valueType="num">
                                          <p:cBhvr>
                                            <p:cTn id="80" dur="50" autoRev="1" fill="hold">
                                              <p:stCondLst>
                                                <p:cond delay="0"/>
                                              </p:stCondLst>
                                            </p:cTn>
                                            <p:tgtEl>
                                              <p:spTgt spid="167"/>
                                            </p:tgtEl>
                                            <p:attrNameLst>
                                              <p:attrName>ppt_x</p:attrName>
                                            </p:attrNameLst>
                                          </p:cBhvr>
                                        </p:anim>
                                        <p:anim by="(-#ppt_w*0.10)" calcmode="lin" valueType="num">
                                          <p:cBhvr>
                                            <p:cTn id="81" dur="50" autoRev="1" fill="hold">
                                              <p:stCondLst>
                                                <p:cond delay="0"/>
                                              </p:stCondLst>
                                            </p:cTn>
                                            <p:tgtEl>
                                              <p:spTgt spid="167"/>
                                            </p:tgtEl>
                                            <p:attrNameLst>
                                              <p:attrName>ppt_y</p:attrName>
                                            </p:attrNameLst>
                                          </p:cBhvr>
                                        </p:anim>
                                        <p:animRot by="-480000">
                                          <p:cBhvr>
                                            <p:cTn id="82" dur="50" autoRev="1" fill="hold">
                                              <p:stCondLst>
                                                <p:cond delay="0"/>
                                              </p:stCondLst>
                                            </p:cTn>
                                            <p:tgtEl>
                                              <p:spTgt spid="1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149" grpId="0" animBg="1"/>
          <p:bldP spid="150" grpId="0" animBg="1"/>
          <p:bldP spid="151" grpId="0" animBg="1"/>
          <p:bldP spid="152" grpId="0" animBg="1"/>
          <p:bldP spid="161" grpId="0"/>
          <p:bldP spid="162" grpId="0"/>
          <p:bldP spid="163" grpId="0"/>
          <p:bldP spid="164" grpId="0"/>
          <p:bldP spid="165" grpId="0" animBg="1"/>
          <p:bldP spid="167" grpId="0"/>
          <p:bldP spid="167"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404664"/>
            <a:ext cx="12190413"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4" name="流程图: 离页连接符 3"/>
          <p:cNvSpPr/>
          <p:nvPr/>
        </p:nvSpPr>
        <p:spPr>
          <a:xfrm>
            <a:off x="9983638" y="332656"/>
            <a:ext cx="1584176" cy="1080120"/>
          </a:xfrm>
          <a:prstGeom prst="flowChartOffpageConnector">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042192" y="488866"/>
            <a:ext cx="1467068" cy="707886"/>
          </a:xfrm>
          <a:prstGeom prst="rect">
            <a:avLst/>
          </a:prstGeom>
          <a:noFill/>
        </p:spPr>
        <p:txBody>
          <a:bodyPr wrap="non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理论基础</a:t>
            </a:r>
            <a:r>
              <a:rPr lang="zh-CN" altLang="en-US" sz="2000" b="1" smtClean="0">
                <a:solidFill>
                  <a:schemeClr val="bg1"/>
                </a:solidFill>
                <a:latin typeface="微软雅黑" panose="020B0503020204020204" pitchFamily="34" charset="-122"/>
                <a:ea typeface="微软雅黑" panose="020B0503020204020204" pitchFamily="34" charset="-122"/>
              </a:rPr>
              <a:t>与</a:t>
            </a:r>
            <a:endParaRPr lang="en-US" altLang="zh-CN" sz="2000" b="1" smtClean="0">
              <a:solidFill>
                <a:schemeClr val="bg1"/>
              </a:solidFill>
              <a:latin typeface="微软雅黑" panose="020B0503020204020204" pitchFamily="34" charset="-122"/>
              <a:ea typeface="微软雅黑" panose="020B0503020204020204" pitchFamily="34" charset="-122"/>
            </a:endParaRPr>
          </a:p>
          <a:p>
            <a:pPr algn="ctr"/>
            <a:r>
              <a:rPr lang="zh-CN" altLang="en-US" sz="2000" b="1" smtClean="0">
                <a:solidFill>
                  <a:schemeClr val="bg1"/>
                </a:solidFill>
                <a:latin typeface="微软雅黑" panose="020B0503020204020204" pitchFamily="34" charset="-122"/>
                <a:ea typeface="微软雅黑" panose="020B0503020204020204" pitchFamily="34" charset="-122"/>
              </a:rPr>
              <a:t>文献</a:t>
            </a:r>
            <a:r>
              <a:rPr lang="zh-CN" altLang="en-US" sz="2000" b="1">
                <a:solidFill>
                  <a:schemeClr val="bg1"/>
                </a:solidFill>
                <a:latin typeface="微软雅黑" panose="020B0503020204020204" pitchFamily="34" charset="-122"/>
                <a:ea typeface="微软雅黑" panose="020B0503020204020204" pitchFamily="34" charset="-122"/>
              </a:rPr>
              <a:t>综述</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6" name="AutoShape 9"/>
          <p:cNvSpPr>
            <a:spLocks noChangeArrowheads="1"/>
          </p:cNvSpPr>
          <p:nvPr/>
        </p:nvSpPr>
        <p:spPr bwMode="auto">
          <a:xfrm>
            <a:off x="1241525" y="1674654"/>
            <a:ext cx="2193925" cy="3895725"/>
          </a:xfrm>
          <a:prstGeom prst="roundRect">
            <a:avLst>
              <a:gd name="adj" fmla="val 2375"/>
            </a:avLst>
          </a:prstGeom>
          <a:noFill/>
          <a:ln w="9525">
            <a:noFill/>
            <a:round/>
          </a:ln>
          <a:effectLst>
            <a:prstShdw prst="shdw17" dist="17961" dir="2700000">
              <a:sysClr val="window" lastClr="FFFFFF">
                <a:gamma/>
                <a:shade val="60000"/>
                <a:invGamma/>
              </a:sys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7" name="AutoShape 12"/>
          <p:cNvSpPr>
            <a:spLocks noChangeArrowheads="1"/>
          </p:cNvSpPr>
          <p:nvPr/>
        </p:nvSpPr>
        <p:spPr bwMode="auto">
          <a:xfrm>
            <a:off x="1241525" y="1558766"/>
            <a:ext cx="2513012" cy="491356"/>
          </a:xfrm>
          <a:prstGeom prst="homePlate">
            <a:avLst>
              <a:gd name="adj" fmla="val 63872"/>
            </a:avLst>
          </a:prstGeom>
          <a:solidFill>
            <a:srgbClr val="414455"/>
          </a:solidFill>
          <a:ln w="9525">
            <a:noFill/>
            <a:miter lim="800000"/>
          </a:ln>
        </p:spPr>
        <p:txBody>
          <a:bodyPr wrap="none" anchor="ctr"/>
          <a:lstStyle/>
          <a:p>
            <a:pPr algn="ctr" defTabSz="914400"/>
            <a:r>
              <a:rPr lang="zh-CN" altLang="en-US" sz="2000" b="1" smtClean="0">
                <a:solidFill>
                  <a:prstClr val="white"/>
                </a:solidFill>
                <a:latin typeface="微软雅黑" panose="020B0503020204020204" pitchFamily="34" charset="-122"/>
                <a:ea typeface="微软雅黑" panose="020B0503020204020204" pitchFamily="34" charset="-122"/>
              </a:rPr>
              <a:t>理论</a:t>
            </a:r>
            <a:r>
              <a:rPr lang="en-US" altLang="zh-CN" sz="2000" b="1" smtClean="0">
                <a:solidFill>
                  <a:prstClr val="white"/>
                </a:solidFill>
                <a:latin typeface="微软雅黑" panose="020B0503020204020204" pitchFamily="34" charset="-122"/>
                <a:ea typeface="微软雅黑" panose="020B0503020204020204" pitchFamily="34" charset="-122"/>
              </a:rPr>
              <a:t>1</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8" name="AutoShape 12"/>
          <p:cNvSpPr>
            <a:spLocks noChangeArrowheads="1"/>
          </p:cNvSpPr>
          <p:nvPr/>
        </p:nvSpPr>
        <p:spPr bwMode="auto">
          <a:xfrm>
            <a:off x="3629189" y="1558766"/>
            <a:ext cx="2466811" cy="491356"/>
          </a:xfrm>
          <a:custGeom>
            <a:avLst/>
            <a:gdLst/>
            <a:ahLst/>
            <a:cxnLst/>
            <a:rect l="l" t="t" r="r" b="b"/>
            <a:pathLst>
              <a:path w="2466811" h="491356">
                <a:moveTo>
                  <a:pt x="0" y="0"/>
                </a:moveTo>
                <a:lnTo>
                  <a:pt x="2152972" y="0"/>
                </a:lnTo>
                <a:lnTo>
                  <a:pt x="2466811" y="245678"/>
                </a:lnTo>
                <a:lnTo>
                  <a:pt x="2152972" y="491356"/>
                </a:lnTo>
                <a:lnTo>
                  <a:pt x="0" y="491356"/>
                </a:lnTo>
                <a:lnTo>
                  <a:pt x="313839" y="245678"/>
                </a:lnTo>
                <a:close/>
              </a:path>
            </a:pathLst>
          </a:custGeom>
          <a:solidFill>
            <a:srgbClr val="414455"/>
          </a:solidFill>
          <a:ln w="9525">
            <a:noFill/>
            <a:miter lim="800000"/>
          </a:ln>
        </p:spPr>
        <p:txBody>
          <a:bodyPr wrap="none" anchor="ctr"/>
          <a:lstStyle/>
          <a:p>
            <a:pPr algn="ctr"/>
            <a:r>
              <a:rPr lang="zh-CN" altLang="en-US" sz="2000" b="1" smtClean="0">
                <a:solidFill>
                  <a:prstClr val="white"/>
                </a:solidFill>
                <a:latin typeface="微软雅黑" panose="020B0503020204020204" pitchFamily="34" charset="-122"/>
                <a:ea typeface="微软雅黑" panose="020B0503020204020204" pitchFamily="34" charset="-122"/>
              </a:rPr>
              <a:t>理论</a:t>
            </a:r>
            <a:r>
              <a:rPr lang="en-US" altLang="zh-CN" sz="2000" b="1" smtClean="0">
                <a:solidFill>
                  <a:prstClr val="white"/>
                </a:solidFill>
                <a:latin typeface="微软雅黑" panose="020B0503020204020204" pitchFamily="34" charset="-122"/>
                <a:ea typeface="微软雅黑" panose="020B0503020204020204" pitchFamily="34" charset="-122"/>
              </a:rPr>
              <a:t>2</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9" name="AutoShape 12"/>
          <p:cNvSpPr>
            <a:spLocks noChangeArrowheads="1"/>
          </p:cNvSpPr>
          <p:nvPr/>
        </p:nvSpPr>
        <p:spPr bwMode="auto">
          <a:xfrm>
            <a:off x="5951190" y="1558766"/>
            <a:ext cx="2466811" cy="491356"/>
          </a:xfrm>
          <a:custGeom>
            <a:avLst/>
            <a:gdLst/>
            <a:ahLst/>
            <a:cxnLst/>
            <a:rect l="l" t="t" r="r" b="b"/>
            <a:pathLst>
              <a:path w="2466811" h="491356">
                <a:moveTo>
                  <a:pt x="0" y="0"/>
                </a:moveTo>
                <a:lnTo>
                  <a:pt x="2152972" y="0"/>
                </a:lnTo>
                <a:lnTo>
                  <a:pt x="2466811" y="245678"/>
                </a:lnTo>
                <a:lnTo>
                  <a:pt x="2152972" y="491356"/>
                </a:lnTo>
                <a:lnTo>
                  <a:pt x="0" y="491356"/>
                </a:lnTo>
                <a:lnTo>
                  <a:pt x="313839" y="245678"/>
                </a:lnTo>
                <a:close/>
              </a:path>
            </a:pathLst>
          </a:custGeom>
          <a:solidFill>
            <a:srgbClr val="414455"/>
          </a:solidFill>
          <a:ln w="9525">
            <a:noFill/>
            <a:miter lim="800000"/>
          </a:ln>
        </p:spPr>
        <p:txBody>
          <a:bodyPr wrap="none" anchor="ctr"/>
          <a:lstStyle/>
          <a:p>
            <a:pPr algn="ctr"/>
            <a:r>
              <a:rPr lang="zh-CN" altLang="en-US" sz="2000" b="1" smtClean="0">
                <a:solidFill>
                  <a:prstClr val="white"/>
                </a:solidFill>
                <a:latin typeface="微软雅黑" panose="020B0503020204020204" pitchFamily="34" charset="-122"/>
                <a:ea typeface="微软雅黑" panose="020B0503020204020204" pitchFamily="34" charset="-122"/>
              </a:rPr>
              <a:t>理论</a:t>
            </a:r>
            <a:r>
              <a:rPr lang="en-US" altLang="zh-CN" sz="2000" b="1" smtClean="0">
                <a:solidFill>
                  <a:prstClr val="white"/>
                </a:solidFill>
                <a:latin typeface="微软雅黑" panose="020B0503020204020204" pitchFamily="34" charset="-122"/>
                <a:ea typeface="微软雅黑" panose="020B0503020204020204" pitchFamily="34" charset="-122"/>
              </a:rPr>
              <a:t>3</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0" name="AutoShape 12"/>
          <p:cNvSpPr>
            <a:spLocks noChangeArrowheads="1"/>
          </p:cNvSpPr>
          <p:nvPr/>
        </p:nvSpPr>
        <p:spPr bwMode="auto">
          <a:xfrm>
            <a:off x="8255446" y="1558766"/>
            <a:ext cx="2466811" cy="491356"/>
          </a:xfrm>
          <a:custGeom>
            <a:avLst/>
            <a:gdLst/>
            <a:ahLst/>
            <a:cxnLst/>
            <a:rect l="l" t="t" r="r" b="b"/>
            <a:pathLst>
              <a:path w="2466811" h="491356">
                <a:moveTo>
                  <a:pt x="0" y="0"/>
                </a:moveTo>
                <a:lnTo>
                  <a:pt x="2152972" y="0"/>
                </a:lnTo>
                <a:lnTo>
                  <a:pt x="2466811" y="245678"/>
                </a:lnTo>
                <a:lnTo>
                  <a:pt x="2152972" y="491356"/>
                </a:lnTo>
                <a:lnTo>
                  <a:pt x="0" y="491356"/>
                </a:lnTo>
                <a:lnTo>
                  <a:pt x="313839" y="245678"/>
                </a:lnTo>
                <a:close/>
              </a:path>
            </a:pathLst>
          </a:custGeom>
          <a:solidFill>
            <a:srgbClr val="414455"/>
          </a:solidFill>
          <a:ln w="9525">
            <a:noFill/>
            <a:miter lim="800000"/>
          </a:ln>
        </p:spPr>
        <p:txBody>
          <a:bodyPr wrap="none" anchor="ctr"/>
          <a:lstStyle/>
          <a:p>
            <a:pPr algn="ctr"/>
            <a:r>
              <a:rPr lang="zh-CN" altLang="en-US" sz="2000" b="1" smtClean="0">
                <a:solidFill>
                  <a:prstClr val="white"/>
                </a:solidFill>
                <a:latin typeface="微软雅黑" panose="020B0503020204020204" pitchFamily="34" charset="-122"/>
                <a:ea typeface="微软雅黑" panose="020B0503020204020204" pitchFamily="34" charset="-122"/>
              </a:rPr>
              <a:t>理论</a:t>
            </a:r>
            <a:r>
              <a:rPr lang="en-US" altLang="zh-CN" sz="2000" b="1" smtClean="0">
                <a:solidFill>
                  <a:prstClr val="white"/>
                </a:solidFill>
                <a:latin typeface="微软雅黑" panose="020B0503020204020204" pitchFamily="34" charset="-122"/>
                <a:ea typeface="微软雅黑" panose="020B0503020204020204" pitchFamily="34" charset="-122"/>
              </a:rPr>
              <a:t>4</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1414686" y="3778314"/>
            <a:ext cx="2016224" cy="1200329"/>
          </a:xfrm>
          <a:prstGeom prst="rect">
            <a:avLst/>
          </a:prstGeom>
        </p:spPr>
        <p:txBody>
          <a:bodyPr wrap="square" anchor="ctr" anchorCtr="0">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添加文本</a:t>
            </a:r>
            <a:endParaRPr lang="zh-CN" altLang="en-US" sz="1600">
              <a:latin typeface="微软雅黑" panose="020B0503020204020204" pitchFamily="34" charset="-122"/>
              <a:ea typeface="微软雅黑" panose="020B0503020204020204" pitchFamily="34" charset="-122"/>
            </a:endParaRPr>
          </a:p>
        </p:txBody>
      </p:sp>
      <p:sp>
        <p:nvSpPr>
          <p:cNvPr id="12" name="矩形 11"/>
          <p:cNvSpPr/>
          <p:nvPr/>
        </p:nvSpPr>
        <p:spPr>
          <a:xfrm>
            <a:off x="3737949" y="3778314"/>
            <a:ext cx="2016224" cy="1200329"/>
          </a:xfrm>
          <a:prstGeom prst="rect">
            <a:avLst/>
          </a:prstGeom>
        </p:spPr>
        <p:txBody>
          <a:bodyPr wrap="square" anchor="ctr" anchorCtr="0">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添加文本</a:t>
            </a:r>
            <a:endParaRPr lang="zh-CN" altLang="en-US" sz="1600">
              <a:latin typeface="微软雅黑" panose="020B0503020204020204" pitchFamily="34" charset="-122"/>
              <a:ea typeface="微软雅黑" panose="020B0503020204020204" pitchFamily="34" charset="-122"/>
            </a:endParaRPr>
          </a:p>
        </p:txBody>
      </p:sp>
      <p:sp>
        <p:nvSpPr>
          <p:cNvPr id="13" name="矩形 12"/>
          <p:cNvSpPr/>
          <p:nvPr/>
        </p:nvSpPr>
        <p:spPr>
          <a:xfrm>
            <a:off x="6023198" y="3778314"/>
            <a:ext cx="2016224" cy="1200329"/>
          </a:xfrm>
          <a:prstGeom prst="rect">
            <a:avLst/>
          </a:prstGeom>
        </p:spPr>
        <p:txBody>
          <a:bodyPr wrap="square" anchor="ctr" anchorCtr="0">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添加文本</a:t>
            </a:r>
            <a:endParaRPr lang="zh-CN" altLang="en-US" sz="1600">
              <a:latin typeface="微软雅黑" panose="020B0503020204020204" pitchFamily="34" charset="-122"/>
              <a:ea typeface="微软雅黑" panose="020B0503020204020204" pitchFamily="34" charset="-122"/>
            </a:endParaRPr>
          </a:p>
        </p:txBody>
      </p:sp>
      <p:sp>
        <p:nvSpPr>
          <p:cNvPr id="14" name="矩形 13"/>
          <p:cNvSpPr/>
          <p:nvPr/>
        </p:nvSpPr>
        <p:spPr>
          <a:xfrm>
            <a:off x="8308759" y="3778314"/>
            <a:ext cx="2016224" cy="1200329"/>
          </a:xfrm>
          <a:prstGeom prst="rect">
            <a:avLst/>
          </a:prstGeom>
        </p:spPr>
        <p:txBody>
          <a:bodyPr wrap="square" anchor="ctr" anchorCtr="0">
            <a:spAutoFit/>
          </a:bodyPr>
          <a:lstStyle/>
          <a:p>
            <a:pPr>
              <a:lnSpc>
                <a:spcPct val="150000"/>
              </a:lnSpc>
            </a:pP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600" smtClean="0">
                <a:latin typeface="微软雅黑" panose="020B0503020204020204" pitchFamily="34" charset="-122"/>
                <a:ea typeface="微软雅黑" panose="020B0503020204020204" pitchFamily="34" charset="-122"/>
                <a:cs typeface="华文黑体" panose="02010600040101010101" pitchFamily="2" charset="-122"/>
              </a:rPr>
              <a:t>文本点击</a:t>
            </a:r>
            <a:r>
              <a:rPr lang="zh-CN" altLang="en-US" sz="1600">
                <a:latin typeface="微软雅黑" panose="020B0503020204020204" pitchFamily="34" charset="-122"/>
                <a:ea typeface="微软雅黑" panose="020B0503020204020204" pitchFamily="34" charset="-122"/>
                <a:cs typeface="华文黑体" panose="02010600040101010101" pitchFamily="2" charset="-122"/>
              </a:rPr>
              <a:t>添加文本</a:t>
            </a:r>
            <a:endParaRPr lang="zh-CN" altLang="en-US" sz="160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241525" y="5074458"/>
            <a:ext cx="9174161" cy="869950"/>
            <a:chOff x="382588" y="5414963"/>
            <a:chExt cx="8293100" cy="869950"/>
          </a:xfrm>
        </p:grpSpPr>
        <p:grpSp>
          <p:nvGrpSpPr>
            <p:cNvPr id="16" name="Group 2"/>
            <p:cNvGrpSpPr/>
            <p:nvPr/>
          </p:nvGrpSpPr>
          <p:grpSpPr bwMode="auto">
            <a:xfrm>
              <a:off x="468313" y="5414963"/>
              <a:ext cx="8207375" cy="825500"/>
              <a:chOff x="295" y="3411"/>
              <a:chExt cx="5170" cy="520"/>
            </a:xfrm>
          </p:grpSpPr>
          <p:sp>
            <p:nvSpPr>
              <p:cNvPr id="33" name="Rectangle 3" descr="浅色下对角线"/>
              <p:cNvSpPr>
                <a:spLocks noChangeArrowheads="1"/>
              </p:cNvSpPr>
              <p:nvPr/>
            </p:nvSpPr>
            <p:spPr bwMode="auto">
              <a:xfrm>
                <a:off x="295" y="3411"/>
                <a:ext cx="5170" cy="520"/>
              </a:xfrm>
              <a:prstGeom prst="rect">
                <a:avLst/>
              </a:prstGeom>
              <a:pattFill prst="ltDnDiag">
                <a:fgClr>
                  <a:srgbClr val="C0C0C0"/>
                </a:fgClr>
                <a:bgClr>
                  <a:sysClr val="window" lastClr="FFFFFF"/>
                </a:bgClr>
              </a:pattFill>
              <a:ln w="9525">
                <a:solidFill>
                  <a:srgbClr val="80808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FF6600"/>
                  </a:solidFill>
                  <a:effectLst/>
                  <a:uLnTx/>
                  <a:uFillTx/>
                  <a:latin typeface="Verdana" panose="020B0604030504040204"/>
                  <a:ea typeface="微软雅黑" panose="020B0503020204020204" pitchFamily="34" charset="-122"/>
                </a:endParaRPr>
              </a:p>
            </p:txBody>
          </p:sp>
          <p:sp>
            <p:nvSpPr>
              <p:cNvPr id="34" name="Rectangle 4"/>
              <p:cNvSpPr>
                <a:spLocks noChangeArrowheads="1"/>
              </p:cNvSpPr>
              <p:nvPr/>
            </p:nvSpPr>
            <p:spPr bwMode="auto">
              <a:xfrm>
                <a:off x="1674" y="3493"/>
                <a:ext cx="3791" cy="191"/>
              </a:xfrm>
              <a:prstGeom prst="rect">
                <a:avLst/>
              </a:prstGeom>
              <a:noFill/>
              <a:ln w="9525">
                <a:noFill/>
                <a:miter lim="800000"/>
              </a:ln>
            </p:spPr>
            <p:txBody>
              <a:bodyPr/>
              <a:lstStyle/>
              <a:p>
                <a:pPr marL="0" marR="0" lvl="0" indent="0" defTabSz="914400" eaLnBrk="1" fontAlgn="auto" latinLnBrk="0" hangingPunct="1">
                  <a:lnSpc>
                    <a:spcPct val="100000"/>
                  </a:lnSpc>
                  <a:spcBef>
                    <a:spcPct val="20000"/>
                  </a:spcBef>
                  <a:spcAft>
                    <a:spcPts val="0"/>
                  </a:spcAft>
                  <a:buClr>
                    <a:srgbClr val="DDDDDD"/>
                  </a:buClr>
                  <a:buSzTx/>
                  <a:buFont typeface="Wingdings" panose="05000000000000000000" pitchFamily="2" charset="2"/>
                  <a:buNone/>
                  <a:defRPr/>
                </a:pPr>
                <a:endParaRPr kumimoji="0" lang="zh-CN" altLang="en-US" sz="900" b="1" i="0" u="none" strike="noStrike" kern="0" cap="none" spc="0" normalizeH="0" baseline="0" noProof="0">
                  <a:ln>
                    <a:noFill/>
                  </a:ln>
                  <a:solidFill>
                    <a:srgbClr val="043B72"/>
                  </a:solidFill>
                  <a:effectLst/>
                  <a:uLnTx/>
                  <a:uFillTx/>
                  <a:latin typeface="Verdana" panose="020B0604030504040204"/>
                  <a:ea typeface="微软雅黑" panose="020B0503020204020204" pitchFamily="34" charset="-122"/>
                  <a:cs typeface="Arial" panose="020B0604020202020204" pitchFamily="34" charset="0"/>
                </a:endParaRPr>
              </a:p>
            </p:txBody>
          </p:sp>
          <p:sp>
            <p:nvSpPr>
              <p:cNvPr id="35" name="Line 5"/>
              <p:cNvSpPr>
                <a:spLocks noChangeShapeType="1"/>
              </p:cNvSpPr>
              <p:nvPr/>
            </p:nvSpPr>
            <p:spPr bwMode="auto">
              <a:xfrm>
                <a:off x="295" y="3684"/>
                <a:ext cx="5170" cy="0"/>
              </a:xfrm>
              <a:prstGeom prst="line">
                <a:avLst/>
              </a:prstGeom>
              <a:noFill/>
              <a:ln w="12700">
                <a:solidFill>
                  <a:srgbClr val="F8F8F8"/>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grpSp>
        <p:sp>
          <p:nvSpPr>
            <p:cNvPr id="17" name="Line 53"/>
            <p:cNvSpPr>
              <a:spLocks noChangeShapeType="1"/>
            </p:cNvSpPr>
            <p:nvPr/>
          </p:nvSpPr>
          <p:spPr bwMode="auto">
            <a:xfrm>
              <a:off x="382588" y="6284913"/>
              <a:ext cx="2189162" cy="0"/>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18" name="Line 54"/>
            <p:cNvSpPr>
              <a:spLocks noChangeShapeType="1"/>
            </p:cNvSpPr>
            <p:nvPr/>
          </p:nvSpPr>
          <p:spPr bwMode="auto">
            <a:xfrm>
              <a:off x="468313" y="5638800"/>
              <a:ext cx="0" cy="334963"/>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19" name="Line 55"/>
            <p:cNvSpPr>
              <a:spLocks noChangeShapeType="1"/>
            </p:cNvSpPr>
            <p:nvPr/>
          </p:nvSpPr>
          <p:spPr bwMode="auto">
            <a:xfrm>
              <a:off x="8675688" y="5505450"/>
              <a:ext cx="0" cy="334963"/>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0" name="Line 56"/>
            <p:cNvSpPr>
              <a:spLocks noChangeShapeType="1"/>
            </p:cNvSpPr>
            <p:nvPr/>
          </p:nvSpPr>
          <p:spPr bwMode="auto">
            <a:xfrm>
              <a:off x="468313" y="5981700"/>
              <a:ext cx="0" cy="303213"/>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1" name="Line 57"/>
            <p:cNvSpPr>
              <a:spLocks noChangeShapeType="1"/>
            </p:cNvSpPr>
            <p:nvPr/>
          </p:nvSpPr>
          <p:spPr bwMode="auto">
            <a:xfrm>
              <a:off x="468313" y="5678488"/>
              <a:ext cx="0" cy="303212"/>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2" name="Line 58"/>
            <p:cNvSpPr>
              <a:spLocks noChangeShapeType="1"/>
            </p:cNvSpPr>
            <p:nvPr/>
          </p:nvSpPr>
          <p:spPr bwMode="auto">
            <a:xfrm>
              <a:off x="2657475" y="5975350"/>
              <a:ext cx="6018213" cy="0"/>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3" name="Line 59"/>
            <p:cNvSpPr>
              <a:spLocks noChangeShapeType="1"/>
            </p:cNvSpPr>
            <p:nvPr/>
          </p:nvSpPr>
          <p:spPr bwMode="auto">
            <a:xfrm>
              <a:off x="8675688" y="5545138"/>
              <a:ext cx="0" cy="303212"/>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4" name="Line 60"/>
            <p:cNvSpPr>
              <a:spLocks noChangeShapeType="1"/>
            </p:cNvSpPr>
            <p:nvPr/>
          </p:nvSpPr>
          <p:spPr bwMode="auto">
            <a:xfrm>
              <a:off x="8675688" y="5848350"/>
              <a:ext cx="0" cy="303213"/>
            </a:xfrm>
            <a:prstGeom prst="line">
              <a:avLst/>
            </a:prstGeom>
            <a:noFill/>
            <a:ln w="28575" cap="sq">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5" name="Rectangle 61"/>
            <p:cNvSpPr>
              <a:spLocks noChangeArrowheads="1"/>
            </p:cNvSpPr>
            <p:nvPr/>
          </p:nvSpPr>
          <p:spPr bwMode="auto">
            <a:xfrm>
              <a:off x="549274" y="5938838"/>
              <a:ext cx="1747343" cy="244475"/>
            </a:xfrm>
            <a:prstGeom prst="rect">
              <a:avLst/>
            </a:prstGeom>
            <a:noFill/>
            <a:ln w="9525">
              <a:noFill/>
              <a:miter lim="800000"/>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rPr>
                <a:t>… </a:t>
              </a:r>
              <a:endPar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6" name="Rectangle 62"/>
            <p:cNvSpPr>
              <a:spLocks noChangeArrowheads="1"/>
            </p:cNvSpPr>
            <p:nvPr/>
          </p:nvSpPr>
          <p:spPr bwMode="auto">
            <a:xfrm>
              <a:off x="544513" y="5503863"/>
              <a:ext cx="491520" cy="307777"/>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smtClean="0">
                  <a:ln>
                    <a:noFill/>
                  </a:ln>
                  <a:solidFill>
                    <a:srgbClr val="002060"/>
                  </a:solidFill>
                  <a:effectLst/>
                  <a:uLnTx/>
                  <a:uFillTx/>
                  <a:latin typeface="Verdana" panose="020B0604030504040204"/>
                  <a:ea typeface="微软雅黑" panose="020B0503020204020204" pitchFamily="34" charset="-122"/>
                </a:rPr>
                <a:t>综述</a:t>
              </a:r>
              <a:endParaRPr kumimoji="0" lang="zh-CN" altLang="en-US" sz="1400" b="1" i="0" u="none" strike="noStrike" kern="0" cap="none" spc="0" normalizeH="0" baseline="0" noProof="0">
                <a:ln>
                  <a:noFill/>
                </a:ln>
                <a:solidFill>
                  <a:srgbClr val="002060"/>
                </a:solidFill>
                <a:effectLst/>
                <a:uLnTx/>
                <a:uFillTx/>
                <a:latin typeface="Verdana" panose="020B0604030504040204"/>
                <a:ea typeface="微软雅黑" panose="020B0503020204020204" pitchFamily="34" charset="-122"/>
              </a:endParaRPr>
            </a:p>
          </p:txBody>
        </p:sp>
        <p:sp>
          <p:nvSpPr>
            <p:cNvPr id="27" name="Rectangle 63"/>
            <p:cNvSpPr>
              <a:spLocks noChangeArrowheads="1"/>
            </p:cNvSpPr>
            <p:nvPr/>
          </p:nvSpPr>
          <p:spPr bwMode="auto">
            <a:xfrm>
              <a:off x="2525415" y="5551488"/>
              <a:ext cx="1936439" cy="195262"/>
            </a:xfrm>
            <a:prstGeom prst="rect">
              <a:avLst/>
            </a:prstGeom>
            <a:noFill/>
            <a:ln w="9525" algn="ctr">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rPr>
                <a:t>…</a:t>
              </a:r>
              <a:endPar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8" name="Rectangle 64"/>
            <p:cNvSpPr>
              <a:spLocks noChangeArrowheads="1"/>
            </p:cNvSpPr>
            <p:nvPr/>
          </p:nvSpPr>
          <p:spPr bwMode="auto">
            <a:xfrm>
              <a:off x="2525415" y="5945188"/>
              <a:ext cx="1936439" cy="24447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rPr>
                <a:t>…</a:t>
              </a:r>
              <a:endPar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29" name="Rectangle 65"/>
            <p:cNvSpPr>
              <a:spLocks noChangeArrowheads="1"/>
            </p:cNvSpPr>
            <p:nvPr/>
          </p:nvSpPr>
          <p:spPr bwMode="auto">
            <a:xfrm>
              <a:off x="4639950" y="5945188"/>
              <a:ext cx="1887684" cy="24447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rPr>
                <a:t>…</a:t>
              </a:r>
              <a:endPar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30" name="Rectangle 66"/>
            <p:cNvSpPr>
              <a:spLocks noChangeArrowheads="1"/>
            </p:cNvSpPr>
            <p:nvPr/>
          </p:nvSpPr>
          <p:spPr bwMode="auto">
            <a:xfrm>
              <a:off x="4639951" y="5551488"/>
              <a:ext cx="1952777" cy="195262"/>
            </a:xfrm>
            <a:prstGeom prst="rect">
              <a:avLst/>
            </a:prstGeom>
            <a:noFill/>
            <a:ln w="9525" algn="ctr">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rPr>
                <a:t>…</a:t>
              </a:r>
              <a:endPar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31" name="Rectangle 65"/>
            <p:cNvSpPr>
              <a:spLocks noChangeArrowheads="1"/>
            </p:cNvSpPr>
            <p:nvPr/>
          </p:nvSpPr>
          <p:spPr bwMode="auto">
            <a:xfrm>
              <a:off x="6657819" y="5945188"/>
              <a:ext cx="1887684" cy="24447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rPr>
                <a:t>…</a:t>
              </a:r>
              <a:endPar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sp>
          <p:nvSpPr>
            <p:cNvPr id="32" name="Rectangle 66"/>
            <p:cNvSpPr>
              <a:spLocks noChangeArrowheads="1"/>
            </p:cNvSpPr>
            <p:nvPr/>
          </p:nvSpPr>
          <p:spPr bwMode="auto">
            <a:xfrm>
              <a:off x="6657819" y="5551488"/>
              <a:ext cx="1952777" cy="195262"/>
            </a:xfrm>
            <a:prstGeom prst="rect">
              <a:avLst/>
            </a:prstGeom>
            <a:noFill/>
            <a:ln w="9525" algn="ctr">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rPr>
                <a:t>…</a:t>
              </a:r>
              <a:endParaRPr kumimoji="0" lang="en-US" altLang="zh-CN" sz="1000" b="1"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endParaRPr>
            </a:p>
          </p:txBody>
        </p:sp>
      </p:grpSp>
      <p:sp>
        <p:nvSpPr>
          <p:cNvPr id="36" name="Line 67"/>
          <p:cNvSpPr>
            <a:spLocks noChangeShapeType="1"/>
          </p:cNvSpPr>
          <p:nvPr/>
        </p:nvSpPr>
        <p:spPr bwMode="auto">
          <a:xfrm>
            <a:off x="3538656" y="2194138"/>
            <a:ext cx="0" cy="3705820"/>
          </a:xfrm>
          <a:prstGeom prst="line">
            <a:avLst/>
          </a:prstGeom>
          <a:noFill/>
          <a:ln w="3175">
            <a:solidFill>
              <a:srgbClr val="969696"/>
            </a:solidFill>
            <a:round/>
          </a:ln>
        </p:spPr>
        <p:txBody>
          <a:bodyPr wrap="none" anchor="ctr"/>
          <a:lstStyle/>
          <a:p>
            <a:pPr defTabSz="914400"/>
            <a:endParaRPr lang="zh-CN" altLang="en-US" sz="1800">
              <a:solidFill>
                <a:prstClr val="black"/>
              </a:solidFill>
              <a:latin typeface="Verdana" panose="020B0604030504040204"/>
              <a:ea typeface="微软雅黑" panose="020B0503020204020204" pitchFamily="34" charset="-122"/>
            </a:endParaRPr>
          </a:p>
        </p:txBody>
      </p:sp>
      <p:sp>
        <p:nvSpPr>
          <p:cNvPr id="37" name="Line 68"/>
          <p:cNvSpPr>
            <a:spLocks noChangeShapeType="1"/>
          </p:cNvSpPr>
          <p:nvPr/>
        </p:nvSpPr>
        <p:spPr bwMode="auto">
          <a:xfrm flipH="1">
            <a:off x="5876021" y="2194138"/>
            <a:ext cx="3161" cy="3705820"/>
          </a:xfrm>
          <a:prstGeom prst="line">
            <a:avLst/>
          </a:prstGeom>
          <a:noFill/>
          <a:ln w="3175">
            <a:solidFill>
              <a:srgbClr val="969696"/>
            </a:solidFill>
            <a:round/>
          </a:ln>
        </p:spPr>
        <p:txBody>
          <a:bodyPr wrap="none" anchor="ctr"/>
          <a:lstStyle/>
          <a:p>
            <a:pPr defTabSz="914400"/>
            <a:endParaRPr lang="zh-CN" altLang="en-US" sz="1800">
              <a:solidFill>
                <a:prstClr val="black"/>
              </a:solidFill>
              <a:latin typeface="Verdana" panose="020B0604030504040204"/>
              <a:ea typeface="微软雅黑" panose="020B0503020204020204" pitchFamily="34" charset="-122"/>
            </a:endParaRPr>
          </a:p>
        </p:txBody>
      </p:sp>
      <p:sp>
        <p:nvSpPr>
          <p:cNvPr id="38" name="Line 68"/>
          <p:cNvSpPr>
            <a:spLocks noChangeShapeType="1"/>
          </p:cNvSpPr>
          <p:nvPr/>
        </p:nvSpPr>
        <p:spPr bwMode="auto">
          <a:xfrm>
            <a:off x="8183438" y="2194138"/>
            <a:ext cx="0" cy="3705820"/>
          </a:xfrm>
          <a:prstGeom prst="line">
            <a:avLst/>
          </a:prstGeom>
          <a:noFill/>
          <a:ln w="3175">
            <a:solidFill>
              <a:srgbClr val="969696"/>
            </a:solidFill>
            <a:round/>
          </a:ln>
        </p:spPr>
        <p:txBody>
          <a:bodyPr wrap="none" anchor="ctr"/>
          <a:lstStyle/>
          <a:p>
            <a:pPr defTabSz="914400"/>
            <a:endParaRPr lang="zh-CN" altLang="en-US" sz="1800">
              <a:solidFill>
                <a:prstClr val="black"/>
              </a:solidFill>
              <a:latin typeface="Verdana" panose="020B0604030504040204"/>
              <a:ea typeface="微软雅黑" panose="020B0503020204020204" pitchFamily="34" charset="-122"/>
            </a:endParaRPr>
          </a:p>
        </p:txBody>
      </p:sp>
      <p:grpSp>
        <p:nvGrpSpPr>
          <p:cNvPr id="39" name="组合 38"/>
          <p:cNvGrpSpPr/>
          <p:nvPr/>
        </p:nvGrpSpPr>
        <p:grpSpPr>
          <a:xfrm>
            <a:off x="1371496" y="2208900"/>
            <a:ext cx="2039940" cy="1490589"/>
            <a:chOff x="1015484" y="3789041"/>
            <a:chExt cx="2381958" cy="1622631"/>
          </a:xfrm>
        </p:grpSpPr>
        <p:sp>
          <p:nvSpPr>
            <p:cNvPr id="40" name="矩形 39"/>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714233" y="2208900"/>
            <a:ext cx="2039940" cy="1490589"/>
            <a:chOff x="1015484" y="3789041"/>
            <a:chExt cx="2381958" cy="1622631"/>
          </a:xfrm>
        </p:grpSpPr>
        <p:sp>
          <p:nvSpPr>
            <p:cNvPr id="44" name="矩形 43"/>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6020528" y="2208900"/>
            <a:ext cx="2039940" cy="1490589"/>
            <a:chOff x="1015484" y="3789041"/>
            <a:chExt cx="2381958" cy="1622631"/>
          </a:xfrm>
        </p:grpSpPr>
        <p:sp>
          <p:nvSpPr>
            <p:cNvPr id="48" name="矩形 47"/>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8342252" y="2208900"/>
            <a:ext cx="2039940" cy="1490589"/>
            <a:chOff x="1015484" y="3789041"/>
            <a:chExt cx="2381958" cy="1622631"/>
          </a:xfrm>
        </p:grpSpPr>
        <p:sp>
          <p:nvSpPr>
            <p:cNvPr id="52" name="矩形 51"/>
            <p:cNvSpPr/>
            <p:nvPr/>
          </p:nvSpPr>
          <p:spPr>
            <a:xfrm>
              <a:off x="1015484" y="3789041"/>
              <a:ext cx="2381958" cy="160818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1015484" y="3789041"/>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015484" y="3803488"/>
              <a:ext cx="2381958" cy="1608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49"/>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2" presetClass="entr" presetSubtype="1" fill="hold" grpId="0" nodeType="withEffect">
                                      <p:stCondLst>
                                        <p:cond delay="40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par>
                                    <p:cTn id="36" presetID="22" presetClass="entr" presetSubtype="1"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par>
                                    <p:cTn id="39" presetID="22" presetClass="entr" presetSubtype="1" fill="hold" grpId="0" nodeType="withEffect">
                                      <p:stCondLst>
                                        <p:cond delay="80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10" presetClass="entr" presetSubtype="0" fill="hold" nodeType="withEffect">
                                      <p:stCondLst>
                                        <p:cond delay="8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10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nodeType="withEffect">
                                      <p:stCondLst>
                                        <p:cond delay="120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14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par>
                              <p:cTn id="54" fill="hold">
                                <p:stCondLst>
                                  <p:cond delay="2049"/>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p:stCondLst>
                                  <p:cond delay="2549"/>
                                </p:stCondLst>
                                <p:childTnLst>
                                  <p:par>
                                    <p:cTn id="68" presetID="47"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p:bldP spid="12" grpId="0"/>
          <p:bldP spid="13" grpId="0"/>
          <p:bldP spid="14" grpId="0"/>
          <p:bldP spid="36" grpId="0" animBg="1"/>
          <p:bldP spid="37" grpId="0" animBg="1"/>
          <p:bldP spid="3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ppt_h/2"/>
                                              </p:val>
                                            </p:tav>
                                            <p:tav tm="100000">
                                              <p:val>
                                                <p:strVal val="#ppt_y"/>
                                              </p:val>
                                            </p:tav>
                                          </p:tavLst>
                                        </p:anim>
                                        <p:anim calcmode="lin" valueType="num">
                                          <p:cBhvr>
                                            <p:cTn id="14" dur="250" fill="hold"/>
                                            <p:tgtEl>
                                              <p:spTgt spid="5"/>
                                            </p:tgtEl>
                                            <p:attrNameLst>
                                              <p:attrName>ppt_w</p:attrName>
                                            </p:attrNameLst>
                                          </p:cBhvr>
                                          <p:tavLst>
                                            <p:tav tm="0">
                                              <p:val>
                                                <p:strVal val="#ppt_w"/>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49"/>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2" presetClass="entr" presetSubtype="1" fill="hold" grpId="0" nodeType="withEffect">
                                      <p:stCondLst>
                                        <p:cond delay="40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par>
                                    <p:cTn id="36" presetID="22" presetClass="entr" presetSubtype="1" fill="hold" grpId="0" nodeType="withEffect">
                                      <p:stCondLst>
                                        <p:cond delay="60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par>
                                    <p:cTn id="39" presetID="22" presetClass="entr" presetSubtype="1" fill="hold" grpId="0" nodeType="withEffect">
                                      <p:stCondLst>
                                        <p:cond delay="80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10" presetClass="entr" presetSubtype="0" fill="hold" nodeType="withEffect">
                                      <p:stCondLst>
                                        <p:cond delay="8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10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nodeType="withEffect">
                                      <p:stCondLst>
                                        <p:cond delay="120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14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par>
                              <p:cTn id="54" fill="hold">
                                <p:stCondLst>
                                  <p:cond delay="2049"/>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p:stCondLst>
                                  <p:cond delay="2549"/>
                                </p:stCondLst>
                                <p:childTnLst>
                                  <p:par>
                                    <p:cTn id="68" presetID="47"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p:bldP spid="12" grpId="0"/>
          <p:bldP spid="13" grpId="0"/>
          <p:bldP spid="14" grpId="0"/>
          <p:bldP spid="36" grpId="0" animBg="1"/>
          <p:bldP spid="37" grpId="0" animBg="1"/>
          <p:bldP spid="38" grpId="0" animBg="1"/>
        </p:bldLst>
      </p:timing>
    </mc:Fallback>
  </mc:AlternateContent>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spAutoFit/>
      </a:bodyPr>
      <a:lstStyle>
        <a:defPPr>
          <a:defRPr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4087</Words>
  <Application>WPS 演示</Application>
  <PresentationFormat>自定义</PresentationFormat>
  <Paragraphs>535</Paragraphs>
  <Slides>31</Slides>
  <Notes>31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31</vt:i4>
      </vt:variant>
    </vt:vector>
  </HeadingPairs>
  <TitlesOfParts>
    <vt:vector size="48" baseType="lpstr">
      <vt:lpstr>Arial</vt:lpstr>
      <vt:lpstr>宋体</vt:lpstr>
      <vt:lpstr>Wingdings</vt:lpstr>
      <vt:lpstr>微软雅黑</vt:lpstr>
      <vt:lpstr>MStiffHei HKS UltraBold</vt:lpstr>
      <vt:lpstr>经典繁超宋</vt:lpstr>
      <vt:lpstr>造字工房悦黑体验版纤细体</vt:lpstr>
      <vt:lpstr>华文黑体</vt:lpstr>
      <vt:lpstr>Verdana</vt:lpstr>
      <vt:lpstr>Calibri</vt:lpstr>
      <vt:lpstr>Adobe 明體 Std L</vt:lpstr>
      <vt:lpstr>Calibri</vt:lpstr>
      <vt:lpstr>Impact</vt:lpstr>
      <vt:lpstr>华文细黑</vt:lpstr>
      <vt:lpstr>HelveticaNeueLT Pro 35 Th</vt:lpstr>
      <vt:lpstr>GoodVibrationsROB</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1</dc:subject>
  <dc:description>1</dc:description>
  <cp:lastModifiedBy>Administrator</cp:lastModifiedBy>
  <cp:revision>2</cp:revision>
  <dcterms:created xsi:type="dcterms:W3CDTF">2014-05-15T03:15:00Z</dcterms:created>
  <dcterms:modified xsi:type="dcterms:W3CDTF">2017-06-06T09:08:41Z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