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3"/>
  </p:sldMasterIdLst>
  <p:notesMasterIdLst>
    <p:notesMasterId r:id="rId5"/>
  </p:notesMasterIdLst>
  <p:sldIdLst>
    <p:sldId id="257" r:id="rId4"/>
    <p:sldId id="258" r:id="rId6"/>
    <p:sldId id="288" r:id="rId7"/>
    <p:sldId id="260" r:id="rId8"/>
    <p:sldId id="261" r:id="rId9"/>
    <p:sldId id="262" r:id="rId10"/>
    <p:sldId id="263" r:id="rId11"/>
    <p:sldId id="289" r:id="rId12"/>
    <p:sldId id="265" r:id="rId13"/>
    <p:sldId id="266" r:id="rId14"/>
    <p:sldId id="267" r:id="rId15"/>
    <p:sldId id="290" r:id="rId16"/>
    <p:sldId id="269" r:id="rId17"/>
    <p:sldId id="270" r:id="rId18"/>
    <p:sldId id="271" r:id="rId19"/>
    <p:sldId id="291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92" r:id="rId28"/>
    <p:sldId id="282" r:id="rId29"/>
    <p:sldId id="283" r:id="rId30"/>
    <p:sldId id="293" r:id="rId31"/>
    <p:sldId id="285" r:id="rId32"/>
    <p:sldId id="294" r:id="rId33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DFF"/>
    <a:srgbClr val="25A2FF"/>
    <a:srgbClr val="7FC8FF"/>
    <a:srgbClr val="008AF2"/>
    <a:srgbClr val="57B7FF"/>
    <a:srgbClr val="007FDE"/>
    <a:srgbClr val="009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36" autoAdjust="0"/>
  </p:normalViewPr>
  <p:slideViewPr>
    <p:cSldViewPr>
      <p:cViewPr>
        <p:scale>
          <a:sx n="75" d="100"/>
          <a:sy n="75" d="100"/>
        </p:scale>
        <p:origin x="-2028" y="-1260"/>
      </p:cViewPr>
      <p:guideLst>
        <p:guide orient="horz" pos="160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ACD03-DEB6-4C52-9EDE-FD03C9F111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D2E1D-2A74-42C0-AFCC-0560DBF356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2E1D-2A74-42C0-AFCC-0560DBF3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2E1D-2A74-42C0-AFCC-0560DBF3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2E1D-2A74-42C0-AFCC-0560DBF3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2E1D-2A74-42C0-AFCC-0560DBF3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2E1D-2A74-42C0-AFCC-0560DBF3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2E1D-2A74-42C0-AFCC-0560DBF3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E137E13-6931-4ECB-BB5B-849FB74182C0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3CBF4B4-C160-4F55-AC7D-1C8FF5BA05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E137E13-6931-4ECB-BB5B-849FB74182C0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3CBF4B4-C160-4F55-AC7D-1C8FF5BA05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E137E13-6931-4ECB-BB5B-849FB74182C0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3CBF4B4-C160-4F55-AC7D-1C8FF5BA05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986338"/>
            <a:ext cx="9144000" cy="157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4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6477502" y="175741"/>
            <a:ext cx="915631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课题综述</a:t>
            </a: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2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0" y="4986338"/>
            <a:ext cx="9144000" cy="157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4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6477502" y="175741"/>
            <a:ext cx="915631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目前现状</a:t>
            </a: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3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0" y="4986338"/>
            <a:ext cx="9144000" cy="157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4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6156176" y="175741"/>
            <a:ext cx="1281116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国外研究现状</a:t>
            </a: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3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0" y="4986338"/>
            <a:ext cx="9144000" cy="157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4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6156176" y="175741"/>
            <a:ext cx="1281116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国内研究现状</a:t>
            </a: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3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0" y="4986338"/>
            <a:ext cx="9144000" cy="157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4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6477502" y="175741"/>
            <a:ext cx="915631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8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0" y="4986338"/>
            <a:ext cx="9144000" cy="157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4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6477502" y="175741"/>
            <a:ext cx="915631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2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0" y="4986338"/>
            <a:ext cx="9144000" cy="157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4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6477502" y="175741"/>
            <a:ext cx="915631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29002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0" y="4986338"/>
            <a:ext cx="9144000" cy="157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4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E137E13-6931-4ECB-BB5B-849FB74182C0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3CBF4B4-C160-4F55-AC7D-1C8FF5BA05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6477502" y="175741"/>
            <a:ext cx="915631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564756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0" y="4986338"/>
            <a:ext cx="9144000" cy="157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4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68577" tIns="34289" rIns="68577" bIns="3428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77" tIns="34289" rIns="68577" bIns="3428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68577" tIns="34289" rIns="68577" bIns="34289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  <a:prstGeom prst="rect">
            <a:avLst/>
          </a:prstGeom>
        </p:spPr>
        <p:txBody>
          <a:bodyPr lIns="68577" tIns="34289" rIns="68577" bIns="34289"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77" tIns="34289" rIns="68577" bIns="3428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77" tIns="34289" rIns="68577" bIns="3428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50" y="204790"/>
            <a:ext cx="5111353" cy="4389835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05"/>
            <a:ext cx="5486400" cy="603647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E137E13-6931-4ECB-BB5B-849FB74182C0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3CBF4B4-C160-4F55-AC7D-1C8FF5BA05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77" tIns="34289" rIns="68577" bIns="3428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68577" tIns="34289" rIns="68577" bIns="34289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68577" tIns="34289" rIns="68577" bIns="3428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  <a:prstGeom prst="rect">
            <a:avLst/>
          </a:prstGeom>
        </p:spPr>
        <p:txBody>
          <a:bodyPr vert="eaVert" lIns="68577" tIns="34289" rIns="68577" bIns="34289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77" tIns="34289" rIns="68577" bIns="3428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E137E13-6931-4ECB-BB5B-849FB74182C0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3CBF4B4-C160-4F55-AC7D-1C8FF5BA05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E137E13-6931-4ECB-BB5B-849FB74182C0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3CBF4B4-C160-4F55-AC7D-1C8FF5BA05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E137E13-6931-4ECB-BB5B-849FB74182C0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3CBF4B4-C160-4F55-AC7D-1C8FF5BA05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E137E13-6931-4ECB-BB5B-849FB74182C0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3CBF4B4-C160-4F55-AC7D-1C8FF5BA05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E137E13-6931-4ECB-BB5B-849FB74182C0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3CBF4B4-C160-4F55-AC7D-1C8FF5BA05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E137E13-6931-4ECB-BB5B-849FB74182C0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3CBF4B4-C160-4F55-AC7D-1C8FF5BA05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iming>
    <p:tnLst>
      <p:par>
        <p:cTn id="1" dur="indefinite" restart="never" nodeType="tmRoot"/>
      </p:par>
    </p:tnLst>
  </p:timing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308374" y="0"/>
            <a:ext cx="906065" cy="781050"/>
          </a:xfrm>
          <a:prstGeom prst="rect">
            <a:avLst/>
          </a:prstGeom>
          <a:solidFill>
            <a:srgbClr val="3E3D4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027" name="矩形 2"/>
          <p:cNvSpPr>
            <a:spLocks noChangeArrowheads="1"/>
          </p:cNvSpPr>
          <p:nvPr/>
        </p:nvSpPr>
        <p:spPr bwMode="auto">
          <a:xfrm>
            <a:off x="0" y="4866086"/>
            <a:ext cx="9144000" cy="288131"/>
          </a:xfrm>
          <a:prstGeom prst="rect">
            <a:avLst/>
          </a:prstGeom>
          <a:solidFill>
            <a:srgbClr val="3E3D4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028" name="TextBox 15"/>
          <p:cNvSpPr>
            <a:spLocks noChangeArrowheads="1"/>
          </p:cNvSpPr>
          <p:nvPr/>
        </p:nvSpPr>
        <p:spPr bwMode="auto">
          <a:xfrm>
            <a:off x="8355807" y="4885136"/>
            <a:ext cx="65365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smtClean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- </a:t>
            </a:r>
            <a:fld id="{BBDB9114-3690-4FC0-8E90-D70C99A59258}" type="slidenum">
              <a:rPr lang="zh-CN" altLang="en-US" sz="1200" smtClean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</a:fld>
            <a:r>
              <a:rPr lang="zh-CN" altLang="en-US" sz="1200" smtClean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 </a:t>
            </a:r>
            <a:r>
              <a:rPr lang="en-US" altLang="zh-CN" sz="1200" smtClean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-</a:t>
            </a:r>
            <a:r>
              <a:rPr lang="zh-CN" altLang="en-US" sz="1200" smtClean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 </a:t>
            </a:r>
            <a:endParaRPr lang="zh-CN" altLang="en-US" sz="1200" b="1" smtClean="0">
              <a:solidFill>
                <a:srgbClr val="FFFF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marL="684530" indent="-6845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Browallia New" panose="020B0604020202020204" pitchFamily="34" charset="-34"/>
        </a:defRPr>
      </a:lvl1pPr>
      <a:lvl2pPr marL="684530" indent="-6845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rowallia New" panose="020B0604020202020204" pitchFamily="34" charset="-34"/>
          <a:ea typeface="微软雅黑" panose="020B0503020204020204" pitchFamily="34" charset="-122"/>
          <a:sym typeface="Browallia New" panose="020B0604020202020204" pitchFamily="34" charset="-34"/>
        </a:defRPr>
      </a:lvl2pPr>
      <a:lvl3pPr marL="684530" indent="-6845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rowallia New" panose="020B0604020202020204" pitchFamily="34" charset="-34"/>
          <a:ea typeface="微软雅黑" panose="020B0503020204020204" pitchFamily="34" charset="-122"/>
          <a:sym typeface="Browallia New" panose="020B0604020202020204" pitchFamily="34" charset="-34"/>
        </a:defRPr>
      </a:lvl3pPr>
      <a:lvl4pPr marL="684530" indent="-6845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rowallia New" panose="020B0604020202020204" pitchFamily="34" charset="-34"/>
          <a:ea typeface="微软雅黑" panose="020B0503020204020204" pitchFamily="34" charset="-122"/>
          <a:sym typeface="Browallia New" panose="020B0604020202020204" pitchFamily="34" charset="-34"/>
        </a:defRPr>
      </a:lvl4pPr>
      <a:lvl5pPr marL="684530" indent="-6845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rowallia New" panose="020B0604020202020204" pitchFamily="34" charset="-34"/>
          <a:ea typeface="微软雅黑" panose="020B0503020204020204" pitchFamily="34" charset="-122"/>
          <a:sym typeface="Browallia New" panose="020B0604020202020204" pitchFamily="34" charset="-34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rowallia New" panose="020B0604020202020204" pitchFamily="34" charset="-34"/>
          <a:ea typeface="微软雅黑" panose="020B0503020204020204" pitchFamily="34" charset="-122"/>
          <a:sym typeface="Browallia New" panose="020B0604020202020204" pitchFamily="34" charset="-34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rowallia New" panose="020B0604020202020204" pitchFamily="34" charset="-34"/>
          <a:ea typeface="微软雅黑" panose="020B0503020204020204" pitchFamily="34" charset="-122"/>
          <a:sym typeface="Browallia New" panose="020B0604020202020204" pitchFamily="34" charset="-34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rowallia New" panose="020B0604020202020204" pitchFamily="34" charset="-34"/>
          <a:ea typeface="微软雅黑" panose="020B0503020204020204" pitchFamily="34" charset="-122"/>
          <a:sym typeface="Browallia New" panose="020B0604020202020204" pitchFamily="34" charset="-34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rowallia New" panose="020B0604020202020204" pitchFamily="34" charset="-34"/>
          <a:ea typeface="微软雅黑" panose="020B0503020204020204" pitchFamily="34" charset="-122"/>
          <a:sym typeface="Browallia New" panose="020B0604020202020204" pitchFamily="34" charset="-34"/>
        </a:defRPr>
      </a:lvl9pPr>
    </p:titleStyle>
    <p:bodyStyle>
      <a:lvl1pPr marL="170180" indent="-17018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30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59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1988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17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2.xml"/><Relationship Id="rId1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2.xml"/><Relationship Id="rId1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2.xml"/><Relationship Id="rId1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2.xml"/><Relationship Id="rId1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2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2.xml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温馨、背景音乐 - 梦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228630" y="-506591"/>
            <a:ext cx="457260" cy="4572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672210" y="2287271"/>
            <a:ext cx="4788631" cy="415497"/>
          </a:xfrm>
          <a:prstGeom prst="rect">
            <a:avLst/>
          </a:prstGeom>
        </p:spPr>
        <p:txBody>
          <a:bodyPr wrap="square" lIns="68579" tIns="34289" rIns="68579" bIns="34289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学院：此处填写您的学院名称     学号：**************</a:t>
            </a:r>
            <a:endParaRPr lang="zh-CN" altLang="en-US" sz="15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72210" y="866419"/>
            <a:ext cx="3510847" cy="484747"/>
          </a:xfrm>
          <a:prstGeom prst="rect">
            <a:avLst/>
          </a:prstGeom>
        </p:spPr>
        <p:txBody>
          <a:bodyPr wrap="square" lIns="68579" tIns="34289" rIns="68579" bIns="34289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严谨实用论文答辩</a:t>
            </a:r>
            <a:r>
              <a:rPr lang="en-US" altLang="zh-CN" sz="18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8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动态模版</a:t>
            </a:r>
            <a:endParaRPr lang="zh-CN" altLang="en-US" sz="18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6305" y="1160985"/>
            <a:ext cx="5328184" cy="1177244"/>
          </a:xfrm>
          <a:prstGeom prst="rect">
            <a:avLst/>
          </a:prstGeom>
        </p:spPr>
        <p:txBody>
          <a:bodyPr wrap="square" lIns="68579" tIns="34289" rIns="68579" bIns="34289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8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毕业论文</a:t>
            </a:r>
            <a:r>
              <a:rPr lang="en-US" altLang="zh-CN" sz="48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48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  <a:endParaRPr lang="zh-CN" altLang="en-US" sz="48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Box 90"/>
          <p:cNvSpPr txBox="1"/>
          <p:nvPr/>
        </p:nvSpPr>
        <p:spPr>
          <a:xfrm>
            <a:off x="871716" y="3708639"/>
            <a:ext cx="1153954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姓名：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1717" y="4249421"/>
            <a:ext cx="1180004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专业：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22718" y="3708639"/>
            <a:ext cx="800219" cy="33855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导师：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22718" y="4249421"/>
            <a:ext cx="800219" cy="33855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日期：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1907705" y="4047192"/>
            <a:ext cx="2088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1907705" y="4587974"/>
            <a:ext cx="2088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058706" y="4047192"/>
            <a:ext cx="2088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058706" y="4587974"/>
            <a:ext cx="2088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395536" y="953993"/>
            <a:ext cx="2736304" cy="1591228"/>
          </a:xfrm>
          <a:custGeom>
            <a:avLst/>
            <a:gdLst>
              <a:gd name="T0" fmla="*/ 135 w 139"/>
              <a:gd name="T1" fmla="*/ 61 h 81"/>
              <a:gd name="T2" fmla="*/ 131 w 139"/>
              <a:gd name="T3" fmla="*/ 56 h 81"/>
              <a:gd name="T4" fmla="*/ 131 w 139"/>
              <a:gd name="T5" fmla="*/ 27 h 81"/>
              <a:gd name="T6" fmla="*/ 139 w 139"/>
              <a:gd name="T7" fmla="*/ 24 h 81"/>
              <a:gd name="T8" fmla="*/ 70 w 139"/>
              <a:gd name="T9" fmla="*/ 0 h 81"/>
              <a:gd name="T10" fmla="*/ 0 w 139"/>
              <a:gd name="T11" fmla="*/ 24 h 81"/>
              <a:gd name="T12" fmla="*/ 70 w 139"/>
              <a:gd name="T13" fmla="*/ 48 h 81"/>
              <a:gd name="T14" fmla="*/ 127 w 139"/>
              <a:gd name="T15" fmla="*/ 28 h 81"/>
              <a:gd name="T16" fmla="*/ 127 w 139"/>
              <a:gd name="T17" fmla="*/ 56 h 81"/>
              <a:gd name="T18" fmla="*/ 123 w 139"/>
              <a:gd name="T19" fmla="*/ 61 h 81"/>
              <a:gd name="T20" fmla="*/ 126 w 139"/>
              <a:gd name="T21" fmla="*/ 64 h 81"/>
              <a:gd name="T22" fmla="*/ 123 w 139"/>
              <a:gd name="T23" fmla="*/ 81 h 81"/>
              <a:gd name="T24" fmla="*/ 135 w 139"/>
              <a:gd name="T25" fmla="*/ 81 h 81"/>
              <a:gd name="T26" fmla="*/ 132 w 139"/>
              <a:gd name="T27" fmla="*/ 64 h 81"/>
              <a:gd name="T28" fmla="*/ 135 w 139"/>
              <a:gd name="T29" fmla="*/ 61 h 81"/>
              <a:gd name="T30" fmla="*/ 28 w 139"/>
              <a:gd name="T31" fmla="*/ 42 h 81"/>
              <a:gd name="T32" fmla="*/ 28 w 139"/>
              <a:gd name="T33" fmla="*/ 69 h 81"/>
              <a:gd name="T34" fmla="*/ 70 w 139"/>
              <a:gd name="T35" fmla="*/ 81 h 81"/>
              <a:gd name="T36" fmla="*/ 111 w 139"/>
              <a:gd name="T37" fmla="*/ 69 h 81"/>
              <a:gd name="T38" fmla="*/ 111 w 139"/>
              <a:gd name="T39" fmla="*/ 42 h 81"/>
              <a:gd name="T40" fmla="*/ 70 w 139"/>
              <a:gd name="T41" fmla="*/ 56 h 81"/>
              <a:gd name="T42" fmla="*/ 28 w 139"/>
              <a:gd name="T43" fmla="*/ 4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81">
                <a:moveTo>
                  <a:pt x="135" y="61"/>
                </a:moveTo>
                <a:cubicBezTo>
                  <a:pt x="135" y="58"/>
                  <a:pt x="134" y="56"/>
                  <a:pt x="131" y="56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70" y="0"/>
                  <a:pt x="70" y="0"/>
                  <a:pt x="70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70" y="48"/>
                  <a:pt x="70" y="48"/>
                  <a:pt x="70" y="4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5" y="56"/>
                  <a:pt x="123" y="58"/>
                  <a:pt x="123" y="61"/>
                </a:cubicBezTo>
                <a:cubicBezTo>
                  <a:pt x="123" y="63"/>
                  <a:pt x="125" y="64"/>
                  <a:pt x="126" y="64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5" y="63"/>
                  <a:pt x="135" y="61"/>
                </a:cubicBezTo>
                <a:close/>
                <a:moveTo>
                  <a:pt x="28" y="42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76"/>
                  <a:pt x="47" y="81"/>
                  <a:pt x="70" y="81"/>
                </a:cubicBezTo>
                <a:cubicBezTo>
                  <a:pt x="92" y="81"/>
                  <a:pt x="111" y="76"/>
                  <a:pt x="111" y="69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70" y="56"/>
                  <a:pt x="70" y="56"/>
                  <a:pt x="70" y="56"/>
                </a:cubicBezTo>
                <a:lnTo>
                  <a:pt x="28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1191" y="3585528"/>
            <a:ext cx="994410" cy="4559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情缘素材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0104" y="4197765"/>
            <a:ext cx="1473476" cy="46166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您的专业名称 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7655" y="3594169"/>
            <a:ext cx="994410" cy="459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情缘素材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58399" y="4132112"/>
            <a:ext cx="1446530" cy="4559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201</a:t>
            </a:r>
            <a:r>
              <a:rPr lang="en-US" sz="1600" dirty="0">
                <a:solidFill>
                  <a:prstClr val="white"/>
                </a:solidFill>
                <a:cs typeface="+mn-ea"/>
                <a:sym typeface="+mn-lt"/>
              </a:rPr>
              <a:t>7</a:t>
            </a:r>
            <a:r>
              <a:rPr lang="zh-CN" sz="1600" dirty="0">
                <a:solidFill>
                  <a:prstClr val="white"/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x</a:t>
            </a:r>
            <a:r>
              <a:rPr lang="zh-CN" altLang="zh-CN" sz="1600" dirty="0">
                <a:solidFill>
                  <a:prstClr val="white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x</a:t>
            </a:r>
            <a:r>
              <a:rPr lang="zh-CN" altLang="zh-CN" sz="1600" dirty="0">
                <a:solidFill>
                  <a:prstClr val="white"/>
                </a:solidFill>
                <a:cs typeface="+mn-ea"/>
                <a:sym typeface="+mn-lt"/>
              </a:rPr>
              <a:t>日</a:t>
            </a:r>
            <a:endParaRPr lang="zh-CN" altLang="zh-CN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49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49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9" grpId="0"/>
      <p:bldP spid="40" grpId="0"/>
      <p:bldP spid="40" grpId="1"/>
      <p:bldP spid="41" grpId="0"/>
      <p:bldP spid="44" grpId="0"/>
      <p:bldP spid="45" grpId="0"/>
      <p:bldP spid="46" grpId="0"/>
      <p:bldP spid="47" grpId="0"/>
      <p:bldP spid="20" grpId="0" animBg="1"/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Box 339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1" name="Freeform 146"/>
          <p:cNvSpPr/>
          <p:nvPr/>
        </p:nvSpPr>
        <p:spPr bwMode="auto">
          <a:xfrm>
            <a:off x="4002513" y="3310607"/>
            <a:ext cx="11051" cy="11051"/>
          </a:xfrm>
          <a:custGeom>
            <a:avLst/>
            <a:gdLst>
              <a:gd name="T0" fmla="*/ 1 w 3"/>
              <a:gd name="T1" fmla="*/ 1 h 3"/>
              <a:gd name="T2" fmla="*/ 2 w 3"/>
              <a:gd name="T3" fmla="*/ 2 h 3"/>
              <a:gd name="T4" fmla="*/ 1 w 3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1"/>
                </a:moveTo>
                <a:cubicBezTo>
                  <a:pt x="0" y="2"/>
                  <a:pt x="2" y="3"/>
                  <a:pt x="2" y="2"/>
                </a:cubicBezTo>
                <a:cubicBezTo>
                  <a:pt x="3" y="1"/>
                  <a:pt x="3" y="0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04" tIns="34283" rIns="68504" bIns="34283" numCol="1" anchor="t" anchorCtr="0" compatLnSpc="1"/>
          <a:lstStyle/>
          <a:p>
            <a:pPr defTabSz="684530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680701"/>
              </a:solidFill>
              <a:cs typeface="+mn-ea"/>
              <a:sym typeface="+mn-lt"/>
            </a:endParaRPr>
          </a:p>
        </p:txBody>
      </p:sp>
      <p:sp>
        <p:nvSpPr>
          <p:cNvPr id="342" name="Freeform 147"/>
          <p:cNvSpPr/>
          <p:nvPr/>
        </p:nvSpPr>
        <p:spPr bwMode="auto">
          <a:xfrm>
            <a:off x="3893532" y="2803779"/>
            <a:ext cx="7894" cy="7894"/>
          </a:xfrm>
          <a:custGeom>
            <a:avLst/>
            <a:gdLst>
              <a:gd name="T0" fmla="*/ 0 w 2"/>
              <a:gd name="T1" fmla="*/ 0 h 2"/>
              <a:gd name="T2" fmla="*/ 1 w 2"/>
              <a:gd name="T3" fmla="*/ 1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0" y="1"/>
                  <a:pt x="1" y="2"/>
                  <a:pt x="1" y="1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04" tIns="34283" rIns="68504" bIns="34283" numCol="1" anchor="t" anchorCtr="0" compatLnSpc="1"/>
          <a:lstStyle/>
          <a:p>
            <a:pPr defTabSz="684530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680701"/>
              </a:solidFill>
              <a:cs typeface="+mn-ea"/>
              <a:sym typeface="+mn-lt"/>
            </a:endParaRPr>
          </a:p>
        </p:txBody>
      </p:sp>
      <p:sp>
        <p:nvSpPr>
          <p:cNvPr id="343" name="Oval 158"/>
          <p:cNvSpPr>
            <a:spLocks noChangeArrowheads="1"/>
          </p:cNvSpPr>
          <p:nvPr/>
        </p:nvSpPr>
        <p:spPr bwMode="auto">
          <a:xfrm>
            <a:off x="1495393" y="2418562"/>
            <a:ext cx="127880" cy="1278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04" tIns="34283" rIns="68504" bIns="34283" numCol="1" anchor="t" anchorCtr="0" compatLnSpc="1"/>
          <a:lstStyle/>
          <a:p>
            <a:pPr defTabSz="684530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680701"/>
              </a:solidFill>
              <a:cs typeface="+mn-ea"/>
              <a:sym typeface="+mn-lt"/>
            </a:endParaRPr>
          </a:p>
        </p:txBody>
      </p:sp>
      <p:sp>
        <p:nvSpPr>
          <p:cNvPr id="344" name="Oval 161"/>
          <p:cNvSpPr>
            <a:spLocks noChangeArrowheads="1"/>
          </p:cNvSpPr>
          <p:nvPr/>
        </p:nvSpPr>
        <p:spPr bwMode="auto">
          <a:xfrm>
            <a:off x="5454931" y="3717886"/>
            <a:ext cx="93147" cy="9314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04" tIns="34283" rIns="68504" bIns="34283" numCol="1" anchor="t" anchorCtr="0" compatLnSpc="1"/>
          <a:lstStyle/>
          <a:p>
            <a:pPr defTabSz="6845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45" name="Oval 162"/>
          <p:cNvSpPr>
            <a:spLocks noChangeArrowheads="1"/>
          </p:cNvSpPr>
          <p:nvPr/>
        </p:nvSpPr>
        <p:spPr bwMode="auto">
          <a:xfrm>
            <a:off x="4502980" y="2085488"/>
            <a:ext cx="71045" cy="7104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04" tIns="34283" rIns="68504" bIns="34283" numCol="1" anchor="t" anchorCtr="0" compatLnSpc="1"/>
          <a:lstStyle/>
          <a:p>
            <a:pPr defTabSz="684530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680701"/>
              </a:solidFill>
              <a:cs typeface="+mn-ea"/>
              <a:sym typeface="+mn-lt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25494" y="1569187"/>
            <a:ext cx="5674076" cy="3002808"/>
            <a:chOff x="833990" y="2092248"/>
            <a:chExt cx="7565435" cy="4003744"/>
          </a:xfrm>
          <a:solidFill>
            <a:schemeClr val="bg1">
              <a:lumMod val="50000"/>
            </a:schemeClr>
          </a:solidFill>
        </p:grpSpPr>
        <p:sp>
          <p:nvSpPr>
            <p:cNvPr id="347" name="Freeform 53"/>
            <p:cNvSpPr/>
            <p:nvPr/>
          </p:nvSpPr>
          <p:spPr bwMode="auto">
            <a:xfrm>
              <a:off x="6736459" y="4571960"/>
              <a:ext cx="1014619" cy="795697"/>
            </a:xfrm>
            <a:custGeom>
              <a:avLst/>
              <a:gdLst>
                <a:gd name="T0" fmla="*/ 195 w 204"/>
                <a:gd name="T1" fmla="*/ 79 h 159"/>
                <a:gd name="T2" fmla="*/ 180 w 204"/>
                <a:gd name="T3" fmla="*/ 62 h 159"/>
                <a:gd name="T4" fmla="*/ 173 w 204"/>
                <a:gd name="T5" fmla="*/ 57 h 159"/>
                <a:gd name="T6" fmla="*/ 159 w 204"/>
                <a:gd name="T7" fmla="*/ 44 h 159"/>
                <a:gd name="T8" fmla="*/ 148 w 204"/>
                <a:gd name="T9" fmla="*/ 31 h 159"/>
                <a:gd name="T10" fmla="*/ 137 w 204"/>
                <a:gd name="T11" fmla="*/ 17 h 159"/>
                <a:gd name="T12" fmla="*/ 129 w 204"/>
                <a:gd name="T13" fmla="*/ 6 h 159"/>
                <a:gd name="T14" fmla="*/ 123 w 204"/>
                <a:gd name="T15" fmla="*/ 6 h 159"/>
                <a:gd name="T16" fmla="*/ 126 w 204"/>
                <a:gd name="T17" fmla="*/ 23 h 159"/>
                <a:gd name="T18" fmla="*/ 119 w 204"/>
                <a:gd name="T19" fmla="*/ 33 h 159"/>
                <a:gd name="T20" fmla="*/ 108 w 204"/>
                <a:gd name="T21" fmla="*/ 26 h 159"/>
                <a:gd name="T22" fmla="*/ 96 w 204"/>
                <a:gd name="T23" fmla="*/ 20 h 159"/>
                <a:gd name="T24" fmla="*/ 97 w 204"/>
                <a:gd name="T25" fmla="*/ 12 h 159"/>
                <a:gd name="T26" fmla="*/ 96 w 204"/>
                <a:gd name="T27" fmla="*/ 6 h 159"/>
                <a:gd name="T28" fmla="*/ 91 w 204"/>
                <a:gd name="T29" fmla="*/ 7 h 159"/>
                <a:gd name="T30" fmla="*/ 79 w 204"/>
                <a:gd name="T31" fmla="*/ 3 h 159"/>
                <a:gd name="T32" fmla="*/ 71 w 204"/>
                <a:gd name="T33" fmla="*/ 7 h 159"/>
                <a:gd name="T34" fmla="*/ 67 w 204"/>
                <a:gd name="T35" fmla="*/ 14 h 159"/>
                <a:gd name="T36" fmla="*/ 69 w 204"/>
                <a:gd name="T37" fmla="*/ 22 h 159"/>
                <a:gd name="T38" fmla="*/ 61 w 204"/>
                <a:gd name="T39" fmla="*/ 21 h 159"/>
                <a:gd name="T40" fmla="*/ 52 w 204"/>
                <a:gd name="T41" fmla="*/ 17 h 159"/>
                <a:gd name="T42" fmla="*/ 48 w 204"/>
                <a:gd name="T43" fmla="*/ 21 h 159"/>
                <a:gd name="T44" fmla="*/ 45 w 204"/>
                <a:gd name="T45" fmla="*/ 26 h 159"/>
                <a:gd name="T46" fmla="*/ 42 w 204"/>
                <a:gd name="T47" fmla="*/ 30 h 159"/>
                <a:gd name="T48" fmla="*/ 35 w 204"/>
                <a:gd name="T49" fmla="*/ 33 h 159"/>
                <a:gd name="T50" fmla="*/ 32 w 204"/>
                <a:gd name="T51" fmla="*/ 44 h 159"/>
                <a:gd name="T52" fmla="*/ 9 w 204"/>
                <a:gd name="T53" fmla="*/ 52 h 159"/>
                <a:gd name="T54" fmla="*/ 3 w 204"/>
                <a:gd name="T55" fmla="*/ 58 h 159"/>
                <a:gd name="T56" fmla="*/ 2 w 204"/>
                <a:gd name="T57" fmla="*/ 70 h 159"/>
                <a:gd name="T58" fmla="*/ 4 w 204"/>
                <a:gd name="T59" fmla="*/ 76 h 159"/>
                <a:gd name="T60" fmla="*/ 4 w 204"/>
                <a:gd name="T61" fmla="*/ 81 h 159"/>
                <a:gd name="T62" fmla="*/ 9 w 204"/>
                <a:gd name="T63" fmla="*/ 90 h 159"/>
                <a:gd name="T64" fmla="*/ 20 w 204"/>
                <a:gd name="T65" fmla="*/ 112 h 159"/>
                <a:gd name="T66" fmla="*/ 19 w 204"/>
                <a:gd name="T67" fmla="*/ 123 h 159"/>
                <a:gd name="T68" fmla="*/ 25 w 204"/>
                <a:gd name="T69" fmla="*/ 132 h 159"/>
                <a:gd name="T70" fmla="*/ 43 w 204"/>
                <a:gd name="T71" fmla="*/ 126 h 159"/>
                <a:gd name="T72" fmla="*/ 57 w 204"/>
                <a:gd name="T73" fmla="*/ 125 h 159"/>
                <a:gd name="T74" fmla="*/ 74 w 204"/>
                <a:gd name="T75" fmla="*/ 119 h 159"/>
                <a:gd name="T76" fmla="*/ 98 w 204"/>
                <a:gd name="T77" fmla="*/ 114 h 159"/>
                <a:gd name="T78" fmla="*/ 112 w 204"/>
                <a:gd name="T79" fmla="*/ 121 h 159"/>
                <a:gd name="T80" fmla="*/ 120 w 204"/>
                <a:gd name="T81" fmla="*/ 132 h 159"/>
                <a:gd name="T82" fmla="*/ 125 w 204"/>
                <a:gd name="T83" fmla="*/ 125 h 159"/>
                <a:gd name="T84" fmla="*/ 129 w 204"/>
                <a:gd name="T85" fmla="*/ 125 h 159"/>
                <a:gd name="T86" fmla="*/ 129 w 204"/>
                <a:gd name="T87" fmla="*/ 134 h 159"/>
                <a:gd name="T88" fmla="*/ 136 w 204"/>
                <a:gd name="T89" fmla="*/ 134 h 159"/>
                <a:gd name="T90" fmla="*/ 139 w 204"/>
                <a:gd name="T91" fmla="*/ 138 h 159"/>
                <a:gd name="T92" fmla="*/ 153 w 204"/>
                <a:gd name="T93" fmla="*/ 154 h 159"/>
                <a:gd name="T94" fmla="*/ 166 w 204"/>
                <a:gd name="T95" fmla="*/ 158 h 159"/>
                <a:gd name="T96" fmla="*/ 175 w 204"/>
                <a:gd name="T97" fmla="*/ 156 h 159"/>
                <a:gd name="T98" fmla="*/ 187 w 204"/>
                <a:gd name="T99" fmla="*/ 154 h 159"/>
                <a:gd name="T100" fmla="*/ 196 w 204"/>
                <a:gd name="T101" fmla="*/ 141 h 159"/>
                <a:gd name="T102" fmla="*/ 199 w 204"/>
                <a:gd name="T103" fmla="*/ 122 h 159"/>
                <a:gd name="T104" fmla="*/ 201 w 204"/>
                <a:gd name="T105" fmla="*/ 9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159">
                  <a:moveTo>
                    <a:pt x="201" y="92"/>
                  </a:moveTo>
                  <a:cubicBezTo>
                    <a:pt x="200" y="90"/>
                    <a:pt x="199" y="89"/>
                    <a:pt x="199" y="87"/>
                  </a:cubicBezTo>
                  <a:cubicBezTo>
                    <a:pt x="198" y="84"/>
                    <a:pt x="195" y="80"/>
                    <a:pt x="195" y="79"/>
                  </a:cubicBezTo>
                  <a:cubicBezTo>
                    <a:pt x="194" y="78"/>
                    <a:pt x="190" y="72"/>
                    <a:pt x="189" y="71"/>
                  </a:cubicBezTo>
                  <a:cubicBezTo>
                    <a:pt x="188" y="70"/>
                    <a:pt x="185" y="67"/>
                    <a:pt x="183" y="66"/>
                  </a:cubicBezTo>
                  <a:cubicBezTo>
                    <a:pt x="182" y="65"/>
                    <a:pt x="181" y="65"/>
                    <a:pt x="180" y="62"/>
                  </a:cubicBezTo>
                  <a:cubicBezTo>
                    <a:pt x="178" y="59"/>
                    <a:pt x="177" y="59"/>
                    <a:pt x="177" y="59"/>
                  </a:cubicBezTo>
                  <a:cubicBezTo>
                    <a:pt x="176" y="59"/>
                    <a:pt x="175" y="58"/>
                    <a:pt x="175" y="59"/>
                  </a:cubicBezTo>
                  <a:cubicBezTo>
                    <a:pt x="175" y="59"/>
                    <a:pt x="174" y="59"/>
                    <a:pt x="173" y="57"/>
                  </a:cubicBezTo>
                  <a:cubicBezTo>
                    <a:pt x="171" y="55"/>
                    <a:pt x="170" y="53"/>
                    <a:pt x="169" y="52"/>
                  </a:cubicBezTo>
                  <a:cubicBezTo>
                    <a:pt x="168" y="51"/>
                    <a:pt x="166" y="48"/>
                    <a:pt x="165" y="47"/>
                  </a:cubicBezTo>
                  <a:cubicBezTo>
                    <a:pt x="163" y="47"/>
                    <a:pt x="160" y="46"/>
                    <a:pt x="159" y="44"/>
                  </a:cubicBezTo>
                  <a:cubicBezTo>
                    <a:pt x="158" y="43"/>
                    <a:pt x="156" y="42"/>
                    <a:pt x="155" y="41"/>
                  </a:cubicBezTo>
                  <a:cubicBezTo>
                    <a:pt x="154" y="40"/>
                    <a:pt x="151" y="39"/>
                    <a:pt x="151" y="37"/>
                  </a:cubicBezTo>
                  <a:cubicBezTo>
                    <a:pt x="151" y="36"/>
                    <a:pt x="150" y="34"/>
                    <a:pt x="148" y="31"/>
                  </a:cubicBezTo>
                  <a:cubicBezTo>
                    <a:pt x="147" y="29"/>
                    <a:pt x="144" y="25"/>
                    <a:pt x="143" y="23"/>
                  </a:cubicBezTo>
                  <a:cubicBezTo>
                    <a:pt x="143" y="22"/>
                    <a:pt x="141" y="19"/>
                    <a:pt x="140" y="18"/>
                  </a:cubicBezTo>
                  <a:cubicBezTo>
                    <a:pt x="139" y="17"/>
                    <a:pt x="138" y="17"/>
                    <a:pt x="137" y="17"/>
                  </a:cubicBezTo>
                  <a:cubicBezTo>
                    <a:pt x="136" y="17"/>
                    <a:pt x="135" y="18"/>
                    <a:pt x="135" y="17"/>
                  </a:cubicBezTo>
                  <a:cubicBezTo>
                    <a:pt x="134" y="16"/>
                    <a:pt x="133" y="11"/>
                    <a:pt x="131" y="9"/>
                  </a:cubicBezTo>
                  <a:cubicBezTo>
                    <a:pt x="129" y="6"/>
                    <a:pt x="128" y="6"/>
                    <a:pt x="129" y="6"/>
                  </a:cubicBezTo>
                  <a:cubicBezTo>
                    <a:pt x="130" y="5"/>
                    <a:pt x="127" y="4"/>
                    <a:pt x="127" y="4"/>
                  </a:cubicBezTo>
                  <a:cubicBezTo>
                    <a:pt x="126" y="3"/>
                    <a:pt x="125" y="0"/>
                    <a:pt x="124" y="0"/>
                  </a:cubicBezTo>
                  <a:cubicBezTo>
                    <a:pt x="123" y="0"/>
                    <a:pt x="123" y="5"/>
                    <a:pt x="123" y="6"/>
                  </a:cubicBezTo>
                  <a:cubicBezTo>
                    <a:pt x="122" y="7"/>
                    <a:pt x="123" y="10"/>
                    <a:pt x="123" y="10"/>
                  </a:cubicBezTo>
                  <a:cubicBezTo>
                    <a:pt x="123" y="11"/>
                    <a:pt x="123" y="12"/>
                    <a:pt x="124" y="14"/>
                  </a:cubicBezTo>
                  <a:cubicBezTo>
                    <a:pt x="124" y="15"/>
                    <a:pt x="126" y="22"/>
                    <a:pt x="126" y="23"/>
                  </a:cubicBezTo>
                  <a:cubicBezTo>
                    <a:pt x="126" y="25"/>
                    <a:pt x="125" y="34"/>
                    <a:pt x="124" y="34"/>
                  </a:cubicBezTo>
                  <a:cubicBezTo>
                    <a:pt x="123" y="34"/>
                    <a:pt x="122" y="33"/>
                    <a:pt x="121" y="33"/>
                  </a:cubicBezTo>
                  <a:cubicBezTo>
                    <a:pt x="120" y="33"/>
                    <a:pt x="121" y="34"/>
                    <a:pt x="119" y="33"/>
                  </a:cubicBezTo>
                  <a:cubicBezTo>
                    <a:pt x="118" y="33"/>
                    <a:pt x="118" y="32"/>
                    <a:pt x="116" y="31"/>
                  </a:cubicBezTo>
                  <a:cubicBezTo>
                    <a:pt x="115" y="30"/>
                    <a:pt x="112" y="30"/>
                    <a:pt x="111" y="29"/>
                  </a:cubicBezTo>
                  <a:cubicBezTo>
                    <a:pt x="110" y="28"/>
                    <a:pt x="110" y="27"/>
                    <a:pt x="108" y="26"/>
                  </a:cubicBezTo>
                  <a:cubicBezTo>
                    <a:pt x="106" y="25"/>
                    <a:pt x="105" y="24"/>
                    <a:pt x="104" y="24"/>
                  </a:cubicBezTo>
                  <a:cubicBezTo>
                    <a:pt x="102" y="23"/>
                    <a:pt x="102" y="24"/>
                    <a:pt x="101" y="23"/>
                  </a:cubicBezTo>
                  <a:cubicBezTo>
                    <a:pt x="100" y="22"/>
                    <a:pt x="97" y="21"/>
                    <a:pt x="96" y="20"/>
                  </a:cubicBezTo>
                  <a:cubicBezTo>
                    <a:pt x="96" y="18"/>
                    <a:pt x="97" y="16"/>
                    <a:pt x="97" y="16"/>
                  </a:cubicBezTo>
                  <a:cubicBezTo>
                    <a:pt x="98" y="16"/>
                    <a:pt x="98" y="14"/>
                    <a:pt x="98" y="14"/>
                  </a:cubicBezTo>
                  <a:cubicBezTo>
                    <a:pt x="97" y="13"/>
                    <a:pt x="96" y="12"/>
                    <a:pt x="97" y="12"/>
                  </a:cubicBezTo>
                  <a:cubicBezTo>
                    <a:pt x="99" y="11"/>
                    <a:pt x="100" y="12"/>
                    <a:pt x="99" y="11"/>
                  </a:cubicBezTo>
                  <a:cubicBezTo>
                    <a:pt x="99" y="10"/>
                    <a:pt x="101" y="7"/>
                    <a:pt x="99" y="6"/>
                  </a:cubicBezTo>
                  <a:cubicBezTo>
                    <a:pt x="97" y="5"/>
                    <a:pt x="96" y="5"/>
                    <a:pt x="96" y="6"/>
                  </a:cubicBezTo>
                  <a:cubicBezTo>
                    <a:pt x="96" y="6"/>
                    <a:pt x="97" y="8"/>
                    <a:pt x="96" y="7"/>
                  </a:cubicBezTo>
                  <a:cubicBezTo>
                    <a:pt x="95" y="6"/>
                    <a:pt x="94" y="5"/>
                    <a:pt x="93" y="6"/>
                  </a:cubicBezTo>
                  <a:cubicBezTo>
                    <a:pt x="93" y="6"/>
                    <a:pt x="93" y="7"/>
                    <a:pt x="91" y="7"/>
                  </a:cubicBezTo>
                  <a:cubicBezTo>
                    <a:pt x="90" y="6"/>
                    <a:pt x="87" y="5"/>
                    <a:pt x="86" y="5"/>
                  </a:cubicBezTo>
                  <a:cubicBezTo>
                    <a:pt x="84" y="5"/>
                    <a:pt x="83" y="4"/>
                    <a:pt x="82" y="4"/>
                  </a:cubicBezTo>
                  <a:cubicBezTo>
                    <a:pt x="81" y="3"/>
                    <a:pt x="79" y="3"/>
                    <a:pt x="79" y="3"/>
                  </a:cubicBezTo>
                  <a:cubicBezTo>
                    <a:pt x="79" y="3"/>
                    <a:pt x="80" y="5"/>
                    <a:pt x="79" y="6"/>
                  </a:cubicBezTo>
                  <a:cubicBezTo>
                    <a:pt x="78" y="7"/>
                    <a:pt x="74" y="8"/>
                    <a:pt x="74" y="7"/>
                  </a:cubicBezTo>
                  <a:cubicBezTo>
                    <a:pt x="73" y="7"/>
                    <a:pt x="72" y="6"/>
                    <a:pt x="71" y="7"/>
                  </a:cubicBezTo>
                  <a:cubicBezTo>
                    <a:pt x="70" y="8"/>
                    <a:pt x="69" y="10"/>
                    <a:pt x="69" y="10"/>
                  </a:cubicBezTo>
                  <a:cubicBezTo>
                    <a:pt x="68" y="10"/>
                    <a:pt x="70" y="12"/>
                    <a:pt x="69" y="12"/>
                  </a:cubicBezTo>
                  <a:cubicBezTo>
                    <a:pt x="68" y="13"/>
                    <a:pt x="68" y="13"/>
                    <a:pt x="67" y="14"/>
                  </a:cubicBezTo>
                  <a:cubicBezTo>
                    <a:pt x="67" y="15"/>
                    <a:pt x="66" y="18"/>
                    <a:pt x="67" y="18"/>
                  </a:cubicBezTo>
                  <a:cubicBezTo>
                    <a:pt x="68" y="18"/>
                    <a:pt x="70" y="19"/>
                    <a:pt x="69" y="19"/>
                  </a:cubicBezTo>
                  <a:cubicBezTo>
                    <a:pt x="69" y="20"/>
                    <a:pt x="71" y="22"/>
                    <a:pt x="69" y="22"/>
                  </a:cubicBezTo>
                  <a:cubicBezTo>
                    <a:pt x="68" y="21"/>
                    <a:pt x="67" y="20"/>
                    <a:pt x="66" y="20"/>
                  </a:cubicBezTo>
                  <a:cubicBezTo>
                    <a:pt x="66" y="20"/>
                    <a:pt x="63" y="20"/>
                    <a:pt x="63" y="20"/>
                  </a:cubicBezTo>
                  <a:cubicBezTo>
                    <a:pt x="62" y="20"/>
                    <a:pt x="62" y="22"/>
                    <a:pt x="61" y="21"/>
                  </a:cubicBezTo>
                  <a:cubicBezTo>
                    <a:pt x="60" y="19"/>
                    <a:pt x="61" y="19"/>
                    <a:pt x="59" y="18"/>
                  </a:cubicBezTo>
                  <a:cubicBezTo>
                    <a:pt x="58" y="18"/>
                    <a:pt x="57" y="16"/>
                    <a:pt x="56" y="16"/>
                  </a:cubicBezTo>
                  <a:cubicBezTo>
                    <a:pt x="55" y="15"/>
                    <a:pt x="53" y="17"/>
                    <a:pt x="52" y="17"/>
                  </a:cubicBezTo>
                  <a:cubicBezTo>
                    <a:pt x="51" y="16"/>
                    <a:pt x="51" y="15"/>
                    <a:pt x="50" y="16"/>
                  </a:cubicBezTo>
                  <a:cubicBezTo>
                    <a:pt x="50" y="17"/>
                    <a:pt x="50" y="19"/>
                    <a:pt x="49" y="18"/>
                  </a:cubicBezTo>
                  <a:cubicBezTo>
                    <a:pt x="48" y="18"/>
                    <a:pt x="48" y="20"/>
                    <a:pt x="48" y="21"/>
                  </a:cubicBezTo>
                  <a:cubicBezTo>
                    <a:pt x="48" y="21"/>
                    <a:pt x="49" y="24"/>
                    <a:pt x="48" y="23"/>
                  </a:cubicBezTo>
                  <a:cubicBezTo>
                    <a:pt x="46" y="23"/>
                    <a:pt x="45" y="22"/>
                    <a:pt x="45" y="22"/>
                  </a:cubicBezTo>
                  <a:cubicBezTo>
                    <a:pt x="45" y="23"/>
                    <a:pt x="44" y="25"/>
                    <a:pt x="45" y="26"/>
                  </a:cubicBezTo>
                  <a:cubicBezTo>
                    <a:pt x="45" y="26"/>
                    <a:pt x="45" y="28"/>
                    <a:pt x="44" y="28"/>
                  </a:cubicBezTo>
                  <a:cubicBezTo>
                    <a:pt x="44" y="28"/>
                    <a:pt x="42" y="27"/>
                    <a:pt x="42" y="27"/>
                  </a:cubicBezTo>
                  <a:cubicBezTo>
                    <a:pt x="42" y="28"/>
                    <a:pt x="42" y="29"/>
                    <a:pt x="42" y="30"/>
                  </a:cubicBezTo>
                  <a:cubicBezTo>
                    <a:pt x="43" y="31"/>
                    <a:pt x="43" y="34"/>
                    <a:pt x="42" y="33"/>
                  </a:cubicBezTo>
                  <a:cubicBezTo>
                    <a:pt x="41" y="32"/>
                    <a:pt x="39" y="29"/>
                    <a:pt x="38" y="29"/>
                  </a:cubicBezTo>
                  <a:cubicBezTo>
                    <a:pt x="38" y="29"/>
                    <a:pt x="35" y="32"/>
                    <a:pt x="35" y="33"/>
                  </a:cubicBezTo>
                  <a:cubicBezTo>
                    <a:pt x="35" y="35"/>
                    <a:pt x="37" y="37"/>
                    <a:pt x="36" y="38"/>
                  </a:cubicBezTo>
                  <a:cubicBezTo>
                    <a:pt x="35" y="39"/>
                    <a:pt x="35" y="41"/>
                    <a:pt x="35" y="42"/>
                  </a:cubicBezTo>
                  <a:cubicBezTo>
                    <a:pt x="34" y="43"/>
                    <a:pt x="33" y="43"/>
                    <a:pt x="32" y="44"/>
                  </a:cubicBezTo>
                  <a:cubicBezTo>
                    <a:pt x="30" y="45"/>
                    <a:pt x="24" y="47"/>
                    <a:pt x="23" y="48"/>
                  </a:cubicBezTo>
                  <a:cubicBezTo>
                    <a:pt x="21" y="49"/>
                    <a:pt x="19" y="50"/>
                    <a:pt x="17" y="50"/>
                  </a:cubicBezTo>
                  <a:cubicBezTo>
                    <a:pt x="15" y="50"/>
                    <a:pt x="10" y="51"/>
                    <a:pt x="9" y="52"/>
                  </a:cubicBezTo>
                  <a:cubicBezTo>
                    <a:pt x="8" y="53"/>
                    <a:pt x="7" y="55"/>
                    <a:pt x="6" y="55"/>
                  </a:cubicBezTo>
                  <a:cubicBezTo>
                    <a:pt x="5" y="55"/>
                    <a:pt x="4" y="60"/>
                    <a:pt x="4" y="59"/>
                  </a:cubicBezTo>
                  <a:cubicBezTo>
                    <a:pt x="3" y="59"/>
                    <a:pt x="4" y="57"/>
                    <a:pt x="3" y="58"/>
                  </a:cubicBezTo>
                  <a:cubicBezTo>
                    <a:pt x="2" y="59"/>
                    <a:pt x="0" y="60"/>
                    <a:pt x="1" y="62"/>
                  </a:cubicBezTo>
                  <a:cubicBezTo>
                    <a:pt x="2" y="64"/>
                    <a:pt x="2" y="65"/>
                    <a:pt x="2" y="66"/>
                  </a:cubicBezTo>
                  <a:cubicBezTo>
                    <a:pt x="1" y="67"/>
                    <a:pt x="1" y="71"/>
                    <a:pt x="2" y="70"/>
                  </a:cubicBezTo>
                  <a:cubicBezTo>
                    <a:pt x="2" y="70"/>
                    <a:pt x="3" y="68"/>
                    <a:pt x="3" y="68"/>
                  </a:cubicBezTo>
                  <a:cubicBezTo>
                    <a:pt x="3" y="69"/>
                    <a:pt x="2" y="70"/>
                    <a:pt x="3" y="72"/>
                  </a:cubicBezTo>
                  <a:cubicBezTo>
                    <a:pt x="3" y="74"/>
                    <a:pt x="3" y="74"/>
                    <a:pt x="4" y="76"/>
                  </a:cubicBezTo>
                  <a:cubicBezTo>
                    <a:pt x="6" y="77"/>
                    <a:pt x="8" y="80"/>
                    <a:pt x="6" y="80"/>
                  </a:cubicBezTo>
                  <a:cubicBezTo>
                    <a:pt x="5" y="79"/>
                    <a:pt x="3" y="77"/>
                    <a:pt x="4" y="78"/>
                  </a:cubicBezTo>
                  <a:cubicBezTo>
                    <a:pt x="4" y="79"/>
                    <a:pt x="4" y="81"/>
                    <a:pt x="4" y="81"/>
                  </a:cubicBezTo>
                  <a:cubicBezTo>
                    <a:pt x="3" y="80"/>
                    <a:pt x="2" y="78"/>
                    <a:pt x="2" y="80"/>
                  </a:cubicBezTo>
                  <a:cubicBezTo>
                    <a:pt x="3" y="82"/>
                    <a:pt x="3" y="84"/>
                    <a:pt x="5" y="85"/>
                  </a:cubicBezTo>
                  <a:cubicBezTo>
                    <a:pt x="6" y="86"/>
                    <a:pt x="8" y="89"/>
                    <a:pt x="9" y="90"/>
                  </a:cubicBezTo>
                  <a:cubicBezTo>
                    <a:pt x="9" y="92"/>
                    <a:pt x="12" y="96"/>
                    <a:pt x="12" y="97"/>
                  </a:cubicBezTo>
                  <a:cubicBezTo>
                    <a:pt x="13" y="97"/>
                    <a:pt x="15" y="101"/>
                    <a:pt x="15" y="103"/>
                  </a:cubicBezTo>
                  <a:cubicBezTo>
                    <a:pt x="16" y="104"/>
                    <a:pt x="18" y="110"/>
                    <a:pt x="20" y="112"/>
                  </a:cubicBezTo>
                  <a:cubicBezTo>
                    <a:pt x="21" y="115"/>
                    <a:pt x="23" y="119"/>
                    <a:pt x="22" y="119"/>
                  </a:cubicBezTo>
                  <a:cubicBezTo>
                    <a:pt x="21" y="118"/>
                    <a:pt x="20" y="116"/>
                    <a:pt x="20" y="118"/>
                  </a:cubicBezTo>
                  <a:cubicBezTo>
                    <a:pt x="20" y="120"/>
                    <a:pt x="20" y="122"/>
                    <a:pt x="19" y="123"/>
                  </a:cubicBezTo>
                  <a:cubicBezTo>
                    <a:pt x="18" y="124"/>
                    <a:pt x="17" y="124"/>
                    <a:pt x="18" y="125"/>
                  </a:cubicBezTo>
                  <a:cubicBezTo>
                    <a:pt x="18" y="126"/>
                    <a:pt x="19" y="128"/>
                    <a:pt x="20" y="128"/>
                  </a:cubicBezTo>
                  <a:cubicBezTo>
                    <a:pt x="22" y="129"/>
                    <a:pt x="23" y="131"/>
                    <a:pt x="25" y="132"/>
                  </a:cubicBezTo>
                  <a:cubicBezTo>
                    <a:pt x="27" y="133"/>
                    <a:pt x="31" y="134"/>
                    <a:pt x="32" y="133"/>
                  </a:cubicBezTo>
                  <a:cubicBezTo>
                    <a:pt x="34" y="133"/>
                    <a:pt x="37" y="130"/>
                    <a:pt x="38" y="129"/>
                  </a:cubicBezTo>
                  <a:cubicBezTo>
                    <a:pt x="40" y="129"/>
                    <a:pt x="41" y="126"/>
                    <a:pt x="43" y="126"/>
                  </a:cubicBezTo>
                  <a:cubicBezTo>
                    <a:pt x="44" y="126"/>
                    <a:pt x="49" y="125"/>
                    <a:pt x="51" y="126"/>
                  </a:cubicBezTo>
                  <a:cubicBezTo>
                    <a:pt x="52" y="126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5"/>
                  </a:cubicBezTo>
                  <a:cubicBezTo>
                    <a:pt x="58" y="126"/>
                    <a:pt x="59" y="127"/>
                    <a:pt x="60" y="126"/>
                  </a:cubicBezTo>
                  <a:cubicBezTo>
                    <a:pt x="61" y="124"/>
                    <a:pt x="61" y="120"/>
                    <a:pt x="63" y="120"/>
                  </a:cubicBezTo>
                  <a:cubicBezTo>
                    <a:pt x="65" y="119"/>
                    <a:pt x="70" y="119"/>
                    <a:pt x="74" y="119"/>
                  </a:cubicBezTo>
                  <a:cubicBezTo>
                    <a:pt x="79" y="119"/>
                    <a:pt x="79" y="120"/>
                    <a:pt x="82" y="118"/>
                  </a:cubicBezTo>
                  <a:cubicBezTo>
                    <a:pt x="85" y="116"/>
                    <a:pt x="90" y="115"/>
                    <a:pt x="92" y="114"/>
                  </a:cubicBezTo>
                  <a:cubicBezTo>
                    <a:pt x="94" y="114"/>
                    <a:pt x="96" y="113"/>
                    <a:pt x="98" y="114"/>
                  </a:cubicBezTo>
                  <a:cubicBezTo>
                    <a:pt x="100" y="115"/>
                    <a:pt x="101" y="117"/>
                    <a:pt x="105" y="117"/>
                  </a:cubicBezTo>
                  <a:cubicBezTo>
                    <a:pt x="108" y="117"/>
                    <a:pt x="111" y="118"/>
                    <a:pt x="111" y="118"/>
                  </a:cubicBezTo>
                  <a:cubicBezTo>
                    <a:pt x="112" y="119"/>
                    <a:pt x="111" y="119"/>
                    <a:pt x="112" y="121"/>
                  </a:cubicBezTo>
                  <a:cubicBezTo>
                    <a:pt x="112" y="122"/>
                    <a:pt x="113" y="121"/>
                    <a:pt x="114" y="123"/>
                  </a:cubicBezTo>
                  <a:cubicBezTo>
                    <a:pt x="115" y="125"/>
                    <a:pt x="117" y="127"/>
                    <a:pt x="118" y="128"/>
                  </a:cubicBezTo>
                  <a:cubicBezTo>
                    <a:pt x="118" y="129"/>
                    <a:pt x="119" y="131"/>
                    <a:pt x="120" y="132"/>
                  </a:cubicBezTo>
                  <a:cubicBezTo>
                    <a:pt x="121" y="132"/>
                    <a:pt x="123" y="134"/>
                    <a:pt x="123" y="133"/>
                  </a:cubicBezTo>
                  <a:cubicBezTo>
                    <a:pt x="123" y="131"/>
                    <a:pt x="122" y="131"/>
                    <a:pt x="123" y="130"/>
                  </a:cubicBezTo>
                  <a:cubicBezTo>
                    <a:pt x="124" y="129"/>
                    <a:pt x="123" y="125"/>
                    <a:pt x="125" y="125"/>
                  </a:cubicBezTo>
                  <a:cubicBezTo>
                    <a:pt x="127" y="124"/>
                    <a:pt x="127" y="124"/>
                    <a:pt x="127" y="123"/>
                  </a:cubicBezTo>
                  <a:cubicBezTo>
                    <a:pt x="127" y="122"/>
                    <a:pt x="129" y="120"/>
                    <a:pt x="129" y="121"/>
                  </a:cubicBezTo>
                  <a:cubicBezTo>
                    <a:pt x="129" y="121"/>
                    <a:pt x="130" y="123"/>
                    <a:pt x="129" y="125"/>
                  </a:cubicBezTo>
                  <a:cubicBezTo>
                    <a:pt x="129" y="126"/>
                    <a:pt x="130" y="131"/>
                    <a:pt x="129" y="132"/>
                  </a:cubicBezTo>
                  <a:cubicBezTo>
                    <a:pt x="129" y="132"/>
                    <a:pt x="128" y="133"/>
                    <a:pt x="128" y="134"/>
                  </a:cubicBezTo>
                  <a:cubicBezTo>
                    <a:pt x="128" y="135"/>
                    <a:pt x="129" y="135"/>
                    <a:pt x="129" y="134"/>
                  </a:cubicBezTo>
                  <a:cubicBezTo>
                    <a:pt x="130" y="134"/>
                    <a:pt x="132" y="133"/>
                    <a:pt x="132" y="132"/>
                  </a:cubicBezTo>
                  <a:cubicBezTo>
                    <a:pt x="132" y="131"/>
                    <a:pt x="132" y="128"/>
                    <a:pt x="133" y="129"/>
                  </a:cubicBezTo>
                  <a:cubicBezTo>
                    <a:pt x="133" y="130"/>
                    <a:pt x="135" y="133"/>
                    <a:pt x="136" y="134"/>
                  </a:cubicBezTo>
                  <a:cubicBezTo>
                    <a:pt x="137" y="136"/>
                    <a:pt x="134" y="137"/>
                    <a:pt x="134" y="137"/>
                  </a:cubicBezTo>
                  <a:cubicBezTo>
                    <a:pt x="135" y="138"/>
                    <a:pt x="136" y="138"/>
                    <a:pt x="137" y="138"/>
                  </a:cubicBezTo>
                  <a:cubicBezTo>
                    <a:pt x="138" y="137"/>
                    <a:pt x="137" y="135"/>
                    <a:pt x="139" y="138"/>
                  </a:cubicBezTo>
                  <a:cubicBezTo>
                    <a:pt x="141" y="140"/>
                    <a:pt x="144" y="143"/>
                    <a:pt x="145" y="145"/>
                  </a:cubicBezTo>
                  <a:cubicBezTo>
                    <a:pt x="145" y="147"/>
                    <a:pt x="146" y="149"/>
                    <a:pt x="148" y="151"/>
                  </a:cubicBezTo>
                  <a:cubicBezTo>
                    <a:pt x="150" y="153"/>
                    <a:pt x="149" y="153"/>
                    <a:pt x="153" y="154"/>
                  </a:cubicBezTo>
                  <a:cubicBezTo>
                    <a:pt x="156" y="155"/>
                    <a:pt x="155" y="158"/>
                    <a:pt x="157" y="157"/>
                  </a:cubicBezTo>
                  <a:cubicBezTo>
                    <a:pt x="158" y="156"/>
                    <a:pt x="157" y="154"/>
                    <a:pt x="159" y="155"/>
                  </a:cubicBezTo>
                  <a:cubicBezTo>
                    <a:pt x="161" y="156"/>
                    <a:pt x="165" y="159"/>
                    <a:pt x="166" y="158"/>
                  </a:cubicBezTo>
                  <a:cubicBezTo>
                    <a:pt x="167" y="158"/>
                    <a:pt x="169" y="156"/>
                    <a:pt x="171" y="156"/>
                  </a:cubicBezTo>
                  <a:cubicBezTo>
                    <a:pt x="172" y="156"/>
                    <a:pt x="172" y="153"/>
                    <a:pt x="172" y="153"/>
                  </a:cubicBezTo>
                  <a:cubicBezTo>
                    <a:pt x="172" y="153"/>
                    <a:pt x="173" y="153"/>
                    <a:pt x="175" y="156"/>
                  </a:cubicBezTo>
                  <a:cubicBezTo>
                    <a:pt x="178" y="158"/>
                    <a:pt x="178" y="159"/>
                    <a:pt x="180" y="159"/>
                  </a:cubicBezTo>
                  <a:cubicBezTo>
                    <a:pt x="182" y="158"/>
                    <a:pt x="184" y="159"/>
                    <a:pt x="185" y="158"/>
                  </a:cubicBezTo>
                  <a:cubicBezTo>
                    <a:pt x="186" y="156"/>
                    <a:pt x="185" y="154"/>
                    <a:pt x="187" y="154"/>
                  </a:cubicBezTo>
                  <a:cubicBezTo>
                    <a:pt x="190" y="153"/>
                    <a:pt x="191" y="153"/>
                    <a:pt x="193" y="152"/>
                  </a:cubicBezTo>
                  <a:cubicBezTo>
                    <a:pt x="195" y="151"/>
                    <a:pt x="197" y="152"/>
                    <a:pt x="197" y="150"/>
                  </a:cubicBezTo>
                  <a:cubicBezTo>
                    <a:pt x="197" y="148"/>
                    <a:pt x="195" y="142"/>
                    <a:pt x="196" y="141"/>
                  </a:cubicBezTo>
                  <a:cubicBezTo>
                    <a:pt x="196" y="141"/>
                    <a:pt x="195" y="137"/>
                    <a:pt x="196" y="135"/>
                  </a:cubicBezTo>
                  <a:cubicBezTo>
                    <a:pt x="196" y="133"/>
                    <a:pt x="195" y="130"/>
                    <a:pt x="196" y="129"/>
                  </a:cubicBezTo>
                  <a:cubicBezTo>
                    <a:pt x="197" y="128"/>
                    <a:pt x="198" y="123"/>
                    <a:pt x="199" y="122"/>
                  </a:cubicBezTo>
                  <a:cubicBezTo>
                    <a:pt x="200" y="121"/>
                    <a:pt x="201" y="121"/>
                    <a:pt x="203" y="119"/>
                  </a:cubicBezTo>
                  <a:cubicBezTo>
                    <a:pt x="204" y="118"/>
                    <a:pt x="204" y="105"/>
                    <a:pt x="203" y="102"/>
                  </a:cubicBezTo>
                  <a:cubicBezTo>
                    <a:pt x="203" y="99"/>
                    <a:pt x="203" y="94"/>
                    <a:pt x="201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5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8" name="Freeform 101"/>
            <p:cNvSpPr/>
            <p:nvPr/>
          </p:nvSpPr>
          <p:spPr bwMode="auto">
            <a:xfrm>
              <a:off x="5081917" y="2511146"/>
              <a:ext cx="35785" cy="29471"/>
            </a:xfrm>
            <a:custGeom>
              <a:avLst/>
              <a:gdLst>
                <a:gd name="T0" fmla="*/ 3 w 7"/>
                <a:gd name="T1" fmla="*/ 6 h 6"/>
                <a:gd name="T2" fmla="*/ 7 w 7"/>
                <a:gd name="T3" fmla="*/ 2 h 6"/>
                <a:gd name="T4" fmla="*/ 4 w 7"/>
                <a:gd name="T5" fmla="*/ 0 h 6"/>
                <a:gd name="T6" fmla="*/ 1 w 7"/>
                <a:gd name="T7" fmla="*/ 1 h 6"/>
                <a:gd name="T8" fmla="*/ 3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4" y="6"/>
                    <a:pt x="7" y="3"/>
                    <a:pt x="7" y="2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1" y="2"/>
                    <a:pt x="0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5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9" name="Freeform 102"/>
            <p:cNvSpPr/>
            <p:nvPr/>
          </p:nvSpPr>
          <p:spPr bwMode="auto">
            <a:xfrm>
              <a:off x="5267157" y="2460627"/>
              <a:ext cx="33680" cy="39995"/>
            </a:xfrm>
            <a:custGeom>
              <a:avLst/>
              <a:gdLst>
                <a:gd name="T0" fmla="*/ 5 w 7"/>
                <a:gd name="T1" fmla="*/ 4 h 8"/>
                <a:gd name="T2" fmla="*/ 2 w 7"/>
                <a:gd name="T3" fmla="*/ 1 h 8"/>
                <a:gd name="T4" fmla="*/ 0 w 7"/>
                <a:gd name="T5" fmla="*/ 3 h 8"/>
                <a:gd name="T6" fmla="*/ 3 w 7"/>
                <a:gd name="T7" fmla="*/ 6 h 8"/>
                <a:gd name="T8" fmla="*/ 5 w 7"/>
                <a:gd name="T9" fmla="*/ 8 h 8"/>
                <a:gd name="T10" fmla="*/ 7 w 7"/>
                <a:gd name="T11" fmla="*/ 6 h 8"/>
                <a:gd name="T12" fmla="*/ 5 w 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5" y="4"/>
                  </a:moveTo>
                  <a:cubicBezTo>
                    <a:pt x="4" y="3"/>
                    <a:pt x="3" y="2"/>
                    <a:pt x="2" y="1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5"/>
                    <a:pt x="6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5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0" name="Freeform 115"/>
            <p:cNvSpPr/>
            <p:nvPr/>
          </p:nvSpPr>
          <p:spPr bwMode="auto">
            <a:xfrm>
              <a:off x="5136647" y="2321696"/>
              <a:ext cx="115776" cy="138931"/>
            </a:xfrm>
            <a:custGeom>
              <a:avLst/>
              <a:gdLst>
                <a:gd name="T0" fmla="*/ 2 w 23"/>
                <a:gd name="T1" fmla="*/ 19 h 28"/>
                <a:gd name="T2" fmla="*/ 5 w 23"/>
                <a:gd name="T3" fmla="*/ 20 h 28"/>
                <a:gd name="T4" fmla="*/ 6 w 23"/>
                <a:gd name="T5" fmla="*/ 21 h 28"/>
                <a:gd name="T6" fmla="*/ 7 w 23"/>
                <a:gd name="T7" fmla="*/ 20 h 28"/>
                <a:gd name="T8" fmla="*/ 8 w 23"/>
                <a:gd name="T9" fmla="*/ 21 h 28"/>
                <a:gd name="T10" fmla="*/ 8 w 23"/>
                <a:gd name="T11" fmla="*/ 23 h 28"/>
                <a:gd name="T12" fmla="*/ 8 w 23"/>
                <a:gd name="T13" fmla="*/ 25 h 28"/>
                <a:gd name="T14" fmla="*/ 13 w 23"/>
                <a:gd name="T15" fmla="*/ 26 h 28"/>
                <a:gd name="T16" fmla="*/ 15 w 23"/>
                <a:gd name="T17" fmla="*/ 27 h 28"/>
                <a:gd name="T18" fmla="*/ 16 w 23"/>
                <a:gd name="T19" fmla="*/ 26 h 28"/>
                <a:gd name="T20" fmla="*/ 17 w 23"/>
                <a:gd name="T21" fmla="*/ 28 h 28"/>
                <a:gd name="T22" fmla="*/ 19 w 23"/>
                <a:gd name="T23" fmla="*/ 27 h 28"/>
                <a:gd name="T24" fmla="*/ 21 w 23"/>
                <a:gd name="T25" fmla="*/ 27 h 28"/>
                <a:gd name="T26" fmla="*/ 22 w 23"/>
                <a:gd name="T27" fmla="*/ 27 h 28"/>
                <a:gd name="T28" fmla="*/ 22 w 23"/>
                <a:gd name="T29" fmla="*/ 26 h 28"/>
                <a:gd name="T30" fmla="*/ 21 w 23"/>
                <a:gd name="T31" fmla="*/ 25 h 28"/>
                <a:gd name="T32" fmla="*/ 20 w 23"/>
                <a:gd name="T33" fmla="*/ 24 h 28"/>
                <a:gd name="T34" fmla="*/ 17 w 23"/>
                <a:gd name="T35" fmla="*/ 22 h 28"/>
                <a:gd name="T36" fmla="*/ 17 w 23"/>
                <a:gd name="T37" fmla="*/ 20 h 28"/>
                <a:gd name="T38" fmla="*/ 15 w 23"/>
                <a:gd name="T39" fmla="*/ 18 h 28"/>
                <a:gd name="T40" fmla="*/ 14 w 23"/>
                <a:gd name="T41" fmla="*/ 16 h 28"/>
                <a:gd name="T42" fmla="*/ 15 w 23"/>
                <a:gd name="T43" fmla="*/ 13 h 28"/>
                <a:gd name="T44" fmla="*/ 14 w 23"/>
                <a:gd name="T45" fmla="*/ 12 h 28"/>
                <a:gd name="T46" fmla="*/ 14 w 23"/>
                <a:gd name="T47" fmla="*/ 10 h 28"/>
                <a:gd name="T48" fmla="*/ 14 w 23"/>
                <a:gd name="T49" fmla="*/ 9 h 28"/>
                <a:gd name="T50" fmla="*/ 15 w 23"/>
                <a:gd name="T51" fmla="*/ 7 h 28"/>
                <a:gd name="T52" fmla="*/ 15 w 23"/>
                <a:gd name="T53" fmla="*/ 6 h 28"/>
                <a:gd name="T54" fmla="*/ 16 w 23"/>
                <a:gd name="T55" fmla="*/ 6 h 28"/>
                <a:gd name="T56" fmla="*/ 16 w 23"/>
                <a:gd name="T57" fmla="*/ 5 h 28"/>
                <a:gd name="T58" fmla="*/ 17 w 23"/>
                <a:gd name="T59" fmla="*/ 4 h 28"/>
                <a:gd name="T60" fmla="*/ 17 w 23"/>
                <a:gd name="T61" fmla="*/ 2 h 28"/>
                <a:gd name="T62" fmla="*/ 15 w 23"/>
                <a:gd name="T63" fmla="*/ 1 h 28"/>
                <a:gd name="T64" fmla="*/ 13 w 23"/>
                <a:gd name="T65" fmla="*/ 1 h 28"/>
                <a:gd name="T66" fmla="*/ 11 w 23"/>
                <a:gd name="T67" fmla="*/ 0 h 28"/>
                <a:gd name="T68" fmla="*/ 11 w 23"/>
                <a:gd name="T69" fmla="*/ 1 h 28"/>
                <a:gd name="T70" fmla="*/ 9 w 23"/>
                <a:gd name="T71" fmla="*/ 1 h 28"/>
                <a:gd name="T72" fmla="*/ 7 w 23"/>
                <a:gd name="T73" fmla="*/ 4 h 28"/>
                <a:gd name="T74" fmla="*/ 5 w 23"/>
                <a:gd name="T75" fmla="*/ 4 h 28"/>
                <a:gd name="T76" fmla="*/ 5 w 23"/>
                <a:gd name="T77" fmla="*/ 6 h 28"/>
                <a:gd name="T78" fmla="*/ 4 w 23"/>
                <a:gd name="T79" fmla="*/ 6 h 28"/>
                <a:gd name="T80" fmla="*/ 3 w 23"/>
                <a:gd name="T81" fmla="*/ 7 h 28"/>
                <a:gd name="T82" fmla="*/ 5 w 23"/>
                <a:gd name="T83" fmla="*/ 8 h 28"/>
                <a:gd name="T84" fmla="*/ 5 w 23"/>
                <a:gd name="T85" fmla="*/ 9 h 28"/>
                <a:gd name="T86" fmla="*/ 4 w 23"/>
                <a:gd name="T87" fmla="*/ 12 h 28"/>
                <a:gd name="T88" fmla="*/ 4 w 23"/>
                <a:gd name="T89" fmla="*/ 13 h 28"/>
                <a:gd name="T90" fmla="*/ 3 w 23"/>
                <a:gd name="T91" fmla="*/ 13 h 28"/>
                <a:gd name="T92" fmla="*/ 2 w 23"/>
                <a:gd name="T93" fmla="*/ 14 h 28"/>
                <a:gd name="T94" fmla="*/ 1 w 23"/>
                <a:gd name="T95" fmla="*/ 14 h 28"/>
                <a:gd name="T96" fmla="*/ 0 w 23"/>
                <a:gd name="T97" fmla="*/ 17 h 28"/>
                <a:gd name="T98" fmla="*/ 2 w 23"/>
                <a:gd name="T9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" h="28">
                  <a:moveTo>
                    <a:pt x="2" y="19"/>
                  </a:moveTo>
                  <a:cubicBezTo>
                    <a:pt x="2" y="19"/>
                    <a:pt x="4" y="20"/>
                    <a:pt x="5" y="20"/>
                  </a:cubicBezTo>
                  <a:cubicBezTo>
                    <a:pt x="5" y="20"/>
                    <a:pt x="5" y="20"/>
                    <a:pt x="6" y="21"/>
                  </a:cubicBezTo>
                  <a:cubicBezTo>
                    <a:pt x="6" y="21"/>
                    <a:pt x="7" y="21"/>
                    <a:pt x="7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9" y="22"/>
                    <a:pt x="8" y="22"/>
                    <a:pt x="8" y="23"/>
                  </a:cubicBezTo>
                  <a:cubicBezTo>
                    <a:pt x="9" y="24"/>
                    <a:pt x="8" y="25"/>
                    <a:pt x="8" y="25"/>
                  </a:cubicBezTo>
                  <a:cubicBezTo>
                    <a:pt x="8" y="26"/>
                    <a:pt x="12" y="26"/>
                    <a:pt x="13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6" y="27"/>
                    <a:pt x="15" y="26"/>
                    <a:pt x="16" y="26"/>
                  </a:cubicBezTo>
                  <a:cubicBezTo>
                    <a:pt x="16" y="26"/>
                    <a:pt x="17" y="27"/>
                    <a:pt x="17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19" y="27"/>
                    <a:pt x="20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3" y="26"/>
                    <a:pt x="22" y="25"/>
                    <a:pt x="22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0" y="25"/>
                    <a:pt x="20" y="24"/>
                  </a:cubicBezTo>
                  <a:cubicBezTo>
                    <a:pt x="19" y="23"/>
                    <a:pt x="17" y="22"/>
                    <a:pt x="17" y="22"/>
                  </a:cubicBezTo>
                  <a:cubicBezTo>
                    <a:pt x="17" y="22"/>
                    <a:pt x="17" y="21"/>
                    <a:pt x="17" y="20"/>
                  </a:cubicBezTo>
                  <a:cubicBezTo>
                    <a:pt x="17" y="20"/>
                    <a:pt x="15" y="18"/>
                    <a:pt x="15" y="18"/>
                  </a:cubicBezTo>
                  <a:cubicBezTo>
                    <a:pt x="15" y="17"/>
                    <a:pt x="14" y="16"/>
                    <a:pt x="14" y="16"/>
                  </a:cubicBezTo>
                  <a:cubicBezTo>
                    <a:pt x="14" y="15"/>
                    <a:pt x="14" y="14"/>
                    <a:pt x="15" y="13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3" y="12"/>
                    <a:pt x="14" y="11"/>
                    <a:pt x="14" y="10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5" y="6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8" y="4"/>
                    <a:pt x="18" y="2"/>
                    <a:pt x="17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1"/>
                    <a:pt x="9" y="1"/>
                    <a:pt x="9" y="1"/>
                  </a:cubicBezTo>
                  <a:cubicBezTo>
                    <a:pt x="8" y="1"/>
                    <a:pt x="8" y="4"/>
                    <a:pt x="7" y="4"/>
                  </a:cubicBezTo>
                  <a:cubicBezTo>
                    <a:pt x="7" y="5"/>
                    <a:pt x="6" y="4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9"/>
                    <a:pt x="4" y="11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0" y="16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45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51" name="组合 350"/>
            <p:cNvGrpSpPr/>
            <p:nvPr/>
          </p:nvGrpSpPr>
          <p:grpSpPr>
            <a:xfrm>
              <a:off x="833990" y="2092248"/>
              <a:ext cx="7565435" cy="4003744"/>
              <a:chOff x="833990" y="2092248"/>
              <a:chExt cx="7565435" cy="4003744"/>
            </a:xfrm>
            <a:grpFill/>
          </p:grpSpPr>
          <p:sp>
            <p:nvSpPr>
              <p:cNvPr id="352" name="Freeform 5"/>
              <p:cNvSpPr/>
              <p:nvPr/>
            </p:nvSpPr>
            <p:spPr bwMode="auto">
              <a:xfrm>
                <a:off x="7706873" y="2730069"/>
                <a:ext cx="58940" cy="25260"/>
              </a:xfrm>
              <a:custGeom>
                <a:avLst/>
                <a:gdLst>
                  <a:gd name="T0" fmla="*/ 2 w 12"/>
                  <a:gd name="T1" fmla="*/ 3 h 5"/>
                  <a:gd name="T2" fmla="*/ 4 w 12"/>
                  <a:gd name="T3" fmla="*/ 3 h 5"/>
                  <a:gd name="T4" fmla="*/ 10 w 12"/>
                  <a:gd name="T5" fmla="*/ 5 h 5"/>
                  <a:gd name="T6" fmla="*/ 12 w 12"/>
                  <a:gd name="T7" fmla="*/ 4 h 5"/>
                  <a:gd name="T8" fmla="*/ 7 w 12"/>
                  <a:gd name="T9" fmla="*/ 1 h 5"/>
                  <a:gd name="T10" fmla="*/ 4 w 12"/>
                  <a:gd name="T11" fmla="*/ 2 h 5"/>
                  <a:gd name="T12" fmla="*/ 1 w 12"/>
                  <a:gd name="T13" fmla="*/ 1 h 5"/>
                  <a:gd name="T14" fmla="*/ 2 w 12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5">
                    <a:moveTo>
                      <a:pt x="2" y="3"/>
                    </a:moveTo>
                    <a:cubicBezTo>
                      <a:pt x="3" y="4"/>
                      <a:pt x="3" y="3"/>
                      <a:pt x="4" y="3"/>
                    </a:cubicBezTo>
                    <a:cubicBezTo>
                      <a:pt x="5" y="3"/>
                      <a:pt x="8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9" y="2"/>
                      <a:pt x="7" y="1"/>
                    </a:cubicBezTo>
                    <a:cubicBezTo>
                      <a:pt x="6" y="0"/>
                      <a:pt x="5" y="2"/>
                      <a:pt x="4" y="2"/>
                    </a:cubicBezTo>
                    <a:cubicBezTo>
                      <a:pt x="3" y="2"/>
                      <a:pt x="2" y="1"/>
                      <a:pt x="1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3" name="Freeform 6"/>
              <p:cNvSpPr/>
              <p:nvPr/>
            </p:nvSpPr>
            <p:spPr bwMode="auto">
              <a:xfrm>
                <a:off x="2478010" y="2205919"/>
                <a:ext cx="63151" cy="61047"/>
              </a:xfrm>
              <a:custGeom>
                <a:avLst/>
                <a:gdLst>
                  <a:gd name="T0" fmla="*/ 2 w 13"/>
                  <a:gd name="T1" fmla="*/ 3 h 12"/>
                  <a:gd name="T2" fmla="*/ 5 w 13"/>
                  <a:gd name="T3" fmla="*/ 2 h 12"/>
                  <a:gd name="T4" fmla="*/ 7 w 13"/>
                  <a:gd name="T5" fmla="*/ 2 h 12"/>
                  <a:gd name="T6" fmla="*/ 7 w 13"/>
                  <a:gd name="T7" fmla="*/ 3 h 12"/>
                  <a:gd name="T8" fmla="*/ 4 w 13"/>
                  <a:gd name="T9" fmla="*/ 4 h 12"/>
                  <a:gd name="T10" fmla="*/ 3 w 13"/>
                  <a:gd name="T11" fmla="*/ 7 h 12"/>
                  <a:gd name="T12" fmla="*/ 4 w 13"/>
                  <a:gd name="T13" fmla="*/ 7 h 12"/>
                  <a:gd name="T14" fmla="*/ 5 w 13"/>
                  <a:gd name="T15" fmla="*/ 9 h 12"/>
                  <a:gd name="T16" fmla="*/ 8 w 13"/>
                  <a:gd name="T17" fmla="*/ 11 h 12"/>
                  <a:gd name="T18" fmla="*/ 11 w 13"/>
                  <a:gd name="T19" fmla="*/ 11 h 12"/>
                  <a:gd name="T20" fmla="*/ 12 w 13"/>
                  <a:gd name="T21" fmla="*/ 9 h 12"/>
                  <a:gd name="T22" fmla="*/ 13 w 13"/>
                  <a:gd name="T23" fmla="*/ 6 h 12"/>
                  <a:gd name="T24" fmla="*/ 13 w 13"/>
                  <a:gd name="T25" fmla="*/ 3 h 12"/>
                  <a:gd name="T26" fmla="*/ 12 w 13"/>
                  <a:gd name="T27" fmla="*/ 1 h 12"/>
                  <a:gd name="T28" fmla="*/ 8 w 13"/>
                  <a:gd name="T29" fmla="*/ 1 h 12"/>
                  <a:gd name="T30" fmla="*/ 2 w 13"/>
                  <a:gd name="T31" fmla="*/ 1 h 12"/>
                  <a:gd name="T32" fmla="*/ 1 w 13"/>
                  <a:gd name="T33" fmla="*/ 1 h 12"/>
                  <a:gd name="T34" fmla="*/ 2 w 13"/>
                  <a:gd name="T3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2" y="3"/>
                    </a:moveTo>
                    <a:cubicBezTo>
                      <a:pt x="3" y="4"/>
                      <a:pt x="4" y="3"/>
                      <a:pt x="5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7" y="3"/>
                      <a:pt x="5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4" y="7"/>
                      <a:pt x="4" y="9"/>
                      <a:pt x="5" y="9"/>
                    </a:cubicBezTo>
                    <a:cubicBezTo>
                      <a:pt x="6" y="10"/>
                      <a:pt x="7" y="11"/>
                      <a:pt x="8" y="11"/>
                    </a:cubicBezTo>
                    <a:cubicBezTo>
                      <a:pt x="9" y="12"/>
                      <a:pt x="11" y="11"/>
                      <a:pt x="11" y="11"/>
                    </a:cubicBezTo>
                    <a:cubicBezTo>
                      <a:pt x="12" y="11"/>
                      <a:pt x="12" y="9"/>
                      <a:pt x="12" y="9"/>
                    </a:cubicBezTo>
                    <a:cubicBezTo>
                      <a:pt x="12" y="8"/>
                      <a:pt x="13" y="7"/>
                      <a:pt x="13" y="6"/>
                    </a:cubicBezTo>
                    <a:cubicBezTo>
                      <a:pt x="13" y="6"/>
                      <a:pt x="13" y="4"/>
                      <a:pt x="13" y="3"/>
                    </a:cubicBezTo>
                    <a:cubicBezTo>
                      <a:pt x="12" y="3"/>
                      <a:pt x="12" y="1"/>
                      <a:pt x="12" y="1"/>
                    </a:cubicBezTo>
                    <a:cubicBezTo>
                      <a:pt x="11" y="0"/>
                      <a:pt x="9" y="0"/>
                      <a:pt x="8" y="1"/>
                    </a:cubicBezTo>
                    <a:cubicBezTo>
                      <a:pt x="6" y="1"/>
                      <a:pt x="4" y="1"/>
                      <a:pt x="2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4" name="Freeform 7"/>
              <p:cNvSpPr/>
              <p:nvPr/>
            </p:nvSpPr>
            <p:spPr bwMode="auto">
              <a:xfrm>
                <a:off x="2004381" y="4323567"/>
                <a:ext cx="25260" cy="25260"/>
              </a:xfrm>
              <a:custGeom>
                <a:avLst/>
                <a:gdLst>
                  <a:gd name="T0" fmla="*/ 1 w 5"/>
                  <a:gd name="T1" fmla="*/ 5 h 5"/>
                  <a:gd name="T2" fmla="*/ 5 w 5"/>
                  <a:gd name="T3" fmla="*/ 3 h 5"/>
                  <a:gd name="T4" fmla="*/ 3 w 5"/>
                  <a:gd name="T5" fmla="*/ 1 h 5"/>
                  <a:gd name="T6" fmla="*/ 2 w 5"/>
                  <a:gd name="T7" fmla="*/ 3 h 5"/>
                  <a:gd name="T8" fmla="*/ 1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cubicBezTo>
                      <a:pt x="2" y="5"/>
                      <a:pt x="4" y="4"/>
                      <a:pt x="5" y="3"/>
                    </a:cubicBezTo>
                    <a:cubicBezTo>
                      <a:pt x="5" y="3"/>
                      <a:pt x="4" y="1"/>
                      <a:pt x="3" y="1"/>
                    </a:cubicBezTo>
                    <a:cubicBezTo>
                      <a:pt x="2" y="0"/>
                      <a:pt x="2" y="2"/>
                      <a:pt x="2" y="3"/>
                    </a:cubicBezTo>
                    <a:cubicBezTo>
                      <a:pt x="3" y="4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5" name="Freeform 8"/>
              <p:cNvSpPr/>
              <p:nvPr/>
            </p:nvSpPr>
            <p:spPr bwMode="auto">
              <a:xfrm>
                <a:off x="3722075" y="2641659"/>
                <a:ext cx="214712" cy="113671"/>
              </a:xfrm>
              <a:custGeom>
                <a:avLst/>
                <a:gdLst>
                  <a:gd name="T0" fmla="*/ 4 w 43"/>
                  <a:gd name="T1" fmla="*/ 9 h 23"/>
                  <a:gd name="T2" fmla="*/ 10 w 43"/>
                  <a:gd name="T3" fmla="*/ 9 h 23"/>
                  <a:gd name="T4" fmla="*/ 10 w 43"/>
                  <a:gd name="T5" fmla="*/ 10 h 23"/>
                  <a:gd name="T6" fmla="*/ 10 w 43"/>
                  <a:gd name="T7" fmla="*/ 11 h 23"/>
                  <a:gd name="T8" fmla="*/ 11 w 43"/>
                  <a:gd name="T9" fmla="*/ 12 h 23"/>
                  <a:gd name="T10" fmla="*/ 3 w 43"/>
                  <a:gd name="T11" fmla="*/ 13 h 23"/>
                  <a:gd name="T12" fmla="*/ 7 w 43"/>
                  <a:gd name="T13" fmla="*/ 13 h 23"/>
                  <a:gd name="T14" fmla="*/ 9 w 43"/>
                  <a:gd name="T15" fmla="*/ 15 h 23"/>
                  <a:gd name="T16" fmla="*/ 10 w 43"/>
                  <a:gd name="T17" fmla="*/ 17 h 23"/>
                  <a:gd name="T18" fmla="*/ 6 w 43"/>
                  <a:gd name="T19" fmla="*/ 19 h 23"/>
                  <a:gd name="T20" fmla="*/ 9 w 43"/>
                  <a:gd name="T21" fmla="*/ 21 h 23"/>
                  <a:gd name="T22" fmla="*/ 14 w 43"/>
                  <a:gd name="T23" fmla="*/ 22 h 23"/>
                  <a:gd name="T24" fmla="*/ 21 w 43"/>
                  <a:gd name="T25" fmla="*/ 23 h 23"/>
                  <a:gd name="T26" fmla="*/ 24 w 43"/>
                  <a:gd name="T27" fmla="*/ 21 h 23"/>
                  <a:gd name="T28" fmla="*/ 28 w 43"/>
                  <a:gd name="T29" fmla="*/ 21 h 23"/>
                  <a:gd name="T30" fmla="*/ 32 w 43"/>
                  <a:gd name="T31" fmla="*/ 18 h 23"/>
                  <a:gd name="T32" fmla="*/ 35 w 43"/>
                  <a:gd name="T33" fmla="*/ 17 h 23"/>
                  <a:gd name="T34" fmla="*/ 38 w 43"/>
                  <a:gd name="T35" fmla="*/ 14 h 23"/>
                  <a:gd name="T36" fmla="*/ 41 w 43"/>
                  <a:gd name="T37" fmla="*/ 11 h 23"/>
                  <a:gd name="T38" fmla="*/ 41 w 43"/>
                  <a:gd name="T39" fmla="*/ 8 h 23"/>
                  <a:gd name="T40" fmla="*/ 39 w 43"/>
                  <a:gd name="T41" fmla="*/ 6 h 23"/>
                  <a:gd name="T42" fmla="*/ 38 w 43"/>
                  <a:gd name="T43" fmla="*/ 4 h 23"/>
                  <a:gd name="T44" fmla="*/ 38 w 43"/>
                  <a:gd name="T45" fmla="*/ 2 h 23"/>
                  <a:gd name="T46" fmla="*/ 37 w 43"/>
                  <a:gd name="T47" fmla="*/ 1 h 23"/>
                  <a:gd name="T48" fmla="*/ 35 w 43"/>
                  <a:gd name="T49" fmla="*/ 3 h 23"/>
                  <a:gd name="T50" fmla="*/ 33 w 43"/>
                  <a:gd name="T51" fmla="*/ 0 h 23"/>
                  <a:gd name="T52" fmla="*/ 32 w 43"/>
                  <a:gd name="T53" fmla="*/ 2 h 23"/>
                  <a:gd name="T54" fmla="*/ 30 w 43"/>
                  <a:gd name="T55" fmla="*/ 3 h 23"/>
                  <a:gd name="T56" fmla="*/ 29 w 43"/>
                  <a:gd name="T57" fmla="*/ 5 h 23"/>
                  <a:gd name="T58" fmla="*/ 26 w 43"/>
                  <a:gd name="T59" fmla="*/ 4 h 23"/>
                  <a:gd name="T60" fmla="*/ 26 w 43"/>
                  <a:gd name="T61" fmla="*/ 6 h 23"/>
                  <a:gd name="T62" fmla="*/ 24 w 43"/>
                  <a:gd name="T63" fmla="*/ 5 h 23"/>
                  <a:gd name="T64" fmla="*/ 22 w 43"/>
                  <a:gd name="T65" fmla="*/ 4 h 23"/>
                  <a:gd name="T66" fmla="*/ 21 w 43"/>
                  <a:gd name="T67" fmla="*/ 6 h 23"/>
                  <a:gd name="T68" fmla="*/ 18 w 43"/>
                  <a:gd name="T69" fmla="*/ 4 h 23"/>
                  <a:gd name="T70" fmla="*/ 17 w 43"/>
                  <a:gd name="T71" fmla="*/ 7 h 23"/>
                  <a:gd name="T72" fmla="*/ 16 w 43"/>
                  <a:gd name="T73" fmla="*/ 7 h 23"/>
                  <a:gd name="T74" fmla="*/ 14 w 43"/>
                  <a:gd name="T75" fmla="*/ 10 h 23"/>
                  <a:gd name="T76" fmla="*/ 13 w 43"/>
                  <a:gd name="T77" fmla="*/ 5 h 23"/>
                  <a:gd name="T78" fmla="*/ 12 w 43"/>
                  <a:gd name="T79" fmla="*/ 3 h 23"/>
                  <a:gd name="T80" fmla="*/ 8 w 43"/>
                  <a:gd name="T81" fmla="*/ 2 h 23"/>
                  <a:gd name="T82" fmla="*/ 9 w 43"/>
                  <a:gd name="T83" fmla="*/ 5 h 23"/>
                  <a:gd name="T84" fmla="*/ 6 w 43"/>
                  <a:gd name="T85" fmla="*/ 4 h 23"/>
                  <a:gd name="T86" fmla="*/ 6 w 43"/>
                  <a:gd name="T87" fmla="*/ 6 h 23"/>
                  <a:gd name="T88" fmla="*/ 3 w 43"/>
                  <a:gd name="T89" fmla="*/ 6 h 23"/>
                  <a:gd name="T90" fmla="*/ 4 w 43"/>
                  <a:gd name="T91" fmla="*/ 7 h 23"/>
                  <a:gd name="T92" fmla="*/ 2 w 43"/>
                  <a:gd name="T93" fmla="*/ 8 h 23"/>
                  <a:gd name="T94" fmla="*/ 4 w 43"/>
                  <a:gd name="T95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" h="23">
                    <a:moveTo>
                      <a:pt x="4" y="9"/>
                    </a:moveTo>
                    <a:cubicBezTo>
                      <a:pt x="5" y="9"/>
                      <a:pt x="9" y="8"/>
                      <a:pt x="10" y="9"/>
                    </a:cubicBezTo>
                    <a:cubicBezTo>
                      <a:pt x="11" y="9"/>
                      <a:pt x="11" y="9"/>
                      <a:pt x="10" y="10"/>
                    </a:cubicBezTo>
                    <a:cubicBezTo>
                      <a:pt x="8" y="11"/>
                      <a:pt x="9" y="11"/>
                      <a:pt x="10" y="11"/>
                    </a:cubicBezTo>
                    <a:cubicBezTo>
                      <a:pt x="11" y="11"/>
                      <a:pt x="11" y="10"/>
                      <a:pt x="11" y="12"/>
                    </a:cubicBezTo>
                    <a:cubicBezTo>
                      <a:pt x="11" y="13"/>
                      <a:pt x="5" y="12"/>
                      <a:pt x="3" y="13"/>
                    </a:cubicBezTo>
                    <a:cubicBezTo>
                      <a:pt x="1" y="14"/>
                      <a:pt x="6" y="13"/>
                      <a:pt x="7" y="13"/>
                    </a:cubicBezTo>
                    <a:cubicBezTo>
                      <a:pt x="8" y="13"/>
                      <a:pt x="8" y="15"/>
                      <a:pt x="9" y="15"/>
                    </a:cubicBezTo>
                    <a:cubicBezTo>
                      <a:pt x="10" y="15"/>
                      <a:pt x="10" y="15"/>
                      <a:pt x="10" y="17"/>
                    </a:cubicBezTo>
                    <a:cubicBezTo>
                      <a:pt x="11" y="19"/>
                      <a:pt x="8" y="19"/>
                      <a:pt x="6" y="19"/>
                    </a:cubicBezTo>
                    <a:cubicBezTo>
                      <a:pt x="4" y="20"/>
                      <a:pt x="7" y="20"/>
                      <a:pt x="9" y="21"/>
                    </a:cubicBezTo>
                    <a:cubicBezTo>
                      <a:pt x="11" y="21"/>
                      <a:pt x="13" y="21"/>
                      <a:pt x="14" y="22"/>
                    </a:cubicBezTo>
                    <a:cubicBezTo>
                      <a:pt x="15" y="23"/>
                      <a:pt x="19" y="23"/>
                      <a:pt x="21" y="23"/>
                    </a:cubicBezTo>
                    <a:cubicBezTo>
                      <a:pt x="22" y="23"/>
                      <a:pt x="23" y="22"/>
                      <a:pt x="24" y="21"/>
                    </a:cubicBezTo>
                    <a:cubicBezTo>
                      <a:pt x="25" y="21"/>
                      <a:pt x="26" y="21"/>
                      <a:pt x="28" y="21"/>
                    </a:cubicBezTo>
                    <a:cubicBezTo>
                      <a:pt x="29" y="20"/>
                      <a:pt x="31" y="19"/>
                      <a:pt x="32" y="18"/>
                    </a:cubicBezTo>
                    <a:cubicBezTo>
                      <a:pt x="33" y="17"/>
                      <a:pt x="34" y="17"/>
                      <a:pt x="35" y="17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40" y="12"/>
                      <a:pt x="41" y="11"/>
                    </a:cubicBezTo>
                    <a:cubicBezTo>
                      <a:pt x="43" y="11"/>
                      <a:pt x="41" y="10"/>
                      <a:pt x="41" y="8"/>
                    </a:cubicBezTo>
                    <a:cubicBezTo>
                      <a:pt x="41" y="7"/>
                      <a:pt x="40" y="7"/>
                      <a:pt x="39" y="6"/>
                    </a:cubicBezTo>
                    <a:cubicBezTo>
                      <a:pt x="37" y="6"/>
                      <a:pt x="38" y="4"/>
                      <a:pt x="38" y="4"/>
                    </a:cubicBezTo>
                    <a:cubicBezTo>
                      <a:pt x="37" y="3"/>
                      <a:pt x="37" y="3"/>
                      <a:pt x="38" y="2"/>
                    </a:cubicBezTo>
                    <a:cubicBezTo>
                      <a:pt x="39" y="1"/>
                      <a:pt x="39" y="1"/>
                      <a:pt x="37" y="1"/>
                    </a:cubicBezTo>
                    <a:cubicBezTo>
                      <a:pt x="36" y="2"/>
                      <a:pt x="36" y="2"/>
                      <a:pt x="35" y="3"/>
                    </a:cubicBezTo>
                    <a:cubicBezTo>
                      <a:pt x="34" y="3"/>
                      <a:pt x="34" y="0"/>
                      <a:pt x="33" y="0"/>
                    </a:cubicBezTo>
                    <a:cubicBezTo>
                      <a:pt x="33" y="0"/>
                      <a:pt x="31" y="1"/>
                      <a:pt x="32" y="2"/>
                    </a:cubicBezTo>
                    <a:cubicBezTo>
                      <a:pt x="32" y="3"/>
                      <a:pt x="31" y="3"/>
                      <a:pt x="30" y="3"/>
                    </a:cubicBezTo>
                    <a:cubicBezTo>
                      <a:pt x="29" y="3"/>
                      <a:pt x="29" y="4"/>
                      <a:pt x="29" y="5"/>
                    </a:cubicBezTo>
                    <a:cubicBezTo>
                      <a:pt x="28" y="5"/>
                      <a:pt x="27" y="4"/>
                      <a:pt x="26" y="4"/>
                    </a:cubicBezTo>
                    <a:cubicBezTo>
                      <a:pt x="25" y="4"/>
                      <a:pt x="26" y="5"/>
                      <a:pt x="26" y="6"/>
                    </a:cubicBezTo>
                    <a:cubicBezTo>
                      <a:pt x="26" y="7"/>
                      <a:pt x="25" y="6"/>
                      <a:pt x="24" y="5"/>
                    </a:cubicBezTo>
                    <a:cubicBezTo>
                      <a:pt x="24" y="4"/>
                      <a:pt x="23" y="3"/>
                      <a:pt x="22" y="4"/>
                    </a:cubicBezTo>
                    <a:cubicBezTo>
                      <a:pt x="21" y="4"/>
                      <a:pt x="22" y="5"/>
                      <a:pt x="21" y="6"/>
                    </a:cubicBezTo>
                    <a:cubicBezTo>
                      <a:pt x="20" y="7"/>
                      <a:pt x="19" y="4"/>
                      <a:pt x="18" y="4"/>
                    </a:cubicBezTo>
                    <a:cubicBezTo>
                      <a:pt x="17" y="4"/>
                      <a:pt x="17" y="6"/>
                      <a:pt x="17" y="7"/>
                    </a:cubicBezTo>
                    <a:cubicBezTo>
                      <a:pt x="17" y="7"/>
                      <a:pt x="16" y="6"/>
                      <a:pt x="16" y="7"/>
                    </a:cubicBezTo>
                    <a:cubicBezTo>
                      <a:pt x="15" y="7"/>
                      <a:pt x="15" y="10"/>
                      <a:pt x="14" y="10"/>
                    </a:cubicBezTo>
                    <a:cubicBezTo>
                      <a:pt x="13" y="10"/>
                      <a:pt x="14" y="5"/>
                      <a:pt x="13" y="5"/>
                    </a:cubicBezTo>
                    <a:cubicBezTo>
                      <a:pt x="12" y="5"/>
                      <a:pt x="12" y="4"/>
                      <a:pt x="12" y="3"/>
                    </a:cubicBezTo>
                    <a:cubicBezTo>
                      <a:pt x="11" y="2"/>
                      <a:pt x="9" y="1"/>
                      <a:pt x="8" y="2"/>
                    </a:cubicBezTo>
                    <a:cubicBezTo>
                      <a:pt x="6" y="3"/>
                      <a:pt x="10" y="4"/>
                      <a:pt x="9" y="5"/>
                    </a:cubicBezTo>
                    <a:cubicBezTo>
                      <a:pt x="9" y="6"/>
                      <a:pt x="7" y="3"/>
                      <a:pt x="6" y="4"/>
                    </a:cubicBezTo>
                    <a:cubicBezTo>
                      <a:pt x="5" y="4"/>
                      <a:pt x="6" y="5"/>
                      <a:pt x="6" y="6"/>
                    </a:cubicBezTo>
                    <a:cubicBezTo>
                      <a:pt x="6" y="7"/>
                      <a:pt x="5" y="6"/>
                      <a:pt x="3" y="6"/>
                    </a:cubicBezTo>
                    <a:cubicBezTo>
                      <a:pt x="2" y="6"/>
                      <a:pt x="4" y="6"/>
                      <a:pt x="4" y="7"/>
                    </a:cubicBezTo>
                    <a:cubicBezTo>
                      <a:pt x="5" y="8"/>
                      <a:pt x="3" y="7"/>
                      <a:pt x="2" y="8"/>
                    </a:cubicBezTo>
                    <a:cubicBezTo>
                      <a:pt x="0" y="9"/>
                      <a:pt x="3" y="9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6" name="Freeform 9"/>
              <p:cNvSpPr/>
              <p:nvPr/>
            </p:nvSpPr>
            <p:spPr bwMode="auto">
              <a:xfrm>
                <a:off x="4035723" y="2911100"/>
                <a:ext cx="164191" cy="258917"/>
              </a:xfrm>
              <a:custGeom>
                <a:avLst/>
                <a:gdLst>
                  <a:gd name="T0" fmla="*/ 2 w 33"/>
                  <a:gd name="T1" fmla="*/ 9 h 52"/>
                  <a:gd name="T2" fmla="*/ 0 w 33"/>
                  <a:gd name="T3" fmla="*/ 11 h 52"/>
                  <a:gd name="T4" fmla="*/ 2 w 33"/>
                  <a:gd name="T5" fmla="*/ 12 h 52"/>
                  <a:gd name="T6" fmla="*/ 5 w 33"/>
                  <a:gd name="T7" fmla="*/ 12 h 52"/>
                  <a:gd name="T8" fmla="*/ 3 w 33"/>
                  <a:gd name="T9" fmla="*/ 14 h 52"/>
                  <a:gd name="T10" fmla="*/ 2 w 33"/>
                  <a:gd name="T11" fmla="*/ 16 h 52"/>
                  <a:gd name="T12" fmla="*/ 5 w 33"/>
                  <a:gd name="T13" fmla="*/ 15 h 52"/>
                  <a:gd name="T14" fmla="*/ 6 w 33"/>
                  <a:gd name="T15" fmla="*/ 17 h 52"/>
                  <a:gd name="T16" fmla="*/ 6 w 33"/>
                  <a:gd name="T17" fmla="*/ 19 h 52"/>
                  <a:gd name="T18" fmla="*/ 6 w 33"/>
                  <a:gd name="T19" fmla="*/ 23 h 52"/>
                  <a:gd name="T20" fmla="*/ 7 w 33"/>
                  <a:gd name="T21" fmla="*/ 25 h 52"/>
                  <a:gd name="T22" fmla="*/ 11 w 33"/>
                  <a:gd name="T23" fmla="*/ 24 h 52"/>
                  <a:gd name="T24" fmla="*/ 12 w 33"/>
                  <a:gd name="T25" fmla="*/ 28 h 52"/>
                  <a:gd name="T26" fmla="*/ 13 w 33"/>
                  <a:gd name="T27" fmla="*/ 31 h 52"/>
                  <a:gd name="T28" fmla="*/ 9 w 33"/>
                  <a:gd name="T29" fmla="*/ 33 h 52"/>
                  <a:gd name="T30" fmla="*/ 6 w 33"/>
                  <a:gd name="T31" fmla="*/ 34 h 52"/>
                  <a:gd name="T32" fmla="*/ 7 w 33"/>
                  <a:gd name="T33" fmla="*/ 36 h 52"/>
                  <a:gd name="T34" fmla="*/ 8 w 33"/>
                  <a:gd name="T35" fmla="*/ 38 h 52"/>
                  <a:gd name="T36" fmla="*/ 3 w 33"/>
                  <a:gd name="T37" fmla="*/ 41 h 52"/>
                  <a:gd name="T38" fmla="*/ 8 w 33"/>
                  <a:gd name="T39" fmla="*/ 43 h 52"/>
                  <a:gd name="T40" fmla="*/ 11 w 33"/>
                  <a:gd name="T41" fmla="*/ 44 h 52"/>
                  <a:gd name="T42" fmla="*/ 7 w 33"/>
                  <a:gd name="T43" fmla="*/ 46 h 52"/>
                  <a:gd name="T44" fmla="*/ 5 w 33"/>
                  <a:gd name="T45" fmla="*/ 49 h 52"/>
                  <a:gd name="T46" fmla="*/ 2 w 33"/>
                  <a:gd name="T47" fmla="*/ 52 h 52"/>
                  <a:gd name="T48" fmla="*/ 7 w 33"/>
                  <a:gd name="T49" fmla="*/ 50 h 52"/>
                  <a:gd name="T50" fmla="*/ 10 w 33"/>
                  <a:gd name="T51" fmla="*/ 50 h 52"/>
                  <a:gd name="T52" fmla="*/ 13 w 33"/>
                  <a:gd name="T53" fmla="*/ 48 h 52"/>
                  <a:gd name="T54" fmla="*/ 17 w 33"/>
                  <a:gd name="T55" fmla="*/ 48 h 52"/>
                  <a:gd name="T56" fmla="*/ 23 w 33"/>
                  <a:gd name="T57" fmla="*/ 47 h 52"/>
                  <a:gd name="T58" fmla="*/ 29 w 33"/>
                  <a:gd name="T59" fmla="*/ 45 h 52"/>
                  <a:gd name="T60" fmla="*/ 27 w 33"/>
                  <a:gd name="T61" fmla="*/ 43 h 52"/>
                  <a:gd name="T62" fmla="*/ 32 w 33"/>
                  <a:gd name="T63" fmla="*/ 37 h 52"/>
                  <a:gd name="T64" fmla="*/ 26 w 33"/>
                  <a:gd name="T65" fmla="*/ 36 h 52"/>
                  <a:gd name="T66" fmla="*/ 26 w 33"/>
                  <a:gd name="T67" fmla="*/ 34 h 52"/>
                  <a:gd name="T68" fmla="*/ 25 w 33"/>
                  <a:gd name="T69" fmla="*/ 31 h 52"/>
                  <a:gd name="T70" fmla="*/ 23 w 33"/>
                  <a:gd name="T71" fmla="*/ 27 h 52"/>
                  <a:gd name="T72" fmla="*/ 19 w 33"/>
                  <a:gd name="T73" fmla="*/ 23 h 52"/>
                  <a:gd name="T74" fmla="*/ 17 w 33"/>
                  <a:gd name="T75" fmla="*/ 18 h 52"/>
                  <a:gd name="T76" fmla="*/ 15 w 33"/>
                  <a:gd name="T77" fmla="*/ 15 h 52"/>
                  <a:gd name="T78" fmla="*/ 18 w 33"/>
                  <a:gd name="T79" fmla="*/ 11 h 52"/>
                  <a:gd name="T80" fmla="*/ 19 w 33"/>
                  <a:gd name="T81" fmla="*/ 7 h 52"/>
                  <a:gd name="T82" fmla="*/ 15 w 33"/>
                  <a:gd name="T83" fmla="*/ 7 h 52"/>
                  <a:gd name="T84" fmla="*/ 9 w 33"/>
                  <a:gd name="T85" fmla="*/ 8 h 52"/>
                  <a:gd name="T86" fmla="*/ 12 w 33"/>
                  <a:gd name="T87" fmla="*/ 4 h 52"/>
                  <a:gd name="T88" fmla="*/ 15 w 33"/>
                  <a:gd name="T89" fmla="*/ 1 h 52"/>
                  <a:gd name="T90" fmla="*/ 11 w 33"/>
                  <a:gd name="T91" fmla="*/ 1 h 52"/>
                  <a:gd name="T92" fmla="*/ 6 w 33"/>
                  <a:gd name="T93" fmla="*/ 1 h 52"/>
                  <a:gd name="T94" fmla="*/ 5 w 33"/>
                  <a:gd name="T95" fmla="*/ 4 h 52"/>
                  <a:gd name="T96" fmla="*/ 6 w 33"/>
                  <a:gd name="T97" fmla="*/ 6 h 52"/>
                  <a:gd name="T98" fmla="*/ 4 w 33"/>
                  <a:gd name="T99" fmla="*/ 8 h 52"/>
                  <a:gd name="T100" fmla="*/ 3 w 33"/>
                  <a:gd name="T101" fmla="*/ 10 h 52"/>
                  <a:gd name="T102" fmla="*/ 2 w 33"/>
                  <a:gd name="T103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52">
                    <a:moveTo>
                      <a:pt x="2" y="9"/>
                    </a:moveTo>
                    <a:cubicBezTo>
                      <a:pt x="1" y="9"/>
                      <a:pt x="0" y="10"/>
                      <a:pt x="0" y="11"/>
                    </a:cubicBezTo>
                    <a:cubicBezTo>
                      <a:pt x="1" y="11"/>
                      <a:pt x="2" y="13"/>
                      <a:pt x="2" y="12"/>
                    </a:cubicBezTo>
                    <a:cubicBezTo>
                      <a:pt x="3" y="12"/>
                      <a:pt x="5" y="12"/>
                      <a:pt x="5" y="12"/>
                    </a:cubicBezTo>
                    <a:cubicBezTo>
                      <a:pt x="4" y="13"/>
                      <a:pt x="4" y="13"/>
                      <a:pt x="3" y="14"/>
                    </a:cubicBezTo>
                    <a:cubicBezTo>
                      <a:pt x="3" y="14"/>
                      <a:pt x="2" y="15"/>
                      <a:pt x="2" y="16"/>
                    </a:cubicBezTo>
                    <a:cubicBezTo>
                      <a:pt x="3" y="16"/>
                      <a:pt x="6" y="14"/>
                      <a:pt x="5" y="15"/>
                    </a:cubicBezTo>
                    <a:cubicBezTo>
                      <a:pt x="5" y="15"/>
                      <a:pt x="6" y="16"/>
                      <a:pt x="6" y="17"/>
                    </a:cubicBezTo>
                    <a:cubicBezTo>
                      <a:pt x="7" y="17"/>
                      <a:pt x="6" y="19"/>
                      <a:pt x="6" y="19"/>
                    </a:cubicBezTo>
                    <a:cubicBezTo>
                      <a:pt x="6" y="20"/>
                      <a:pt x="6" y="22"/>
                      <a:pt x="6" y="23"/>
                    </a:cubicBezTo>
                    <a:cubicBezTo>
                      <a:pt x="5" y="23"/>
                      <a:pt x="6" y="25"/>
                      <a:pt x="7" y="25"/>
                    </a:cubicBezTo>
                    <a:cubicBezTo>
                      <a:pt x="8" y="25"/>
                      <a:pt x="11" y="24"/>
                      <a:pt x="11" y="24"/>
                    </a:cubicBezTo>
                    <a:cubicBezTo>
                      <a:pt x="11" y="25"/>
                      <a:pt x="11" y="27"/>
                      <a:pt x="12" y="28"/>
                    </a:cubicBezTo>
                    <a:cubicBezTo>
                      <a:pt x="13" y="29"/>
                      <a:pt x="14" y="30"/>
                      <a:pt x="13" y="31"/>
                    </a:cubicBezTo>
                    <a:cubicBezTo>
                      <a:pt x="12" y="32"/>
                      <a:pt x="10" y="33"/>
                      <a:pt x="9" y="33"/>
                    </a:cubicBezTo>
                    <a:cubicBezTo>
                      <a:pt x="9" y="33"/>
                      <a:pt x="7" y="33"/>
                      <a:pt x="6" y="34"/>
                    </a:cubicBezTo>
                    <a:cubicBezTo>
                      <a:pt x="6" y="35"/>
                      <a:pt x="6" y="37"/>
                      <a:pt x="7" y="36"/>
                    </a:cubicBezTo>
                    <a:cubicBezTo>
                      <a:pt x="8" y="36"/>
                      <a:pt x="9" y="37"/>
                      <a:pt x="8" y="38"/>
                    </a:cubicBezTo>
                    <a:cubicBezTo>
                      <a:pt x="7" y="39"/>
                      <a:pt x="3" y="41"/>
                      <a:pt x="3" y="41"/>
                    </a:cubicBezTo>
                    <a:cubicBezTo>
                      <a:pt x="3" y="42"/>
                      <a:pt x="6" y="43"/>
                      <a:pt x="8" y="43"/>
                    </a:cubicBezTo>
                    <a:cubicBezTo>
                      <a:pt x="9" y="43"/>
                      <a:pt x="12" y="44"/>
                      <a:pt x="11" y="44"/>
                    </a:cubicBezTo>
                    <a:cubicBezTo>
                      <a:pt x="11" y="45"/>
                      <a:pt x="7" y="45"/>
                      <a:pt x="7" y="46"/>
                    </a:cubicBezTo>
                    <a:cubicBezTo>
                      <a:pt x="6" y="47"/>
                      <a:pt x="5" y="49"/>
                      <a:pt x="5" y="49"/>
                    </a:cubicBezTo>
                    <a:cubicBezTo>
                      <a:pt x="4" y="50"/>
                      <a:pt x="1" y="51"/>
                      <a:pt x="2" y="52"/>
                    </a:cubicBezTo>
                    <a:cubicBezTo>
                      <a:pt x="3" y="52"/>
                      <a:pt x="6" y="50"/>
                      <a:pt x="7" y="50"/>
                    </a:cubicBezTo>
                    <a:cubicBezTo>
                      <a:pt x="8" y="50"/>
                      <a:pt x="9" y="51"/>
                      <a:pt x="10" y="50"/>
                    </a:cubicBezTo>
                    <a:cubicBezTo>
                      <a:pt x="12" y="49"/>
                      <a:pt x="12" y="47"/>
                      <a:pt x="13" y="48"/>
                    </a:cubicBezTo>
                    <a:cubicBezTo>
                      <a:pt x="14" y="48"/>
                      <a:pt x="15" y="49"/>
                      <a:pt x="17" y="48"/>
                    </a:cubicBezTo>
                    <a:cubicBezTo>
                      <a:pt x="19" y="47"/>
                      <a:pt x="22" y="47"/>
                      <a:pt x="23" y="47"/>
                    </a:cubicBezTo>
                    <a:cubicBezTo>
                      <a:pt x="25" y="47"/>
                      <a:pt x="30" y="46"/>
                      <a:pt x="29" y="45"/>
                    </a:cubicBezTo>
                    <a:cubicBezTo>
                      <a:pt x="28" y="44"/>
                      <a:pt x="26" y="44"/>
                      <a:pt x="27" y="43"/>
                    </a:cubicBezTo>
                    <a:cubicBezTo>
                      <a:pt x="29" y="41"/>
                      <a:pt x="33" y="39"/>
                      <a:pt x="32" y="37"/>
                    </a:cubicBezTo>
                    <a:cubicBezTo>
                      <a:pt x="30" y="36"/>
                      <a:pt x="28" y="35"/>
                      <a:pt x="26" y="36"/>
                    </a:cubicBezTo>
                    <a:cubicBezTo>
                      <a:pt x="25" y="36"/>
                      <a:pt x="26" y="35"/>
                      <a:pt x="26" y="34"/>
                    </a:cubicBezTo>
                    <a:cubicBezTo>
                      <a:pt x="26" y="33"/>
                      <a:pt x="25" y="32"/>
                      <a:pt x="25" y="31"/>
                    </a:cubicBezTo>
                    <a:cubicBezTo>
                      <a:pt x="25" y="30"/>
                      <a:pt x="24" y="27"/>
                      <a:pt x="23" y="27"/>
                    </a:cubicBezTo>
                    <a:cubicBezTo>
                      <a:pt x="21" y="26"/>
                      <a:pt x="19" y="25"/>
                      <a:pt x="19" y="23"/>
                    </a:cubicBezTo>
                    <a:cubicBezTo>
                      <a:pt x="18" y="21"/>
                      <a:pt x="19" y="19"/>
                      <a:pt x="17" y="18"/>
                    </a:cubicBezTo>
                    <a:cubicBezTo>
                      <a:pt x="15" y="17"/>
                      <a:pt x="14" y="17"/>
                      <a:pt x="15" y="15"/>
                    </a:cubicBezTo>
                    <a:cubicBezTo>
                      <a:pt x="16" y="14"/>
                      <a:pt x="17" y="12"/>
                      <a:pt x="18" y="11"/>
                    </a:cubicBezTo>
                    <a:cubicBezTo>
                      <a:pt x="19" y="10"/>
                      <a:pt x="21" y="8"/>
                      <a:pt x="19" y="7"/>
                    </a:cubicBezTo>
                    <a:cubicBezTo>
                      <a:pt x="18" y="7"/>
                      <a:pt x="16" y="7"/>
                      <a:pt x="15" y="7"/>
                    </a:cubicBezTo>
                    <a:cubicBezTo>
                      <a:pt x="14" y="7"/>
                      <a:pt x="9" y="9"/>
                      <a:pt x="9" y="8"/>
                    </a:cubicBezTo>
                    <a:cubicBezTo>
                      <a:pt x="10" y="8"/>
                      <a:pt x="12" y="5"/>
                      <a:pt x="12" y="4"/>
                    </a:cubicBezTo>
                    <a:cubicBezTo>
                      <a:pt x="13" y="4"/>
                      <a:pt x="15" y="3"/>
                      <a:pt x="15" y="1"/>
                    </a:cubicBezTo>
                    <a:cubicBezTo>
                      <a:pt x="15" y="0"/>
                      <a:pt x="13" y="1"/>
                      <a:pt x="11" y="1"/>
                    </a:cubicBezTo>
                    <a:cubicBezTo>
                      <a:pt x="10" y="1"/>
                      <a:pt x="7" y="1"/>
                      <a:pt x="6" y="1"/>
                    </a:cubicBezTo>
                    <a:cubicBezTo>
                      <a:pt x="6" y="1"/>
                      <a:pt x="5" y="3"/>
                      <a:pt x="5" y="4"/>
                    </a:cubicBezTo>
                    <a:cubicBezTo>
                      <a:pt x="4" y="4"/>
                      <a:pt x="7" y="5"/>
                      <a:pt x="6" y="6"/>
                    </a:cubicBezTo>
                    <a:cubicBezTo>
                      <a:pt x="5" y="6"/>
                      <a:pt x="3" y="7"/>
                      <a:pt x="4" y="8"/>
                    </a:cubicBezTo>
                    <a:cubicBezTo>
                      <a:pt x="4" y="8"/>
                      <a:pt x="4" y="10"/>
                      <a:pt x="3" y="10"/>
                    </a:cubicBezTo>
                    <a:cubicBezTo>
                      <a:pt x="2" y="10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7" name="Freeform 10"/>
              <p:cNvSpPr/>
              <p:nvPr/>
            </p:nvSpPr>
            <p:spPr bwMode="auto">
              <a:xfrm>
                <a:off x="3940997" y="3024773"/>
                <a:ext cx="105251" cy="101041"/>
              </a:xfrm>
              <a:custGeom>
                <a:avLst/>
                <a:gdLst>
                  <a:gd name="T0" fmla="*/ 7 w 21"/>
                  <a:gd name="T1" fmla="*/ 20 h 20"/>
                  <a:gd name="T2" fmla="*/ 13 w 21"/>
                  <a:gd name="T3" fmla="*/ 17 h 20"/>
                  <a:gd name="T4" fmla="*/ 18 w 21"/>
                  <a:gd name="T5" fmla="*/ 16 h 20"/>
                  <a:gd name="T6" fmla="*/ 21 w 21"/>
                  <a:gd name="T7" fmla="*/ 10 h 20"/>
                  <a:gd name="T8" fmla="*/ 20 w 21"/>
                  <a:gd name="T9" fmla="*/ 6 h 20"/>
                  <a:gd name="T10" fmla="*/ 20 w 21"/>
                  <a:gd name="T11" fmla="*/ 6 h 20"/>
                  <a:gd name="T12" fmla="*/ 20 w 21"/>
                  <a:gd name="T13" fmla="*/ 6 h 20"/>
                  <a:gd name="T14" fmla="*/ 21 w 21"/>
                  <a:gd name="T15" fmla="*/ 5 h 20"/>
                  <a:gd name="T16" fmla="*/ 21 w 21"/>
                  <a:gd name="T17" fmla="*/ 5 h 20"/>
                  <a:gd name="T18" fmla="*/ 21 w 21"/>
                  <a:gd name="T19" fmla="*/ 4 h 20"/>
                  <a:gd name="T20" fmla="*/ 21 w 21"/>
                  <a:gd name="T21" fmla="*/ 4 h 20"/>
                  <a:gd name="T22" fmla="*/ 21 w 21"/>
                  <a:gd name="T23" fmla="*/ 4 h 20"/>
                  <a:gd name="T24" fmla="*/ 21 w 21"/>
                  <a:gd name="T25" fmla="*/ 3 h 20"/>
                  <a:gd name="T26" fmla="*/ 21 w 21"/>
                  <a:gd name="T27" fmla="*/ 3 h 20"/>
                  <a:gd name="T28" fmla="*/ 21 w 21"/>
                  <a:gd name="T29" fmla="*/ 2 h 20"/>
                  <a:gd name="T30" fmla="*/ 21 w 21"/>
                  <a:gd name="T31" fmla="*/ 2 h 20"/>
                  <a:gd name="T32" fmla="*/ 21 w 21"/>
                  <a:gd name="T33" fmla="*/ 2 h 20"/>
                  <a:gd name="T34" fmla="*/ 21 w 21"/>
                  <a:gd name="T35" fmla="*/ 1 h 20"/>
                  <a:gd name="T36" fmla="*/ 21 w 21"/>
                  <a:gd name="T37" fmla="*/ 1 h 20"/>
                  <a:gd name="T38" fmla="*/ 21 w 21"/>
                  <a:gd name="T39" fmla="*/ 1 h 20"/>
                  <a:gd name="T40" fmla="*/ 21 w 21"/>
                  <a:gd name="T41" fmla="*/ 1 h 20"/>
                  <a:gd name="T42" fmla="*/ 21 w 21"/>
                  <a:gd name="T43" fmla="*/ 0 h 20"/>
                  <a:gd name="T44" fmla="*/ 20 w 21"/>
                  <a:gd name="T45" fmla="*/ 0 h 20"/>
                  <a:gd name="T46" fmla="*/ 20 w 21"/>
                  <a:gd name="T47" fmla="*/ 0 h 20"/>
                  <a:gd name="T48" fmla="*/ 20 w 21"/>
                  <a:gd name="T49" fmla="*/ 0 h 20"/>
                  <a:gd name="T50" fmla="*/ 19 w 21"/>
                  <a:gd name="T51" fmla="*/ 0 h 20"/>
                  <a:gd name="T52" fmla="*/ 19 w 21"/>
                  <a:gd name="T53" fmla="*/ 0 h 20"/>
                  <a:gd name="T54" fmla="*/ 18 w 21"/>
                  <a:gd name="T55" fmla="*/ 0 h 20"/>
                  <a:gd name="T56" fmla="*/ 18 w 21"/>
                  <a:gd name="T57" fmla="*/ 0 h 20"/>
                  <a:gd name="T58" fmla="*/ 17 w 21"/>
                  <a:gd name="T59" fmla="*/ 0 h 20"/>
                  <a:gd name="T60" fmla="*/ 16 w 21"/>
                  <a:gd name="T61" fmla="*/ 0 h 20"/>
                  <a:gd name="T62" fmla="*/ 16 w 21"/>
                  <a:gd name="T63" fmla="*/ 0 h 20"/>
                  <a:gd name="T64" fmla="*/ 15 w 21"/>
                  <a:gd name="T65" fmla="*/ 0 h 20"/>
                  <a:gd name="T66" fmla="*/ 15 w 21"/>
                  <a:gd name="T67" fmla="*/ 0 h 20"/>
                  <a:gd name="T68" fmla="*/ 14 w 21"/>
                  <a:gd name="T69" fmla="*/ 0 h 20"/>
                  <a:gd name="T70" fmla="*/ 10 w 21"/>
                  <a:gd name="T71" fmla="*/ 2 h 20"/>
                  <a:gd name="T72" fmla="*/ 11 w 21"/>
                  <a:gd name="T73" fmla="*/ 5 h 20"/>
                  <a:gd name="T74" fmla="*/ 5 w 21"/>
                  <a:gd name="T75" fmla="*/ 5 h 20"/>
                  <a:gd name="T76" fmla="*/ 7 w 21"/>
                  <a:gd name="T77" fmla="*/ 7 h 20"/>
                  <a:gd name="T78" fmla="*/ 5 w 21"/>
                  <a:gd name="T79" fmla="*/ 9 h 20"/>
                  <a:gd name="T80" fmla="*/ 7 w 21"/>
                  <a:gd name="T81" fmla="*/ 10 h 20"/>
                  <a:gd name="T82" fmla="*/ 8 w 21"/>
                  <a:gd name="T83" fmla="*/ 11 h 20"/>
                  <a:gd name="T84" fmla="*/ 7 w 21"/>
                  <a:gd name="T85" fmla="*/ 14 h 20"/>
                  <a:gd name="T86" fmla="*/ 7 w 21"/>
                  <a:gd name="T87" fmla="*/ 15 h 20"/>
                  <a:gd name="T88" fmla="*/ 3 w 21"/>
                  <a:gd name="T89" fmla="*/ 17 h 20"/>
                  <a:gd name="T90" fmla="*/ 7 w 21"/>
                  <a:gd name="T9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" h="20">
                    <a:moveTo>
                      <a:pt x="7" y="20"/>
                    </a:moveTo>
                    <a:cubicBezTo>
                      <a:pt x="9" y="20"/>
                      <a:pt x="12" y="18"/>
                      <a:pt x="13" y="17"/>
                    </a:cubicBezTo>
                    <a:cubicBezTo>
                      <a:pt x="14" y="17"/>
                      <a:pt x="17" y="16"/>
                      <a:pt x="18" y="16"/>
                    </a:cubicBezTo>
                    <a:cubicBezTo>
                      <a:pt x="19" y="16"/>
                      <a:pt x="21" y="12"/>
                      <a:pt x="21" y="10"/>
                    </a:cubicBezTo>
                    <a:cubicBezTo>
                      <a:pt x="21" y="9"/>
                      <a:pt x="20" y="7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2" y="0"/>
                      <a:pt x="10" y="2"/>
                      <a:pt x="10" y="2"/>
                    </a:cubicBezTo>
                    <a:cubicBezTo>
                      <a:pt x="10" y="3"/>
                      <a:pt x="11" y="4"/>
                      <a:pt x="11" y="5"/>
                    </a:cubicBezTo>
                    <a:cubicBezTo>
                      <a:pt x="10" y="5"/>
                      <a:pt x="8" y="5"/>
                      <a:pt x="5" y="5"/>
                    </a:cubicBezTo>
                    <a:cubicBezTo>
                      <a:pt x="3" y="5"/>
                      <a:pt x="6" y="6"/>
                      <a:pt x="7" y="7"/>
                    </a:cubicBezTo>
                    <a:cubicBezTo>
                      <a:pt x="8" y="8"/>
                      <a:pt x="7" y="8"/>
                      <a:pt x="5" y="9"/>
                    </a:cubicBezTo>
                    <a:cubicBezTo>
                      <a:pt x="3" y="10"/>
                      <a:pt x="5" y="10"/>
                      <a:pt x="7" y="10"/>
                    </a:cubicBezTo>
                    <a:cubicBezTo>
                      <a:pt x="9" y="10"/>
                      <a:pt x="9" y="11"/>
                      <a:pt x="8" y="11"/>
                    </a:cubicBezTo>
                    <a:cubicBezTo>
                      <a:pt x="7" y="12"/>
                      <a:pt x="5" y="14"/>
                      <a:pt x="7" y="14"/>
                    </a:cubicBezTo>
                    <a:cubicBezTo>
                      <a:pt x="8" y="14"/>
                      <a:pt x="8" y="14"/>
                      <a:pt x="7" y="15"/>
                    </a:cubicBezTo>
                    <a:cubicBezTo>
                      <a:pt x="6" y="15"/>
                      <a:pt x="5" y="16"/>
                      <a:pt x="3" y="17"/>
                    </a:cubicBezTo>
                    <a:cubicBezTo>
                      <a:pt x="0" y="18"/>
                      <a:pt x="5" y="20"/>
                      <a:pt x="7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8" name="Freeform 11"/>
              <p:cNvSpPr/>
              <p:nvPr/>
            </p:nvSpPr>
            <p:spPr bwMode="auto">
              <a:xfrm>
                <a:off x="4031513" y="2919522"/>
                <a:ext cx="25260" cy="31575"/>
              </a:xfrm>
              <a:custGeom>
                <a:avLst/>
                <a:gdLst>
                  <a:gd name="T0" fmla="*/ 1 w 5"/>
                  <a:gd name="T1" fmla="*/ 5 h 6"/>
                  <a:gd name="T2" fmla="*/ 4 w 5"/>
                  <a:gd name="T3" fmla="*/ 1 h 6"/>
                  <a:gd name="T4" fmla="*/ 0 w 5"/>
                  <a:gd name="T5" fmla="*/ 3 h 6"/>
                  <a:gd name="T6" fmla="*/ 1 w 5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2" y="4"/>
                      <a:pt x="5" y="0"/>
                      <a:pt x="4" y="1"/>
                    </a:cubicBezTo>
                    <a:cubicBezTo>
                      <a:pt x="2" y="2"/>
                      <a:pt x="0" y="3"/>
                      <a:pt x="0" y="3"/>
                    </a:cubicBezTo>
                    <a:cubicBezTo>
                      <a:pt x="0" y="4"/>
                      <a:pt x="0" y="6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9" name="Freeform 12"/>
              <p:cNvSpPr/>
              <p:nvPr/>
            </p:nvSpPr>
            <p:spPr bwMode="auto">
              <a:xfrm>
                <a:off x="4315690" y="3348943"/>
                <a:ext cx="25260" cy="46311"/>
              </a:xfrm>
              <a:custGeom>
                <a:avLst/>
                <a:gdLst>
                  <a:gd name="T0" fmla="*/ 4 w 5"/>
                  <a:gd name="T1" fmla="*/ 5 h 9"/>
                  <a:gd name="T2" fmla="*/ 4 w 5"/>
                  <a:gd name="T3" fmla="*/ 1 h 9"/>
                  <a:gd name="T4" fmla="*/ 1 w 5"/>
                  <a:gd name="T5" fmla="*/ 4 h 9"/>
                  <a:gd name="T6" fmla="*/ 2 w 5"/>
                  <a:gd name="T7" fmla="*/ 9 h 9"/>
                  <a:gd name="T8" fmla="*/ 4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4" y="5"/>
                    </a:moveTo>
                    <a:cubicBezTo>
                      <a:pt x="5" y="4"/>
                      <a:pt x="5" y="0"/>
                      <a:pt x="4" y="1"/>
                    </a:cubicBezTo>
                    <a:cubicBezTo>
                      <a:pt x="3" y="1"/>
                      <a:pt x="1" y="3"/>
                      <a:pt x="1" y="4"/>
                    </a:cubicBezTo>
                    <a:cubicBezTo>
                      <a:pt x="0" y="5"/>
                      <a:pt x="1" y="9"/>
                      <a:pt x="2" y="9"/>
                    </a:cubicBezTo>
                    <a:cubicBezTo>
                      <a:pt x="3" y="9"/>
                      <a:pt x="4" y="7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0" name="Freeform 13"/>
              <p:cNvSpPr/>
              <p:nvPr/>
            </p:nvSpPr>
            <p:spPr bwMode="auto">
              <a:xfrm>
                <a:off x="4305165" y="3388939"/>
                <a:ext cx="39995" cy="65256"/>
              </a:xfrm>
              <a:custGeom>
                <a:avLst/>
                <a:gdLst>
                  <a:gd name="T0" fmla="*/ 2 w 8"/>
                  <a:gd name="T1" fmla="*/ 13 h 13"/>
                  <a:gd name="T2" fmla="*/ 6 w 8"/>
                  <a:gd name="T3" fmla="*/ 10 h 13"/>
                  <a:gd name="T4" fmla="*/ 5 w 8"/>
                  <a:gd name="T5" fmla="*/ 3 h 13"/>
                  <a:gd name="T6" fmla="*/ 2 w 8"/>
                  <a:gd name="T7" fmla="*/ 7 h 13"/>
                  <a:gd name="T8" fmla="*/ 2 w 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2" y="13"/>
                    </a:moveTo>
                    <a:cubicBezTo>
                      <a:pt x="3" y="13"/>
                      <a:pt x="6" y="11"/>
                      <a:pt x="6" y="10"/>
                    </a:cubicBezTo>
                    <a:cubicBezTo>
                      <a:pt x="7" y="9"/>
                      <a:pt x="8" y="0"/>
                      <a:pt x="5" y="3"/>
                    </a:cubicBezTo>
                    <a:cubicBezTo>
                      <a:pt x="4" y="3"/>
                      <a:pt x="2" y="6"/>
                      <a:pt x="2" y="7"/>
                    </a:cubicBezTo>
                    <a:cubicBezTo>
                      <a:pt x="2" y="8"/>
                      <a:pt x="0" y="12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1" name="Freeform 14"/>
              <p:cNvSpPr/>
              <p:nvPr/>
            </p:nvSpPr>
            <p:spPr bwMode="auto">
              <a:xfrm>
                <a:off x="4389365" y="3475244"/>
                <a:ext cx="65256" cy="33680"/>
              </a:xfrm>
              <a:custGeom>
                <a:avLst/>
                <a:gdLst>
                  <a:gd name="T0" fmla="*/ 9 w 13"/>
                  <a:gd name="T1" fmla="*/ 1 h 7"/>
                  <a:gd name="T2" fmla="*/ 4 w 13"/>
                  <a:gd name="T3" fmla="*/ 1 h 7"/>
                  <a:gd name="T4" fmla="*/ 1 w 13"/>
                  <a:gd name="T5" fmla="*/ 1 h 7"/>
                  <a:gd name="T6" fmla="*/ 5 w 13"/>
                  <a:gd name="T7" fmla="*/ 4 h 7"/>
                  <a:gd name="T8" fmla="*/ 10 w 13"/>
                  <a:gd name="T9" fmla="*/ 7 h 7"/>
                  <a:gd name="T10" fmla="*/ 12 w 13"/>
                  <a:gd name="T11" fmla="*/ 4 h 7"/>
                  <a:gd name="T12" fmla="*/ 13 w 13"/>
                  <a:gd name="T13" fmla="*/ 1 h 7"/>
                  <a:gd name="T14" fmla="*/ 9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7" y="2"/>
                      <a:pt x="5" y="1"/>
                      <a:pt x="4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4" y="3"/>
                      <a:pt x="5" y="4"/>
                    </a:cubicBezTo>
                    <a:cubicBezTo>
                      <a:pt x="7" y="4"/>
                      <a:pt x="8" y="6"/>
                      <a:pt x="10" y="7"/>
                    </a:cubicBezTo>
                    <a:cubicBezTo>
                      <a:pt x="13" y="7"/>
                      <a:pt x="12" y="5"/>
                      <a:pt x="12" y="4"/>
                    </a:cubicBezTo>
                    <a:cubicBezTo>
                      <a:pt x="12" y="3"/>
                      <a:pt x="12" y="2"/>
                      <a:pt x="13" y="1"/>
                    </a:cubicBezTo>
                    <a:cubicBezTo>
                      <a:pt x="13" y="0"/>
                      <a:pt x="10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2" name="Freeform 15"/>
              <p:cNvSpPr/>
              <p:nvPr/>
            </p:nvSpPr>
            <p:spPr bwMode="auto">
              <a:xfrm>
                <a:off x="4618812" y="3534186"/>
                <a:ext cx="75781" cy="10525"/>
              </a:xfrm>
              <a:custGeom>
                <a:avLst/>
                <a:gdLst>
                  <a:gd name="T0" fmla="*/ 12 w 15"/>
                  <a:gd name="T1" fmla="*/ 2 h 2"/>
                  <a:gd name="T2" fmla="*/ 5 w 15"/>
                  <a:gd name="T3" fmla="*/ 0 h 2"/>
                  <a:gd name="T4" fmla="*/ 1 w 15"/>
                  <a:gd name="T5" fmla="*/ 0 h 2"/>
                  <a:gd name="T6" fmla="*/ 5 w 15"/>
                  <a:gd name="T7" fmla="*/ 2 h 2"/>
                  <a:gd name="T8" fmla="*/ 12 w 1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">
                    <a:moveTo>
                      <a:pt x="12" y="2"/>
                    </a:moveTo>
                    <a:cubicBezTo>
                      <a:pt x="15" y="2"/>
                      <a:pt x="7" y="0"/>
                      <a:pt x="5" y="0"/>
                    </a:cubicBezTo>
                    <a:cubicBezTo>
                      <a:pt x="3" y="0"/>
                      <a:pt x="1" y="0"/>
                      <a:pt x="1" y="0"/>
                    </a:cubicBezTo>
                    <a:cubicBezTo>
                      <a:pt x="0" y="1"/>
                      <a:pt x="4" y="1"/>
                      <a:pt x="5" y="2"/>
                    </a:cubicBezTo>
                    <a:cubicBezTo>
                      <a:pt x="6" y="2"/>
                      <a:pt x="9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3" name="Freeform 16"/>
              <p:cNvSpPr/>
              <p:nvPr/>
            </p:nvSpPr>
            <p:spPr bwMode="auto">
              <a:xfrm>
                <a:off x="3722075" y="2092248"/>
                <a:ext cx="3999533" cy="3149107"/>
              </a:xfrm>
              <a:custGeom>
                <a:avLst/>
                <a:gdLst>
                  <a:gd name="T0" fmla="*/ 539 w 803"/>
                  <a:gd name="T1" fmla="*/ 441 h 631"/>
                  <a:gd name="T2" fmla="*/ 515 w 803"/>
                  <a:gd name="T3" fmla="*/ 398 h 631"/>
                  <a:gd name="T4" fmla="*/ 537 w 803"/>
                  <a:gd name="T5" fmla="*/ 365 h 631"/>
                  <a:gd name="T6" fmla="*/ 589 w 803"/>
                  <a:gd name="T7" fmla="*/ 334 h 631"/>
                  <a:gd name="T8" fmla="*/ 592 w 803"/>
                  <a:gd name="T9" fmla="*/ 269 h 631"/>
                  <a:gd name="T10" fmla="*/ 617 w 803"/>
                  <a:gd name="T11" fmla="*/ 293 h 631"/>
                  <a:gd name="T12" fmla="*/ 640 w 803"/>
                  <a:gd name="T13" fmla="*/ 195 h 631"/>
                  <a:gd name="T14" fmla="*/ 691 w 803"/>
                  <a:gd name="T15" fmla="*/ 163 h 631"/>
                  <a:gd name="T16" fmla="*/ 702 w 803"/>
                  <a:gd name="T17" fmla="*/ 198 h 631"/>
                  <a:gd name="T18" fmla="*/ 729 w 803"/>
                  <a:gd name="T19" fmla="*/ 156 h 631"/>
                  <a:gd name="T20" fmla="*/ 766 w 803"/>
                  <a:gd name="T21" fmla="*/ 111 h 631"/>
                  <a:gd name="T22" fmla="*/ 764 w 803"/>
                  <a:gd name="T23" fmla="*/ 94 h 631"/>
                  <a:gd name="T24" fmla="*/ 662 w 803"/>
                  <a:gd name="T25" fmla="*/ 72 h 631"/>
                  <a:gd name="T26" fmla="*/ 599 w 803"/>
                  <a:gd name="T27" fmla="*/ 71 h 631"/>
                  <a:gd name="T28" fmla="*/ 543 w 803"/>
                  <a:gd name="T29" fmla="*/ 46 h 631"/>
                  <a:gd name="T30" fmla="*/ 500 w 803"/>
                  <a:gd name="T31" fmla="*/ 18 h 631"/>
                  <a:gd name="T32" fmla="*/ 443 w 803"/>
                  <a:gd name="T33" fmla="*/ 21 h 631"/>
                  <a:gd name="T34" fmla="*/ 380 w 803"/>
                  <a:gd name="T35" fmla="*/ 55 h 631"/>
                  <a:gd name="T36" fmla="*/ 380 w 803"/>
                  <a:gd name="T37" fmla="*/ 95 h 631"/>
                  <a:gd name="T38" fmla="*/ 340 w 803"/>
                  <a:gd name="T39" fmla="*/ 80 h 631"/>
                  <a:gd name="T40" fmla="*/ 297 w 803"/>
                  <a:gd name="T41" fmla="*/ 88 h 631"/>
                  <a:gd name="T42" fmla="*/ 234 w 803"/>
                  <a:gd name="T43" fmla="*/ 120 h 631"/>
                  <a:gd name="T44" fmla="*/ 237 w 803"/>
                  <a:gd name="T45" fmla="*/ 93 h 631"/>
                  <a:gd name="T46" fmla="*/ 199 w 803"/>
                  <a:gd name="T47" fmla="*/ 71 h 631"/>
                  <a:gd name="T48" fmla="*/ 172 w 803"/>
                  <a:gd name="T49" fmla="*/ 81 h 631"/>
                  <a:gd name="T50" fmla="*/ 142 w 803"/>
                  <a:gd name="T51" fmla="*/ 111 h 631"/>
                  <a:gd name="T52" fmla="*/ 110 w 803"/>
                  <a:gd name="T53" fmla="*/ 151 h 631"/>
                  <a:gd name="T54" fmla="*/ 134 w 803"/>
                  <a:gd name="T55" fmla="*/ 168 h 631"/>
                  <a:gd name="T56" fmla="*/ 177 w 803"/>
                  <a:gd name="T57" fmla="*/ 116 h 631"/>
                  <a:gd name="T58" fmla="*/ 198 w 803"/>
                  <a:gd name="T59" fmla="*/ 159 h 631"/>
                  <a:gd name="T60" fmla="*/ 165 w 803"/>
                  <a:gd name="T61" fmla="*/ 191 h 631"/>
                  <a:gd name="T62" fmla="*/ 127 w 803"/>
                  <a:gd name="T63" fmla="*/ 186 h 631"/>
                  <a:gd name="T64" fmla="*/ 114 w 803"/>
                  <a:gd name="T65" fmla="*/ 196 h 631"/>
                  <a:gd name="T66" fmla="*/ 77 w 803"/>
                  <a:gd name="T67" fmla="*/ 233 h 631"/>
                  <a:gd name="T68" fmla="*/ 50 w 803"/>
                  <a:gd name="T69" fmla="*/ 282 h 631"/>
                  <a:gd name="T70" fmla="*/ 114 w 803"/>
                  <a:gd name="T71" fmla="*/ 250 h 631"/>
                  <a:gd name="T72" fmla="*/ 136 w 803"/>
                  <a:gd name="T73" fmla="*/ 243 h 631"/>
                  <a:gd name="T74" fmla="*/ 163 w 803"/>
                  <a:gd name="T75" fmla="*/ 258 h 631"/>
                  <a:gd name="T76" fmla="*/ 183 w 803"/>
                  <a:gd name="T77" fmla="*/ 274 h 631"/>
                  <a:gd name="T78" fmla="*/ 200 w 803"/>
                  <a:gd name="T79" fmla="*/ 250 h 631"/>
                  <a:gd name="T80" fmla="*/ 241 w 803"/>
                  <a:gd name="T81" fmla="*/ 230 h 631"/>
                  <a:gd name="T82" fmla="*/ 214 w 803"/>
                  <a:gd name="T83" fmla="*/ 260 h 631"/>
                  <a:gd name="T84" fmla="*/ 232 w 803"/>
                  <a:gd name="T85" fmla="*/ 286 h 631"/>
                  <a:gd name="T86" fmla="*/ 175 w 803"/>
                  <a:gd name="T87" fmla="*/ 302 h 631"/>
                  <a:gd name="T88" fmla="*/ 86 w 803"/>
                  <a:gd name="T89" fmla="*/ 285 h 631"/>
                  <a:gd name="T90" fmla="*/ 5 w 803"/>
                  <a:gd name="T91" fmla="*/ 351 h 631"/>
                  <a:gd name="T92" fmla="*/ 8 w 803"/>
                  <a:gd name="T93" fmla="*/ 399 h 631"/>
                  <a:gd name="T94" fmla="*/ 54 w 803"/>
                  <a:gd name="T95" fmla="*/ 424 h 631"/>
                  <a:gd name="T96" fmla="*/ 81 w 803"/>
                  <a:gd name="T97" fmla="*/ 420 h 631"/>
                  <a:gd name="T98" fmla="*/ 117 w 803"/>
                  <a:gd name="T99" fmla="*/ 438 h 631"/>
                  <a:gd name="T100" fmla="*/ 125 w 803"/>
                  <a:gd name="T101" fmla="*/ 471 h 631"/>
                  <a:gd name="T102" fmla="*/ 137 w 803"/>
                  <a:gd name="T103" fmla="*/ 582 h 631"/>
                  <a:gd name="T104" fmla="*/ 210 w 803"/>
                  <a:gd name="T105" fmla="*/ 603 h 631"/>
                  <a:gd name="T106" fmla="*/ 252 w 803"/>
                  <a:gd name="T107" fmla="*/ 489 h 631"/>
                  <a:gd name="T108" fmla="*/ 267 w 803"/>
                  <a:gd name="T109" fmla="*/ 395 h 631"/>
                  <a:gd name="T110" fmla="*/ 225 w 803"/>
                  <a:gd name="T111" fmla="*/ 324 h 631"/>
                  <a:gd name="T112" fmla="*/ 306 w 803"/>
                  <a:gd name="T113" fmla="*/ 374 h 631"/>
                  <a:gd name="T114" fmla="*/ 321 w 803"/>
                  <a:gd name="T115" fmla="*/ 339 h 631"/>
                  <a:gd name="T116" fmla="*/ 283 w 803"/>
                  <a:gd name="T117" fmla="*/ 317 h 631"/>
                  <a:gd name="T118" fmla="*/ 346 w 803"/>
                  <a:gd name="T119" fmla="*/ 336 h 631"/>
                  <a:gd name="T120" fmla="*/ 428 w 803"/>
                  <a:gd name="T121" fmla="*/ 392 h 631"/>
                  <a:gd name="T122" fmla="*/ 475 w 803"/>
                  <a:gd name="T123" fmla="*/ 354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03" h="631">
                    <a:moveTo>
                      <a:pt x="500" y="374"/>
                    </a:moveTo>
                    <a:cubicBezTo>
                      <a:pt x="501" y="374"/>
                      <a:pt x="504" y="381"/>
                      <a:pt x="505" y="384"/>
                    </a:cubicBezTo>
                    <a:cubicBezTo>
                      <a:pt x="507" y="387"/>
                      <a:pt x="507" y="389"/>
                      <a:pt x="508" y="391"/>
                    </a:cubicBezTo>
                    <a:cubicBezTo>
                      <a:pt x="510" y="392"/>
                      <a:pt x="508" y="396"/>
                      <a:pt x="509" y="397"/>
                    </a:cubicBezTo>
                    <a:cubicBezTo>
                      <a:pt x="509" y="398"/>
                      <a:pt x="509" y="399"/>
                      <a:pt x="508" y="400"/>
                    </a:cubicBezTo>
                    <a:cubicBezTo>
                      <a:pt x="508" y="401"/>
                      <a:pt x="508" y="401"/>
                      <a:pt x="508" y="402"/>
                    </a:cubicBezTo>
                    <a:cubicBezTo>
                      <a:pt x="508" y="402"/>
                      <a:pt x="508" y="403"/>
                      <a:pt x="508" y="403"/>
                    </a:cubicBezTo>
                    <a:cubicBezTo>
                      <a:pt x="508" y="403"/>
                      <a:pt x="508" y="403"/>
                      <a:pt x="508" y="403"/>
                    </a:cubicBezTo>
                    <a:cubicBezTo>
                      <a:pt x="508" y="403"/>
                      <a:pt x="508" y="403"/>
                      <a:pt x="508" y="403"/>
                    </a:cubicBezTo>
                    <a:cubicBezTo>
                      <a:pt x="508" y="403"/>
                      <a:pt x="508" y="404"/>
                      <a:pt x="508" y="404"/>
                    </a:cubicBezTo>
                    <a:cubicBezTo>
                      <a:pt x="508" y="405"/>
                      <a:pt x="509" y="409"/>
                      <a:pt x="510" y="410"/>
                    </a:cubicBezTo>
                    <a:cubicBezTo>
                      <a:pt x="511" y="411"/>
                      <a:pt x="512" y="411"/>
                      <a:pt x="513" y="412"/>
                    </a:cubicBezTo>
                    <a:cubicBezTo>
                      <a:pt x="513" y="412"/>
                      <a:pt x="513" y="412"/>
                      <a:pt x="513" y="412"/>
                    </a:cubicBezTo>
                    <a:cubicBezTo>
                      <a:pt x="513" y="412"/>
                      <a:pt x="513" y="413"/>
                      <a:pt x="513" y="413"/>
                    </a:cubicBezTo>
                    <a:cubicBezTo>
                      <a:pt x="514" y="413"/>
                      <a:pt x="514" y="413"/>
                      <a:pt x="514" y="413"/>
                    </a:cubicBezTo>
                    <a:cubicBezTo>
                      <a:pt x="514" y="413"/>
                      <a:pt x="514" y="413"/>
                      <a:pt x="515" y="414"/>
                    </a:cubicBezTo>
                    <a:cubicBezTo>
                      <a:pt x="515" y="414"/>
                      <a:pt x="515" y="414"/>
                      <a:pt x="515" y="414"/>
                    </a:cubicBezTo>
                    <a:cubicBezTo>
                      <a:pt x="515" y="414"/>
                      <a:pt x="516" y="414"/>
                      <a:pt x="516" y="415"/>
                    </a:cubicBezTo>
                    <a:cubicBezTo>
                      <a:pt x="516" y="415"/>
                      <a:pt x="516" y="415"/>
                      <a:pt x="516" y="415"/>
                    </a:cubicBezTo>
                    <a:cubicBezTo>
                      <a:pt x="517" y="415"/>
                      <a:pt x="517" y="416"/>
                      <a:pt x="517" y="416"/>
                    </a:cubicBezTo>
                    <a:cubicBezTo>
                      <a:pt x="517" y="416"/>
                      <a:pt x="518" y="416"/>
                      <a:pt x="518" y="417"/>
                    </a:cubicBezTo>
                    <a:cubicBezTo>
                      <a:pt x="518" y="417"/>
                      <a:pt x="518" y="417"/>
                      <a:pt x="519" y="417"/>
                    </a:cubicBezTo>
                    <a:cubicBezTo>
                      <a:pt x="519" y="417"/>
                      <a:pt x="519" y="418"/>
                      <a:pt x="519" y="418"/>
                    </a:cubicBezTo>
                    <a:cubicBezTo>
                      <a:pt x="519" y="418"/>
                      <a:pt x="520" y="419"/>
                      <a:pt x="520" y="419"/>
                    </a:cubicBezTo>
                    <a:cubicBezTo>
                      <a:pt x="520" y="419"/>
                      <a:pt x="520" y="419"/>
                      <a:pt x="521" y="420"/>
                    </a:cubicBezTo>
                    <a:cubicBezTo>
                      <a:pt x="521" y="420"/>
                      <a:pt x="521" y="420"/>
                      <a:pt x="521" y="421"/>
                    </a:cubicBezTo>
                    <a:cubicBezTo>
                      <a:pt x="522" y="422"/>
                      <a:pt x="521" y="423"/>
                      <a:pt x="522" y="425"/>
                    </a:cubicBezTo>
                    <a:cubicBezTo>
                      <a:pt x="523" y="426"/>
                      <a:pt x="524" y="429"/>
                      <a:pt x="525" y="431"/>
                    </a:cubicBezTo>
                    <a:cubicBezTo>
                      <a:pt x="526" y="432"/>
                      <a:pt x="527" y="435"/>
                      <a:pt x="529" y="436"/>
                    </a:cubicBezTo>
                    <a:cubicBezTo>
                      <a:pt x="531" y="437"/>
                      <a:pt x="535" y="440"/>
                      <a:pt x="537" y="441"/>
                    </a:cubicBezTo>
                    <a:cubicBezTo>
                      <a:pt x="538" y="441"/>
                      <a:pt x="538" y="441"/>
                      <a:pt x="539" y="441"/>
                    </a:cubicBezTo>
                    <a:cubicBezTo>
                      <a:pt x="539" y="441"/>
                      <a:pt x="539" y="441"/>
                      <a:pt x="539" y="441"/>
                    </a:cubicBezTo>
                    <a:cubicBezTo>
                      <a:pt x="540" y="441"/>
                      <a:pt x="540" y="441"/>
                      <a:pt x="540" y="441"/>
                    </a:cubicBezTo>
                    <a:cubicBezTo>
                      <a:pt x="540" y="441"/>
                      <a:pt x="540" y="441"/>
                      <a:pt x="541" y="441"/>
                    </a:cubicBezTo>
                    <a:cubicBezTo>
                      <a:pt x="541" y="441"/>
                      <a:pt x="541" y="441"/>
                      <a:pt x="541" y="441"/>
                    </a:cubicBezTo>
                    <a:cubicBezTo>
                      <a:pt x="541" y="441"/>
                      <a:pt x="542" y="441"/>
                      <a:pt x="542" y="441"/>
                    </a:cubicBezTo>
                    <a:cubicBezTo>
                      <a:pt x="542" y="441"/>
                      <a:pt x="542" y="441"/>
                      <a:pt x="542" y="441"/>
                    </a:cubicBezTo>
                    <a:cubicBezTo>
                      <a:pt x="542" y="441"/>
                      <a:pt x="542" y="441"/>
                      <a:pt x="542" y="441"/>
                    </a:cubicBezTo>
                    <a:cubicBezTo>
                      <a:pt x="542" y="441"/>
                      <a:pt x="542" y="441"/>
                      <a:pt x="542" y="441"/>
                    </a:cubicBezTo>
                    <a:cubicBezTo>
                      <a:pt x="542" y="440"/>
                      <a:pt x="542" y="440"/>
                      <a:pt x="542" y="440"/>
                    </a:cubicBezTo>
                    <a:cubicBezTo>
                      <a:pt x="542" y="440"/>
                      <a:pt x="542" y="440"/>
                      <a:pt x="542" y="440"/>
                    </a:cubicBezTo>
                    <a:cubicBezTo>
                      <a:pt x="542" y="439"/>
                      <a:pt x="541" y="439"/>
                      <a:pt x="541" y="439"/>
                    </a:cubicBezTo>
                    <a:cubicBezTo>
                      <a:pt x="541" y="439"/>
                      <a:pt x="541" y="439"/>
                      <a:pt x="541" y="438"/>
                    </a:cubicBezTo>
                    <a:cubicBezTo>
                      <a:pt x="541" y="438"/>
                      <a:pt x="541" y="438"/>
                      <a:pt x="541" y="438"/>
                    </a:cubicBezTo>
                    <a:cubicBezTo>
                      <a:pt x="541" y="438"/>
                      <a:pt x="541" y="438"/>
                      <a:pt x="541" y="438"/>
                    </a:cubicBezTo>
                    <a:cubicBezTo>
                      <a:pt x="541" y="438"/>
                      <a:pt x="541" y="438"/>
                      <a:pt x="540" y="437"/>
                    </a:cubicBezTo>
                    <a:cubicBezTo>
                      <a:pt x="540" y="437"/>
                      <a:pt x="540" y="437"/>
                      <a:pt x="540" y="437"/>
                    </a:cubicBezTo>
                    <a:cubicBezTo>
                      <a:pt x="540" y="436"/>
                      <a:pt x="540" y="436"/>
                      <a:pt x="540" y="436"/>
                    </a:cubicBezTo>
                    <a:cubicBezTo>
                      <a:pt x="540" y="436"/>
                      <a:pt x="540" y="436"/>
                      <a:pt x="539" y="435"/>
                    </a:cubicBezTo>
                    <a:cubicBezTo>
                      <a:pt x="539" y="435"/>
                      <a:pt x="539" y="435"/>
                      <a:pt x="539" y="435"/>
                    </a:cubicBezTo>
                    <a:cubicBezTo>
                      <a:pt x="539" y="435"/>
                      <a:pt x="539" y="435"/>
                      <a:pt x="539" y="435"/>
                    </a:cubicBezTo>
                    <a:cubicBezTo>
                      <a:pt x="537" y="433"/>
                      <a:pt x="536" y="427"/>
                      <a:pt x="536" y="426"/>
                    </a:cubicBezTo>
                    <a:cubicBezTo>
                      <a:pt x="536" y="425"/>
                      <a:pt x="532" y="422"/>
                      <a:pt x="529" y="420"/>
                    </a:cubicBezTo>
                    <a:cubicBezTo>
                      <a:pt x="528" y="420"/>
                      <a:pt x="528" y="419"/>
                      <a:pt x="527" y="419"/>
                    </a:cubicBezTo>
                    <a:cubicBezTo>
                      <a:pt x="527" y="419"/>
                      <a:pt x="527" y="419"/>
                      <a:pt x="527" y="419"/>
                    </a:cubicBezTo>
                    <a:cubicBezTo>
                      <a:pt x="527" y="419"/>
                      <a:pt x="527" y="419"/>
                      <a:pt x="527" y="419"/>
                    </a:cubicBezTo>
                    <a:cubicBezTo>
                      <a:pt x="526" y="418"/>
                      <a:pt x="526" y="418"/>
                      <a:pt x="526" y="418"/>
                    </a:cubicBezTo>
                    <a:cubicBezTo>
                      <a:pt x="526" y="418"/>
                      <a:pt x="526" y="418"/>
                      <a:pt x="525" y="418"/>
                    </a:cubicBezTo>
                    <a:cubicBezTo>
                      <a:pt x="525" y="418"/>
                      <a:pt x="525" y="418"/>
                      <a:pt x="525" y="418"/>
                    </a:cubicBezTo>
                    <a:cubicBezTo>
                      <a:pt x="524" y="417"/>
                      <a:pt x="524" y="417"/>
                      <a:pt x="523" y="417"/>
                    </a:cubicBezTo>
                    <a:cubicBezTo>
                      <a:pt x="521" y="416"/>
                      <a:pt x="518" y="409"/>
                      <a:pt x="517" y="407"/>
                    </a:cubicBezTo>
                    <a:cubicBezTo>
                      <a:pt x="516" y="406"/>
                      <a:pt x="515" y="406"/>
                      <a:pt x="515" y="407"/>
                    </a:cubicBezTo>
                    <a:cubicBezTo>
                      <a:pt x="514" y="407"/>
                      <a:pt x="513" y="403"/>
                      <a:pt x="513" y="402"/>
                    </a:cubicBezTo>
                    <a:cubicBezTo>
                      <a:pt x="514" y="401"/>
                      <a:pt x="514" y="400"/>
                      <a:pt x="515" y="398"/>
                    </a:cubicBezTo>
                    <a:cubicBezTo>
                      <a:pt x="515" y="396"/>
                      <a:pt x="516" y="389"/>
                      <a:pt x="516" y="388"/>
                    </a:cubicBezTo>
                    <a:cubicBezTo>
                      <a:pt x="517" y="387"/>
                      <a:pt x="518" y="389"/>
                      <a:pt x="519" y="390"/>
                    </a:cubicBezTo>
                    <a:cubicBezTo>
                      <a:pt x="520" y="391"/>
                      <a:pt x="520" y="390"/>
                      <a:pt x="521" y="390"/>
                    </a:cubicBezTo>
                    <a:cubicBezTo>
                      <a:pt x="522" y="390"/>
                      <a:pt x="523" y="392"/>
                      <a:pt x="524" y="394"/>
                    </a:cubicBezTo>
                    <a:cubicBezTo>
                      <a:pt x="525" y="395"/>
                      <a:pt x="525" y="394"/>
                      <a:pt x="526" y="394"/>
                    </a:cubicBezTo>
                    <a:cubicBezTo>
                      <a:pt x="526" y="394"/>
                      <a:pt x="527" y="394"/>
                      <a:pt x="527" y="394"/>
                    </a:cubicBezTo>
                    <a:cubicBezTo>
                      <a:pt x="527" y="394"/>
                      <a:pt x="527" y="394"/>
                      <a:pt x="527" y="394"/>
                    </a:cubicBezTo>
                    <a:cubicBezTo>
                      <a:pt x="527" y="395"/>
                      <a:pt x="527" y="395"/>
                      <a:pt x="527" y="395"/>
                    </a:cubicBezTo>
                    <a:cubicBezTo>
                      <a:pt x="527" y="395"/>
                      <a:pt x="528" y="395"/>
                      <a:pt x="528" y="396"/>
                    </a:cubicBezTo>
                    <a:cubicBezTo>
                      <a:pt x="528" y="396"/>
                      <a:pt x="528" y="396"/>
                      <a:pt x="528" y="396"/>
                    </a:cubicBezTo>
                    <a:cubicBezTo>
                      <a:pt x="528" y="396"/>
                      <a:pt x="528" y="397"/>
                      <a:pt x="529" y="397"/>
                    </a:cubicBezTo>
                    <a:cubicBezTo>
                      <a:pt x="529" y="397"/>
                      <a:pt x="529" y="397"/>
                      <a:pt x="529" y="397"/>
                    </a:cubicBezTo>
                    <a:cubicBezTo>
                      <a:pt x="529" y="398"/>
                      <a:pt x="529" y="398"/>
                      <a:pt x="530" y="398"/>
                    </a:cubicBezTo>
                    <a:cubicBezTo>
                      <a:pt x="530" y="399"/>
                      <a:pt x="530" y="399"/>
                      <a:pt x="530" y="399"/>
                    </a:cubicBezTo>
                    <a:cubicBezTo>
                      <a:pt x="531" y="401"/>
                      <a:pt x="533" y="398"/>
                      <a:pt x="535" y="400"/>
                    </a:cubicBezTo>
                    <a:cubicBezTo>
                      <a:pt x="535" y="400"/>
                      <a:pt x="535" y="400"/>
                      <a:pt x="536" y="401"/>
                    </a:cubicBezTo>
                    <a:cubicBezTo>
                      <a:pt x="536" y="401"/>
                      <a:pt x="536" y="401"/>
                      <a:pt x="536" y="401"/>
                    </a:cubicBezTo>
                    <a:cubicBezTo>
                      <a:pt x="536" y="401"/>
                      <a:pt x="536" y="401"/>
                      <a:pt x="536" y="402"/>
                    </a:cubicBezTo>
                    <a:cubicBezTo>
                      <a:pt x="536" y="402"/>
                      <a:pt x="537" y="402"/>
                      <a:pt x="537" y="402"/>
                    </a:cubicBezTo>
                    <a:cubicBezTo>
                      <a:pt x="537" y="402"/>
                      <a:pt x="538" y="402"/>
                      <a:pt x="538" y="403"/>
                    </a:cubicBezTo>
                    <a:cubicBezTo>
                      <a:pt x="538" y="403"/>
                      <a:pt x="539" y="403"/>
                      <a:pt x="539" y="404"/>
                    </a:cubicBezTo>
                    <a:cubicBezTo>
                      <a:pt x="540" y="404"/>
                      <a:pt x="538" y="409"/>
                      <a:pt x="539" y="410"/>
                    </a:cubicBezTo>
                    <a:cubicBezTo>
                      <a:pt x="540" y="411"/>
                      <a:pt x="542" y="408"/>
                      <a:pt x="542" y="407"/>
                    </a:cubicBezTo>
                    <a:cubicBezTo>
                      <a:pt x="542" y="406"/>
                      <a:pt x="545" y="406"/>
                      <a:pt x="545" y="406"/>
                    </a:cubicBezTo>
                    <a:cubicBezTo>
                      <a:pt x="546" y="405"/>
                      <a:pt x="546" y="403"/>
                      <a:pt x="546" y="402"/>
                    </a:cubicBezTo>
                    <a:cubicBezTo>
                      <a:pt x="547" y="400"/>
                      <a:pt x="548" y="401"/>
                      <a:pt x="550" y="401"/>
                    </a:cubicBezTo>
                    <a:cubicBezTo>
                      <a:pt x="551" y="401"/>
                      <a:pt x="554" y="398"/>
                      <a:pt x="555" y="397"/>
                    </a:cubicBezTo>
                    <a:cubicBezTo>
                      <a:pt x="556" y="395"/>
                      <a:pt x="556" y="389"/>
                      <a:pt x="555" y="388"/>
                    </a:cubicBezTo>
                    <a:cubicBezTo>
                      <a:pt x="555" y="386"/>
                      <a:pt x="553" y="381"/>
                      <a:pt x="552" y="380"/>
                    </a:cubicBezTo>
                    <a:cubicBezTo>
                      <a:pt x="551" y="378"/>
                      <a:pt x="547" y="375"/>
                      <a:pt x="545" y="374"/>
                    </a:cubicBezTo>
                    <a:cubicBezTo>
                      <a:pt x="544" y="374"/>
                      <a:pt x="543" y="372"/>
                      <a:pt x="541" y="369"/>
                    </a:cubicBezTo>
                    <a:cubicBezTo>
                      <a:pt x="539" y="367"/>
                      <a:pt x="539" y="367"/>
                      <a:pt x="537" y="365"/>
                    </a:cubicBezTo>
                    <a:cubicBezTo>
                      <a:pt x="535" y="364"/>
                      <a:pt x="536" y="364"/>
                      <a:pt x="536" y="362"/>
                    </a:cubicBezTo>
                    <a:cubicBezTo>
                      <a:pt x="536" y="361"/>
                      <a:pt x="536" y="360"/>
                      <a:pt x="536" y="359"/>
                    </a:cubicBezTo>
                    <a:cubicBezTo>
                      <a:pt x="537" y="359"/>
                      <a:pt x="537" y="358"/>
                      <a:pt x="538" y="357"/>
                    </a:cubicBezTo>
                    <a:cubicBezTo>
                      <a:pt x="538" y="356"/>
                      <a:pt x="538" y="356"/>
                      <a:pt x="539" y="356"/>
                    </a:cubicBezTo>
                    <a:cubicBezTo>
                      <a:pt x="539" y="356"/>
                      <a:pt x="539" y="356"/>
                      <a:pt x="539" y="356"/>
                    </a:cubicBezTo>
                    <a:cubicBezTo>
                      <a:pt x="539" y="356"/>
                      <a:pt x="539" y="356"/>
                      <a:pt x="539" y="355"/>
                    </a:cubicBezTo>
                    <a:cubicBezTo>
                      <a:pt x="539" y="355"/>
                      <a:pt x="540" y="355"/>
                      <a:pt x="540" y="355"/>
                    </a:cubicBezTo>
                    <a:cubicBezTo>
                      <a:pt x="540" y="355"/>
                      <a:pt x="540" y="355"/>
                      <a:pt x="540" y="355"/>
                    </a:cubicBezTo>
                    <a:cubicBezTo>
                      <a:pt x="540" y="355"/>
                      <a:pt x="540" y="355"/>
                      <a:pt x="541" y="355"/>
                    </a:cubicBezTo>
                    <a:cubicBezTo>
                      <a:pt x="541" y="355"/>
                      <a:pt x="541" y="355"/>
                      <a:pt x="541" y="354"/>
                    </a:cubicBezTo>
                    <a:cubicBezTo>
                      <a:pt x="541" y="354"/>
                      <a:pt x="541" y="354"/>
                      <a:pt x="542" y="354"/>
                    </a:cubicBezTo>
                    <a:cubicBezTo>
                      <a:pt x="542" y="354"/>
                      <a:pt x="543" y="354"/>
                      <a:pt x="544" y="353"/>
                    </a:cubicBezTo>
                    <a:cubicBezTo>
                      <a:pt x="544" y="353"/>
                      <a:pt x="544" y="353"/>
                      <a:pt x="544" y="353"/>
                    </a:cubicBezTo>
                    <a:cubicBezTo>
                      <a:pt x="544" y="353"/>
                      <a:pt x="544" y="353"/>
                      <a:pt x="544" y="353"/>
                    </a:cubicBezTo>
                    <a:cubicBezTo>
                      <a:pt x="544" y="353"/>
                      <a:pt x="545" y="353"/>
                      <a:pt x="545" y="353"/>
                    </a:cubicBezTo>
                    <a:cubicBezTo>
                      <a:pt x="546" y="352"/>
                      <a:pt x="546" y="354"/>
                      <a:pt x="547" y="354"/>
                    </a:cubicBezTo>
                    <a:cubicBezTo>
                      <a:pt x="548" y="354"/>
                      <a:pt x="549" y="353"/>
                      <a:pt x="550" y="353"/>
                    </a:cubicBezTo>
                    <a:cubicBezTo>
                      <a:pt x="551" y="353"/>
                      <a:pt x="551" y="353"/>
                      <a:pt x="551" y="355"/>
                    </a:cubicBezTo>
                    <a:cubicBezTo>
                      <a:pt x="551" y="357"/>
                      <a:pt x="554" y="357"/>
                      <a:pt x="554" y="356"/>
                    </a:cubicBezTo>
                    <a:cubicBezTo>
                      <a:pt x="554" y="355"/>
                      <a:pt x="554" y="355"/>
                      <a:pt x="555" y="354"/>
                    </a:cubicBezTo>
                    <a:cubicBezTo>
                      <a:pt x="556" y="353"/>
                      <a:pt x="558" y="353"/>
                      <a:pt x="560" y="353"/>
                    </a:cubicBezTo>
                    <a:cubicBezTo>
                      <a:pt x="562" y="353"/>
                      <a:pt x="566" y="351"/>
                      <a:pt x="566" y="351"/>
                    </a:cubicBezTo>
                    <a:cubicBezTo>
                      <a:pt x="567" y="350"/>
                      <a:pt x="566" y="349"/>
                      <a:pt x="566" y="348"/>
                    </a:cubicBezTo>
                    <a:cubicBezTo>
                      <a:pt x="566" y="348"/>
                      <a:pt x="568" y="349"/>
                      <a:pt x="569" y="349"/>
                    </a:cubicBezTo>
                    <a:cubicBezTo>
                      <a:pt x="571" y="349"/>
                      <a:pt x="571" y="347"/>
                      <a:pt x="572" y="347"/>
                    </a:cubicBezTo>
                    <a:cubicBezTo>
                      <a:pt x="572" y="346"/>
                      <a:pt x="574" y="347"/>
                      <a:pt x="575" y="347"/>
                    </a:cubicBezTo>
                    <a:cubicBezTo>
                      <a:pt x="577" y="347"/>
                      <a:pt x="578" y="346"/>
                      <a:pt x="578" y="345"/>
                    </a:cubicBezTo>
                    <a:cubicBezTo>
                      <a:pt x="578" y="345"/>
                      <a:pt x="579" y="344"/>
                      <a:pt x="580" y="344"/>
                    </a:cubicBezTo>
                    <a:cubicBezTo>
                      <a:pt x="581" y="344"/>
                      <a:pt x="583" y="342"/>
                      <a:pt x="584" y="341"/>
                    </a:cubicBezTo>
                    <a:cubicBezTo>
                      <a:pt x="584" y="340"/>
                      <a:pt x="584" y="339"/>
                      <a:pt x="585" y="339"/>
                    </a:cubicBezTo>
                    <a:cubicBezTo>
                      <a:pt x="587" y="338"/>
                      <a:pt x="586" y="337"/>
                      <a:pt x="586" y="336"/>
                    </a:cubicBezTo>
                    <a:cubicBezTo>
                      <a:pt x="586" y="336"/>
                      <a:pt x="588" y="335"/>
                      <a:pt x="589" y="334"/>
                    </a:cubicBezTo>
                    <a:cubicBezTo>
                      <a:pt x="590" y="333"/>
                      <a:pt x="589" y="332"/>
                      <a:pt x="589" y="332"/>
                    </a:cubicBezTo>
                    <a:cubicBezTo>
                      <a:pt x="590" y="331"/>
                      <a:pt x="590" y="327"/>
                      <a:pt x="590" y="326"/>
                    </a:cubicBezTo>
                    <a:cubicBezTo>
                      <a:pt x="590" y="325"/>
                      <a:pt x="592" y="324"/>
                      <a:pt x="594" y="323"/>
                    </a:cubicBezTo>
                    <a:cubicBezTo>
                      <a:pt x="595" y="323"/>
                      <a:pt x="595" y="323"/>
                      <a:pt x="595" y="321"/>
                    </a:cubicBezTo>
                    <a:cubicBezTo>
                      <a:pt x="595" y="320"/>
                      <a:pt x="596" y="319"/>
                      <a:pt x="596" y="318"/>
                    </a:cubicBezTo>
                    <a:cubicBezTo>
                      <a:pt x="597" y="318"/>
                      <a:pt x="596" y="316"/>
                      <a:pt x="595" y="315"/>
                    </a:cubicBezTo>
                    <a:cubicBezTo>
                      <a:pt x="595" y="315"/>
                      <a:pt x="592" y="315"/>
                      <a:pt x="591" y="314"/>
                    </a:cubicBezTo>
                    <a:cubicBezTo>
                      <a:pt x="590" y="313"/>
                      <a:pt x="594" y="310"/>
                      <a:pt x="594" y="310"/>
                    </a:cubicBezTo>
                    <a:cubicBezTo>
                      <a:pt x="594" y="309"/>
                      <a:pt x="592" y="308"/>
                      <a:pt x="592" y="307"/>
                    </a:cubicBezTo>
                    <a:cubicBezTo>
                      <a:pt x="591" y="307"/>
                      <a:pt x="592" y="307"/>
                      <a:pt x="592" y="307"/>
                    </a:cubicBezTo>
                    <a:cubicBezTo>
                      <a:pt x="593" y="306"/>
                      <a:pt x="591" y="303"/>
                      <a:pt x="589" y="303"/>
                    </a:cubicBezTo>
                    <a:cubicBezTo>
                      <a:pt x="588" y="302"/>
                      <a:pt x="586" y="300"/>
                      <a:pt x="585" y="299"/>
                    </a:cubicBezTo>
                    <a:cubicBezTo>
                      <a:pt x="584" y="297"/>
                      <a:pt x="582" y="294"/>
                      <a:pt x="580" y="293"/>
                    </a:cubicBezTo>
                    <a:cubicBezTo>
                      <a:pt x="579" y="292"/>
                      <a:pt x="579" y="291"/>
                      <a:pt x="580" y="290"/>
                    </a:cubicBezTo>
                    <a:cubicBezTo>
                      <a:pt x="580" y="289"/>
                      <a:pt x="582" y="287"/>
                      <a:pt x="582" y="286"/>
                    </a:cubicBezTo>
                    <a:cubicBezTo>
                      <a:pt x="582" y="285"/>
                      <a:pt x="583" y="284"/>
                      <a:pt x="585" y="284"/>
                    </a:cubicBezTo>
                    <a:cubicBezTo>
                      <a:pt x="586" y="284"/>
                      <a:pt x="589" y="283"/>
                      <a:pt x="591" y="283"/>
                    </a:cubicBezTo>
                    <a:cubicBezTo>
                      <a:pt x="593" y="282"/>
                      <a:pt x="592" y="281"/>
                      <a:pt x="590" y="281"/>
                    </a:cubicBezTo>
                    <a:cubicBezTo>
                      <a:pt x="588" y="281"/>
                      <a:pt x="585" y="280"/>
                      <a:pt x="584" y="279"/>
                    </a:cubicBezTo>
                    <a:cubicBezTo>
                      <a:pt x="582" y="279"/>
                      <a:pt x="579" y="281"/>
                      <a:pt x="578" y="282"/>
                    </a:cubicBezTo>
                    <a:cubicBezTo>
                      <a:pt x="577" y="282"/>
                      <a:pt x="575" y="281"/>
                      <a:pt x="574" y="279"/>
                    </a:cubicBezTo>
                    <a:cubicBezTo>
                      <a:pt x="573" y="277"/>
                      <a:pt x="570" y="276"/>
                      <a:pt x="569" y="274"/>
                    </a:cubicBezTo>
                    <a:cubicBezTo>
                      <a:pt x="568" y="273"/>
                      <a:pt x="567" y="273"/>
                      <a:pt x="569" y="272"/>
                    </a:cubicBezTo>
                    <a:cubicBezTo>
                      <a:pt x="571" y="272"/>
                      <a:pt x="573" y="272"/>
                      <a:pt x="574" y="272"/>
                    </a:cubicBezTo>
                    <a:cubicBezTo>
                      <a:pt x="576" y="271"/>
                      <a:pt x="574" y="270"/>
                      <a:pt x="575" y="268"/>
                    </a:cubicBezTo>
                    <a:cubicBezTo>
                      <a:pt x="576" y="267"/>
                      <a:pt x="581" y="264"/>
                      <a:pt x="581" y="264"/>
                    </a:cubicBezTo>
                    <a:cubicBezTo>
                      <a:pt x="582" y="263"/>
                      <a:pt x="583" y="263"/>
                      <a:pt x="583" y="263"/>
                    </a:cubicBezTo>
                    <a:cubicBezTo>
                      <a:pt x="584" y="263"/>
                      <a:pt x="585" y="264"/>
                      <a:pt x="585" y="265"/>
                    </a:cubicBezTo>
                    <a:cubicBezTo>
                      <a:pt x="586" y="266"/>
                      <a:pt x="584" y="268"/>
                      <a:pt x="584" y="268"/>
                    </a:cubicBezTo>
                    <a:cubicBezTo>
                      <a:pt x="583" y="269"/>
                      <a:pt x="584" y="269"/>
                      <a:pt x="584" y="270"/>
                    </a:cubicBezTo>
                    <a:cubicBezTo>
                      <a:pt x="585" y="272"/>
                      <a:pt x="584" y="272"/>
                      <a:pt x="585" y="273"/>
                    </a:cubicBezTo>
                    <a:cubicBezTo>
                      <a:pt x="586" y="273"/>
                      <a:pt x="590" y="270"/>
                      <a:pt x="592" y="269"/>
                    </a:cubicBezTo>
                    <a:cubicBezTo>
                      <a:pt x="592" y="269"/>
                      <a:pt x="593" y="269"/>
                      <a:pt x="593" y="269"/>
                    </a:cubicBezTo>
                    <a:cubicBezTo>
                      <a:pt x="593" y="269"/>
                      <a:pt x="593" y="269"/>
                      <a:pt x="593" y="269"/>
                    </a:cubicBezTo>
                    <a:cubicBezTo>
                      <a:pt x="594" y="269"/>
                      <a:pt x="594" y="269"/>
                      <a:pt x="594" y="269"/>
                    </a:cubicBezTo>
                    <a:cubicBezTo>
                      <a:pt x="594" y="269"/>
                      <a:pt x="594" y="269"/>
                      <a:pt x="594" y="269"/>
                    </a:cubicBezTo>
                    <a:cubicBezTo>
                      <a:pt x="595" y="269"/>
                      <a:pt x="595" y="269"/>
                      <a:pt x="595" y="269"/>
                    </a:cubicBezTo>
                    <a:cubicBezTo>
                      <a:pt x="595" y="269"/>
                      <a:pt x="595" y="269"/>
                      <a:pt x="595" y="269"/>
                    </a:cubicBezTo>
                    <a:cubicBezTo>
                      <a:pt x="595" y="269"/>
                      <a:pt x="595" y="269"/>
                      <a:pt x="595" y="269"/>
                    </a:cubicBezTo>
                    <a:cubicBezTo>
                      <a:pt x="595" y="269"/>
                      <a:pt x="595" y="269"/>
                      <a:pt x="595" y="269"/>
                    </a:cubicBezTo>
                    <a:cubicBezTo>
                      <a:pt x="595" y="269"/>
                      <a:pt x="596" y="269"/>
                      <a:pt x="596" y="269"/>
                    </a:cubicBezTo>
                    <a:cubicBezTo>
                      <a:pt x="596" y="269"/>
                      <a:pt x="596" y="269"/>
                      <a:pt x="596" y="269"/>
                    </a:cubicBezTo>
                    <a:cubicBezTo>
                      <a:pt x="597" y="270"/>
                      <a:pt x="598" y="270"/>
                      <a:pt x="599" y="270"/>
                    </a:cubicBezTo>
                    <a:cubicBezTo>
                      <a:pt x="600" y="270"/>
                      <a:pt x="599" y="272"/>
                      <a:pt x="599" y="273"/>
                    </a:cubicBezTo>
                    <a:cubicBezTo>
                      <a:pt x="600" y="274"/>
                      <a:pt x="598" y="276"/>
                      <a:pt x="598" y="277"/>
                    </a:cubicBezTo>
                    <a:cubicBezTo>
                      <a:pt x="598" y="277"/>
                      <a:pt x="598" y="277"/>
                      <a:pt x="598" y="277"/>
                    </a:cubicBezTo>
                    <a:cubicBezTo>
                      <a:pt x="599" y="277"/>
                      <a:pt x="599" y="277"/>
                      <a:pt x="599" y="277"/>
                    </a:cubicBezTo>
                    <a:cubicBezTo>
                      <a:pt x="599" y="277"/>
                      <a:pt x="599" y="277"/>
                      <a:pt x="599" y="277"/>
                    </a:cubicBezTo>
                    <a:cubicBezTo>
                      <a:pt x="599" y="277"/>
                      <a:pt x="599" y="278"/>
                      <a:pt x="600" y="278"/>
                    </a:cubicBezTo>
                    <a:cubicBezTo>
                      <a:pt x="600" y="278"/>
                      <a:pt x="600" y="278"/>
                      <a:pt x="600" y="278"/>
                    </a:cubicBezTo>
                    <a:cubicBezTo>
                      <a:pt x="601" y="278"/>
                      <a:pt x="601" y="278"/>
                      <a:pt x="601" y="278"/>
                    </a:cubicBezTo>
                    <a:cubicBezTo>
                      <a:pt x="601" y="278"/>
                      <a:pt x="602" y="278"/>
                      <a:pt x="602" y="278"/>
                    </a:cubicBezTo>
                    <a:cubicBezTo>
                      <a:pt x="602" y="278"/>
                      <a:pt x="602" y="278"/>
                      <a:pt x="602" y="278"/>
                    </a:cubicBezTo>
                    <a:cubicBezTo>
                      <a:pt x="603" y="278"/>
                      <a:pt x="604" y="279"/>
                      <a:pt x="605" y="279"/>
                    </a:cubicBezTo>
                    <a:cubicBezTo>
                      <a:pt x="605" y="279"/>
                      <a:pt x="605" y="279"/>
                      <a:pt x="606" y="279"/>
                    </a:cubicBezTo>
                    <a:cubicBezTo>
                      <a:pt x="606" y="279"/>
                      <a:pt x="606" y="279"/>
                      <a:pt x="606" y="279"/>
                    </a:cubicBezTo>
                    <a:cubicBezTo>
                      <a:pt x="606" y="279"/>
                      <a:pt x="606" y="279"/>
                      <a:pt x="606" y="279"/>
                    </a:cubicBezTo>
                    <a:cubicBezTo>
                      <a:pt x="607" y="279"/>
                      <a:pt x="608" y="282"/>
                      <a:pt x="608" y="282"/>
                    </a:cubicBezTo>
                    <a:cubicBezTo>
                      <a:pt x="608" y="283"/>
                      <a:pt x="607" y="282"/>
                      <a:pt x="606" y="282"/>
                    </a:cubicBezTo>
                    <a:cubicBezTo>
                      <a:pt x="605" y="283"/>
                      <a:pt x="608" y="286"/>
                      <a:pt x="608" y="287"/>
                    </a:cubicBezTo>
                    <a:cubicBezTo>
                      <a:pt x="609" y="288"/>
                      <a:pt x="608" y="290"/>
                      <a:pt x="608" y="291"/>
                    </a:cubicBezTo>
                    <a:cubicBezTo>
                      <a:pt x="608" y="293"/>
                      <a:pt x="609" y="295"/>
                      <a:pt x="610" y="295"/>
                    </a:cubicBezTo>
                    <a:cubicBezTo>
                      <a:pt x="611" y="295"/>
                      <a:pt x="613" y="293"/>
                      <a:pt x="614" y="293"/>
                    </a:cubicBezTo>
                    <a:cubicBezTo>
                      <a:pt x="614" y="292"/>
                      <a:pt x="616" y="293"/>
                      <a:pt x="617" y="293"/>
                    </a:cubicBezTo>
                    <a:cubicBezTo>
                      <a:pt x="618" y="293"/>
                      <a:pt x="619" y="291"/>
                      <a:pt x="620" y="290"/>
                    </a:cubicBezTo>
                    <a:cubicBezTo>
                      <a:pt x="620" y="288"/>
                      <a:pt x="619" y="286"/>
                      <a:pt x="618" y="285"/>
                    </a:cubicBezTo>
                    <a:cubicBezTo>
                      <a:pt x="618" y="283"/>
                      <a:pt x="617" y="280"/>
                      <a:pt x="616" y="278"/>
                    </a:cubicBezTo>
                    <a:cubicBezTo>
                      <a:pt x="616" y="278"/>
                      <a:pt x="616" y="278"/>
                      <a:pt x="616" y="278"/>
                    </a:cubicBezTo>
                    <a:cubicBezTo>
                      <a:pt x="616" y="278"/>
                      <a:pt x="616" y="278"/>
                      <a:pt x="616" y="278"/>
                    </a:cubicBezTo>
                    <a:cubicBezTo>
                      <a:pt x="615" y="276"/>
                      <a:pt x="613" y="275"/>
                      <a:pt x="612" y="273"/>
                    </a:cubicBezTo>
                    <a:cubicBezTo>
                      <a:pt x="612" y="273"/>
                      <a:pt x="612" y="273"/>
                      <a:pt x="611" y="273"/>
                    </a:cubicBezTo>
                    <a:cubicBezTo>
                      <a:pt x="611" y="273"/>
                      <a:pt x="611" y="273"/>
                      <a:pt x="610" y="272"/>
                    </a:cubicBezTo>
                    <a:cubicBezTo>
                      <a:pt x="607" y="271"/>
                      <a:pt x="608" y="270"/>
                      <a:pt x="608" y="269"/>
                    </a:cubicBezTo>
                    <a:cubicBezTo>
                      <a:pt x="609" y="268"/>
                      <a:pt x="611" y="268"/>
                      <a:pt x="612" y="267"/>
                    </a:cubicBezTo>
                    <a:cubicBezTo>
                      <a:pt x="613" y="266"/>
                      <a:pt x="615" y="262"/>
                      <a:pt x="615" y="261"/>
                    </a:cubicBezTo>
                    <a:cubicBezTo>
                      <a:pt x="616" y="260"/>
                      <a:pt x="617" y="256"/>
                      <a:pt x="617" y="256"/>
                    </a:cubicBezTo>
                    <a:cubicBezTo>
                      <a:pt x="617" y="256"/>
                      <a:pt x="617" y="255"/>
                      <a:pt x="617" y="255"/>
                    </a:cubicBezTo>
                    <a:cubicBezTo>
                      <a:pt x="618" y="255"/>
                      <a:pt x="619" y="255"/>
                      <a:pt x="620" y="254"/>
                    </a:cubicBezTo>
                    <a:cubicBezTo>
                      <a:pt x="620" y="254"/>
                      <a:pt x="620" y="254"/>
                      <a:pt x="620" y="254"/>
                    </a:cubicBezTo>
                    <a:cubicBezTo>
                      <a:pt x="620" y="254"/>
                      <a:pt x="620" y="254"/>
                      <a:pt x="620" y="254"/>
                    </a:cubicBezTo>
                    <a:cubicBezTo>
                      <a:pt x="621" y="254"/>
                      <a:pt x="621" y="252"/>
                      <a:pt x="622" y="251"/>
                    </a:cubicBezTo>
                    <a:cubicBezTo>
                      <a:pt x="622" y="251"/>
                      <a:pt x="624" y="253"/>
                      <a:pt x="625" y="254"/>
                    </a:cubicBezTo>
                    <a:cubicBezTo>
                      <a:pt x="627" y="255"/>
                      <a:pt x="631" y="253"/>
                      <a:pt x="632" y="253"/>
                    </a:cubicBezTo>
                    <a:cubicBezTo>
                      <a:pt x="633" y="252"/>
                      <a:pt x="635" y="249"/>
                      <a:pt x="636" y="248"/>
                    </a:cubicBezTo>
                    <a:cubicBezTo>
                      <a:pt x="636" y="247"/>
                      <a:pt x="638" y="245"/>
                      <a:pt x="638" y="244"/>
                    </a:cubicBezTo>
                    <a:cubicBezTo>
                      <a:pt x="639" y="243"/>
                      <a:pt x="640" y="242"/>
                      <a:pt x="642" y="241"/>
                    </a:cubicBezTo>
                    <a:cubicBezTo>
                      <a:pt x="643" y="240"/>
                      <a:pt x="644" y="236"/>
                      <a:pt x="644" y="235"/>
                    </a:cubicBezTo>
                    <a:cubicBezTo>
                      <a:pt x="644" y="234"/>
                      <a:pt x="646" y="231"/>
                      <a:pt x="647" y="229"/>
                    </a:cubicBezTo>
                    <a:cubicBezTo>
                      <a:pt x="647" y="227"/>
                      <a:pt x="648" y="227"/>
                      <a:pt x="649" y="226"/>
                    </a:cubicBezTo>
                    <a:cubicBezTo>
                      <a:pt x="650" y="225"/>
                      <a:pt x="648" y="219"/>
                      <a:pt x="648" y="216"/>
                    </a:cubicBezTo>
                    <a:cubicBezTo>
                      <a:pt x="648" y="213"/>
                      <a:pt x="647" y="212"/>
                      <a:pt x="647" y="210"/>
                    </a:cubicBezTo>
                    <a:cubicBezTo>
                      <a:pt x="647" y="208"/>
                      <a:pt x="649" y="205"/>
                      <a:pt x="649" y="204"/>
                    </a:cubicBezTo>
                    <a:cubicBezTo>
                      <a:pt x="649" y="203"/>
                      <a:pt x="647" y="202"/>
                      <a:pt x="647" y="202"/>
                    </a:cubicBezTo>
                    <a:cubicBezTo>
                      <a:pt x="646" y="203"/>
                      <a:pt x="645" y="199"/>
                      <a:pt x="644" y="198"/>
                    </a:cubicBezTo>
                    <a:cubicBezTo>
                      <a:pt x="643" y="198"/>
                      <a:pt x="644" y="198"/>
                      <a:pt x="645" y="197"/>
                    </a:cubicBezTo>
                    <a:cubicBezTo>
                      <a:pt x="645" y="197"/>
                      <a:pt x="642" y="195"/>
                      <a:pt x="640" y="195"/>
                    </a:cubicBezTo>
                    <a:cubicBezTo>
                      <a:pt x="639" y="194"/>
                      <a:pt x="639" y="192"/>
                      <a:pt x="638" y="192"/>
                    </a:cubicBezTo>
                    <a:cubicBezTo>
                      <a:pt x="636" y="191"/>
                      <a:pt x="633" y="190"/>
                      <a:pt x="632" y="190"/>
                    </a:cubicBezTo>
                    <a:cubicBezTo>
                      <a:pt x="631" y="190"/>
                      <a:pt x="634" y="193"/>
                      <a:pt x="633" y="193"/>
                    </a:cubicBezTo>
                    <a:cubicBezTo>
                      <a:pt x="632" y="193"/>
                      <a:pt x="631" y="194"/>
                      <a:pt x="629" y="194"/>
                    </a:cubicBezTo>
                    <a:cubicBezTo>
                      <a:pt x="627" y="194"/>
                      <a:pt x="629" y="193"/>
                      <a:pt x="629" y="193"/>
                    </a:cubicBezTo>
                    <a:cubicBezTo>
                      <a:pt x="629" y="192"/>
                      <a:pt x="626" y="193"/>
                      <a:pt x="625" y="193"/>
                    </a:cubicBezTo>
                    <a:cubicBezTo>
                      <a:pt x="624" y="193"/>
                      <a:pt x="626" y="191"/>
                      <a:pt x="625" y="191"/>
                    </a:cubicBezTo>
                    <a:cubicBezTo>
                      <a:pt x="625" y="190"/>
                      <a:pt x="624" y="190"/>
                      <a:pt x="624" y="191"/>
                    </a:cubicBezTo>
                    <a:cubicBezTo>
                      <a:pt x="623" y="191"/>
                      <a:pt x="620" y="189"/>
                      <a:pt x="619" y="189"/>
                    </a:cubicBezTo>
                    <a:cubicBezTo>
                      <a:pt x="618" y="190"/>
                      <a:pt x="617" y="188"/>
                      <a:pt x="619" y="187"/>
                    </a:cubicBezTo>
                    <a:cubicBezTo>
                      <a:pt x="622" y="185"/>
                      <a:pt x="627" y="180"/>
                      <a:pt x="627" y="179"/>
                    </a:cubicBezTo>
                    <a:cubicBezTo>
                      <a:pt x="627" y="177"/>
                      <a:pt x="631" y="175"/>
                      <a:pt x="632" y="174"/>
                    </a:cubicBezTo>
                    <a:cubicBezTo>
                      <a:pt x="633" y="173"/>
                      <a:pt x="634" y="170"/>
                      <a:pt x="636" y="169"/>
                    </a:cubicBezTo>
                    <a:cubicBezTo>
                      <a:pt x="637" y="167"/>
                      <a:pt x="636" y="166"/>
                      <a:pt x="639" y="163"/>
                    </a:cubicBezTo>
                    <a:cubicBezTo>
                      <a:pt x="642" y="160"/>
                      <a:pt x="651" y="161"/>
                      <a:pt x="652" y="162"/>
                    </a:cubicBezTo>
                    <a:cubicBezTo>
                      <a:pt x="654" y="162"/>
                      <a:pt x="657" y="162"/>
                      <a:pt x="659" y="162"/>
                    </a:cubicBezTo>
                    <a:cubicBezTo>
                      <a:pt x="660" y="162"/>
                      <a:pt x="664" y="164"/>
                      <a:pt x="665" y="163"/>
                    </a:cubicBezTo>
                    <a:cubicBezTo>
                      <a:pt x="666" y="162"/>
                      <a:pt x="665" y="162"/>
                      <a:pt x="663" y="162"/>
                    </a:cubicBezTo>
                    <a:cubicBezTo>
                      <a:pt x="661" y="161"/>
                      <a:pt x="664" y="160"/>
                      <a:pt x="665" y="160"/>
                    </a:cubicBezTo>
                    <a:cubicBezTo>
                      <a:pt x="666" y="160"/>
                      <a:pt x="666" y="160"/>
                      <a:pt x="665" y="159"/>
                    </a:cubicBezTo>
                    <a:cubicBezTo>
                      <a:pt x="664" y="159"/>
                      <a:pt x="668" y="159"/>
                      <a:pt x="669" y="159"/>
                    </a:cubicBezTo>
                    <a:cubicBezTo>
                      <a:pt x="670" y="159"/>
                      <a:pt x="670" y="160"/>
                      <a:pt x="670" y="160"/>
                    </a:cubicBezTo>
                    <a:cubicBezTo>
                      <a:pt x="671" y="161"/>
                      <a:pt x="672" y="159"/>
                      <a:pt x="672" y="159"/>
                    </a:cubicBezTo>
                    <a:cubicBezTo>
                      <a:pt x="673" y="159"/>
                      <a:pt x="673" y="161"/>
                      <a:pt x="673" y="161"/>
                    </a:cubicBezTo>
                    <a:cubicBezTo>
                      <a:pt x="673" y="162"/>
                      <a:pt x="674" y="162"/>
                      <a:pt x="676" y="163"/>
                    </a:cubicBezTo>
                    <a:cubicBezTo>
                      <a:pt x="677" y="164"/>
                      <a:pt x="674" y="164"/>
                      <a:pt x="674" y="164"/>
                    </a:cubicBezTo>
                    <a:cubicBezTo>
                      <a:pt x="673" y="164"/>
                      <a:pt x="675" y="166"/>
                      <a:pt x="676" y="166"/>
                    </a:cubicBezTo>
                    <a:cubicBezTo>
                      <a:pt x="676" y="166"/>
                      <a:pt x="680" y="165"/>
                      <a:pt x="681" y="164"/>
                    </a:cubicBezTo>
                    <a:cubicBezTo>
                      <a:pt x="682" y="163"/>
                      <a:pt x="682" y="163"/>
                      <a:pt x="684" y="164"/>
                    </a:cubicBezTo>
                    <a:cubicBezTo>
                      <a:pt x="685" y="164"/>
                      <a:pt x="685" y="164"/>
                      <a:pt x="686" y="164"/>
                    </a:cubicBezTo>
                    <a:cubicBezTo>
                      <a:pt x="686" y="164"/>
                      <a:pt x="687" y="164"/>
                      <a:pt x="688" y="164"/>
                    </a:cubicBezTo>
                    <a:cubicBezTo>
                      <a:pt x="689" y="164"/>
                      <a:pt x="689" y="163"/>
                      <a:pt x="691" y="163"/>
                    </a:cubicBezTo>
                    <a:cubicBezTo>
                      <a:pt x="692" y="163"/>
                      <a:pt x="692" y="162"/>
                      <a:pt x="692" y="161"/>
                    </a:cubicBezTo>
                    <a:cubicBezTo>
                      <a:pt x="691" y="160"/>
                      <a:pt x="688" y="161"/>
                      <a:pt x="687" y="161"/>
                    </a:cubicBezTo>
                    <a:cubicBezTo>
                      <a:pt x="686" y="161"/>
                      <a:pt x="686" y="160"/>
                      <a:pt x="687" y="160"/>
                    </a:cubicBezTo>
                    <a:cubicBezTo>
                      <a:pt x="688" y="159"/>
                      <a:pt x="689" y="157"/>
                      <a:pt x="689" y="156"/>
                    </a:cubicBezTo>
                    <a:cubicBezTo>
                      <a:pt x="690" y="156"/>
                      <a:pt x="691" y="155"/>
                      <a:pt x="692" y="155"/>
                    </a:cubicBezTo>
                    <a:cubicBezTo>
                      <a:pt x="693" y="154"/>
                      <a:pt x="693" y="149"/>
                      <a:pt x="694" y="147"/>
                    </a:cubicBezTo>
                    <a:cubicBezTo>
                      <a:pt x="695" y="146"/>
                      <a:pt x="699" y="145"/>
                      <a:pt x="699" y="145"/>
                    </a:cubicBezTo>
                    <a:cubicBezTo>
                      <a:pt x="700" y="144"/>
                      <a:pt x="701" y="145"/>
                      <a:pt x="702" y="145"/>
                    </a:cubicBezTo>
                    <a:cubicBezTo>
                      <a:pt x="703" y="144"/>
                      <a:pt x="703" y="142"/>
                      <a:pt x="704" y="142"/>
                    </a:cubicBezTo>
                    <a:cubicBezTo>
                      <a:pt x="705" y="141"/>
                      <a:pt x="703" y="145"/>
                      <a:pt x="704" y="146"/>
                    </a:cubicBezTo>
                    <a:cubicBezTo>
                      <a:pt x="704" y="147"/>
                      <a:pt x="702" y="148"/>
                      <a:pt x="703" y="149"/>
                    </a:cubicBezTo>
                    <a:cubicBezTo>
                      <a:pt x="703" y="150"/>
                      <a:pt x="705" y="151"/>
                      <a:pt x="706" y="151"/>
                    </a:cubicBezTo>
                    <a:cubicBezTo>
                      <a:pt x="707" y="152"/>
                      <a:pt x="707" y="151"/>
                      <a:pt x="707" y="150"/>
                    </a:cubicBezTo>
                    <a:cubicBezTo>
                      <a:pt x="708" y="149"/>
                      <a:pt x="710" y="146"/>
                      <a:pt x="711" y="146"/>
                    </a:cubicBezTo>
                    <a:cubicBezTo>
                      <a:pt x="711" y="145"/>
                      <a:pt x="710" y="144"/>
                      <a:pt x="709" y="142"/>
                    </a:cubicBezTo>
                    <a:cubicBezTo>
                      <a:pt x="708" y="141"/>
                      <a:pt x="709" y="140"/>
                      <a:pt x="710" y="140"/>
                    </a:cubicBezTo>
                    <a:cubicBezTo>
                      <a:pt x="711" y="140"/>
                      <a:pt x="712" y="139"/>
                      <a:pt x="712" y="139"/>
                    </a:cubicBezTo>
                    <a:cubicBezTo>
                      <a:pt x="713" y="138"/>
                      <a:pt x="713" y="140"/>
                      <a:pt x="713" y="141"/>
                    </a:cubicBezTo>
                    <a:cubicBezTo>
                      <a:pt x="714" y="141"/>
                      <a:pt x="714" y="141"/>
                      <a:pt x="713" y="142"/>
                    </a:cubicBezTo>
                    <a:cubicBezTo>
                      <a:pt x="712" y="143"/>
                      <a:pt x="713" y="146"/>
                      <a:pt x="713" y="147"/>
                    </a:cubicBezTo>
                    <a:cubicBezTo>
                      <a:pt x="713" y="147"/>
                      <a:pt x="714" y="148"/>
                      <a:pt x="714" y="149"/>
                    </a:cubicBezTo>
                    <a:cubicBezTo>
                      <a:pt x="715" y="149"/>
                      <a:pt x="714" y="150"/>
                      <a:pt x="713" y="150"/>
                    </a:cubicBezTo>
                    <a:cubicBezTo>
                      <a:pt x="713" y="151"/>
                      <a:pt x="714" y="151"/>
                      <a:pt x="715" y="151"/>
                    </a:cubicBezTo>
                    <a:cubicBezTo>
                      <a:pt x="715" y="152"/>
                      <a:pt x="712" y="154"/>
                      <a:pt x="712" y="155"/>
                    </a:cubicBezTo>
                    <a:cubicBezTo>
                      <a:pt x="712" y="156"/>
                      <a:pt x="711" y="157"/>
                      <a:pt x="710" y="158"/>
                    </a:cubicBezTo>
                    <a:cubicBezTo>
                      <a:pt x="709" y="158"/>
                      <a:pt x="706" y="162"/>
                      <a:pt x="705" y="163"/>
                    </a:cubicBezTo>
                    <a:cubicBezTo>
                      <a:pt x="704" y="164"/>
                      <a:pt x="703" y="169"/>
                      <a:pt x="703" y="170"/>
                    </a:cubicBezTo>
                    <a:cubicBezTo>
                      <a:pt x="702" y="170"/>
                      <a:pt x="700" y="171"/>
                      <a:pt x="699" y="171"/>
                    </a:cubicBezTo>
                    <a:cubicBezTo>
                      <a:pt x="698" y="171"/>
                      <a:pt x="699" y="172"/>
                      <a:pt x="699" y="173"/>
                    </a:cubicBezTo>
                    <a:cubicBezTo>
                      <a:pt x="699" y="175"/>
                      <a:pt x="696" y="179"/>
                      <a:pt x="696" y="180"/>
                    </a:cubicBezTo>
                    <a:cubicBezTo>
                      <a:pt x="695" y="181"/>
                      <a:pt x="697" y="187"/>
                      <a:pt x="699" y="190"/>
                    </a:cubicBezTo>
                    <a:cubicBezTo>
                      <a:pt x="700" y="192"/>
                      <a:pt x="701" y="196"/>
                      <a:pt x="702" y="198"/>
                    </a:cubicBezTo>
                    <a:cubicBezTo>
                      <a:pt x="703" y="201"/>
                      <a:pt x="705" y="202"/>
                      <a:pt x="705" y="203"/>
                    </a:cubicBezTo>
                    <a:cubicBezTo>
                      <a:pt x="706" y="203"/>
                      <a:pt x="707" y="205"/>
                      <a:pt x="708" y="206"/>
                    </a:cubicBezTo>
                    <a:cubicBezTo>
                      <a:pt x="709" y="207"/>
                      <a:pt x="709" y="210"/>
                      <a:pt x="711" y="211"/>
                    </a:cubicBezTo>
                    <a:cubicBezTo>
                      <a:pt x="713" y="213"/>
                      <a:pt x="712" y="209"/>
                      <a:pt x="713" y="208"/>
                    </a:cubicBezTo>
                    <a:cubicBezTo>
                      <a:pt x="714" y="208"/>
                      <a:pt x="715" y="205"/>
                      <a:pt x="715" y="204"/>
                    </a:cubicBezTo>
                    <a:cubicBezTo>
                      <a:pt x="715" y="203"/>
                      <a:pt x="713" y="203"/>
                      <a:pt x="714" y="203"/>
                    </a:cubicBezTo>
                    <a:cubicBezTo>
                      <a:pt x="714" y="202"/>
                      <a:pt x="713" y="201"/>
                      <a:pt x="713" y="201"/>
                    </a:cubicBezTo>
                    <a:cubicBezTo>
                      <a:pt x="712" y="200"/>
                      <a:pt x="713" y="198"/>
                      <a:pt x="714" y="198"/>
                    </a:cubicBezTo>
                    <a:cubicBezTo>
                      <a:pt x="715" y="197"/>
                      <a:pt x="717" y="198"/>
                      <a:pt x="717" y="198"/>
                    </a:cubicBezTo>
                    <a:cubicBezTo>
                      <a:pt x="718" y="198"/>
                      <a:pt x="715" y="195"/>
                      <a:pt x="715" y="194"/>
                    </a:cubicBezTo>
                    <a:cubicBezTo>
                      <a:pt x="716" y="192"/>
                      <a:pt x="717" y="192"/>
                      <a:pt x="717" y="191"/>
                    </a:cubicBezTo>
                    <a:cubicBezTo>
                      <a:pt x="718" y="190"/>
                      <a:pt x="720" y="189"/>
                      <a:pt x="721" y="189"/>
                    </a:cubicBezTo>
                    <a:cubicBezTo>
                      <a:pt x="722" y="189"/>
                      <a:pt x="723" y="189"/>
                      <a:pt x="723" y="188"/>
                    </a:cubicBezTo>
                    <a:cubicBezTo>
                      <a:pt x="724" y="187"/>
                      <a:pt x="723" y="186"/>
                      <a:pt x="722" y="186"/>
                    </a:cubicBezTo>
                    <a:cubicBezTo>
                      <a:pt x="721" y="186"/>
                      <a:pt x="721" y="185"/>
                      <a:pt x="722" y="184"/>
                    </a:cubicBezTo>
                    <a:cubicBezTo>
                      <a:pt x="722" y="184"/>
                      <a:pt x="722" y="183"/>
                      <a:pt x="721" y="182"/>
                    </a:cubicBezTo>
                    <a:cubicBezTo>
                      <a:pt x="721" y="182"/>
                      <a:pt x="722" y="181"/>
                      <a:pt x="723" y="180"/>
                    </a:cubicBezTo>
                    <a:cubicBezTo>
                      <a:pt x="724" y="180"/>
                      <a:pt x="725" y="181"/>
                      <a:pt x="726" y="181"/>
                    </a:cubicBezTo>
                    <a:cubicBezTo>
                      <a:pt x="726" y="180"/>
                      <a:pt x="726" y="179"/>
                      <a:pt x="726" y="178"/>
                    </a:cubicBezTo>
                    <a:cubicBezTo>
                      <a:pt x="726" y="177"/>
                      <a:pt x="724" y="177"/>
                      <a:pt x="723" y="177"/>
                    </a:cubicBezTo>
                    <a:cubicBezTo>
                      <a:pt x="722" y="177"/>
                      <a:pt x="721" y="176"/>
                      <a:pt x="721" y="174"/>
                    </a:cubicBezTo>
                    <a:cubicBezTo>
                      <a:pt x="720" y="173"/>
                      <a:pt x="722" y="172"/>
                      <a:pt x="722" y="172"/>
                    </a:cubicBezTo>
                    <a:cubicBezTo>
                      <a:pt x="723" y="171"/>
                      <a:pt x="721" y="169"/>
                      <a:pt x="720" y="169"/>
                    </a:cubicBezTo>
                    <a:cubicBezTo>
                      <a:pt x="719" y="170"/>
                      <a:pt x="718" y="169"/>
                      <a:pt x="719" y="168"/>
                    </a:cubicBezTo>
                    <a:cubicBezTo>
                      <a:pt x="719" y="168"/>
                      <a:pt x="718" y="166"/>
                      <a:pt x="718" y="165"/>
                    </a:cubicBezTo>
                    <a:cubicBezTo>
                      <a:pt x="718" y="164"/>
                      <a:pt x="719" y="161"/>
                      <a:pt x="720" y="161"/>
                    </a:cubicBezTo>
                    <a:cubicBezTo>
                      <a:pt x="721" y="160"/>
                      <a:pt x="721" y="159"/>
                      <a:pt x="720" y="158"/>
                    </a:cubicBezTo>
                    <a:cubicBezTo>
                      <a:pt x="720" y="157"/>
                      <a:pt x="721" y="157"/>
                      <a:pt x="722" y="157"/>
                    </a:cubicBezTo>
                    <a:cubicBezTo>
                      <a:pt x="723" y="156"/>
                      <a:pt x="723" y="157"/>
                      <a:pt x="724" y="157"/>
                    </a:cubicBezTo>
                    <a:cubicBezTo>
                      <a:pt x="725" y="157"/>
                      <a:pt x="724" y="157"/>
                      <a:pt x="725" y="156"/>
                    </a:cubicBezTo>
                    <a:cubicBezTo>
                      <a:pt x="725" y="155"/>
                      <a:pt x="727" y="154"/>
                      <a:pt x="728" y="154"/>
                    </a:cubicBezTo>
                    <a:cubicBezTo>
                      <a:pt x="729" y="154"/>
                      <a:pt x="728" y="156"/>
                      <a:pt x="729" y="156"/>
                    </a:cubicBezTo>
                    <a:cubicBezTo>
                      <a:pt x="730" y="157"/>
                      <a:pt x="731" y="154"/>
                      <a:pt x="732" y="154"/>
                    </a:cubicBezTo>
                    <a:cubicBezTo>
                      <a:pt x="733" y="153"/>
                      <a:pt x="733" y="153"/>
                      <a:pt x="733" y="152"/>
                    </a:cubicBezTo>
                    <a:cubicBezTo>
                      <a:pt x="733" y="152"/>
                      <a:pt x="735" y="151"/>
                      <a:pt x="736" y="151"/>
                    </a:cubicBezTo>
                    <a:cubicBezTo>
                      <a:pt x="738" y="152"/>
                      <a:pt x="739" y="154"/>
                      <a:pt x="739" y="155"/>
                    </a:cubicBezTo>
                    <a:cubicBezTo>
                      <a:pt x="740" y="156"/>
                      <a:pt x="741" y="155"/>
                      <a:pt x="741" y="154"/>
                    </a:cubicBezTo>
                    <a:cubicBezTo>
                      <a:pt x="742" y="153"/>
                      <a:pt x="742" y="152"/>
                      <a:pt x="742" y="152"/>
                    </a:cubicBezTo>
                    <a:cubicBezTo>
                      <a:pt x="743" y="151"/>
                      <a:pt x="744" y="151"/>
                      <a:pt x="745" y="151"/>
                    </a:cubicBezTo>
                    <a:cubicBezTo>
                      <a:pt x="745" y="151"/>
                      <a:pt x="744" y="149"/>
                      <a:pt x="744" y="149"/>
                    </a:cubicBezTo>
                    <a:cubicBezTo>
                      <a:pt x="744" y="148"/>
                      <a:pt x="746" y="149"/>
                      <a:pt x="746" y="149"/>
                    </a:cubicBezTo>
                    <a:cubicBezTo>
                      <a:pt x="747" y="148"/>
                      <a:pt x="745" y="147"/>
                      <a:pt x="745" y="147"/>
                    </a:cubicBezTo>
                    <a:cubicBezTo>
                      <a:pt x="745" y="146"/>
                      <a:pt x="746" y="147"/>
                      <a:pt x="746" y="147"/>
                    </a:cubicBezTo>
                    <a:cubicBezTo>
                      <a:pt x="747" y="147"/>
                      <a:pt x="748" y="146"/>
                      <a:pt x="748" y="145"/>
                    </a:cubicBezTo>
                    <a:cubicBezTo>
                      <a:pt x="748" y="145"/>
                      <a:pt x="749" y="146"/>
                      <a:pt x="750" y="146"/>
                    </a:cubicBezTo>
                    <a:cubicBezTo>
                      <a:pt x="750" y="146"/>
                      <a:pt x="751" y="143"/>
                      <a:pt x="754" y="140"/>
                    </a:cubicBezTo>
                    <a:cubicBezTo>
                      <a:pt x="758" y="137"/>
                      <a:pt x="763" y="137"/>
                      <a:pt x="764" y="137"/>
                    </a:cubicBezTo>
                    <a:cubicBezTo>
                      <a:pt x="765" y="137"/>
                      <a:pt x="765" y="137"/>
                      <a:pt x="767" y="138"/>
                    </a:cubicBezTo>
                    <a:cubicBezTo>
                      <a:pt x="769" y="138"/>
                      <a:pt x="769" y="137"/>
                      <a:pt x="770" y="137"/>
                    </a:cubicBezTo>
                    <a:cubicBezTo>
                      <a:pt x="770" y="137"/>
                      <a:pt x="770" y="135"/>
                      <a:pt x="770" y="135"/>
                    </a:cubicBezTo>
                    <a:cubicBezTo>
                      <a:pt x="770" y="134"/>
                      <a:pt x="768" y="132"/>
                      <a:pt x="767" y="132"/>
                    </a:cubicBezTo>
                    <a:cubicBezTo>
                      <a:pt x="766" y="132"/>
                      <a:pt x="766" y="130"/>
                      <a:pt x="764" y="130"/>
                    </a:cubicBezTo>
                    <a:cubicBezTo>
                      <a:pt x="763" y="129"/>
                      <a:pt x="763" y="128"/>
                      <a:pt x="763" y="128"/>
                    </a:cubicBezTo>
                    <a:cubicBezTo>
                      <a:pt x="762" y="127"/>
                      <a:pt x="762" y="127"/>
                      <a:pt x="762" y="128"/>
                    </a:cubicBezTo>
                    <a:cubicBezTo>
                      <a:pt x="761" y="129"/>
                      <a:pt x="762" y="129"/>
                      <a:pt x="759" y="128"/>
                    </a:cubicBezTo>
                    <a:cubicBezTo>
                      <a:pt x="756" y="128"/>
                      <a:pt x="757" y="125"/>
                      <a:pt x="757" y="124"/>
                    </a:cubicBezTo>
                    <a:cubicBezTo>
                      <a:pt x="757" y="123"/>
                      <a:pt x="757" y="122"/>
                      <a:pt x="755" y="122"/>
                    </a:cubicBezTo>
                    <a:cubicBezTo>
                      <a:pt x="753" y="122"/>
                      <a:pt x="754" y="121"/>
                      <a:pt x="755" y="121"/>
                    </a:cubicBezTo>
                    <a:cubicBezTo>
                      <a:pt x="756" y="121"/>
                      <a:pt x="758" y="121"/>
                      <a:pt x="759" y="121"/>
                    </a:cubicBezTo>
                    <a:cubicBezTo>
                      <a:pt x="760" y="121"/>
                      <a:pt x="761" y="122"/>
                      <a:pt x="762" y="122"/>
                    </a:cubicBezTo>
                    <a:cubicBezTo>
                      <a:pt x="763" y="122"/>
                      <a:pt x="765" y="121"/>
                      <a:pt x="767" y="120"/>
                    </a:cubicBezTo>
                    <a:cubicBezTo>
                      <a:pt x="768" y="119"/>
                      <a:pt x="768" y="117"/>
                      <a:pt x="768" y="116"/>
                    </a:cubicBezTo>
                    <a:cubicBezTo>
                      <a:pt x="767" y="116"/>
                      <a:pt x="767" y="115"/>
                      <a:pt x="766" y="115"/>
                    </a:cubicBezTo>
                    <a:cubicBezTo>
                      <a:pt x="766" y="115"/>
                      <a:pt x="766" y="111"/>
                      <a:pt x="766" y="111"/>
                    </a:cubicBezTo>
                    <a:cubicBezTo>
                      <a:pt x="766" y="110"/>
                      <a:pt x="767" y="111"/>
                      <a:pt x="768" y="111"/>
                    </a:cubicBezTo>
                    <a:cubicBezTo>
                      <a:pt x="768" y="112"/>
                      <a:pt x="769" y="112"/>
                      <a:pt x="768" y="113"/>
                    </a:cubicBezTo>
                    <a:cubicBezTo>
                      <a:pt x="768" y="113"/>
                      <a:pt x="769" y="114"/>
                      <a:pt x="769" y="115"/>
                    </a:cubicBezTo>
                    <a:cubicBezTo>
                      <a:pt x="770" y="115"/>
                      <a:pt x="770" y="116"/>
                      <a:pt x="772" y="116"/>
                    </a:cubicBezTo>
                    <a:cubicBezTo>
                      <a:pt x="773" y="117"/>
                      <a:pt x="778" y="117"/>
                      <a:pt x="779" y="117"/>
                    </a:cubicBezTo>
                    <a:cubicBezTo>
                      <a:pt x="780" y="117"/>
                      <a:pt x="783" y="119"/>
                      <a:pt x="782" y="120"/>
                    </a:cubicBezTo>
                    <a:cubicBezTo>
                      <a:pt x="781" y="120"/>
                      <a:pt x="783" y="122"/>
                      <a:pt x="784" y="122"/>
                    </a:cubicBezTo>
                    <a:cubicBezTo>
                      <a:pt x="785" y="122"/>
                      <a:pt x="788" y="122"/>
                      <a:pt x="790" y="123"/>
                    </a:cubicBezTo>
                    <a:cubicBezTo>
                      <a:pt x="791" y="123"/>
                      <a:pt x="792" y="125"/>
                      <a:pt x="794" y="125"/>
                    </a:cubicBezTo>
                    <a:cubicBezTo>
                      <a:pt x="795" y="125"/>
                      <a:pt x="797" y="124"/>
                      <a:pt x="797" y="123"/>
                    </a:cubicBezTo>
                    <a:cubicBezTo>
                      <a:pt x="797" y="123"/>
                      <a:pt x="795" y="122"/>
                      <a:pt x="795" y="123"/>
                    </a:cubicBezTo>
                    <a:cubicBezTo>
                      <a:pt x="794" y="123"/>
                      <a:pt x="794" y="122"/>
                      <a:pt x="793" y="122"/>
                    </a:cubicBezTo>
                    <a:cubicBezTo>
                      <a:pt x="793" y="121"/>
                      <a:pt x="794" y="121"/>
                      <a:pt x="795" y="121"/>
                    </a:cubicBezTo>
                    <a:cubicBezTo>
                      <a:pt x="796" y="120"/>
                      <a:pt x="795" y="119"/>
                      <a:pt x="794" y="118"/>
                    </a:cubicBezTo>
                    <a:cubicBezTo>
                      <a:pt x="794" y="117"/>
                      <a:pt x="793" y="116"/>
                      <a:pt x="793" y="116"/>
                    </a:cubicBezTo>
                    <a:cubicBezTo>
                      <a:pt x="794" y="116"/>
                      <a:pt x="796" y="116"/>
                      <a:pt x="797" y="116"/>
                    </a:cubicBezTo>
                    <a:cubicBezTo>
                      <a:pt x="799" y="116"/>
                      <a:pt x="797" y="115"/>
                      <a:pt x="797" y="114"/>
                    </a:cubicBezTo>
                    <a:cubicBezTo>
                      <a:pt x="796" y="114"/>
                      <a:pt x="799" y="115"/>
                      <a:pt x="800" y="116"/>
                    </a:cubicBezTo>
                    <a:cubicBezTo>
                      <a:pt x="801" y="116"/>
                      <a:pt x="800" y="116"/>
                      <a:pt x="800" y="114"/>
                    </a:cubicBezTo>
                    <a:cubicBezTo>
                      <a:pt x="801" y="113"/>
                      <a:pt x="801" y="113"/>
                      <a:pt x="802" y="113"/>
                    </a:cubicBezTo>
                    <a:cubicBezTo>
                      <a:pt x="803" y="112"/>
                      <a:pt x="802" y="112"/>
                      <a:pt x="800" y="111"/>
                    </a:cubicBezTo>
                    <a:cubicBezTo>
                      <a:pt x="797" y="110"/>
                      <a:pt x="797" y="109"/>
                      <a:pt x="796" y="108"/>
                    </a:cubicBezTo>
                    <a:cubicBezTo>
                      <a:pt x="796" y="107"/>
                      <a:pt x="795" y="107"/>
                      <a:pt x="795" y="108"/>
                    </a:cubicBezTo>
                    <a:cubicBezTo>
                      <a:pt x="794" y="108"/>
                      <a:pt x="793" y="105"/>
                      <a:pt x="792" y="105"/>
                    </a:cubicBezTo>
                    <a:cubicBezTo>
                      <a:pt x="791" y="105"/>
                      <a:pt x="789" y="104"/>
                      <a:pt x="789" y="105"/>
                    </a:cubicBezTo>
                    <a:cubicBezTo>
                      <a:pt x="788" y="105"/>
                      <a:pt x="785" y="104"/>
                      <a:pt x="785" y="105"/>
                    </a:cubicBezTo>
                    <a:cubicBezTo>
                      <a:pt x="784" y="105"/>
                      <a:pt x="786" y="109"/>
                      <a:pt x="785" y="109"/>
                    </a:cubicBezTo>
                    <a:cubicBezTo>
                      <a:pt x="784" y="110"/>
                      <a:pt x="782" y="103"/>
                      <a:pt x="782" y="102"/>
                    </a:cubicBezTo>
                    <a:cubicBezTo>
                      <a:pt x="782" y="101"/>
                      <a:pt x="781" y="100"/>
                      <a:pt x="780" y="100"/>
                    </a:cubicBezTo>
                    <a:cubicBezTo>
                      <a:pt x="779" y="100"/>
                      <a:pt x="776" y="99"/>
                      <a:pt x="774" y="99"/>
                    </a:cubicBezTo>
                    <a:cubicBezTo>
                      <a:pt x="772" y="99"/>
                      <a:pt x="771" y="96"/>
                      <a:pt x="769" y="96"/>
                    </a:cubicBezTo>
                    <a:cubicBezTo>
                      <a:pt x="768" y="96"/>
                      <a:pt x="765" y="95"/>
                      <a:pt x="764" y="94"/>
                    </a:cubicBezTo>
                    <a:cubicBezTo>
                      <a:pt x="762" y="93"/>
                      <a:pt x="761" y="93"/>
                      <a:pt x="759" y="92"/>
                    </a:cubicBezTo>
                    <a:cubicBezTo>
                      <a:pt x="756" y="91"/>
                      <a:pt x="756" y="90"/>
                      <a:pt x="755" y="89"/>
                    </a:cubicBezTo>
                    <a:cubicBezTo>
                      <a:pt x="753" y="88"/>
                      <a:pt x="752" y="89"/>
                      <a:pt x="751" y="88"/>
                    </a:cubicBezTo>
                    <a:cubicBezTo>
                      <a:pt x="750" y="88"/>
                      <a:pt x="750" y="86"/>
                      <a:pt x="749" y="85"/>
                    </a:cubicBezTo>
                    <a:cubicBezTo>
                      <a:pt x="747" y="85"/>
                      <a:pt x="745" y="84"/>
                      <a:pt x="743" y="84"/>
                    </a:cubicBezTo>
                    <a:cubicBezTo>
                      <a:pt x="741" y="83"/>
                      <a:pt x="741" y="82"/>
                      <a:pt x="739" y="81"/>
                    </a:cubicBezTo>
                    <a:cubicBezTo>
                      <a:pt x="736" y="80"/>
                      <a:pt x="728" y="81"/>
                      <a:pt x="725" y="81"/>
                    </a:cubicBezTo>
                    <a:cubicBezTo>
                      <a:pt x="722" y="80"/>
                      <a:pt x="720" y="79"/>
                      <a:pt x="720" y="79"/>
                    </a:cubicBezTo>
                    <a:cubicBezTo>
                      <a:pt x="719" y="80"/>
                      <a:pt x="720" y="81"/>
                      <a:pt x="721" y="81"/>
                    </a:cubicBezTo>
                    <a:cubicBezTo>
                      <a:pt x="722" y="82"/>
                      <a:pt x="719" y="82"/>
                      <a:pt x="719" y="82"/>
                    </a:cubicBezTo>
                    <a:cubicBezTo>
                      <a:pt x="719" y="83"/>
                      <a:pt x="720" y="84"/>
                      <a:pt x="721" y="84"/>
                    </a:cubicBezTo>
                    <a:cubicBezTo>
                      <a:pt x="723" y="85"/>
                      <a:pt x="722" y="85"/>
                      <a:pt x="722" y="86"/>
                    </a:cubicBezTo>
                    <a:cubicBezTo>
                      <a:pt x="722" y="87"/>
                      <a:pt x="722" y="87"/>
                      <a:pt x="723" y="88"/>
                    </a:cubicBezTo>
                    <a:cubicBezTo>
                      <a:pt x="724" y="88"/>
                      <a:pt x="723" y="89"/>
                      <a:pt x="723" y="89"/>
                    </a:cubicBezTo>
                    <a:cubicBezTo>
                      <a:pt x="722" y="89"/>
                      <a:pt x="723" y="91"/>
                      <a:pt x="722" y="92"/>
                    </a:cubicBezTo>
                    <a:cubicBezTo>
                      <a:pt x="721" y="92"/>
                      <a:pt x="720" y="90"/>
                      <a:pt x="720" y="90"/>
                    </a:cubicBezTo>
                    <a:cubicBezTo>
                      <a:pt x="719" y="90"/>
                      <a:pt x="720" y="92"/>
                      <a:pt x="720" y="92"/>
                    </a:cubicBezTo>
                    <a:cubicBezTo>
                      <a:pt x="719" y="92"/>
                      <a:pt x="717" y="89"/>
                      <a:pt x="717" y="89"/>
                    </a:cubicBezTo>
                    <a:cubicBezTo>
                      <a:pt x="717" y="88"/>
                      <a:pt x="714" y="87"/>
                      <a:pt x="713" y="86"/>
                    </a:cubicBezTo>
                    <a:cubicBezTo>
                      <a:pt x="712" y="85"/>
                      <a:pt x="711" y="82"/>
                      <a:pt x="711" y="82"/>
                    </a:cubicBezTo>
                    <a:cubicBezTo>
                      <a:pt x="710" y="82"/>
                      <a:pt x="710" y="82"/>
                      <a:pt x="710" y="83"/>
                    </a:cubicBezTo>
                    <a:cubicBezTo>
                      <a:pt x="710" y="84"/>
                      <a:pt x="703" y="83"/>
                      <a:pt x="701" y="83"/>
                    </a:cubicBezTo>
                    <a:cubicBezTo>
                      <a:pt x="698" y="82"/>
                      <a:pt x="693" y="82"/>
                      <a:pt x="692" y="82"/>
                    </a:cubicBezTo>
                    <a:cubicBezTo>
                      <a:pt x="690" y="83"/>
                      <a:pt x="689" y="84"/>
                      <a:pt x="689" y="85"/>
                    </a:cubicBezTo>
                    <a:cubicBezTo>
                      <a:pt x="689" y="86"/>
                      <a:pt x="690" y="89"/>
                      <a:pt x="690" y="89"/>
                    </a:cubicBezTo>
                    <a:cubicBezTo>
                      <a:pt x="689" y="90"/>
                      <a:pt x="688" y="87"/>
                      <a:pt x="688" y="86"/>
                    </a:cubicBezTo>
                    <a:cubicBezTo>
                      <a:pt x="688" y="85"/>
                      <a:pt x="686" y="85"/>
                      <a:pt x="685" y="84"/>
                    </a:cubicBezTo>
                    <a:cubicBezTo>
                      <a:pt x="684" y="83"/>
                      <a:pt x="683" y="82"/>
                      <a:pt x="682" y="81"/>
                    </a:cubicBezTo>
                    <a:cubicBezTo>
                      <a:pt x="680" y="80"/>
                      <a:pt x="681" y="81"/>
                      <a:pt x="681" y="80"/>
                    </a:cubicBezTo>
                    <a:cubicBezTo>
                      <a:pt x="681" y="79"/>
                      <a:pt x="680" y="78"/>
                      <a:pt x="679" y="77"/>
                    </a:cubicBezTo>
                    <a:cubicBezTo>
                      <a:pt x="678" y="76"/>
                      <a:pt x="676" y="73"/>
                      <a:pt x="674" y="72"/>
                    </a:cubicBezTo>
                    <a:cubicBezTo>
                      <a:pt x="671" y="71"/>
                      <a:pt x="665" y="72"/>
                      <a:pt x="662" y="72"/>
                    </a:cubicBezTo>
                    <a:cubicBezTo>
                      <a:pt x="659" y="72"/>
                      <a:pt x="655" y="73"/>
                      <a:pt x="653" y="73"/>
                    </a:cubicBezTo>
                    <a:cubicBezTo>
                      <a:pt x="651" y="73"/>
                      <a:pt x="649" y="72"/>
                      <a:pt x="648" y="71"/>
                    </a:cubicBezTo>
                    <a:cubicBezTo>
                      <a:pt x="647" y="71"/>
                      <a:pt x="643" y="67"/>
                      <a:pt x="642" y="66"/>
                    </a:cubicBezTo>
                    <a:cubicBezTo>
                      <a:pt x="641" y="65"/>
                      <a:pt x="639" y="66"/>
                      <a:pt x="639" y="65"/>
                    </a:cubicBezTo>
                    <a:cubicBezTo>
                      <a:pt x="639" y="64"/>
                      <a:pt x="641" y="65"/>
                      <a:pt x="642" y="65"/>
                    </a:cubicBezTo>
                    <a:cubicBezTo>
                      <a:pt x="642" y="65"/>
                      <a:pt x="641" y="63"/>
                      <a:pt x="641" y="62"/>
                    </a:cubicBezTo>
                    <a:cubicBezTo>
                      <a:pt x="640" y="61"/>
                      <a:pt x="638" y="60"/>
                      <a:pt x="636" y="60"/>
                    </a:cubicBezTo>
                    <a:cubicBezTo>
                      <a:pt x="634" y="60"/>
                      <a:pt x="633" y="59"/>
                      <a:pt x="631" y="59"/>
                    </a:cubicBezTo>
                    <a:cubicBezTo>
                      <a:pt x="629" y="59"/>
                      <a:pt x="630" y="60"/>
                      <a:pt x="629" y="60"/>
                    </a:cubicBezTo>
                    <a:cubicBezTo>
                      <a:pt x="629" y="60"/>
                      <a:pt x="627" y="60"/>
                      <a:pt x="626" y="60"/>
                    </a:cubicBezTo>
                    <a:cubicBezTo>
                      <a:pt x="625" y="60"/>
                      <a:pt x="625" y="61"/>
                      <a:pt x="624" y="61"/>
                    </a:cubicBezTo>
                    <a:cubicBezTo>
                      <a:pt x="623" y="61"/>
                      <a:pt x="621" y="61"/>
                      <a:pt x="620" y="61"/>
                    </a:cubicBezTo>
                    <a:cubicBezTo>
                      <a:pt x="618" y="61"/>
                      <a:pt x="619" y="61"/>
                      <a:pt x="620" y="60"/>
                    </a:cubicBezTo>
                    <a:cubicBezTo>
                      <a:pt x="620" y="59"/>
                      <a:pt x="620" y="59"/>
                      <a:pt x="620" y="58"/>
                    </a:cubicBezTo>
                    <a:cubicBezTo>
                      <a:pt x="619" y="58"/>
                      <a:pt x="620" y="58"/>
                      <a:pt x="621" y="58"/>
                    </a:cubicBezTo>
                    <a:cubicBezTo>
                      <a:pt x="622" y="58"/>
                      <a:pt x="627" y="59"/>
                      <a:pt x="628" y="59"/>
                    </a:cubicBezTo>
                    <a:cubicBezTo>
                      <a:pt x="630" y="59"/>
                      <a:pt x="622" y="57"/>
                      <a:pt x="619" y="57"/>
                    </a:cubicBezTo>
                    <a:cubicBezTo>
                      <a:pt x="616" y="57"/>
                      <a:pt x="610" y="56"/>
                      <a:pt x="608" y="56"/>
                    </a:cubicBezTo>
                    <a:cubicBezTo>
                      <a:pt x="607" y="57"/>
                      <a:pt x="603" y="58"/>
                      <a:pt x="602" y="58"/>
                    </a:cubicBezTo>
                    <a:cubicBezTo>
                      <a:pt x="602" y="58"/>
                      <a:pt x="601" y="59"/>
                      <a:pt x="602" y="61"/>
                    </a:cubicBezTo>
                    <a:cubicBezTo>
                      <a:pt x="603" y="62"/>
                      <a:pt x="603" y="61"/>
                      <a:pt x="603" y="60"/>
                    </a:cubicBezTo>
                    <a:cubicBezTo>
                      <a:pt x="604" y="60"/>
                      <a:pt x="604" y="61"/>
                      <a:pt x="606" y="61"/>
                    </a:cubicBezTo>
                    <a:cubicBezTo>
                      <a:pt x="607" y="62"/>
                      <a:pt x="604" y="61"/>
                      <a:pt x="604" y="62"/>
                    </a:cubicBezTo>
                    <a:cubicBezTo>
                      <a:pt x="605" y="62"/>
                      <a:pt x="604" y="62"/>
                      <a:pt x="604" y="63"/>
                    </a:cubicBezTo>
                    <a:cubicBezTo>
                      <a:pt x="603" y="64"/>
                      <a:pt x="606" y="66"/>
                      <a:pt x="607" y="67"/>
                    </a:cubicBezTo>
                    <a:cubicBezTo>
                      <a:pt x="607" y="67"/>
                      <a:pt x="606" y="67"/>
                      <a:pt x="605" y="67"/>
                    </a:cubicBezTo>
                    <a:cubicBezTo>
                      <a:pt x="605" y="67"/>
                      <a:pt x="605" y="67"/>
                      <a:pt x="604" y="68"/>
                    </a:cubicBezTo>
                    <a:cubicBezTo>
                      <a:pt x="603" y="68"/>
                      <a:pt x="602" y="66"/>
                      <a:pt x="602" y="66"/>
                    </a:cubicBezTo>
                    <a:cubicBezTo>
                      <a:pt x="602" y="65"/>
                      <a:pt x="600" y="65"/>
                      <a:pt x="599" y="66"/>
                    </a:cubicBezTo>
                    <a:cubicBezTo>
                      <a:pt x="598" y="66"/>
                      <a:pt x="600" y="67"/>
                      <a:pt x="601" y="68"/>
                    </a:cubicBezTo>
                    <a:cubicBezTo>
                      <a:pt x="601" y="69"/>
                      <a:pt x="600" y="69"/>
                      <a:pt x="599" y="69"/>
                    </a:cubicBezTo>
                    <a:cubicBezTo>
                      <a:pt x="599" y="69"/>
                      <a:pt x="600" y="71"/>
                      <a:pt x="599" y="71"/>
                    </a:cubicBezTo>
                    <a:cubicBezTo>
                      <a:pt x="598" y="71"/>
                      <a:pt x="596" y="68"/>
                      <a:pt x="595" y="68"/>
                    </a:cubicBezTo>
                    <a:cubicBezTo>
                      <a:pt x="594" y="67"/>
                      <a:pt x="593" y="66"/>
                      <a:pt x="592" y="67"/>
                    </a:cubicBezTo>
                    <a:cubicBezTo>
                      <a:pt x="591" y="67"/>
                      <a:pt x="590" y="66"/>
                      <a:pt x="588" y="66"/>
                    </a:cubicBezTo>
                    <a:cubicBezTo>
                      <a:pt x="587" y="65"/>
                      <a:pt x="586" y="66"/>
                      <a:pt x="586" y="67"/>
                    </a:cubicBezTo>
                    <a:cubicBezTo>
                      <a:pt x="585" y="67"/>
                      <a:pt x="584" y="67"/>
                      <a:pt x="583" y="67"/>
                    </a:cubicBezTo>
                    <a:cubicBezTo>
                      <a:pt x="582" y="67"/>
                      <a:pt x="580" y="64"/>
                      <a:pt x="579" y="63"/>
                    </a:cubicBezTo>
                    <a:cubicBezTo>
                      <a:pt x="578" y="62"/>
                      <a:pt x="579" y="63"/>
                      <a:pt x="578" y="65"/>
                    </a:cubicBezTo>
                    <a:cubicBezTo>
                      <a:pt x="577" y="66"/>
                      <a:pt x="577" y="68"/>
                      <a:pt x="578" y="70"/>
                    </a:cubicBezTo>
                    <a:cubicBezTo>
                      <a:pt x="578" y="72"/>
                      <a:pt x="576" y="73"/>
                      <a:pt x="576" y="74"/>
                    </a:cubicBezTo>
                    <a:cubicBezTo>
                      <a:pt x="575" y="74"/>
                      <a:pt x="575" y="73"/>
                      <a:pt x="574" y="72"/>
                    </a:cubicBezTo>
                    <a:cubicBezTo>
                      <a:pt x="574" y="72"/>
                      <a:pt x="573" y="72"/>
                      <a:pt x="572" y="72"/>
                    </a:cubicBezTo>
                    <a:cubicBezTo>
                      <a:pt x="572" y="72"/>
                      <a:pt x="571" y="70"/>
                      <a:pt x="571" y="70"/>
                    </a:cubicBezTo>
                    <a:cubicBezTo>
                      <a:pt x="571" y="69"/>
                      <a:pt x="570" y="68"/>
                      <a:pt x="570" y="68"/>
                    </a:cubicBezTo>
                    <a:cubicBezTo>
                      <a:pt x="569" y="67"/>
                      <a:pt x="569" y="67"/>
                      <a:pt x="567" y="66"/>
                    </a:cubicBezTo>
                    <a:cubicBezTo>
                      <a:pt x="566" y="65"/>
                      <a:pt x="566" y="65"/>
                      <a:pt x="566" y="64"/>
                    </a:cubicBezTo>
                    <a:cubicBezTo>
                      <a:pt x="565" y="63"/>
                      <a:pt x="565" y="64"/>
                      <a:pt x="564" y="64"/>
                    </a:cubicBezTo>
                    <a:cubicBezTo>
                      <a:pt x="564" y="64"/>
                      <a:pt x="563" y="63"/>
                      <a:pt x="563" y="63"/>
                    </a:cubicBezTo>
                    <a:cubicBezTo>
                      <a:pt x="563" y="62"/>
                      <a:pt x="562" y="62"/>
                      <a:pt x="562" y="63"/>
                    </a:cubicBezTo>
                    <a:cubicBezTo>
                      <a:pt x="562" y="63"/>
                      <a:pt x="560" y="60"/>
                      <a:pt x="560" y="60"/>
                    </a:cubicBezTo>
                    <a:cubicBezTo>
                      <a:pt x="559" y="59"/>
                      <a:pt x="557" y="59"/>
                      <a:pt x="556" y="59"/>
                    </a:cubicBezTo>
                    <a:cubicBezTo>
                      <a:pt x="555" y="59"/>
                      <a:pt x="554" y="58"/>
                      <a:pt x="554" y="57"/>
                    </a:cubicBezTo>
                    <a:cubicBezTo>
                      <a:pt x="553" y="56"/>
                      <a:pt x="558" y="58"/>
                      <a:pt x="559" y="59"/>
                    </a:cubicBezTo>
                    <a:cubicBezTo>
                      <a:pt x="561" y="59"/>
                      <a:pt x="561" y="60"/>
                      <a:pt x="562" y="61"/>
                    </a:cubicBezTo>
                    <a:cubicBezTo>
                      <a:pt x="564" y="62"/>
                      <a:pt x="565" y="62"/>
                      <a:pt x="565" y="62"/>
                    </a:cubicBezTo>
                    <a:cubicBezTo>
                      <a:pt x="565" y="61"/>
                      <a:pt x="564" y="55"/>
                      <a:pt x="564" y="54"/>
                    </a:cubicBezTo>
                    <a:cubicBezTo>
                      <a:pt x="564" y="53"/>
                      <a:pt x="562" y="53"/>
                      <a:pt x="560" y="52"/>
                    </a:cubicBezTo>
                    <a:cubicBezTo>
                      <a:pt x="559" y="51"/>
                      <a:pt x="560" y="50"/>
                      <a:pt x="558" y="49"/>
                    </a:cubicBezTo>
                    <a:cubicBezTo>
                      <a:pt x="557" y="49"/>
                      <a:pt x="557" y="48"/>
                      <a:pt x="556" y="48"/>
                    </a:cubicBezTo>
                    <a:cubicBezTo>
                      <a:pt x="555" y="48"/>
                      <a:pt x="553" y="48"/>
                      <a:pt x="553" y="48"/>
                    </a:cubicBezTo>
                    <a:cubicBezTo>
                      <a:pt x="552" y="48"/>
                      <a:pt x="551" y="48"/>
                      <a:pt x="550" y="48"/>
                    </a:cubicBezTo>
                    <a:cubicBezTo>
                      <a:pt x="548" y="48"/>
                      <a:pt x="547" y="48"/>
                      <a:pt x="546" y="47"/>
                    </a:cubicBezTo>
                    <a:cubicBezTo>
                      <a:pt x="545" y="46"/>
                      <a:pt x="545" y="46"/>
                      <a:pt x="543" y="46"/>
                    </a:cubicBezTo>
                    <a:cubicBezTo>
                      <a:pt x="542" y="46"/>
                      <a:pt x="541" y="45"/>
                      <a:pt x="540" y="45"/>
                    </a:cubicBezTo>
                    <a:cubicBezTo>
                      <a:pt x="539" y="45"/>
                      <a:pt x="539" y="46"/>
                      <a:pt x="538" y="47"/>
                    </a:cubicBezTo>
                    <a:cubicBezTo>
                      <a:pt x="538" y="47"/>
                      <a:pt x="540" y="48"/>
                      <a:pt x="541" y="49"/>
                    </a:cubicBezTo>
                    <a:cubicBezTo>
                      <a:pt x="542" y="50"/>
                      <a:pt x="542" y="50"/>
                      <a:pt x="541" y="50"/>
                    </a:cubicBezTo>
                    <a:cubicBezTo>
                      <a:pt x="540" y="51"/>
                      <a:pt x="540" y="51"/>
                      <a:pt x="541" y="52"/>
                    </a:cubicBezTo>
                    <a:cubicBezTo>
                      <a:pt x="543" y="53"/>
                      <a:pt x="540" y="52"/>
                      <a:pt x="541" y="53"/>
                    </a:cubicBezTo>
                    <a:cubicBezTo>
                      <a:pt x="542" y="54"/>
                      <a:pt x="538" y="54"/>
                      <a:pt x="536" y="53"/>
                    </a:cubicBezTo>
                    <a:cubicBezTo>
                      <a:pt x="533" y="52"/>
                      <a:pt x="531" y="53"/>
                      <a:pt x="530" y="53"/>
                    </a:cubicBezTo>
                    <a:cubicBezTo>
                      <a:pt x="529" y="53"/>
                      <a:pt x="528" y="50"/>
                      <a:pt x="528" y="50"/>
                    </a:cubicBezTo>
                    <a:cubicBezTo>
                      <a:pt x="528" y="49"/>
                      <a:pt x="525" y="49"/>
                      <a:pt x="523" y="49"/>
                    </a:cubicBezTo>
                    <a:cubicBezTo>
                      <a:pt x="521" y="49"/>
                      <a:pt x="518" y="48"/>
                      <a:pt x="517" y="47"/>
                    </a:cubicBezTo>
                    <a:cubicBezTo>
                      <a:pt x="516" y="47"/>
                      <a:pt x="517" y="47"/>
                      <a:pt x="516" y="48"/>
                    </a:cubicBezTo>
                    <a:cubicBezTo>
                      <a:pt x="516" y="48"/>
                      <a:pt x="512" y="46"/>
                      <a:pt x="510" y="46"/>
                    </a:cubicBezTo>
                    <a:cubicBezTo>
                      <a:pt x="508" y="46"/>
                      <a:pt x="507" y="46"/>
                      <a:pt x="506" y="47"/>
                    </a:cubicBezTo>
                    <a:cubicBezTo>
                      <a:pt x="506" y="48"/>
                      <a:pt x="508" y="50"/>
                      <a:pt x="509" y="51"/>
                    </a:cubicBezTo>
                    <a:cubicBezTo>
                      <a:pt x="510" y="52"/>
                      <a:pt x="507" y="53"/>
                      <a:pt x="506" y="54"/>
                    </a:cubicBezTo>
                    <a:cubicBezTo>
                      <a:pt x="506" y="54"/>
                      <a:pt x="507" y="52"/>
                      <a:pt x="507" y="51"/>
                    </a:cubicBezTo>
                    <a:cubicBezTo>
                      <a:pt x="506" y="50"/>
                      <a:pt x="504" y="44"/>
                      <a:pt x="503" y="44"/>
                    </a:cubicBezTo>
                    <a:cubicBezTo>
                      <a:pt x="503" y="43"/>
                      <a:pt x="502" y="43"/>
                      <a:pt x="500" y="43"/>
                    </a:cubicBezTo>
                    <a:cubicBezTo>
                      <a:pt x="499" y="43"/>
                      <a:pt x="499" y="40"/>
                      <a:pt x="498" y="39"/>
                    </a:cubicBezTo>
                    <a:cubicBezTo>
                      <a:pt x="498" y="39"/>
                      <a:pt x="498" y="40"/>
                      <a:pt x="496" y="40"/>
                    </a:cubicBezTo>
                    <a:cubicBezTo>
                      <a:pt x="495" y="41"/>
                      <a:pt x="495" y="41"/>
                      <a:pt x="494" y="42"/>
                    </a:cubicBezTo>
                    <a:cubicBezTo>
                      <a:pt x="492" y="44"/>
                      <a:pt x="492" y="44"/>
                      <a:pt x="490" y="45"/>
                    </a:cubicBezTo>
                    <a:cubicBezTo>
                      <a:pt x="488" y="46"/>
                      <a:pt x="485" y="50"/>
                      <a:pt x="484" y="51"/>
                    </a:cubicBezTo>
                    <a:cubicBezTo>
                      <a:pt x="482" y="52"/>
                      <a:pt x="483" y="49"/>
                      <a:pt x="483" y="47"/>
                    </a:cubicBezTo>
                    <a:cubicBezTo>
                      <a:pt x="483" y="44"/>
                      <a:pt x="483" y="43"/>
                      <a:pt x="482" y="43"/>
                    </a:cubicBezTo>
                    <a:cubicBezTo>
                      <a:pt x="482" y="42"/>
                      <a:pt x="484" y="43"/>
                      <a:pt x="485" y="43"/>
                    </a:cubicBezTo>
                    <a:cubicBezTo>
                      <a:pt x="486" y="43"/>
                      <a:pt x="490" y="37"/>
                      <a:pt x="491" y="36"/>
                    </a:cubicBezTo>
                    <a:cubicBezTo>
                      <a:pt x="493" y="36"/>
                      <a:pt x="493" y="35"/>
                      <a:pt x="495" y="34"/>
                    </a:cubicBezTo>
                    <a:cubicBezTo>
                      <a:pt x="496" y="33"/>
                      <a:pt x="497" y="34"/>
                      <a:pt x="500" y="32"/>
                    </a:cubicBezTo>
                    <a:cubicBezTo>
                      <a:pt x="502" y="30"/>
                      <a:pt x="501" y="25"/>
                      <a:pt x="501" y="23"/>
                    </a:cubicBezTo>
                    <a:cubicBezTo>
                      <a:pt x="501" y="20"/>
                      <a:pt x="501" y="19"/>
                      <a:pt x="500" y="18"/>
                    </a:cubicBezTo>
                    <a:cubicBezTo>
                      <a:pt x="499" y="17"/>
                      <a:pt x="499" y="17"/>
                      <a:pt x="498" y="15"/>
                    </a:cubicBezTo>
                    <a:cubicBezTo>
                      <a:pt x="497" y="14"/>
                      <a:pt x="496" y="13"/>
                      <a:pt x="495" y="13"/>
                    </a:cubicBezTo>
                    <a:cubicBezTo>
                      <a:pt x="494" y="13"/>
                      <a:pt x="493" y="13"/>
                      <a:pt x="493" y="13"/>
                    </a:cubicBezTo>
                    <a:cubicBezTo>
                      <a:pt x="493" y="13"/>
                      <a:pt x="491" y="13"/>
                      <a:pt x="490" y="13"/>
                    </a:cubicBezTo>
                    <a:cubicBezTo>
                      <a:pt x="489" y="14"/>
                      <a:pt x="481" y="13"/>
                      <a:pt x="478" y="13"/>
                    </a:cubicBezTo>
                    <a:cubicBezTo>
                      <a:pt x="475" y="13"/>
                      <a:pt x="476" y="14"/>
                      <a:pt x="475" y="15"/>
                    </a:cubicBezTo>
                    <a:cubicBezTo>
                      <a:pt x="474" y="16"/>
                      <a:pt x="473" y="16"/>
                      <a:pt x="472" y="17"/>
                    </a:cubicBezTo>
                    <a:cubicBezTo>
                      <a:pt x="471" y="17"/>
                      <a:pt x="471" y="15"/>
                      <a:pt x="472" y="14"/>
                    </a:cubicBezTo>
                    <a:cubicBezTo>
                      <a:pt x="472" y="13"/>
                      <a:pt x="473" y="10"/>
                      <a:pt x="473" y="10"/>
                    </a:cubicBezTo>
                    <a:cubicBezTo>
                      <a:pt x="473" y="9"/>
                      <a:pt x="471" y="9"/>
                      <a:pt x="470" y="9"/>
                    </a:cubicBezTo>
                    <a:cubicBezTo>
                      <a:pt x="469" y="9"/>
                      <a:pt x="471" y="8"/>
                      <a:pt x="471" y="7"/>
                    </a:cubicBezTo>
                    <a:cubicBezTo>
                      <a:pt x="472" y="7"/>
                      <a:pt x="472" y="6"/>
                      <a:pt x="472" y="5"/>
                    </a:cubicBezTo>
                    <a:cubicBezTo>
                      <a:pt x="472" y="4"/>
                      <a:pt x="472" y="4"/>
                      <a:pt x="470" y="3"/>
                    </a:cubicBezTo>
                    <a:cubicBezTo>
                      <a:pt x="469" y="2"/>
                      <a:pt x="468" y="1"/>
                      <a:pt x="467" y="1"/>
                    </a:cubicBezTo>
                    <a:cubicBezTo>
                      <a:pt x="465" y="0"/>
                      <a:pt x="465" y="0"/>
                      <a:pt x="464" y="0"/>
                    </a:cubicBezTo>
                    <a:cubicBezTo>
                      <a:pt x="463" y="0"/>
                      <a:pt x="463" y="0"/>
                      <a:pt x="462" y="1"/>
                    </a:cubicBezTo>
                    <a:cubicBezTo>
                      <a:pt x="461" y="1"/>
                      <a:pt x="458" y="2"/>
                      <a:pt x="458" y="3"/>
                    </a:cubicBezTo>
                    <a:cubicBezTo>
                      <a:pt x="458" y="4"/>
                      <a:pt x="458" y="5"/>
                      <a:pt x="456" y="7"/>
                    </a:cubicBezTo>
                    <a:cubicBezTo>
                      <a:pt x="455" y="9"/>
                      <a:pt x="456" y="10"/>
                      <a:pt x="456" y="12"/>
                    </a:cubicBezTo>
                    <a:cubicBezTo>
                      <a:pt x="456" y="14"/>
                      <a:pt x="456" y="15"/>
                      <a:pt x="452" y="15"/>
                    </a:cubicBezTo>
                    <a:cubicBezTo>
                      <a:pt x="449" y="16"/>
                      <a:pt x="449" y="14"/>
                      <a:pt x="448" y="16"/>
                    </a:cubicBezTo>
                    <a:cubicBezTo>
                      <a:pt x="447" y="17"/>
                      <a:pt x="449" y="19"/>
                      <a:pt x="453" y="21"/>
                    </a:cubicBezTo>
                    <a:cubicBezTo>
                      <a:pt x="457" y="22"/>
                      <a:pt x="456" y="21"/>
                      <a:pt x="456" y="22"/>
                    </a:cubicBezTo>
                    <a:cubicBezTo>
                      <a:pt x="456" y="23"/>
                      <a:pt x="454" y="22"/>
                      <a:pt x="453" y="22"/>
                    </a:cubicBezTo>
                    <a:cubicBezTo>
                      <a:pt x="451" y="23"/>
                      <a:pt x="453" y="23"/>
                      <a:pt x="454" y="23"/>
                    </a:cubicBezTo>
                    <a:cubicBezTo>
                      <a:pt x="455" y="23"/>
                      <a:pt x="456" y="24"/>
                      <a:pt x="457" y="25"/>
                    </a:cubicBezTo>
                    <a:cubicBezTo>
                      <a:pt x="458" y="27"/>
                      <a:pt x="456" y="28"/>
                      <a:pt x="456" y="29"/>
                    </a:cubicBezTo>
                    <a:cubicBezTo>
                      <a:pt x="456" y="29"/>
                      <a:pt x="456" y="27"/>
                      <a:pt x="455" y="26"/>
                    </a:cubicBezTo>
                    <a:cubicBezTo>
                      <a:pt x="455" y="25"/>
                      <a:pt x="454" y="25"/>
                      <a:pt x="453" y="26"/>
                    </a:cubicBezTo>
                    <a:cubicBezTo>
                      <a:pt x="451" y="26"/>
                      <a:pt x="450" y="25"/>
                      <a:pt x="450" y="24"/>
                    </a:cubicBezTo>
                    <a:cubicBezTo>
                      <a:pt x="449" y="23"/>
                      <a:pt x="448" y="22"/>
                      <a:pt x="447" y="21"/>
                    </a:cubicBezTo>
                    <a:cubicBezTo>
                      <a:pt x="445" y="20"/>
                      <a:pt x="445" y="21"/>
                      <a:pt x="443" y="21"/>
                    </a:cubicBezTo>
                    <a:cubicBezTo>
                      <a:pt x="442" y="22"/>
                      <a:pt x="443" y="20"/>
                      <a:pt x="441" y="19"/>
                    </a:cubicBezTo>
                    <a:cubicBezTo>
                      <a:pt x="440" y="19"/>
                      <a:pt x="441" y="18"/>
                      <a:pt x="439" y="19"/>
                    </a:cubicBezTo>
                    <a:cubicBezTo>
                      <a:pt x="438" y="19"/>
                      <a:pt x="438" y="19"/>
                      <a:pt x="436" y="19"/>
                    </a:cubicBezTo>
                    <a:cubicBezTo>
                      <a:pt x="434" y="19"/>
                      <a:pt x="434" y="20"/>
                      <a:pt x="432" y="20"/>
                    </a:cubicBezTo>
                    <a:cubicBezTo>
                      <a:pt x="431" y="20"/>
                      <a:pt x="432" y="19"/>
                      <a:pt x="432" y="18"/>
                    </a:cubicBezTo>
                    <a:cubicBezTo>
                      <a:pt x="432" y="18"/>
                      <a:pt x="430" y="19"/>
                      <a:pt x="429" y="20"/>
                    </a:cubicBezTo>
                    <a:cubicBezTo>
                      <a:pt x="427" y="20"/>
                      <a:pt x="426" y="21"/>
                      <a:pt x="425" y="22"/>
                    </a:cubicBezTo>
                    <a:cubicBezTo>
                      <a:pt x="424" y="22"/>
                      <a:pt x="420" y="23"/>
                      <a:pt x="417" y="25"/>
                    </a:cubicBezTo>
                    <a:cubicBezTo>
                      <a:pt x="414" y="26"/>
                      <a:pt x="414" y="28"/>
                      <a:pt x="412" y="30"/>
                    </a:cubicBezTo>
                    <a:cubicBezTo>
                      <a:pt x="411" y="31"/>
                      <a:pt x="412" y="31"/>
                      <a:pt x="410" y="32"/>
                    </a:cubicBezTo>
                    <a:cubicBezTo>
                      <a:pt x="409" y="32"/>
                      <a:pt x="407" y="33"/>
                      <a:pt x="406" y="34"/>
                    </a:cubicBezTo>
                    <a:cubicBezTo>
                      <a:pt x="405" y="35"/>
                      <a:pt x="405" y="35"/>
                      <a:pt x="404" y="36"/>
                    </a:cubicBezTo>
                    <a:cubicBezTo>
                      <a:pt x="402" y="37"/>
                      <a:pt x="403" y="38"/>
                      <a:pt x="403" y="39"/>
                    </a:cubicBezTo>
                    <a:cubicBezTo>
                      <a:pt x="403" y="40"/>
                      <a:pt x="405" y="40"/>
                      <a:pt x="404" y="41"/>
                    </a:cubicBezTo>
                    <a:cubicBezTo>
                      <a:pt x="404" y="42"/>
                      <a:pt x="404" y="43"/>
                      <a:pt x="402" y="43"/>
                    </a:cubicBezTo>
                    <a:cubicBezTo>
                      <a:pt x="400" y="43"/>
                      <a:pt x="399" y="44"/>
                      <a:pt x="396" y="45"/>
                    </a:cubicBezTo>
                    <a:cubicBezTo>
                      <a:pt x="393" y="46"/>
                      <a:pt x="391" y="45"/>
                      <a:pt x="390" y="46"/>
                    </a:cubicBezTo>
                    <a:cubicBezTo>
                      <a:pt x="388" y="47"/>
                      <a:pt x="390" y="50"/>
                      <a:pt x="389" y="51"/>
                    </a:cubicBezTo>
                    <a:cubicBezTo>
                      <a:pt x="389" y="53"/>
                      <a:pt x="390" y="54"/>
                      <a:pt x="391" y="55"/>
                    </a:cubicBezTo>
                    <a:cubicBezTo>
                      <a:pt x="392" y="57"/>
                      <a:pt x="392" y="58"/>
                      <a:pt x="394" y="58"/>
                    </a:cubicBezTo>
                    <a:cubicBezTo>
                      <a:pt x="395" y="59"/>
                      <a:pt x="397" y="60"/>
                      <a:pt x="398" y="61"/>
                    </a:cubicBezTo>
                    <a:cubicBezTo>
                      <a:pt x="399" y="62"/>
                      <a:pt x="400" y="62"/>
                      <a:pt x="401" y="63"/>
                    </a:cubicBezTo>
                    <a:cubicBezTo>
                      <a:pt x="402" y="64"/>
                      <a:pt x="402" y="67"/>
                      <a:pt x="402" y="68"/>
                    </a:cubicBezTo>
                    <a:cubicBezTo>
                      <a:pt x="402" y="69"/>
                      <a:pt x="401" y="73"/>
                      <a:pt x="401" y="74"/>
                    </a:cubicBezTo>
                    <a:cubicBezTo>
                      <a:pt x="401" y="75"/>
                      <a:pt x="400" y="72"/>
                      <a:pt x="399" y="71"/>
                    </a:cubicBezTo>
                    <a:cubicBezTo>
                      <a:pt x="399" y="71"/>
                      <a:pt x="398" y="71"/>
                      <a:pt x="397" y="71"/>
                    </a:cubicBezTo>
                    <a:cubicBezTo>
                      <a:pt x="396" y="72"/>
                      <a:pt x="398" y="69"/>
                      <a:pt x="399" y="68"/>
                    </a:cubicBezTo>
                    <a:cubicBezTo>
                      <a:pt x="400" y="68"/>
                      <a:pt x="400" y="66"/>
                      <a:pt x="400" y="65"/>
                    </a:cubicBezTo>
                    <a:cubicBezTo>
                      <a:pt x="400" y="64"/>
                      <a:pt x="394" y="64"/>
                      <a:pt x="392" y="63"/>
                    </a:cubicBezTo>
                    <a:cubicBezTo>
                      <a:pt x="391" y="62"/>
                      <a:pt x="387" y="56"/>
                      <a:pt x="386" y="55"/>
                    </a:cubicBezTo>
                    <a:cubicBezTo>
                      <a:pt x="386" y="53"/>
                      <a:pt x="383" y="53"/>
                      <a:pt x="383" y="53"/>
                    </a:cubicBezTo>
                    <a:cubicBezTo>
                      <a:pt x="382" y="53"/>
                      <a:pt x="380" y="55"/>
                      <a:pt x="380" y="55"/>
                    </a:cubicBezTo>
                    <a:cubicBezTo>
                      <a:pt x="379" y="56"/>
                      <a:pt x="381" y="56"/>
                      <a:pt x="382" y="57"/>
                    </a:cubicBezTo>
                    <a:cubicBezTo>
                      <a:pt x="383" y="57"/>
                      <a:pt x="383" y="58"/>
                      <a:pt x="382" y="59"/>
                    </a:cubicBezTo>
                    <a:cubicBezTo>
                      <a:pt x="382" y="59"/>
                      <a:pt x="382" y="57"/>
                      <a:pt x="381" y="58"/>
                    </a:cubicBezTo>
                    <a:cubicBezTo>
                      <a:pt x="380" y="59"/>
                      <a:pt x="378" y="57"/>
                      <a:pt x="377" y="57"/>
                    </a:cubicBezTo>
                    <a:cubicBezTo>
                      <a:pt x="376" y="57"/>
                      <a:pt x="374" y="57"/>
                      <a:pt x="374" y="58"/>
                    </a:cubicBezTo>
                    <a:cubicBezTo>
                      <a:pt x="375" y="58"/>
                      <a:pt x="374" y="59"/>
                      <a:pt x="375" y="60"/>
                    </a:cubicBezTo>
                    <a:cubicBezTo>
                      <a:pt x="375" y="62"/>
                      <a:pt x="377" y="63"/>
                      <a:pt x="378" y="64"/>
                    </a:cubicBezTo>
                    <a:cubicBezTo>
                      <a:pt x="379" y="64"/>
                      <a:pt x="381" y="64"/>
                      <a:pt x="382" y="65"/>
                    </a:cubicBezTo>
                    <a:cubicBezTo>
                      <a:pt x="383" y="66"/>
                      <a:pt x="383" y="67"/>
                      <a:pt x="382" y="68"/>
                    </a:cubicBezTo>
                    <a:cubicBezTo>
                      <a:pt x="382" y="69"/>
                      <a:pt x="380" y="67"/>
                      <a:pt x="378" y="67"/>
                    </a:cubicBezTo>
                    <a:cubicBezTo>
                      <a:pt x="377" y="68"/>
                      <a:pt x="375" y="68"/>
                      <a:pt x="374" y="68"/>
                    </a:cubicBezTo>
                    <a:cubicBezTo>
                      <a:pt x="373" y="68"/>
                      <a:pt x="372" y="67"/>
                      <a:pt x="372" y="65"/>
                    </a:cubicBezTo>
                    <a:cubicBezTo>
                      <a:pt x="373" y="64"/>
                      <a:pt x="372" y="56"/>
                      <a:pt x="371" y="55"/>
                    </a:cubicBezTo>
                    <a:cubicBezTo>
                      <a:pt x="370" y="54"/>
                      <a:pt x="369" y="53"/>
                      <a:pt x="369" y="53"/>
                    </a:cubicBezTo>
                    <a:cubicBezTo>
                      <a:pt x="369" y="54"/>
                      <a:pt x="369" y="58"/>
                      <a:pt x="369" y="59"/>
                    </a:cubicBezTo>
                    <a:cubicBezTo>
                      <a:pt x="369" y="60"/>
                      <a:pt x="365" y="62"/>
                      <a:pt x="365" y="63"/>
                    </a:cubicBezTo>
                    <a:cubicBezTo>
                      <a:pt x="365" y="65"/>
                      <a:pt x="364" y="65"/>
                      <a:pt x="364" y="67"/>
                    </a:cubicBezTo>
                    <a:cubicBezTo>
                      <a:pt x="363" y="68"/>
                      <a:pt x="367" y="71"/>
                      <a:pt x="368" y="72"/>
                    </a:cubicBezTo>
                    <a:cubicBezTo>
                      <a:pt x="369" y="73"/>
                      <a:pt x="368" y="74"/>
                      <a:pt x="368" y="75"/>
                    </a:cubicBezTo>
                    <a:cubicBezTo>
                      <a:pt x="368" y="75"/>
                      <a:pt x="367" y="81"/>
                      <a:pt x="368" y="83"/>
                    </a:cubicBezTo>
                    <a:cubicBezTo>
                      <a:pt x="368" y="86"/>
                      <a:pt x="368" y="87"/>
                      <a:pt x="369" y="88"/>
                    </a:cubicBezTo>
                    <a:cubicBezTo>
                      <a:pt x="370" y="88"/>
                      <a:pt x="370" y="87"/>
                      <a:pt x="371" y="87"/>
                    </a:cubicBezTo>
                    <a:cubicBezTo>
                      <a:pt x="372" y="87"/>
                      <a:pt x="373" y="86"/>
                      <a:pt x="374" y="86"/>
                    </a:cubicBezTo>
                    <a:cubicBezTo>
                      <a:pt x="375" y="86"/>
                      <a:pt x="378" y="86"/>
                      <a:pt x="380" y="86"/>
                    </a:cubicBezTo>
                    <a:cubicBezTo>
                      <a:pt x="382" y="87"/>
                      <a:pt x="382" y="88"/>
                      <a:pt x="383" y="90"/>
                    </a:cubicBezTo>
                    <a:cubicBezTo>
                      <a:pt x="383" y="91"/>
                      <a:pt x="385" y="93"/>
                      <a:pt x="386" y="94"/>
                    </a:cubicBezTo>
                    <a:cubicBezTo>
                      <a:pt x="387" y="96"/>
                      <a:pt x="384" y="96"/>
                      <a:pt x="384" y="98"/>
                    </a:cubicBezTo>
                    <a:cubicBezTo>
                      <a:pt x="384" y="101"/>
                      <a:pt x="386" y="102"/>
                      <a:pt x="388" y="102"/>
                    </a:cubicBezTo>
                    <a:cubicBezTo>
                      <a:pt x="389" y="103"/>
                      <a:pt x="387" y="103"/>
                      <a:pt x="386" y="103"/>
                    </a:cubicBezTo>
                    <a:cubicBezTo>
                      <a:pt x="385" y="103"/>
                      <a:pt x="384" y="104"/>
                      <a:pt x="384" y="105"/>
                    </a:cubicBezTo>
                    <a:cubicBezTo>
                      <a:pt x="383" y="105"/>
                      <a:pt x="382" y="104"/>
                      <a:pt x="382" y="103"/>
                    </a:cubicBezTo>
                    <a:cubicBezTo>
                      <a:pt x="381" y="103"/>
                      <a:pt x="381" y="97"/>
                      <a:pt x="380" y="95"/>
                    </a:cubicBezTo>
                    <a:cubicBezTo>
                      <a:pt x="380" y="93"/>
                      <a:pt x="379" y="91"/>
                      <a:pt x="378" y="90"/>
                    </a:cubicBezTo>
                    <a:cubicBezTo>
                      <a:pt x="376" y="89"/>
                      <a:pt x="371" y="93"/>
                      <a:pt x="370" y="94"/>
                    </a:cubicBezTo>
                    <a:cubicBezTo>
                      <a:pt x="370" y="95"/>
                      <a:pt x="371" y="95"/>
                      <a:pt x="372" y="97"/>
                    </a:cubicBezTo>
                    <a:cubicBezTo>
                      <a:pt x="372" y="98"/>
                      <a:pt x="371" y="101"/>
                      <a:pt x="370" y="103"/>
                    </a:cubicBezTo>
                    <a:cubicBezTo>
                      <a:pt x="369" y="106"/>
                      <a:pt x="366" y="110"/>
                      <a:pt x="365" y="110"/>
                    </a:cubicBezTo>
                    <a:cubicBezTo>
                      <a:pt x="364" y="111"/>
                      <a:pt x="367" y="112"/>
                      <a:pt x="368" y="114"/>
                    </a:cubicBezTo>
                    <a:cubicBezTo>
                      <a:pt x="369" y="115"/>
                      <a:pt x="369" y="116"/>
                      <a:pt x="368" y="118"/>
                    </a:cubicBezTo>
                    <a:cubicBezTo>
                      <a:pt x="368" y="119"/>
                      <a:pt x="365" y="113"/>
                      <a:pt x="364" y="112"/>
                    </a:cubicBezTo>
                    <a:cubicBezTo>
                      <a:pt x="363" y="111"/>
                      <a:pt x="360" y="111"/>
                      <a:pt x="358" y="111"/>
                    </a:cubicBezTo>
                    <a:cubicBezTo>
                      <a:pt x="356" y="111"/>
                      <a:pt x="353" y="110"/>
                      <a:pt x="352" y="108"/>
                    </a:cubicBezTo>
                    <a:cubicBezTo>
                      <a:pt x="351" y="107"/>
                      <a:pt x="350" y="108"/>
                      <a:pt x="350" y="108"/>
                    </a:cubicBezTo>
                    <a:cubicBezTo>
                      <a:pt x="349" y="109"/>
                      <a:pt x="349" y="108"/>
                      <a:pt x="349" y="107"/>
                    </a:cubicBezTo>
                    <a:cubicBezTo>
                      <a:pt x="350" y="106"/>
                      <a:pt x="355" y="107"/>
                      <a:pt x="357" y="107"/>
                    </a:cubicBezTo>
                    <a:cubicBezTo>
                      <a:pt x="359" y="107"/>
                      <a:pt x="360" y="106"/>
                      <a:pt x="362" y="105"/>
                    </a:cubicBezTo>
                    <a:cubicBezTo>
                      <a:pt x="364" y="104"/>
                      <a:pt x="366" y="95"/>
                      <a:pt x="366" y="94"/>
                    </a:cubicBezTo>
                    <a:cubicBezTo>
                      <a:pt x="367" y="93"/>
                      <a:pt x="366" y="92"/>
                      <a:pt x="365" y="91"/>
                    </a:cubicBezTo>
                    <a:cubicBezTo>
                      <a:pt x="364" y="90"/>
                      <a:pt x="362" y="85"/>
                      <a:pt x="362" y="82"/>
                    </a:cubicBezTo>
                    <a:cubicBezTo>
                      <a:pt x="362" y="79"/>
                      <a:pt x="362" y="76"/>
                      <a:pt x="362" y="74"/>
                    </a:cubicBezTo>
                    <a:cubicBezTo>
                      <a:pt x="362" y="72"/>
                      <a:pt x="359" y="70"/>
                      <a:pt x="359" y="68"/>
                    </a:cubicBezTo>
                    <a:cubicBezTo>
                      <a:pt x="358" y="67"/>
                      <a:pt x="359" y="66"/>
                      <a:pt x="359" y="65"/>
                    </a:cubicBezTo>
                    <a:cubicBezTo>
                      <a:pt x="360" y="64"/>
                      <a:pt x="360" y="58"/>
                      <a:pt x="361" y="57"/>
                    </a:cubicBezTo>
                    <a:cubicBezTo>
                      <a:pt x="361" y="56"/>
                      <a:pt x="362" y="56"/>
                      <a:pt x="362" y="55"/>
                    </a:cubicBezTo>
                    <a:cubicBezTo>
                      <a:pt x="362" y="54"/>
                      <a:pt x="360" y="53"/>
                      <a:pt x="359" y="53"/>
                    </a:cubicBezTo>
                    <a:cubicBezTo>
                      <a:pt x="358" y="53"/>
                      <a:pt x="356" y="54"/>
                      <a:pt x="354" y="54"/>
                    </a:cubicBezTo>
                    <a:cubicBezTo>
                      <a:pt x="352" y="54"/>
                      <a:pt x="351" y="53"/>
                      <a:pt x="351" y="53"/>
                    </a:cubicBezTo>
                    <a:cubicBezTo>
                      <a:pt x="350" y="53"/>
                      <a:pt x="349" y="53"/>
                      <a:pt x="348" y="54"/>
                    </a:cubicBezTo>
                    <a:cubicBezTo>
                      <a:pt x="347" y="55"/>
                      <a:pt x="348" y="56"/>
                      <a:pt x="346" y="62"/>
                    </a:cubicBezTo>
                    <a:cubicBezTo>
                      <a:pt x="345" y="67"/>
                      <a:pt x="340" y="68"/>
                      <a:pt x="340" y="69"/>
                    </a:cubicBezTo>
                    <a:cubicBezTo>
                      <a:pt x="340" y="70"/>
                      <a:pt x="339" y="71"/>
                      <a:pt x="339" y="72"/>
                    </a:cubicBezTo>
                    <a:cubicBezTo>
                      <a:pt x="339" y="73"/>
                      <a:pt x="339" y="72"/>
                      <a:pt x="340" y="73"/>
                    </a:cubicBezTo>
                    <a:cubicBezTo>
                      <a:pt x="341" y="73"/>
                      <a:pt x="341" y="79"/>
                      <a:pt x="342" y="79"/>
                    </a:cubicBezTo>
                    <a:cubicBezTo>
                      <a:pt x="342" y="80"/>
                      <a:pt x="341" y="80"/>
                      <a:pt x="340" y="80"/>
                    </a:cubicBezTo>
                    <a:cubicBezTo>
                      <a:pt x="340" y="80"/>
                      <a:pt x="340" y="83"/>
                      <a:pt x="341" y="84"/>
                    </a:cubicBezTo>
                    <a:cubicBezTo>
                      <a:pt x="342" y="85"/>
                      <a:pt x="342" y="84"/>
                      <a:pt x="343" y="83"/>
                    </a:cubicBezTo>
                    <a:cubicBezTo>
                      <a:pt x="343" y="83"/>
                      <a:pt x="344" y="86"/>
                      <a:pt x="345" y="88"/>
                    </a:cubicBezTo>
                    <a:cubicBezTo>
                      <a:pt x="346" y="89"/>
                      <a:pt x="347" y="90"/>
                      <a:pt x="349" y="89"/>
                    </a:cubicBezTo>
                    <a:cubicBezTo>
                      <a:pt x="350" y="89"/>
                      <a:pt x="349" y="94"/>
                      <a:pt x="348" y="95"/>
                    </a:cubicBezTo>
                    <a:cubicBezTo>
                      <a:pt x="347" y="96"/>
                      <a:pt x="347" y="92"/>
                      <a:pt x="344" y="91"/>
                    </a:cubicBezTo>
                    <a:cubicBezTo>
                      <a:pt x="342" y="89"/>
                      <a:pt x="339" y="88"/>
                      <a:pt x="339" y="87"/>
                    </a:cubicBezTo>
                    <a:cubicBezTo>
                      <a:pt x="338" y="87"/>
                      <a:pt x="334" y="83"/>
                      <a:pt x="331" y="83"/>
                    </a:cubicBezTo>
                    <a:cubicBezTo>
                      <a:pt x="329" y="83"/>
                      <a:pt x="327" y="82"/>
                      <a:pt x="324" y="82"/>
                    </a:cubicBezTo>
                    <a:cubicBezTo>
                      <a:pt x="322" y="82"/>
                      <a:pt x="321" y="81"/>
                      <a:pt x="320" y="81"/>
                    </a:cubicBezTo>
                    <a:cubicBezTo>
                      <a:pt x="319" y="80"/>
                      <a:pt x="318" y="81"/>
                      <a:pt x="319" y="82"/>
                    </a:cubicBezTo>
                    <a:cubicBezTo>
                      <a:pt x="319" y="82"/>
                      <a:pt x="317" y="83"/>
                      <a:pt x="318" y="85"/>
                    </a:cubicBezTo>
                    <a:cubicBezTo>
                      <a:pt x="319" y="87"/>
                      <a:pt x="320" y="88"/>
                      <a:pt x="320" y="89"/>
                    </a:cubicBezTo>
                    <a:cubicBezTo>
                      <a:pt x="321" y="91"/>
                      <a:pt x="319" y="91"/>
                      <a:pt x="318" y="91"/>
                    </a:cubicBezTo>
                    <a:cubicBezTo>
                      <a:pt x="316" y="91"/>
                      <a:pt x="317" y="92"/>
                      <a:pt x="317" y="94"/>
                    </a:cubicBezTo>
                    <a:cubicBezTo>
                      <a:pt x="317" y="96"/>
                      <a:pt x="316" y="94"/>
                      <a:pt x="315" y="93"/>
                    </a:cubicBezTo>
                    <a:cubicBezTo>
                      <a:pt x="314" y="93"/>
                      <a:pt x="314" y="93"/>
                      <a:pt x="315" y="93"/>
                    </a:cubicBezTo>
                    <a:cubicBezTo>
                      <a:pt x="315" y="93"/>
                      <a:pt x="315" y="92"/>
                      <a:pt x="315" y="91"/>
                    </a:cubicBezTo>
                    <a:cubicBezTo>
                      <a:pt x="316" y="91"/>
                      <a:pt x="314" y="90"/>
                      <a:pt x="314" y="89"/>
                    </a:cubicBezTo>
                    <a:cubicBezTo>
                      <a:pt x="313" y="89"/>
                      <a:pt x="312" y="89"/>
                      <a:pt x="311" y="91"/>
                    </a:cubicBezTo>
                    <a:cubicBezTo>
                      <a:pt x="309" y="92"/>
                      <a:pt x="309" y="92"/>
                      <a:pt x="306" y="92"/>
                    </a:cubicBezTo>
                    <a:cubicBezTo>
                      <a:pt x="304" y="93"/>
                      <a:pt x="304" y="91"/>
                      <a:pt x="302" y="92"/>
                    </a:cubicBezTo>
                    <a:cubicBezTo>
                      <a:pt x="300" y="93"/>
                      <a:pt x="300" y="93"/>
                      <a:pt x="299" y="94"/>
                    </a:cubicBezTo>
                    <a:cubicBezTo>
                      <a:pt x="299" y="94"/>
                      <a:pt x="300" y="95"/>
                      <a:pt x="299" y="95"/>
                    </a:cubicBezTo>
                    <a:cubicBezTo>
                      <a:pt x="297" y="96"/>
                      <a:pt x="297" y="95"/>
                      <a:pt x="297" y="96"/>
                    </a:cubicBezTo>
                    <a:cubicBezTo>
                      <a:pt x="296" y="97"/>
                      <a:pt x="295" y="97"/>
                      <a:pt x="295" y="98"/>
                    </a:cubicBezTo>
                    <a:cubicBezTo>
                      <a:pt x="294" y="98"/>
                      <a:pt x="294" y="97"/>
                      <a:pt x="293" y="98"/>
                    </a:cubicBezTo>
                    <a:cubicBezTo>
                      <a:pt x="292" y="98"/>
                      <a:pt x="293" y="97"/>
                      <a:pt x="291" y="97"/>
                    </a:cubicBezTo>
                    <a:cubicBezTo>
                      <a:pt x="290" y="98"/>
                      <a:pt x="291" y="96"/>
                      <a:pt x="291" y="96"/>
                    </a:cubicBezTo>
                    <a:cubicBezTo>
                      <a:pt x="292" y="95"/>
                      <a:pt x="294" y="94"/>
                      <a:pt x="295" y="94"/>
                    </a:cubicBezTo>
                    <a:cubicBezTo>
                      <a:pt x="295" y="93"/>
                      <a:pt x="295" y="91"/>
                      <a:pt x="295" y="90"/>
                    </a:cubicBezTo>
                    <a:cubicBezTo>
                      <a:pt x="295" y="89"/>
                      <a:pt x="296" y="89"/>
                      <a:pt x="297" y="88"/>
                    </a:cubicBezTo>
                    <a:cubicBezTo>
                      <a:pt x="297" y="88"/>
                      <a:pt x="295" y="89"/>
                      <a:pt x="294" y="90"/>
                    </a:cubicBezTo>
                    <a:cubicBezTo>
                      <a:pt x="292" y="90"/>
                      <a:pt x="290" y="92"/>
                      <a:pt x="289" y="92"/>
                    </a:cubicBezTo>
                    <a:cubicBezTo>
                      <a:pt x="288" y="93"/>
                      <a:pt x="287" y="93"/>
                      <a:pt x="284" y="94"/>
                    </a:cubicBezTo>
                    <a:cubicBezTo>
                      <a:pt x="282" y="94"/>
                      <a:pt x="281" y="97"/>
                      <a:pt x="280" y="97"/>
                    </a:cubicBezTo>
                    <a:cubicBezTo>
                      <a:pt x="279" y="98"/>
                      <a:pt x="278" y="97"/>
                      <a:pt x="277" y="97"/>
                    </a:cubicBezTo>
                    <a:cubicBezTo>
                      <a:pt x="276" y="97"/>
                      <a:pt x="278" y="98"/>
                      <a:pt x="278" y="99"/>
                    </a:cubicBezTo>
                    <a:cubicBezTo>
                      <a:pt x="278" y="99"/>
                      <a:pt x="275" y="99"/>
                      <a:pt x="275" y="100"/>
                    </a:cubicBezTo>
                    <a:cubicBezTo>
                      <a:pt x="274" y="100"/>
                      <a:pt x="275" y="102"/>
                      <a:pt x="274" y="104"/>
                    </a:cubicBezTo>
                    <a:cubicBezTo>
                      <a:pt x="274" y="106"/>
                      <a:pt x="270" y="105"/>
                      <a:pt x="268" y="106"/>
                    </a:cubicBezTo>
                    <a:cubicBezTo>
                      <a:pt x="266" y="106"/>
                      <a:pt x="266" y="104"/>
                      <a:pt x="266" y="103"/>
                    </a:cubicBezTo>
                    <a:cubicBezTo>
                      <a:pt x="265" y="102"/>
                      <a:pt x="264" y="102"/>
                      <a:pt x="263" y="102"/>
                    </a:cubicBezTo>
                    <a:cubicBezTo>
                      <a:pt x="262" y="101"/>
                      <a:pt x="263" y="100"/>
                      <a:pt x="264" y="99"/>
                    </a:cubicBezTo>
                    <a:cubicBezTo>
                      <a:pt x="265" y="98"/>
                      <a:pt x="268" y="97"/>
                      <a:pt x="268" y="97"/>
                    </a:cubicBezTo>
                    <a:cubicBezTo>
                      <a:pt x="269" y="97"/>
                      <a:pt x="267" y="95"/>
                      <a:pt x="266" y="94"/>
                    </a:cubicBezTo>
                    <a:cubicBezTo>
                      <a:pt x="266" y="93"/>
                      <a:pt x="264" y="92"/>
                      <a:pt x="262" y="92"/>
                    </a:cubicBezTo>
                    <a:cubicBezTo>
                      <a:pt x="260" y="92"/>
                      <a:pt x="259" y="92"/>
                      <a:pt x="257" y="91"/>
                    </a:cubicBezTo>
                    <a:cubicBezTo>
                      <a:pt x="255" y="91"/>
                      <a:pt x="256" y="92"/>
                      <a:pt x="257" y="93"/>
                    </a:cubicBezTo>
                    <a:cubicBezTo>
                      <a:pt x="258" y="93"/>
                      <a:pt x="259" y="95"/>
                      <a:pt x="259" y="96"/>
                    </a:cubicBezTo>
                    <a:cubicBezTo>
                      <a:pt x="260" y="97"/>
                      <a:pt x="257" y="102"/>
                      <a:pt x="257" y="103"/>
                    </a:cubicBezTo>
                    <a:cubicBezTo>
                      <a:pt x="257" y="104"/>
                      <a:pt x="260" y="104"/>
                      <a:pt x="261" y="106"/>
                    </a:cubicBezTo>
                    <a:cubicBezTo>
                      <a:pt x="262" y="108"/>
                      <a:pt x="259" y="111"/>
                      <a:pt x="259" y="112"/>
                    </a:cubicBezTo>
                    <a:cubicBezTo>
                      <a:pt x="258" y="112"/>
                      <a:pt x="257" y="112"/>
                      <a:pt x="257" y="111"/>
                    </a:cubicBezTo>
                    <a:cubicBezTo>
                      <a:pt x="256" y="111"/>
                      <a:pt x="255" y="110"/>
                      <a:pt x="254" y="110"/>
                    </a:cubicBezTo>
                    <a:cubicBezTo>
                      <a:pt x="253" y="110"/>
                      <a:pt x="253" y="109"/>
                      <a:pt x="253" y="109"/>
                    </a:cubicBezTo>
                    <a:cubicBezTo>
                      <a:pt x="252" y="109"/>
                      <a:pt x="251" y="111"/>
                      <a:pt x="250" y="112"/>
                    </a:cubicBezTo>
                    <a:cubicBezTo>
                      <a:pt x="249" y="112"/>
                      <a:pt x="247" y="113"/>
                      <a:pt x="246" y="114"/>
                    </a:cubicBezTo>
                    <a:cubicBezTo>
                      <a:pt x="245" y="115"/>
                      <a:pt x="243" y="116"/>
                      <a:pt x="243" y="117"/>
                    </a:cubicBezTo>
                    <a:cubicBezTo>
                      <a:pt x="242" y="118"/>
                      <a:pt x="245" y="121"/>
                      <a:pt x="246" y="121"/>
                    </a:cubicBezTo>
                    <a:cubicBezTo>
                      <a:pt x="246" y="122"/>
                      <a:pt x="246" y="122"/>
                      <a:pt x="245" y="123"/>
                    </a:cubicBezTo>
                    <a:cubicBezTo>
                      <a:pt x="245" y="124"/>
                      <a:pt x="241" y="122"/>
                      <a:pt x="240" y="122"/>
                    </a:cubicBezTo>
                    <a:cubicBezTo>
                      <a:pt x="239" y="121"/>
                      <a:pt x="238" y="122"/>
                      <a:pt x="237" y="122"/>
                    </a:cubicBezTo>
                    <a:cubicBezTo>
                      <a:pt x="237" y="123"/>
                      <a:pt x="235" y="121"/>
                      <a:pt x="234" y="120"/>
                    </a:cubicBezTo>
                    <a:cubicBezTo>
                      <a:pt x="234" y="119"/>
                      <a:pt x="233" y="119"/>
                      <a:pt x="232" y="119"/>
                    </a:cubicBezTo>
                    <a:cubicBezTo>
                      <a:pt x="231" y="119"/>
                      <a:pt x="232" y="119"/>
                      <a:pt x="232" y="120"/>
                    </a:cubicBezTo>
                    <a:cubicBezTo>
                      <a:pt x="231" y="121"/>
                      <a:pt x="231" y="121"/>
                      <a:pt x="230" y="121"/>
                    </a:cubicBezTo>
                    <a:cubicBezTo>
                      <a:pt x="230" y="121"/>
                      <a:pt x="230" y="123"/>
                      <a:pt x="232" y="125"/>
                    </a:cubicBezTo>
                    <a:cubicBezTo>
                      <a:pt x="234" y="127"/>
                      <a:pt x="233" y="125"/>
                      <a:pt x="235" y="125"/>
                    </a:cubicBezTo>
                    <a:cubicBezTo>
                      <a:pt x="236" y="124"/>
                      <a:pt x="236" y="127"/>
                      <a:pt x="236" y="128"/>
                    </a:cubicBezTo>
                    <a:cubicBezTo>
                      <a:pt x="237" y="129"/>
                      <a:pt x="235" y="129"/>
                      <a:pt x="234" y="129"/>
                    </a:cubicBezTo>
                    <a:cubicBezTo>
                      <a:pt x="233" y="130"/>
                      <a:pt x="231" y="129"/>
                      <a:pt x="230" y="128"/>
                    </a:cubicBezTo>
                    <a:cubicBezTo>
                      <a:pt x="228" y="127"/>
                      <a:pt x="229" y="126"/>
                      <a:pt x="228" y="126"/>
                    </a:cubicBezTo>
                    <a:cubicBezTo>
                      <a:pt x="227" y="126"/>
                      <a:pt x="226" y="125"/>
                      <a:pt x="225" y="125"/>
                    </a:cubicBezTo>
                    <a:cubicBezTo>
                      <a:pt x="224" y="124"/>
                      <a:pt x="223" y="123"/>
                      <a:pt x="224" y="123"/>
                    </a:cubicBezTo>
                    <a:cubicBezTo>
                      <a:pt x="224" y="122"/>
                      <a:pt x="224" y="120"/>
                      <a:pt x="223" y="119"/>
                    </a:cubicBezTo>
                    <a:cubicBezTo>
                      <a:pt x="223" y="117"/>
                      <a:pt x="222" y="117"/>
                      <a:pt x="223" y="117"/>
                    </a:cubicBezTo>
                    <a:cubicBezTo>
                      <a:pt x="224" y="117"/>
                      <a:pt x="224" y="115"/>
                      <a:pt x="223" y="114"/>
                    </a:cubicBezTo>
                    <a:cubicBezTo>
                      <a:pt x="223" y="114"/>
                      <a:pt x="220" y="111"/>
                      <a:pt x="219" y="111"/>
                    </a:cubicBezTo>
                    <a:cubicBezTo>
                      <a:pt x="219" y="111"/>
                      <a:pt x="218" y="110"/>
                      <a:pt x="218" y="109"/>
                    </a:cubicBezTo>
                    <a:cubicBezTo>
                      <a:pt x="218" y="109"/>
                      <a:pt x="217" y="108"/>
                      <a:pt x="216" y="108"/>
                    </a:cubicBezTo>
                    <a:cubicBezTo>
                      <a:pt x="215" y="108"/>
                      <a:pt x="214" y="108"/>
                      <a:pt x="213" y="107"/>
                    </a:cubicBezTo>
                    <a:cubicBezTo>
                      <a:pt x="212" y="107"/>
                      <a:pt x="213" y="106"/>
                      <a:pt x="214" y="106"/>
                    </a:cubicBezTo>
                    <a:cubicBezTo>
                      <a:pt x="214" y="106"/>
                      <a:pt x="214" y="105"/>
                      <a:pt x="215" y="104"/>
                    </a:cubicBezTo>
                    <a:cubicBezTo>
                      <a:pt x="215" y="104"/>
                      <a:pt x="216" y="106"/>
                      <a:pt x="218" y="107"/>
                    </a:cubicBezTo>
                    <a:cubicBezTo>
                      <a:pt x="219" y="108"/>
                      <a:pt x="223" y="109"/>
                      <a:pt x="224" y="110"/>
                    </a:cubicBezTo>
                    <a:cubicBezTo>
                      <a:pt x="226" y="110"/>
                      <a:pt x="230" y="111"/>
                      <a:pt x="232" y="111"/>
                    </a:cubicBezTo>
                    <a:cubicBezTo>
                      <a:pt x="234" y="112"/>
                      <a:pt x="237" y="112"/>
                      <a:pt x="238" y="112"/>
                    </a:cubicBezTo>
                    <a:cubicBezTo>
                      <a:pt x="239" y="112"/>
                      <a:pt x="241" y="111"/>
                      <a:pt x="243" y="111"/>
                    </a:cubicBezTo>
                    <a:cubicBezTo>
                      <a:pt x="244" y="111"/>
                      <a:pt x="245" y="110"/>
                      <a:pt x="247" y="109"/>
                    </a:cubicBezTo>
                    <a:cubicBezTo>
                      <a:pt x="248" y="107"/>
                      <a:pt x="248" y="104"/>
                      <a:pt x="248" y="103"/>
                    </a:cubicBezTo>
                    <a:cubicBezTo>
                      <a:pt x="247" y="103"/>
                      <a:pt x="248" y="99"/>
                      <a:pt x="247" y="98"/>
                    </a:cubicBezTo>
                    <a:cubicBezTo>
                      <a:pt x="246" y="98"/>
                      <a:pt x="246" y="97"/>
                      <a:pt x="244" y="97"/>
                    </a:cubicBezTo>
                    <a:cubicBezTo>
                      <a:pt x="243" y="96"/>
                      <a:pt x="243" y="95"/>
                      <a:pt x="242" y="96"/>
                    </a:cubicBezTo>
                    <a:cubicBezTo>
                      <a:pt x="241" y="96"/>
                      <a:pt x="241" y="95"/>
                      <a:pt x="240" y="94"/>
                    </a:cubicBezTo>
                    <a:cubicBezTo>
                      <a:pt x="239" y="94"/>
                      <a:pt x="239" y="94"/>
                      <a:pt x="237" y="93"/>
                    </a:cubicBezTo>
                    <a:cubicBezTo>
                      <a:pt x="235" y="93"/>
                      <a:pt x="235" y="93"/>
                      <a:pt x="234" y="92"/>
                    </a:cubicBezTo>
                    <a:cubicBezTo>
                      <a:pt x="233" y="91"/>
                      <a:pt x="229" y="88"/>
                      <a:pt x="228" y="87"/>
                    </a:cubicBezTo>
                    <a:cubicBezTo>
                      <a:pt x="226" y="87"/>
                      <a:pt x="225" y="86"/>
                      <a:pt x="223" y="86"/>
                    </a:cubicBezTo>
                    <a:cubicBezTo>
                      <a:pt x="222" y="87"/>
                      <a:pt x="221" y="86"/>
                      <a:pt x="220" y="86"/>
                    </a:cubicBezTo>
                    <a:cubicBezTo>
                      <a:pt x="219" y="86"/>
                      <a:pt x="218" y="86"/>
                      <a:pt x="218" y="85"/>
                    </a:cubicBezTo>
                    <a:cubicBezTo>
                      <a:pt x="218" y="85"/>
                      <a:pt x="217" y="85"/>
                      <a:pt x="216" y="86"/>
                    </a:cubicBezTo>
                    <a:cubicBezTo>
                      <a:pt x="215" y="87"/>
                      <a:pt x="216" y="84"/>
                      <a:pt x="215" y="84"/>
                    </a:cubicBezTo>
                    <a:cubicBezTo>
                      <a:pt x="214" y="84"/>
                      <a:pt x="213" y="83"/>
                      <a:pt x="214" y="84"/>
                    </a:cubicBezTo>
                    <a:cubicBezTo>
                      <a:pt x="215" y="84"/>
                      <a:pt x="218" y="82"/>
                      <a:pt x="216" y="82"/>
                    </a:cubicBezTo>
                    <a:cubicBezTo>
                      <a:pt x="214" y="81"/>
                      <a:pt x="212" y="80"/>
                      <a:pt x="212" y="81"/>
                    </a:cubicBezTo>
                    <a:cubicBezTo>
                      <a:pt x="212" y="81"/>
                      <a:pt x="211" y="82"/>
                      <a:pt x="211" y="82"/>
                    </a:cubicBezTo>
                    <a:cubicBezTo>
                      <a:pt x="211" y="82"/>
                      <a:pt x="211" y="82"/>
                      <a:pt x="211" y="82"/>
                    </a:cubicBezTo>
                    <a:cubicBezTo>
                      <a:pt x="211" y="82"/>
                      <a:pt x="211" y="82"/>
                      <a:pt x="210" y="82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82"/>
                      <a:pt x="210" y="82"/>
                      <a:pt x="209" y="82"/>
                    </a:cubicBezTo>
                    <a:cubicBezTo>
                      <a:pt x="209" y="82"/>
                      <a:pt x="209" y="82"/>
                      <a:pt x="209" y="82"/>
                    </a:cubicBezTo>
                    <a:cubicBezTo>
                      <a:pt x="208" y="82"/>
                      <a:pt x="208" y="82"/>
                      <a:pt x="208" y="82"/>
                    </a:cubicBezTo>
                    <a:cubicBezTo>
                      <a:pt x="206" y="82"/>
                      <a:pt x="204" y="81"/>
                      <a:pt x="204" y="81"/>
                    </a:cubicBezTo>
                    <a:cubicBezTo>
                      <a:pt x="204" y="80"/>
                      <a:pt x="201" y="80"/>
                      <a:pt x="200" y="79"/>
                    </a:cubicBezTo>
                    <a:cubicBezTo>
                      <a:pt x="200" y="78"/>
                      <a:pt x="202" y="79"/>
                      <a:pt x="204" y="79"/>
                    </a:cubicBezTo>
                    <a:cubicBezTo>
                      <a:pt x="205" y="79"/>
                      <a:pt x="206" y="79"/>
                      <a:pt x="206" y="79"/>
                    </a:cubicBezTo>
                    <a:cubicBezTo>
                      <a:pt x="207" y="78"/>
                      <a:pt x="208" y="77"/>
                      <a:pt x="209" y="77"/>
                    </a:cubicBezTo>
                    <a:cubicBezTo>
                      <a:pt x="209" y="76"/>
                      <a:pt x="209" y="75"/>
                      <a:pt x="208" y="75"/>
                    </a:cubicBezTo>
                    <a:cubicBezTo>
                      <a:pt x="207" y="75"/>
                      <a:pt x="207" y="74"/>
                      <a:pt x="205" y="74"/>
                    </a:cubicBezTo>
                    <a:cubicBezTo>
                      <a:pt x="204" y="74"/>
                      <a:pt x="204" y="73"/>
                      <a:pt x="203" y="74"/>
                    </a:cubicBezTo>
                    <a:cubicBezTo>
                      <a:pt x="202" y="74"/>
                      <a:pt x="203" y="73"/>
                      <a:pt x="202" y="72"/>
                    </a:cubicBezTo>
                    <a:cubicBezTo>
                      <a:pt x="201" y="71"/>
                      <a:pt x="200" y="72"/>
                      <a:pt x="200" y="73"/>
                    </a:cubicBezTo>
                    <a:cubicBezTo>
                      <a:pt x="199" y="73"/>
                      <a:pt x="199" y="74"/>
                      <a:pt x="199" y="75"/>
                    </a:cubicBezTo>
                    <a:cubicBezTo>
                      <a:pt x="198" y="75"/>
                      <a:pt x="198" y="74"/>
                      <a:pt x="199" y="74"/>
                    </a:cubicBezTo>
                    <a:cubicBezTo>
                      <a:pt x="199" y="74"/>
                      <a:pt x="198" y="74"/>
                      <a:pt x="198" y="74"/>
                    </a:cubicBezTo>
                    <a:cubicBezTo>
                      <a:pt x="197" y="74"/>
                      <a:pt x="197" y="73"/>
                      <a:pt x="198" y="73"/>
                    </a:cubicBezTo>
                    <a:cubicBezTo>
                      <a:pt x="198" y="72"/>
                      <a:pt x="199" y="71"/>
                      <a:pt x="199" y="71"/>
                    </a:cubicBezTo>
                    <a:cubicBezTo>
                      <a:pt x="199" y="71"/>
                      <a:pt x="199" y="69"/>
                      <a:pt x="198" y="70"/>
                    </a:cubicBezTo>
                    <a:cubicBezTo>
                      <a:pt x="197" y="70"/>
                      <a:pt x="196" y="70"/>
                      <a:pt x="196" y="70"/>
                    </a:cubicBezTo>
                    <a:cubicBezTo>
                      <a:pt x="195" y="71"/>
                      <a:pt x="194" y="73"/>
                      <a:pt x="194" y="74"/>
                    </a:cubicBezTo>
                    <a:cubicBezTo>
                      <a:pt x="194" y="75"/>
                      <a:pt x="193" y="75"/>
                      <a:pt x="193" y="75"/>
                    </a:cubicBezTo>
                    <a:cubicBezTo>
                      <a:pt x="192" y="75"/>
                      <a:pt x="193" y="70"/>
                      <a:pt x="193" y="70"/>
                    </a:cubicBezTo>
                    <a:cubicBezTo>
                      <a:pt x="194" y="69"/>
                      <a:pt x="192" y="70"/>
                      <a:pt x="191" y="71"/>
                    </a:cubicBezTo>
                    <a:cubicBezTo>
                      <a:pt x="190" y="72"/>
                      <a:pt x="190" y="74"/>
                      <a:pt x="189" y="74"/>
                    </a:cubicBezTo>
                    <a:cubicBezTo>
                      <a:pt x="188" y="75"/>
                      <a:pt x="188" y="78"/>
                      <a:pt x="187" y="79"/>
                    </a:cubicBezTo>
                    <a:cubicBezTo>
                      <a:pt x="186" y="80"/>
                      <a:pt x="187" y="77"/>
                      <a:pt x="187" y="76"/>
                    </a:cubicBezTo>
                    <a:cubicBezTo>
                      <a:pt x="188" y="76"/>
                      <a:pt x="188" y="74"/>
                      <a:pt x="188" y="73"/>
                    </a:cubicBezTo>
                    <a:cubicBezTo>
                      <a:pt x="189" y="73"/>
                      <a:pt x="190" y="71"/>
                      <a:pt x="189" y="71"/>
                    </a:cubicBezTo>
                    <a:cubicBezTo>
                      <a:pt x="188" y="71"/>
                      <a:pt x="188" y="70"/>
                      <a:pt x="187" y="71"/>
                    </a:cubicBezTo>
                    <a:cubicBezTo>
                      <a:pt x="186" y="71"/>
                      <a:pt x="186" y="70"/>
                      <a:pt x="185" y="70"/>
                    </a:cubicBezTo>
                    <a:cubicBezTo>
                      <a:pt x="184" y="70"/>
                      <a:pt x="185" y="71"/>
                      <a:pt x="185" y="72"/>
                    </a:cubicBezTo>
                    <a:cubicBezTo>
                      <a:pt x="185" y="72"/>
                      <a:pt x="184" y="73"/>
                      <a:pt x="184" y="73"/>
                    </a:cubicBezTo>
                    <a:cubicBezTo>
                      <a:pt x="184" y="74"/>
                      <a:pt x="184" y="73"/>
                      <a:pt x="183" y="73"/>
                    </a:cubicBezTo>
                    <a:cubicBezTo>
                      <a:pt x="183" y="73"/>
                      <a:pt x="183" y="74"/>
                      <a:pt x="183" y="75"/>
                    </a:cubicBezTo>
                    <a:cubicBezTo>
                      <a:pt x="184" y="75"/>
                      <a:pt x="182" y="75"/>
                      <a:pt x="182" y="74"/>
                    </a:cubicBezTo>
                    <a:cubicBezTo>
                      <a:pt x="182" y="74"/>
                      <a:pt x="181" y="74"/>
                      <a:pt x="180" y="74"/>
                    </a:cubicBezTo>
                    <a:cubicBezTo>
                      <a:pt x="179" y="75"/>
                      <a:pt x="179" y="75"/>
                      <a:pt x="179" y="76"/>
                    </a:cubicBezTo>
                    <a:cubicBezTo>
                      <a:pt x="179" y="76"/>
                      <a:pt x="181" y="77"/>
                      <a:pt x="181" y="78"/>
                    </a:cubicBezTo>
                    <a:cubicBezTo>
                      <a:pt x="180" y="78"/>
                      <a:pt x="180" y="79"/>
                      <a:pt x="180" y="80"/>
                    </a:cubicBezTo>
                    <a:cubicBezTo>
                      <a:pt x="181" y="81"/>
                      <a:pt x="179" y="79"/>
                      <a:pt x="179" y="80"/>
                    </a:cubicBezTo>
                    <a:cubicBezTo>
                      <a:pt x="178" y="80"/>
                      <a:pt x="178" y="78"/>
                      <a:pt x="179" y="78"/>
                    </a:cubicBezTo>
                    <a:cubicBezTo>
                      <a:pt x="179" y="77"/>
                      <a:pt x="179" y="76"/>
                      <a:pt x="178" y="77"/>
                    </a:cubicBezTo>
                    <a:cubicBezTo>
                      <a:pt x="176" y="78"/>
                      <a:pt x="177" y="76"/>
                      <a:pt x="175" y="76"/>
                    </a:cubicBezTo>
                    <a:cubicBezTo>
                      <a:pt x="174" y="77"/>
                      <a:pt x="172" y="77"/>
                      <a:pt x="172" y="78"/>
                    </a:cubicBezTo>
                    <a:cubicBezTo>
                      <a:pt x="172" y="79"/>
                      <a:pt x="174" y="79"/>
                      <a:pt x="175" y="80"/>
                    </a:cubicBezTo>
                    <a:cubicBezTo>
                      <a:pt x="176" y="80"/>
                      <a:pt x="175" y="81"/>
                      <a:pt x="176" y="82"/>
                    </a:cubicBezTo>
                    <a:cubicBezTo>
                      <a:pt x="176" y="82"/>
                      <a:pt x="174" y="80"/>
                      <a:pt x="173" y="80"/>
                    </a:cubicBezTo>
                    <a:cubicBezTo>
                      <a:pt x="172" y="80"/>
                      <a:pt x="173" y="81"/>
                      <a:pt x="173" y="82"/>
                    </a:cubicBezTo>
                    <a:cubicBezTo>
                      <a:pt x="173" y="82"/>
                      <a:pt x="172" y="81"/>
                      <a:pt x="172" y="81"/>
                    </a:cubicBezTo>
                    <a:cubicBezTo>
                      <a:pt x="171" y="80"/>
                      <a:pt x="171" y="82"/>
                      <a:pt x="170" y="83"/>
                    </a:cubicBezTo>
                    <a:cubicBezTo>
                      <a:pt x="169" y="83"/>
                      <a:pt x="170" y="81"/>
                      <a:pt x="170" y="81"/>
                    </a:cubicBezTo>
                    <a:cubicBezTo>
                      <a:pt x="170" y="80"/>
                      <a:pt x="170" y="81"/>
                      <a:pt x="169" y="82"/>
                    </a:cubicBezTo>
                    <a:cubicBezTo>
                      <a:pt x="168" y="83"/>
                      <a:pt x="168" y="82"/>
                      <a:pt x="168" y="81"/>
                    </a:cubicBezTo>
                    <a:cubicBezTo>
                      <a:pt x="169" y="81"/>
                      <a:pt x="168" y="80"/>
                      <a:pt x="166" y="80"/>
                    </a:cubicBezTo>
                    <a:cubicBezTo>
                      <a:pt x="165" y="80"/>
                      <a:pt x="166" y="79"/>
                      <a:pt x="166" y="78"/>
                    </a:cubicBezTo>
                    <a:cubicBezTo>
                      <a:pt x="166" y="77"/>
                      <a:pt x="165" y="78"/>
                      <a:pt x="164" y="79"/>
                    </a:cubicBezTo>
                    <a:cubicBezTo>
                      <a:pt x="163" y="80"/>
                      <a:pt x="163" y="80"/>
                      <a:pt x="164" y="82"/>
                    </a:cubicBezTo>
                    <a:cubicBezTo>
                      <a:pt x="164" y="83"/>
                      <a:pt x="162" y="82"/>
                      <a:pt x="162" y="83"/>
                    </a:cubicBezTo>
                    <a:cubicBezTo>
                      <a:pt x="161" y="84"/>
                      <a:pt x="162" y="84"/>
                      <a:pt x="163" y="84"/>
                    </a:cubicBezTo>
                    <a:cubicBezTo>
                      <a:pt x="164" y="85"/>
                      <a:pt x="164" y="86"/>
                      <a:pt x="164" y="86"/>
                    </a:cubicBezTo>
                    <a:cubicBezTo>
                      <a:pt x="164" y="87"/>
                      <a:pt x="162" y="86"/>
                      <a:pt x="161" y="87"/>
                    </a:cubicBezTo>
                    <a:cubicBezTo>
                      <a:pt x="161" y="87"/>
                      <a:pt x="161" y="88"/>
                      <a:pt x="160" y="88"/>
                    </a:cubicBezTo>
                    <a:cubicBezTo>
                      <a:pt x="159" y="88"/>
                      <a:pt x="159" y="89"/>
                      <a:pt x="160" y="89"/>
                    </a:cubicBezTo>
                    <a:cubicBezTo>
                      <a:pt x="161" y="90"/>
                      <a:pt x="160" y="90"/>
                      <a:pt x="159" y="90"/>
                    </a:cubicBezTo>
                    <a:cubicBezTo>
                      <a:pt x="158" y="90"/>
                      <a:pt x="157" y="90"/>
                      <a:pt x="157" y="91"/>
                    </a:cubicBezTo>
                    <a:cubicBezTo>
                      <a:pt x="156" y="91"/>
                      <a:pt x="155" y="91"/>
                      <a:pt x="154" y="91"/>
                    </a:cubicBezTo>
                    <a:cubicBezTo>
                      <a:pt x="154" y="90"/>
                      <a:pt x="153" y="90"/>
                      <a:pt x="152" y="91"/>
                    </a:cubicBezTo>
                    <a:cubicBezTo>
                      <a:pt x="152" y="92"/>
                      <a:pt x="151" y="93"/>
                      <a:pt x="151" y="94"/>
                    </a:cubicBezTo>
                    <a:cubicBezTo>
                      <a:pt x="151" y="94"/>
                      <a:pt x="153" y="94"/>
                      <a:pt x="154" y="94"/>
                    </a:cubicBezTo>
                    <a:cubicBezTo>
                      <a:pt x="155" y="93"/>
                      <a:pt x="153" y="95"/>
                      <a:pt x="152" y="96"/>
                    </a:cubicBezTo>
                    <a:cubicBezTo>
                      <a:pt x="151" y="96"/>
                      <a:pt x="153" y="96"/>
                      <a:pt x="154" y="96"/>
                    </a:cubicBezTo>
                    <a:cubicBezTo>
                      <a:pt x="155" y="95"/>
                      <a:pt x="154" y="97"/>
                      <a:pt x="153" y="97"/>
                    </a:cubicBezTo>
                    <a:cubicBezTo>
                      <a:pt x="152" y="97"/>
                      <a:pt x="151" y="97"/>
                      <a:pt x="150" y="98"/>
                    </a:cubicBezTo>
                    <a:cubicBezTo>
                      <a:pt x="150" y="99"/>
                      <a:pt x="152" y="99"/>
                      <a:pt x="153" y="100"/>
                    </a:cubicBezTo>
                    <a:cubicBezTo>
                      <a:pt x="155" y="100"/>
                      <a:pt x="149" y="99"/>
                      <a:pt x="149" y="100"/>
                    </a:cubicBezTo>
                    <a:cubicBezTo>
                      <a:pt x="149" y="101"/>
                      <a:pt x="148" y="102"/>
                      <a:pt x="148" y="102"/>
                    </a:cubicBezTo>
                    <a:cubicBezTo>
                      <a:pt x="148" y="103"/>
                      <a:pt x="149" y="103"/>
                      <a:pt x="150" y="103"/>
                    </a:cubicBezTo>
                    <a:cubicBezTo>
                      <a:pt x="151" y="103"/>
                      <a:pt x="148" y="104"/>
                      <a:pt x="147" y="104"/>
                    </a:cubicBezTo>
                    <a:cubicBezTo>
                      <a:pt x="147" y="104"/>
                      <a:pt x="145" y="105"/>
                      <a:pt x="145" y="106"/>
                    </a:cubicBezTo>
                    <a:cubicBezTo>
                      <a:pt x="145" y="107"/>
                      <a:pt x="144" y="107"/>
                      <a:pt x="143" y="108"/>
                    </a:cubicBezTo>
                    <a:cubicBezTo>
                      <a:pt x="142" y="109"/>
                      <a:pt x="142" y="110"/>
                      <a:pt x="142" y="111"/>
                    </a:cubicBezTo>
                    <a:cubicBezTo>
                      <a:pt x="142" y="111"/>
                      <a:pt x="142" y="111"/>
                      <a:pt x="144" y="112"/>
                    </a:cubicBezTo>
                    <a:cubicBezTo>
                      <a:pt x="146" y="113"/>
                      <a:pt x="143" y="112"/>
                      <a:pt x="142" y="112"/>
                    </a:cubicBezTo>
                    <a:cubicBezTo>
                      <a:pt x="141" y="112"/>
                      <a:pt x="140" y="114"/>
                      <a:pt x="141" y="114"/>
                    </a:cubicBezTo>
                    <a:cubicBezTo>
                      <a:pt x="142" y="114"/>
                      <a:pt x="141" y="115"/>
                      <a:pt x="141" y="116"/>
                    </a:cubicBezTo>
                    <a:cubicBezTo>
                      <a:pt x="141" y="117"/>
                      <a:pt x="140" y="118"/>
                      <a:pt x="139" y="119"/>
                    </a:cubicBezTo>
                    <a:cubicBezTo>
                      <a:pt x="138" y="120"/>
                      <a:pt x="140" y="119"/>
                      <a:pt x="140" y="119"/>
                    </a:cubicBezTo>
                    <a:cubicBezTo>
                      <a:pt x="141" y="119"/>
                      <a:pt x="139" y="121"/>
                      <a:pt x="138" y="121"/>
                    </a:cubicBezTo>
                    <a:cubicBezTo>
                      <a:pt x="137" y="122"/>
                      <a:pt x="136" y="122"/>
                      <a:pt x="136" y="123"/>
                    </a:cubicBezTo>
                    <a:cubicBezTo>
                      <a:pt x="136" y="124"/>
                      <a:pt x="135" y="123"/>
                      <a:pt x="134" y="123"/>
                    </a:cubicBezTo>
                    <a:cubicBezTo>
                      <a:pt x="133" y="123"/>
                      <a:pt x="131" y="126"/>
                      <a:pt x="131" y="127"/>
                    </a:cubicBezTo>
                    <a:cubicBezTo>
                      <a:pt x="130" y="128"/>
                      <a:pt x="129" y="129"/>
                      <a:pt x="128" y="130"/>
                    </a:cubicBezTo>
                    <a:cubicBezTo>
                      <a:pt x="128" y="130"/>
                      <a:pt x="130" y="131"/>
                      <a:pt x="131" y="131"/>
                    </a:cubicBezTo>
                    <a:cubicBezTo>
                      <a:pt x="132" y="131"/>
                      <a:pt x="134" y="130"/>
                      <a:pt x="134" y="130"/>
                    </a:cubicBezTo>
                    <a:cubicBezTo>
                      <a:pt x="135" y="129"/>
                      <a:pt x="132" y="132"/>
                      <a:pt x="131" y="132"/>
                    </a:cubicBezTo>
                    <a:cubicBezTo>
                      <a:pt x="130" y="132"/>
                      <a:pt x="130" y="131"/>
                      <a:pt x="129" y="131"/>
                    </a:cubicBezTo>
                    <a:cubicBezTo>
                      <a:pt x="129" y="131"/>
                      <a:pt x="128" y="132"/>
                      <a:pt x="128" y="132"/>
                    </a:cubicBezTo>
                    <a:cubicBezTo>
                      <a:pt x="128" y="133"/>
                      <a:pt x="126" y="133"/>
                      <a:pt x="125" y="133"/>
                    </a:cubicBezTo>
                    <a:cubicBezTo>
                      <a:pt x="124" y="133"/>
                      <a:pt x="124" y="134"/>
                      <a:pt x="124" y="135"/>
                    </a:cubicBezTo>
                    <a:cubicBezTo>
                      <a:pt x="124" y="136"/>
                      <a:pt x="124" y="136"/>
                      <a:pt x="124" y="137"/>
                    </a:cubicBezTo>
                    <a:cubicBezTo>
                      <a:pt x="125" y="138"/>
                      <a:pt x="124" y="137"/>
                      <a:pt x="122" y="136"/>
                    </a:cubicBezTo>
                    <a:cubicBezTo>
                      <a:pt x="121" y="136"/>
                      <a:pt x="121" y="137"/>
                      <a:pt x="120" y="138"/>
                    </a:cubicBezTo>
                    <a:cubicBezTo>
                      <a:pt x="119" y="138"/>
                      <a:pt x="117" y="138"/>
                      <a:pt x="116" y="138"/>
                    </a:cubicBezTo>
                    <a:cubicBezTo>
                      <a:pt x="115" y="139"/>
                      <a:pt x="116" y="139"/>
                      <a:pt x="117" y="139"/>
                    </a:cubicBezTo>
                    <a:cubicBezTo>
                      <a:pt x="118" y="140"/>
                      <a:pt x="117" y="140"/>
                      <a:pt x="115" y="140"/>
                    </a:cubicBezTo>
                    <a:cubicBezTo>
                      <a:pt x="114" y="140"/>
                      <a:pt x="114" y="140"/>
                      <a:pt x="114" y="141"/>
                    </a:cubicBezTo>
                    <a:cubicBezTo>
                      <a:pt x="114" y="142"/>
                      <a:pt x="112" y="141"/>
                      <a:pt x="111" y="142"/>
                    </a:cubicBezTo>
                    <a:cubicBezTo>
                      <a:pt x="111" y="143"/>
                      <a:pt x="113" y="143"/>
                      <a:pt x="112" y="143"/>
                    </a:cubicBezTo>
                    <a:cubicBezTo>
                      <a:pt x="111" y="143"/>
                      <a:pt x="109" y="143"/>
                      <a:pt x="110" y="144"/>
                    </a:cubicBezTo>
                    <a:cubicBezTo>
                      <a:pt x="111" y="145"/>
                      <a:pt x="111" y="146"/>
                      <a:pt x="112" y="147"/>
                    </a:cubicBezTo>
                    <a:cubicBezTo>
                      <a:pt x="112" y="149"/>
                      <a:pt x="114" y="149"/>
                      <a:pt x="112" y="148"/>
                    </a:cubicBezTo>
                    <a:cubicBezTo>
                      <a:pt x="110" y="148"/>
                      <a:pt x="110" y="149"/>
                      <a:pt x="111" y="150"/>
                    </a:cubicBezTo>
                    <a:cubicBezTo>
                      <a:pt x="112" y="151"/>
                      <a:pt x="112" y="151"/>
                      <a:pt x="110" y="151"/>
                    </a:cubicBezTo>
                    <a:cubicBezTo>
                      <a:pt x="108" y="152"/>
                      <a:pt x="110" y="152"/>
                      <a:pt x="111" y="153"/>
                    </a:cubicBezTo>
                    <a:cubicBezTo>
                      <a:pt x="111" y="153"/>
                      <a:pt x="110" y="154"/>
                      <a:pt x="111" y="154"/>
                    </a:cubicBezTo>
                    <a:cubicBezTo>
                      <a:pt x="112" y="154"/>
                      <a:pt x="109" y="155"/>
                      <a:pt x="111" y="156"/>
                    </a:cubicBezTo>
                    <a:cubicBezTo>
                      <a:pt x="112" y="157"/>
                      <a:pt x="112" y="156"/>
                      <a:pt x="113" y="155"/>
                    </a:cubicBezTo>
                    <a:cubicBezTo>
                      <a:pt x="114" y="154"/>
                      <a:pt x="113" y="156"/>
                      <a:pt x="112" y="157"/>
                    </a:cubicBezTo>
                    <a:cubicBezTo>
                      <a:pt x="111" y="159"/>
                      <a:pt x="111" y="157"/>
                      <a:pt x="110" y="158"/>
                    </a:cubicBezTo>
                    <a:cubicBezTo>
                      <a:pt x="108" y="158"/>
                      <a:pt x="110" y="159"/>
                      <a:pt x="111" y="160"/>
                    </a:cubicBezTo>
                    <a:cubicBezTo>
                      <a:pt x="111" y="162"/>
                      <a:pt x="111" y="161"/>
                      <a:pt x="112" y="161"/>
                    </a:cubicBezTo>
                    <a:cubicBezTo>
                      <a:pt x="113" y="161"/>
                      <a:pt x="113" y="161"/>
                      <a:pt x="114" y="160"/>
                    </a:cubicBezTo>
                    <a:cubicBezTo>
                      <a:pt x="115" y="160"/>
                      <a:pt x="113" y="162"/>
                      <a:pt x="114" y="163"/>
                    </a:cubicBezTo>
                    <a:cubicBezTo>
                      <a:pt x="114" y="164"/>
                      <a:pt x="113" y="163"/>
                      <a:pt x="112" y="163"/>
                    </a:cubicBezTo>
                    <a:cubicBezTo>
                      <a:pt x="111" y="164"/>
                      <a:pt x="111" y="165"/>
                      <a:pt x="112" y="166"/>
                    </a:cubicBezTo>
                    <a:cubicBezTo>
                      <a:pt x="113" y="166"/>
                      <a:pt x="114" y="168"/>
                      <a:pt x="115" y="168"/>
                    </a:cubicBezTo>
                    <a:cubicBezTo>
                      <a:pt x="116" y="169"/>
                      <a:pt x="118" y="169"/>
                      <a:pt x="120" y="169"/>
                    </a:cubicBezTo>
                    <a:cubicBezTo>
                      <a:pt x="121" y="168"/>
                      <a:pt x="121" y="169"/>
                      <a:pt x="122" y="168"/>
                    </a:cubicBezTo>
                    <a:cubicBezTo>
                      <a:pt x="123" y="168"/>
                      <a:pt x="125" y="166"/>
                      <a:pt x="126" y="164"/>
                    </a:cubicBezTo>
                    <a:cubicBezTo>
                      <a:pt x="128" y="162"/>
                      <a:pt x="129" y="162"/>
                      <a:pt x="130" y="162"/>
                    </a:cubicBezTo>
                    <a:cubicBezTo>
                      <a:pt x="131" y="161"/>
                      <a:pt x="131" y="161"/>
                      <a:pt x="131" y="159"/>
                    </a:cubicBezTo>
                    <a:cubicBezTo>
                      <a:pt x="131" y="159"/>
                      <a:pt x="131" y="159"/>
                      <a:pt x="131" y="159"/>
                    </a:cubicBezTo>
                    <a:cubicBezTo>
                      <a:pt x="131" y="159"/>
                      <a:pt x="131" y="159"/>
                      <a:pt x="131" y="159"/>
                    </a:cubicBezTo>
                    <a:cubicBezTo>
                      <a:pt x="131" y="159"/>
                      <a:pt x="131" y="159"/>
                      <a:pt x="131" y="159"/>
                    </a:cubicBezTo>
                    <a:cubicBezTo>
                      <a:pt x="131" y="159"/>
                      <a:pt x="131" y="159"/>
                      <a:pt x="131" y="159"/>
                    </a:cubicBezTo>
                    <a:cubicBezTo>
                      <a:pt x="131" y="159"/>
                      <a:pt x="131" y="160"/>
                      <a:pt x="131" y="160"/>
                    </a:cubicBezTo>
                    <a:cubicBezTo>
                      <a:pt x="131" y="160"/>
                      <a:pt x="131" y="160"/>
                      <a:pt x="131" y="160"/>
                    </a:cubicBezTo>
                    <a:cubicBezTo>
                      <a:pt x="131" y="160"/>
                      <a:pt x="132" y="160"/>
                      <a:pt x="132" y="160"/>
                    </a:cubicBezTo>
                    <a:cubicBezTo>
                      <a:pt x="132" y="160"/>
                      <a:pt x="132" y="161"/>
                      <a:pt x="132" y="161"/>
                    </a:cubicBezTo>
                    <a:cubicBezTo>
                      <a:pt x="132" y="161"/>
                      <a:pt x="132" y="161"/>
                      <a:pt x="132" y="161"/>
                    </a:cubicBezTo>
                    <a:cubicBezTo>
                      <a:pt x="132" y="161"/>
                      <a:pt x="132" y="161"/>
                      <a:pt x="132" y="162"/>
                    </a:cubicBezTo>
                    <a:cubicBezTo>
                      <a:pt x="132" y="162"/>
                      <a:pt x="132" y="162"/>
                      <a:pt x="132" y="162"/>
                    </a:cubicBezTo>
                    <a:cubicBezTo>
                      <a:pt x="132" y="162"/>
                      <a:pt x="132" y="162"/>
                      <a:pt x="132" y="162"/>
                    </a:cubicBezTo>
                    <a:cubicBezTo>
                      <a:pt x="132" y="163"/>
                      <a:pt x="133" y="163"/>
                      <a:pt x="133" y="163"/>
                    </a:cubicBezTo>
                    <a:cubicBezTo>
                      <a:pt x="133" y="164"/>
                      <a:pt x="133" y="167"/>
                      <a:pt x="134" y="168"/>
                    </a:cubicBezTo>
                    <a:cubicBezTo>
                      <a:pt x="134" y="169"/>
                      <a:pt x="135" y="169"/>
                      <a:pt x="136" y="168"/>
                    </a:cubicBezTo>
                    <a:cubicBezTo>
                      <a:pt x="137" y="167"/>
                      <a:pt x="135" y="171"/>
                      <a:pt x="135" y="172"/>
                    </a:cubicBezTo>
                    <a:cubicBezTo>
                      <a:pt x="135" y="173"/>
                      <a:pt x="137" y="176"/>
                      <a:pt x="138" y="177"/>
                    </a:cubicBezTo>
                    <a:cubicBezTo>
                      <a:pt x="138" y="178"/>
                      <a:pt x="139" y="180"/>
                      <a:pt x="139" y="181"/>
                    </a:cubicBezTo>
                    <a:cubicBezTo>
                      <a:pt x="139" y="182"/>
                      <a:pt x="138" y="185"/>
                      <a:pt x="139" y="185"/>
                    </a:cubicBezTo>
                    <a:cubicBezTo>
                      <a:pt x="139" y="185"/>
                      <a:pt x="141" y="185"/>
                      <a:pt x="142" y="185"/>
                    </a:cubicBezTo>
                    <a:cubicBezTo>
                      <a:pt x="144" y="185"/>
                      <a:pt x="144" y="185"/>
                      <a:pt x="145" y="184"/>
                    </a:cubicBezTo>
                    <a:cubicBezTo>
                      <a:pt x="145" y="183"/>
                      <a:pt x="145" y="182"/>
                      <a:pt x="147" y="181"/>
                    </a:cubicBezTo>
                    <a:cubicBezTo>
                      <a:pt x="149" y="180"/>
                      <a:pt x="150" y="181"/>
                      <a:pt x="151" y="180"/>
                    </a:cubicBezTo>
                    <a:cubicBezTo>
                      <a:pt x="152" y="180"/>
                      <a:pt x="154" y="174"/>
                      <a:pt x="155" y="173"/>
                    </a:cubicBezTo>
                    <a:cubicBezTo>
                      <a:pt x="155" y="171"/>
                      <a:pt x="155" y="169"/>
                      <a:pt x="155" y="168"/>
                    </a:cubicBezTo>
                    <a:cubicBezTo>
                      <a:pt x="155" y="167"/>
                      <a:pt x="158" y="164"/>
                      <a:pt x="158" y="163"/>
                    </a:cubicBezTo>
                    <a:cubicBezTo>
                      <a:pt x="159" y="163"/>
                      <a:pt x="159" y="163"/>
                      <a:pt x="160" y="163"/>
                    </a:cubicBezTo>
                    <a:cubicBezTo>
                      <a:pt x="160" y="163"/>
                      <a:pt x="161" y="160"/>
                      <a:pt x="162" y="160"/>
                    </a:cubicBezTo>
                    <a:cubicBezTo>
                      <a:pt x="163" y="159"/>
                      <a:pt x="163" y="158"/>
                      <a:pt x="164" y="158"/>
                    </a:cubicBezTo>
                    <a:cubicBezTo>
                      <a:pt x="164" y="157"/>
                      <a:pt x="163" y="155"/>
                      <a:pt x="162" y="154"/>
                    </a:cubicBezTo>
                    <a:cubicBezTo>
                      <a:pt x="162" y="153"/>
                      <a:pt x="161" y="152"/>
                      <a:pt x="159" y="152"/>
                    </a:cubicBezTo>
                    <a:cubicBezTo>
                      <a:pt x="157" y="152"/>
                      <a:pt x="157" y="151"/>
                      <a:pt x="157" y="150"/>
                    </a:cubicBezTo>
                    <a:cubicBezTo>
                      <a:pt x="156" y="149"/>
                      <a:pt x="157" y="146"/>
                      <a:pt x="157" y="146"/>
                    </a:cubicBezTo>
                    <a:cubicBezTo>
                      <a:pt x="158" y="145"/>
                      <a:pt x="158" y="142"/>
                      <a:pt x="158" y="141"/>
                    </a:cubicBezTo>
                    <a:cubicBezTo>
                      <a:pt x="159" y="140"/>
                      <a:pt x="157" y="139"/>
                      <a:pt x="157" y="139"/>
                    </a:cubicBezTo>
                    <a:cubicBezTo>
                      <a:pt x="157" y="138"/>
                      <a:pt x="158" y="139"/>
                      <a:pt x="159" y="139"/>
                    </a:cubicBezTo>
                    <a:cubicBezTo>
                      <a:pt x="160" y="139"/>
                      <a:pt x="162" y="136"/>
                      <a:pt x="163" y="135"/>
                    </a:cubicBezTo>
                    <a:cubicBezTo>
                      <a:pt x="164" y="134"/>
                      <a:pt x="164" y="132"/>
                      <a:pt x="165" y="132"/>
                    </a:cubicBezTo>
                    <a:cubicBezTo>
                      <a:pt x="165" y="131"/>
                      <a:pt x="168" y="130"/>
                      <a:pt x="168" y="130"/>
                    </a:cubicBezTo>
                    <a:cubicBezTo>
                      <a:pt x="169" y="130"/>
                      <a:pt x="171" y="129"/>
                      <a:pt x="171" y="128"/>
                    </a:cubicBezTo>
                    <a:cubicBezTo>
                      <a:pt x="171" y="126"/>
                      <a:pt x="174" y="125"/>
                      <a:pt x="174" y="124"/>
                    </a:cubicBezTo>
                    <a:cubicBezTo>
                      <a:pt x="175" y="123"/>
                      <a:pt x="173" y="123"/>
                      <a:pt x="173" y="122"/>
                    </a:cubicBezTo>
                    <a:cubicBezTo>
                      <a:pt x="172" y="121"/>
                      <a:pt x="173" y="121"/>
                      <a:pt x="174" y="120"/>
                    </a:cubicBezTo>
                    <a:cubicBezTo>
                      <a:pt x="174" y="120"/>
                      <a:pt x="174" y="119"/>
                      <a:pt x="174" y="119"/>
                    </a:cubicBezTo>
                    <a:cubicBezTo>
                      <a:pt x="175" y="118"/>
                      <a:pt x="175" y="118"/>
                      <a:pt x="176" y="117"/>
                    </a:cubicBezTo>
                    <a:cubicBezTo>
                      <a:pt x="178" y="116"/>
                      <a:pt x="177" y="116"/>
                      <a:pt x="177" y="116"/>
                    </a:cubicBezTo>
                    <a:cubicBezTo>
                      <a:pt x="177" y="115"/>
                      <a:pt x="179" y="115"/>
                      <a:pt x="180" y="115"/>
                    </a:cubicBezTo>
                    <a:cubicBezTo>
                      <a:pt x="181" y="116"/>
                      <a:pt x="181" y="116"/>
                      <a:pt x="181" y="116"/>
                    </a:cubicBezTo>
                    <a:cubicBezTo>
                      <a:pt x="181" y="116"/>
                      <a:pt x="181" y="116"/>
                      <a:pt x="182" y="116"/>
                    </a:cubicBezTo>
                    <a:cubicBezTo>
                      <a:pt x="182" y="116"/>
                      <a:pt x="182" y="115"/>
                      <a:pt x="182" y="115"/>
                    </a:cubicBezTo>
                    <a:cubicBezTo>
                      <a:pt x="182" y="115"/>
                      <a:pt x="182" y="115"/>
                      <a:pt x="183" y="115"/>
                    </a:cubicBezTo>
                    <a:cubicBezTo>
                      <a:pt x="183" y="115"/>
                      <a:pt x="183" y="115"/>
                      <a:pt x="183" y="115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6" y="115"/>
                      <a:pt x="186" y="116"/>
                      <a:pt x="187" y="117"/>
                    </a:cubicBezTo>
                    <a:cubicBezTo>
                      <a:pt x="188" y="118"/>
                      <a:pt x="187" y="121"/>
                      <a:pt x="186" y="121"/>
                    </a:cubicBezTo>
                    <a:cubicBezTo>
                      <a:pt x="185" y="121"/>
                      <a:pt x="183" y="125"/>
                      <a:pt x="182" y="126"/>
                    </a:cubicBezTo>
                    <a:cubicBezTo>
                      <a:pt x="182" y="127"/>
                      <a:pt x="178" y="130"/>
                      <a:pt x="177" y="131"/>
                    </a:cubicBezTo>
                    <a:cubicBezTo>
                      <a:pt x="177" y="133"/>
                      <a:pt x="173" y="136"/>
                      <a:pt x="172" y="137"/>
                    </a:cubicBezTo>
                    <a:cubicBezTo>
                      <a:pt x="171" y="138"/>
                      <a:pt x="172" y="138"/>
                      <a:pt x="173" y="139"/>
                    </a:cubicBezTo>
                    <a:cubicBezTo>
                      <a:pt x="173" y="141"/>
                      <a:pt x="174" y="146"/>
                      <a:pt x="174" y="147"/>
                    </a:cubicBezTo>
                    <a:cubicBezTo>
                      <a:pt x="173" y="148"/>
                      <a:pt x="173" y="149"/>
                      <a:pt x="173" y="150"/>
                    </a:cubicBezTo>
                    <a:cubicBezTo>
                      <a:pt x="173" y="151"/>
                      <a:pt x="173" y="152"/>
                      <a:pt x="174" y="152"/>
                    </a:cubicBezTo>
                    <a:cubicBezTo>
                      <a:pt x="176" y="152"/>
                      <a:pt x="177" y="153"/>
                      <a:pt x="177" y="154"/>
                    </a:cubicBezTo>
                    <a:cubicBezTo>
                      <a:pt x="177" y="155"/>
                      <a:pt x="177" y="155"/>
                      <a:pt x="179" y="156"/>
                    </a:cubicBezTo>
                    <a:cubicBezTo>
                      <a:pt x="180" y="156"/>
                      <a:pt x="182" y="156"/>
                      <a:pt x="183" y="156"/>
                    </a:cubicBezTo>
                    <a:cubicBezTo>
                      <a:pt x="184" y="156"/>
                      <a:pt x="185" y="155"/>
                      <a:pt x="187" y="155"/>
                    </a:cubicBezTo>
                    <a:cubicBezTo>
                      <a:pt x="189" y="154"/>
                      <a:pt x="191" y="154"/>
                      <a:pt x="193" y="153"/>
                    </a:cubicBezTo>
                    <a:cubicBezTo>
                      <a:pt x="194" y="153"/>
                      <a:pt x="195" y="153"/>
                      <a:pt x="195" y="153"/>
                    </a:cubicBezTo>
                    <a:cubicBezTo>
                      <a:pt x="196" y="153"/>
                      <a:pt x="196" y="153"/>
                      <a:pt x="196" y="153"/>
                    </a:cubicBezTo>
                    <a:cubicBezTo>
                      <a:pt x="196" y="153"/>
                      <a:pt x="196" y="153"/>
                      <a:pt x="196" y="153"/>
                    </a:cubicBezTo>
                    <a:cubicBezTo>
                      <a:pt x="197" y="153"/>
                      <a:pt x="198" y="153"/>
                      <a:pt x="199" y="153"/>
                    </a:cubicBezTo>
                    <a:cubicBezTo>
                      <a:pt x="200" y="152"/>
                      <a:pt x="200" y="152"/>
                      <a:pt x="200" y="153"/>
                    </a:cubicBezTo>
                    <a:cubicBezTo>
                      <a:pt x="200" y="155"/>
                      <a:pt x="202" y="154"/>
                      <a:pt x="203" y="155"/>
                    </a:cubicBezTo>
                    <a:cubicBezTo>
                      <a:pt x="204" y="155"/>
                      <a:pt x="204" y="157"/>
                      <a:pt x="203" y="157"/>
                    </a:cubicBezTo>
                    <a:cubicBezTo>
                      <a:pt x="201" y="157"/>
                      <a:pt x="198" y="157"/>
                      <a:pt x="199" y="158"/>
                    </a:cubicBezTo>
                    <a:cubicBezTo>
                      <a:pt x="199" y="158"/>
                      <a:pt x="199" y="158"/>
                      <a:pt x="199" y="158"/>
                    </a:cubicBezTo>
                    <a:cubicBezTo>
                      <a:pt x="199" y="158"/>
                      <a:pt x="199" y="158"/>
                      <a:pt x="199" y="158"/>
                    </a:cubicBezTo>
                    <a:cubicBezTo>
                      <a:pt x="199" y="159"/>
                      <a:pt x="199" y="159"/>
                      <a:pt x="198" y="159"/>
                    </a:cubicBezTo>
                    <a:cubicBezTo>
                      <a:pt x="198" y="159"/>
                      <a:pt x="198" y="159"/>
                      <a:pt x="197" y="159"/>
                    </a:cubicBezTo>
                    <a:cubicBezTo>
                      <a:pt x="197" y="159"/>
                      <a:pt x="197" y="159"/>
                      <a:pt x="197" y="159"/>
                    </a:cubicBezTo>
                    <a:cubicBezTo>
                      <a:pt x="194" y="159"/>
                      <a:pt x="189" y="159"/>
                      <a:pt x="187" y="159"/>
                    </a:cubicBezTo>
                    <a:cubicBezTo>
                      <a:pt x="186" y="159"/>
                      <a:pt x="181" y="161"/>
                      <a:pt x="181" y="162"/>
                    </a:cubicBezTo>
                    <a:cubicBezTo>
                      <a:pt x="181" y="164"/>
                      <a:pt x="182" y="166"/>
                      <a:pt x="183" y="167"/>
                    </a:cubicBezTo>
                    <a:cubicBezTo>
                      <a:pt x="183" y="167"/>
                      <a:pt x="184" y="167"/>
                      <a:pt x="184" y="167"/>
                    </a:cubicBezTo>
                    <a:cubicBezTo>
                      <a:pt x="184" y="167"/>
                      <a:pt x="184" y="167"/>
                      <a:pt x="184" y="167"/>
                    </a:cubicBezTo>
                    <a:cubicBezTo>
                      <a:pt x="184" y="167"/>
                      <a:pt x="184" y="168"/>
                      <a:pt x="184" y="168"/>
                    </a:cubicBezTo>
                    <a:cubicBezTo>
                      <a:pt x="184" y="168"/>
                      <a:pt x="184" y="168"/>
                      <a:pt x="184" y="168"/>
                    </a:cubicBezTo>
                    <a:cubicBezTo>
                      <a:pt x="184" y="169"/>
                      <a:pt x="185" y="169"/>
                      <a:pt x="185" y="170"/>
                    </a:cubicBezTo>
                    <a:cubicBezTo>
                      <a:pt x="185" y="171"/>
                      <a:pt x="185" y="171"/>
                      <a:pt x="185" y="172"/>
                    </a:cubicBezTo>
                    <a:cubicBezTo>
                      <a:pt x="185" y="174"/>
                      <a:pt x="183" y="176"/>
                      <a:pt x="182" y="176"/>
                    </a:cubicBezTo>
                    <a:cubicBezTo>
                      <a:pt x="180" y="175"/>
                      <a:pt x="178" y="171"/>
                      <a:pt x="177" y="171"/>
                    </a:cubicBezTo>
                    <a:cubicBezTo>
                      <a:pt x="176" y="171"/>
                      <a:pt x="173" y="172"/>
                      <a:pt x="173" y="173"/>
                    </a:cubicBezTo>
                    <a:cubicBezTo>
                      <a:pt x="173" y="174"/>
                      <a:pt x="172" y="175"/>
                      <a:pt x="172" y="176"/>
                    </a:cubicBezTo>
                    <a:cubicBezTo>
                      <a:pt x="171" y="177"/>
                      <a:pt x="171" y="178"/>
                      <a:pt x="171" y="179"/>
                    </a:cubicBezTo>
                    <a:cubicBezTo>
                      <a:pt x="171" y="180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2"/>
                      <a:pt x="171" y="183"/>
                      <a:pt x="171" y="183"/>
                    </a:cubicBezTo>
                    <a:cubicBezTo>
                      <a:pt x="171" y="184"/>
                      <a:pt x="170" y="184"/>
                      <a:pt x="170" y="185"/>
                    </a:cubicBezTo>
                    <a:cubicBezTo>
                      <a:pt x="170" y="185"/>
                      <a:pt x="170" y="185"/>
                      <a:pt x="170" y="185"/>
                    </a:cubicBezTo>
                    <a:cubicBezTo>
                      <a:pt x="170" y="185"/>
                      <a:pt x="170" y="186"/>
                      <a:pt x="169" y="186"/>
                    </a:cubicBezTo>
                    <a:cubicBezTo>
                      <a:pt x="169" y="186"/>
                      <a:pt x="169" y="186"/>
                      <a:pt x="169" y="186"/>
                    </a:cubicBezTo>
                    <a:cubicBezTo>
                      <a:pt x="169" y="187"/>
                      <a:pt x="168" y="187"/>
                      <a:pt x="168" y="187"/>
                    </a:cubicBezTo>
                    <a:cubicBezTo>
                      <a:pt x="168" y="188"/>
                      <a:pt x="167" y="188"/>
                      <a:pt x="167" y="188"/>
                    </a:cubicBezTo>
                    <a:cubicBezTo>
                      <a:pt x="167" y="188"/>
                      <a:pt x="167" y="188"/>
                      <a:pt x="167" y="188"/>
                    </a:cubicBezTo>
                    <a:cubicBezTo>
                      <a:pt x="167" y="188"/>
                      <a:pt x="167" y="188"/>
                      <a:pt x="167" y="188"/>
                    </a:cubicBezTo>
                    <a:cubicBezTo>
                      <a:pt x="167" y="189"/>
                      <a:pt x="167" y="189"/>
                      <a:pt x="167" y="189"/>
                    </a:cubicBezTo>
                    <a:cubicBezTo>
                      <a:pt x="167" y="189"/>
                      <a:pt x="166" y="189"/>
                      <a:pt x="166" y="189"/>
                    </a:cubicBezTo>
                    <a:cubicBezTo>
                      <a:pt x="166" y="190"/>
                      <a:pt x="166" y="190"/>
                      <a:pt x="166" y="190"/>
                    </a:cubicBezTo>
                    <a:cubicBezTo>
                      <a:pt x="166" y="190"/>
                      <a:pt x="166" y="190"/>
                      <a:pt x="166" y="190"/>
                    </a:cubicBezTo>
                    <a:cubicBezTo>
                      <a:pt x="165" y="190"/>
                      <a:pt x="165" y="191"/>
                      <a:pt x="165" y="191"/>
                    </a:cubicBezTo>
                    <a:cubicBezTo>
                      <a:pt x="165" y="191"/>
                      <a:pt x="165" y="191"/>
                      <a:pt x="165" y="191"/>
                    </a:cubicBezTo>
                    <a:cubicBezTo>
                      <a:pt x="164" y="191"/>
                      <a:pt x="164" y="191"/>
                      <a:pt x="164" y="191"/>
                    </a:cubicBezTo>
                    <a:cubicBezTo>
                      <a:pt x="162" y="191"/>
                      <a:pt x="163" y="189"/>
                      <a:pt x="160" y="189"/>
                    </a:cubicBezTo>
                    <a:cubicBezTo>
                      <a:pt x="158" y="189"/>
                      <a:pt x="152" y="190"/>
                      <a:pt x="150" y="191"/>
                    </a:cubicBezTo>
                    <a:cubicBezTo>
                      <a:pt x="150" y="192"/>
                      <a:pt x="149" y="192"/>
                      <a:pt x="149" y="192"/>
                    </a:cubicBezTo>
                    <a:cubicBezTo>
                      <a:pt x="149" y="192"/>
                      <a:pt x="148" y="192"/>
                      <a:pt x="148" y="192"/>
                    </a:cubicBezTo>
                    <a:cubicBezTo>
                      <a:pt x="148" y="192"/>
                      <a:pt x="148" y="192"/>
                      <a:pt x="147" y="192"/>
                    </a:cubicBezTo>
                    <a:cubicBezTo>
                      <a:pt x="147" y="192"/>
                      <a:pt x="147" y="193"/>
                      <a:pt x="147" y="193"/>
                    </a:cubicBezTo>
                    <a:cubicBezTo>
                      <a:pt x="146" y="193"/>
                      <a:pt x="146" y="193"/>
                      <a:pt x="146" y="193"/>
                    </a:cubicBezTo>
                    <a:cubicBezTo>
                      <a:pt x="146" y="193"/>
                      <a:pt x="145" y="193"/>
                      <a:pt x="145" y="193"/>
                    </a:cubicBezTo>
                    <a:cubicBezTo>
                      <a:pt x="145" y="193"/>
                      <a:pt x="145" y="193"/>
                      <a:pt x="144" y="193"/>
                    </a:cubicBezTo>
                    <a:cubicBezTo>
                      <a:pt x="143" y="193"/>
                      <a:pt x="143" y="191"/>
                      <a:pt x="143" y="190"/>
                    </a:cubicBezTo>
                    <a:cubicBezTo>
                      <a:pt x="142" y="190"/>
                      <a:pt x="142" y="191"/>
                      <a:pt x="141" y="192"/>
                    </a:cubicBezTo>
                    <a:cubicBezTo>
                      <a:pt x="140" y="193"/>
                      <a:pt x="140" y="191"/>
                      <a:pt x="138" y="191"/>
                    </a:cubicBezTo>
                    <a:cubicBezTo>
                      <a:pt x="137" y="191"/>
                      <a:pt x="134" y="193"/>
                      <a:pt x="133" y="193"/>
                    </a:cubicBezTo>
                    <a:cubicBezTo>
                      <a:pt x="132" y="193"/>
                      <a:pt x="133" y="191"/>
                      <a:pt x="133" y="191"/>
                    </a:cubicBezTo>
                    <a:cubicBezTo>
                      <a:pt x="132" y="190"/>
                      <a:pt x="129" y="192"/>
                      <a:pt x="129" y="192"/>
                    </a:cubicBezTo>
                    <a:cubicBezTo>
                      <a:pt x="128" y="191"/>
                      <a:pt x="127" y="190"/>
                      <a:pt x="128" y="190"/>
                    </a:cubicBezTo>
                    <a:cubicBezTo>
                      <a:pt x="128" y="190"/>
                      <a:pt x="128" y="190"/>
                      <a:pt x="128" y="190"/>
                    </a:cubicBezTo>
                    <a:cubicBezTo>
                      <a:pt x="128" y="190"/>
                      <a:pt x="128" y="189"/>
                      <a:pt x="128" y="189"/>
                    </a:cubicBezTo>
                    <a:cubicBezTo>
                      <a:pt x="128" y="189"/>
                      <a:pt x="128" y="189"/>
                      <a:pt x="128" y="189"/>
                    </a:cubicBezTo>
                    <a:cubicBezTo>
                      <a:pt x="128" y="189"/>
                      <a:pt x="128" y="189"/>
                      <a:pt x="128" y="189"/>
                    </a:cubicBezTo>
                    <a:cubicBezTo>
                      <a:pt x="128" y="189"/>
                      <a:pt x="128" y="189"/>
                      <a:pt x="128" y="189"/>
                    </a:cubicBezTo>
                    <a:cubicBezTo>
                      <a:pt x="128" y="189"/>
                      <a:pt x="128" y="188"/>
                      <a:pt x="128" y="188"/>
                    </a:cubicBezTo>
                    <a:cubicBezTo>
                      <a:pt x="128" y="188"/>
                      <a:pt x="128" y="188"/>
                      <a:pt x="128" y="188"/>
                    </a:cubicBezTo>
                    <a:cubicBezTo>
                      <a:pt x="128" y="188"/>
                      <a:pt x="128" y="188"/>
                      <a:pt x="128" y="188"/>
                    </a:cubicBezTo>
                    <a:cubicBezTo>
                      <a:pt x="127" y="188"/>
                      <a:pt x="127" y="188"/>
                      <a:pt x="127" y="188"/>
                    </a:cubicBezTo>
                    <a:cubicBezTo>
                      <a:pt x="127" y="187"/>
                      <a:pt x="127" y="187"/>
                      <a:pt x="127" y="187"/>
                    </a:cubicBezTo>
                    <a:cubicBezTo>
                      <a:pt x="127" y="187"/>
                      <a:pt x="127" y="187"/>
                      <a:pt x="127" y="187"/>
                    </a:cubicBezTo>
                    <a:cubicBezTo>
                      <a:pt x="127" y="187"/>
                      <a:pt x="127" y="187"/>
                      <a:pt x="127" y="187"/>
                    </a:cubicBezTo>
                    <a:cubicBezTo>
                      <a:pt x="127" y="187"/>
                      <a:pt x="127" y="187"/>
                      <a:pt x="127" y="187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6"/>
                      <a:pt x="129" y="186"/>
                      <a:pt x="130" y="186"/>
                    </a:cubicBezTo>
                    <a:cubicBezTo>
                      <a:pt x="131" y="185"/>
                      <a:pt x="128" y="184"/>
                      <a:pt x="127" y="184"/>
                    </a:cubicBezTo>
                    <a:cubicBezTo>
                      <a:pt x="126" y="184"/>
                      <a:pt x="128" y="182"/>
                      <a:pt x="129" y="181"/>
                    </a:cubicBezTo>
                    <a:cubicBezTo>
                      <a:pt x="131" y="180"/>
                      <a:pt x="131" y="180"/>
                      <a:pt x="132" y="179"/>
                    </a:cubicBezTo>
                    <a:cubicBezTo>
                      <a:pt x="132" y="178"/>
                      <a:pt x="131" y="178"/>
                      <a:pt x="130" y="179"/>
                    </a:cubicBezTo>
                    <a:cubicBezTo>
                      <a:pt x="129" y="179"/>
                      <a:pt x="128" y="176"/>
                      <a:pt x="129" y="175"/>
                    </a:cubicBezTo>
                    <a:cubicBezTo>
                      <a:pt x="130" y="175"/>
                      <a:pt x="130" y="173"/>
                      <a:pt x="130" y="172"/>
                    </a:cubicBezTo>
                    <a:cubicBezTo>
                      <a:pt x="130" y="171"/>
                      <a:pt x="128" y="172"/>
                      <a:pt x="127" y="173"/>
                    </a:cubicBezTo>
                    <a:cubicBezTo>
                      <a:pt x="127" y="173"/>
                      <a:pt x="126" y="175"/>
                      <a:pt x="126" y="175"/>
                    </a:cubicBezTo>
                    <a:cubicBezTo>
                      <a:pt x="127" y="176"/>
                      <a:pt x="126" y="177"/>
                      <a:pt x="125" y="177"/>
                    </a:cubicBezTo>
                    <a:cubicBezTo>
                      <a:pt x="124" y="178"/>
                      <a:pt x="124" y="176"/>
                      <a:pt x="123" y="175"/>
                    </a:cubicBezTo>
                    <a:cubicBezTo>
                      <a:pt x="123" y="175"/>
                      <a:pt x="122" y="176"/>
                      <a:pt x="122" y="177"/>
                    </a:cubicBezTo>
                    <a:cubicBezTo>
                      <a:pt x="121" y="177"/>
                      <a:pt x="121" y="181"/>
                      <a:pt x="121" y="182"/>
                    </a:cubicBezTo>
                    <a:cubicBezTo>
                      <a:pt x="120" y="182"/>
                      <a:pt x="121" y="184"/>
                      <a:pt x="122" y="185"/>
                    </a:cubicBezTo>
                    <a:cubicBezTo>
                      <a:pt x="122" y="185"/>
                      <a:pt x="122" y="186"/>
                      <a:pt x="122" y="186"/>
                    </a:cubicBezTo>
                    <a:cubicBezTo>
                      <a:pt x="122" y="186"/>
                      <a:pt x="122" y="186"/>
                      <a:pt x="122" y="186"/>
                    </a:cubicBezTo>
                    <a:cubicBezTo>
                      <a:pt x="122" y="186"/>
                      <a:pt x="122" y="187"/>
                      <a:pt x="122" y="187"/>
                    </a:cubicBezTo>
                    <a:cubicBezTo>
                      <a:pt x="122" y="187"/>
                      <a:pt x="122" y="188"/>
                      <a:pt x="122" y="188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2" y="188"/>
                      <a:pt x="122" y="189"/>
                      <a:pt x="122" y="189"/>
                    </a:cubicBezTo>
                    <a:cubicBezTo>
                      <a:pt x="122" y="190"/>
                      <a:pt x="122" y="190"/>
                      <a:pt x="122" y="190"/>
                    </a:cubicBezTo>
                    <a:cubicBezTo>
                      <a:pt x="123" y="190"/>
                      <a:pt x="123" y="190"/>
                      <a:pt x="123" y="191"/>
                    </a:cubicBezTo>
                    <a:cubicBezTo>
                      <a:pt x="123" y="191"/>
                      <a:pt x="123" y="191"/>
                      <a:pt x="123" y="191"/>
                    </a:cubicBezTo>
                    <a:cubicBezTo>
                      <a:pt x="123" y="191"/>
                      <a:pt x="123" y="192"/>
                      <a:pt x="123" y="192"/>
                    </a:cubicBezTo>
                    <a:cubicBezTo>
                      <a:pt x="123" y="192"/>
                      <a:pt x="123" y="192"/>
                      <a:pt x="123" y="192"/>
                    </a:cubicBezTo>
                    <a:cubicBezTo>
                      <a:pt x="123" y="192"/>
                      <a:pt x="123" y="193"/>
                      <a:pt x="123" y="193"/>
                    </a:cubicBezTo>
                    <a:cubicBezTo>
                      <a:pt x="123" y="194"/>
                      <a:pt x="123" y="195"/>
                      <a:pt x="122" y="196"/>
                    </a:cubicBezTo>
                    <a:cubicBezTo>
                      <a:pt x="121" y="196"/>
                      <a:pt x="118" y="193"/>
                      <a:pt x="117" y="195"/>
                    </a:cubicBezTo>
                    <a:cubicBezTo>
                      <a:pt x="116" y="195"/>
                      <a:pt x="116" y="195"/>
                      <a:pt x="116" y="196"/>
                    </a:cubicBezTo>
                    <a:cubicBezTo>
                      <a:pt x="115" y="196"/>
                      <a:pt x="115" y="196"/>
                      <a:pt x="115" y="196"/>
                    </a:cubicBezTo>
                    <a:cubicBezTo>
                      <a:pt x="115" y="196"/>
                      <a:pt x="115" y="196"/>
                      <a:pt x="114" y="196"/>
                    </a:cubicBezTo>
                    <a:cubicBezTo>
                      <a:pt x="114" y="196"/>
                      <a:pt x="114" y="196"/>
                      <a:pt x="114" y="196"/>
                    </a:cubicBezTo>
                    <a:cubicBezTo>
                      <a:pt x="114" y="196"/>
                      <a:pt x="113" y="197"/>
                      <a:pt x="113" y="197"/>
                    </a:cubicBezTo>
                    <a:cubicBezTo>
                      <a:pt x="112" y="197"/>
                      <a:pt x="111" y="197"/>
                      <a:pt x="110" y="198"/>
                    </a:cubicBezTo>
                    <a:cubicBezTo>
                      <a:pt x="108" y="199"/>
                      <a:pt x="108" y="199"/>
                      <a:pt x="107" y="199"/>
                    </a:cubicBezTo>
                    <a:cubicBezTo>
                      <a:pt x="106" y="199"/>
                      <a:pt x="104" y="204"/>
                      <a:pt x="103" y="206"/>
                    </a:cubicBezTo>
                    <a:cubicBezTo>
                      <a:pt x="103" y="206"/>
                      <a:pt x="103" y="206"/>
                      <a:pt x="103" y="207"/>
                    </a:cubicBezTo>
                    <a:cubicBezTo>
                      <a:pt x="103" y="207"/>
                      <a:pt x="103" y="207"/>
                      <a:pt x="103" y="207"/>
                    </a:cubicBezTo>
                    <a:cubicBezTo>
                      <a:pt x="102" y="207"/>
                      <a:pt x="102" y="207"/>
                      <a:pt x="102" y="207"/>
                    </a:cubicBezTo>
                    <a:cubicBezTo>
                      <a:pt x="102" y="207"/>
                      <a:pt x="102" y="207"/>
                      <a:pt x="102" y="207"/>
                    </a:cubicBezTo>
                    <a:cubicBezTo>
                      <a:pt x="102" y="208"/>
                      <a:pt x="101" y="208"/>
                      <a:pt x="101" y="208"/>
                    </a:cubicBezTo>
                    <a:cubicBezTo>
                      <a:pt x="101" y="208"/>
                      <a:pt x="101" y="208"/>
                      <a:pt x="101" y="208"/>
                    </a:cubicBezTo>
                    <a:cubicBezTo>
                      <a:pt x="101" y="208"/>
                      <a:pt x="101" y="208"/>
                      <a:pt x="101" y="208"/>
                    </a:cubicBezTo>
                    <a:cubicBezTo>
                      <a:pt x="100" y="208"/>
                      <a:pt x="100" y="208"/>
                      <a:pt x="100" y="208"/>
                    </a:cubicBezTo>
                    <a:cubicBezTo>
                      <a:pt x="100" y="208"/>
                      <a:pt x="100" y="208"/>
                      <a:pt x="100" y="208"/>
                    </a:cubicBezTo>
                    <a:cubicBezTo>
                      <a:pt x="100" y="208"/>
                      <a:pt x="100" y="208"/>
                      <a:pt x="100" y="208"/>
                    </a:cubicBezTo>
                    <a:cubicBezTo>
                      <a:pt x="100" y="208"/>
                      <a:pt x="100" y="208"/>
                      <a:pt x="99" y="208"/>
                    </a:cubicBezTo>
                    <a:cubicBezTo>
                      <a:pt x="99" y="208"/>
                      <a:pt x="98" y="208"/>
                      <a:pt x="97" y="208"/>
                    </a:cubicBezTo>
                    <a:cubicBezTo>
                      <a:pt x="96" y="208"/>
                      <a:pt x="96" y="208"/>
                      <a:pt x="95" y="209"/>
                    </a:cubicBezTo>
                    <a:cubicBezTo>
                      <a:pt x="95" y="209"/>
                      <a:pt x="95" y="209"/>
                      <a:pt x="95" y="209"/>
                    </a:cubicBezTo>
                    <a:cubicBezTo>
                      <a:pt x="95" y="209"/>
                      <a:pt x="94" y="209"/>
                      <a:pt x="94" y="210"/>
                    </a:cubicBezTo>
                    <a:cubicBezTo>
                      <a:pt x="93" y="211"/>
                      <a:pt x="94" y="213"/>
                      <a:pt x="94" y="214"/>
                    </a:cubicBezTo>
                    <a:cubicBezTo>
                      <a:pt x="94" y="214"/>
                      <a:pt x="92" y="216"/>
                      <a:pt x="91" y="216"/>
                    </a:cubicBezTo>
                    <a:cubicBezTo>
                      <a:pt x="91" y="217"/>
                      <a:pt x="90" y="216"/>
                      <a:pt x="88" y="217"/>
                    </a:cubicBezTo>
                    <a:cubicBezTo>
                      <a:pt x="87" y="218"/>
                      <a:pt x="87" y="219"/>
                      <a:pt x="86" y="220"/>
                    </a:cubicBezTo>
                    <a:cubicBezTo>
                      <a:pt x="84" y="221"/>
                      <a:pt x="83" y="220"/>
                      <a:pt x="82" y="219"/>
                    </a:cubicBezTo>
                    <a:cubicBezTo>
                      <a:pt x="80" y="218"/>
                      <a:pt x="79" y="218"/>
                      <a:pt x="80" y="219"/>
                    </a:cubicBezTo>
                    <a:cubicBezTo>
                      <a:pt x="80" y="220"/>
                      <a:pt x="81" y="222"/>
                      <a:pt x="81" y="223"/>
                    </a:cubicBezTo>
                    <a:cubicBezTo>
                      <a:pt x="81" y="223"/>
                      <a:pt x="80" y="224"/>
                      <a:pt x="78" y="224"/>
                    </a:cubicBezTo>
                    <a:cubicBezTo>
                      <a:pt x="76" y="224"/>
                      <a:pt x="74" y="222"/>
                      <a:pt x="71" y="223"/>
                    </a:cubicBezTo>
                    <a:cubicBezTo>
                      <a:pt x="68" y="223"/>
                      <a:pt x="67" y="224"/>
                      <a:pt x="68" y="224"/>
                    </a:cubicBezTo>
                    <a:cubicBezTo>
                      <a:pt x="68" y="224"/>
                      <a:pt x="68" y="226"/>
                      <a:pt x="68" y="227"/>
                    </a:cubicBezTo>
                    <a:cubicBezTo>
                      <a:pt x="69" y="228"/>
                      <a:pt x="76" y="230"/>
                      <a:pt x="77" y="231"/>
                    </a:cubicBezTo>
                    <a:cubicBezTo>
                      <a:pt x="78" y="231"/>
                      <a:pt x="77" y="232"/>
                      <a:pt x="77" y="233"/>
                    </a:cubicBezTo>
                    <a:cubicBezTo>
                      <a:pt x="78" y="234"/>
                      <a:pt x="80" y="235"/>
                      <a:pt x="81" y="240"/>
                    </a:cubicBezTo>
                    <a:cubicBezTo>
                      <a:pt x="82" y="244"/>
                      <a:pt x="80" y="245"/>
                      <a:pt x="80" y="247"/>
                    </a:cubicBezTo>
                    <a:cubicBezTo>
                      <a:pt x="80" y="247"/>
                      <a:pt x="80" y="248"/>
                      <a:pt x="80" y="248"/>
                    </a:cubicBezTo>
                    <a:cubicBezTo>
                      <a:pt x="80" y="248"/>
                      <a:pt x="80" y="248"/>
                      <a:pt x="80" y="249"/>
                    </a:cubicBezTo>
                    <a:cubicBezTo>
                      <a:pt x="79" y="249"/>
                      <a:pt x="79" y="249"/>
                      <a:pt x="79" y="249"/>
                    </a:cubicBezTo>
                    <a:cubicBezTo>
                      <a:pt x="79" y="249"/>
                      <a:pt x="79" y="250"/>
                      <a:pt x="79" y="250"/>
                    </a:cubicBezTo>
                    <a:cubicBezTo>
                      <a:pt x="79" y="250"/>
                      <a:pt x="79" y="250"/>
                      <a:pt x="79" y="250"/>
                    </a:cubicBezTo>
                    <a:cubicBezTo>
                      <a:pt x="79" y="250"/>
                      <a:pt x="78" y="250"/>
                      <a:pt x="78" y="251"/>
                    </a:cubicBezTo>
                    <a:cubicBezTo>
                      <a:pt x="78" y="251"/>
                      <a:pt x="78" y="251"/>
                      <a:pt x="77" y="251"/>
                    </a:cubicBezTo>
                    <a:cubicBezTo>
                      <a:pt x="75" y="252"/>
                      <a:pt x="70" y="250"/>
                      <a:pt x="68" y="250"/>
                    </a:cubicBezTo>
                    <a:cubicBezTo>
                      <a:pt x="65" y="250"/>
                      <a:pt x="59" y="250"/>
                      <a:pt x="57" y="250"/>
                    </a:cubicBezTo>
                    <a:cubicBezTo>
                      <a:pt x="55" y="250"/>
                      <a:pt x="53" y="250"/>
                      <a:pt x="52" y="251"/>
                    </a:cubicBezTo>
                    <a:cubicBezTo>
                      <a:pt x="51" y="252"/>
                      <a:pt x="49" y="251"/>
                      <a:pt x="47" y="252"/>
                    </a:cubicBezTo>
                    <a:cubicBezTo>
                      <a:pt x="46" y="254"/>
                      <a:pt x="47" y="254"/>
                      <a:pt x="48" y="256"/>
                    </a:cubicBezTo>
                    <a:cubicBezTo>
                      <a:pt x="48" y="256"/>
                      <a:pt x="48" y="257"/>
                      <a:pt x="48" y="257"/>
                    </a:cubicBezTo>
                    <a:cubicBezTo>
                      <a:pt x="48" y="257"/>
                      <a:pt x="48" y="258"/>
                      <a:pt x="48" y="258"/>
                    </a:cubicBezTo>
                    <a:cubicBezTo>
                      <a:pt x="48" y="258"/>
                      <a:pt x="48" y="258"/>
                      <a:pt x="48" y="259"/>
                    </a:cubicBezTo>
                    <a:cubicBezTo>
                      <a:pt x="48" y="259"/>
                      <a:pt x="48" y="259"/>
                      <a:pt x="48" y="259"/>
                    </a:cubicBezTo>
                    <a:cubicBezTo>
                      <a:pt x="48" y="259"/>
                      <a:pt x="48" y="259"/>
                      <a:pt x="48" y="260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48" y="261"/>
                      <a:pt x="48" y="261"/>
                      <a:pt x="48" y="261"/>
                    </a:cubicBezTo>
                    <a:cubicBezTo>
                      <a:pt x="48" y="261"/>
                      <a:pt x="48" y="262"/>
                      <a:pt x="49" y="263"/>
                    </a:cubicBezTo>
                    <a:cubicBezTo>
                      <a:pt x="49" y="263"/>
                      <a:pt x="49" y="263"/>
                      <a:pt x="49" y="263"/>
                    </a:cubicBezTo>
                    <a:cubicBezTo>
                      <a:pt x="49" y="263"/>
                      <a:pt x="49" y="263"/>
                      <a:pt x="49" y="263"/>
                    </a:cubicBezTo>
                    <a:cubicBezTo>
                      <a:pt x="49" y="264"/>
                      <a:pt x="49" y="264"/>
                      <a:pt x="49" y="264"/>
                    </a:cubicBezTo>
                    <a:cubicBezTo>
                      <a:pt x="49" y="264"/>
                      <a:pt x="49" y="264"/>
                      <a:pt x="49" y="264"/>
                    </a:cubicBezTo>
                    <a:cubicBezTo>
                      <a:pt x="49" y="265"/>
                      <a:pt x="49" y="265"/>
                      <a:pt x="49" y="265"/>
                    </a:cubicBezTo>
                    <a:cubicBezTo>
                      <a:pt x="49" y="267"/>
                      <a:pt x="46" y="271"/>
                      <a:pt x="45" y="273"/>
                    </a:cubicBezTo>
                    <a:cubicBezTo>
                      <a:pt x="44" y="275"/>
                      <a:pt x="45" y="274"/>
                      <a:pt x="46" y="275"/>
                    </a:cubicBezTo>
                    <a:cubicBezTo>
                      <a:pt x="47" y="275"/>
                      <a:pt x="47" y="278"/>
                      <a:pt x="47" y="279"/>
                    </a:cubicBezTo>
                    <a:cubicBezTo>
                      <a:pt x="46" y="281"/>
                      <a:pt x="46" y="282"/>
                      <a:pt x="48" y="282"/>
                    </a:cubicBezTo>
                    <a:cubicBezTo>
                      <a:pt x="49" y="282"/>
                      <a:pt x="49" y="282"/>
                      <a:pt x="50" y="282"/>
                    </a:cubicBezTo>
                    <a:cubicBezTo>
                      <a:pt x="50" y="282"/>
                      <a:pt x="50" y="282"/>
                      <a:pt x="50" y="282"/>
                    </a:cubicBezTo>
                    <a:cubicBezTo>
                      <a:pt x="50" y="282"/>
                      <a:pt x="50" y="282"/>
                      <a:pt x="51" y="282"/>
                    </a:cubicBezTo>
                    <a:cubicBezTo>
                      <a:pt x="51" y="282"/>
                      <a:pt x="51" y="282"/>
                      <a:pt x="51" y="282"/>
                    </a:cubicBezTo>
                    <a:cubicBezTo>
                      <a:pt x="51" y="282"/>
                      <a:pt x="51" y="282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4" y="281"/>
                      <a:pt x="57" y="286"/>
                      <a:pt x="58" y="286"/>
                    </a:cubicBezTo>
                    <a:cubicBezTo>
                      <a:pt x="58" y="287"/>
                      <a:pt x="59" y="287"/>
                      <a:pt x="60" y="287"/>
                    </a:cubicBezTo>
                    <a:cubicBezTo>
                      <a:pt x="61" y="286"/>
                      <a:pt x="62" y="285"/>
                      <a:pt x="64" y="285"/>
                    </a:cubicBezTo>
                    <a:cubicBezTo>
                      <a:pt x="67" y="284"/>
                      <a:pt x="65" y="284"/>
                      <a:pt x="67" y="284"/>
                    </a:cubicBezTo>
                    <a:cubicBezTo>
                      <a:pt x="69" y="284"/>
                      <a:pt x="77" y="281"/>
                      <a:pt x="79" y="280"/>
                    </a:cubicBezTo>
                    <a:cubicBezTo>
                      <a:pt x="80" y="279"/>
                      <a:pt x="81" y="279"/>
                      <a:pt x="81" y="278"/>
                    </a:cubicBezTo>
                    <a:cubicBezTo>
                      <a:pt x="81" y="277"/>
                      <a:pt x="83" y="275"/>
                      <a:pt x="84" y="274"/>
                    </a:cubicBezTo>
                    <a:cubicBezTo>
                      <a:pt x="84" y="273"/>
                      <a:pt x="83" y="272"/>
                      <a:pt x="83" y="270"/>
                    </a:cubicBezTo>
                    <a:cubicBezTo>
                      <a:pt x="83" y="268"/>
                      <a:pt x="86" y="265"/>
                      <a:pt x="86" y="264"/>
                    </a:cubicBezTo>
                    <a:cubicBezTo>
                      <a:pt x="86" y="264"/>
                      <a:pt x="88" y="263"/>
                      <a:pt x="90" y="262"/>
                    </a:cubicBezTo>
                    <a:cubicBezTo>
                      <a:pt x="92" y="261"/>
                      <a:pt x="91" y="262"/>
                      <a:pt x="92" y="262"/>
                    </a:cubicBezTo>
                    <a:cubicBezTo>
                      <a:pt x="92" y="262"/>
                      <a:pt x="96" y="260"/>
                      <a:pt x="97" y="258"/>
                    </a:cubicBezTo>
                    <a:cubicBezTo>
                      <a:pt x="97" y="258"/>
                      <a:pt x="97" y="258"/>
                      <a:pt x="97" y="258"/>
                    </a:cubicBezTo>
                    <a:cubicBezTo>
                      <a:pt x="97" y="258"/>
                      <a:pt x="97" y="258"/>
                      <a:pt x="97" y="258"/>
                    </a:cubicBezTo>
                    <a:cubicBezTo>
                      <a:pt x="97" y="258"/>
                      <a:pt x="97" y="258"/>
                      <a:pt x="97" y="258"/>
                    </a:cubicBezTo>
                    <a:cubicBezTo>
                      <a:pt x="97" y="257"/>
                      <a:pt x="97" y="257"/>
                      <a:pt x="97" y="257"/>
                    </a:cubicBezTo>
                    <a:cubicBezTo>
                      <a:pt x="97" y="257"/>
                      <a:pt x="97" y="257"/>
                      <a:pt x="97" y="257"/>
                    </a:cubicBezTo>
                    <a:cubicBezTo>
                      <a:pt x="97" y="257"/>
                      <a:pt x="97" y="257"/>
                      <a:pt x="97" y="257"/>
                    </a:cubicBezTo>
                    <a:cubicBezTo>
                      <a:pt x="97" y="256"/>
                      <a:pt x="97" y="256"/>
                      <a:pt x="97" y="255"/>
                    </a:cubicBezTo>
                    <a:cubicBezTo>
                      <a:pt x="97" y="255"/>
                      <a:pt x="97" y="255"/>
                      <a:pt x="97" y="255"/>
                    </a:cubicBezTo>
                    <a:cubicBezTo>
                      <a:pt x="97" y="254"/>
                      <a:pt x="101" y="250"/>
                      <a:pt x="102" y="250"/>
                    </a:cubicBezTo>
                    <a:cubicBezTo>
                      <a:pt x="103" y="250"/>
                      <a:pt x="107" y="252"/>
                      <a:pt x="110" y="252"/>
                    </a:cubicBezTo>
                    <a:cubicBezTo>
                      <a:pt x="110" y="252"/>
                      <a:pt x="111" y="252"/>
                      <a:pt x="111" y="252"/>
                    </a:cubicBezTo>
                    <a:cubicBezTo>
                      <a:pt x="112" y="251"/>
                      <a:pt x="112" y="251"/>
                      <a:pt x="112" y="251"/>
                    </a:cubicBezTo>
                    <a:cubicBezTo>
                      <a:pt x="112" y="251"/>
                      <a:pt x="113" y="251"/>
                      <a:pt x="113" y="251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13" y="251"/>
                      <a:pt x="114" y="250"/>
                      <a:pt x="114" y="250"/>
                    </a:cubicBezTo>
                    <a:cubicBezTo>
                      <a:pt x="114" y="250"/>
                      <a:pt x="114" y="250"/>
                      <a:pt x="114" y="250"/>
                    </a:cubicBezTo>
                    <a:cubicBezTo>
                      <a:pt x="115" y="250"/>
                      <a:pt x="115" y="250"/>
                      <a:pt x="115" y="250"/>
                    </a:cubicBezTo>
                    <a:cubicBezTo>
                      <a:pt x="115" y="250"/>
                      <a:pt x="115" y="250"/>
                      <a:pt x="115" y="249"/>
                    </a:cubicBezTo>
                    <a:cubicBezTo>
                      <a:pt x="115" y="249"/>
                      <a:pt x="116" y="249"/>
                      <a:pt x="116" y="249"/>
                    </a:cubicBezTo>
                    <a:cubicBezTo>
                      <a:pt x="117" y="248"/>
                      <a:pt x="117" y="248"/>
                      <a:pt x="117" y="248"/>
                    </a:cubicBezTo>
                    <a:cubicBezTo>
                      <a:pt x="117" y="248"/>
                      <a:pt x="118" y="248"/>
                      <a:pt x="118" y="247"/>
                    </a:cubicBezTo>
                    <a:cubicBezTo>
                      <a:pt x="118" y="247"/>
                      <a:pt x="118" y="247"/>
                      <a:pt x="118" y="247"/>
                    </a:cubicBezTo>
                    <a:cubicBezTo>
                      <a:pt x="119" y="247"/>
                      <a:pt x="119" y="246"/>
                      <a:pt x="120" y="246"/>
                    </a:cubicBezTo>
                    <a:cubicBezTo>
                      <a:pt x="120" y="246"/>
                      <a:pt x="120" y="245"/>
                      <a:pt x="120" y="245"/>
                    </a:cubicBezTo>
                    <a:cubicBezTo>
                      <a:pt x="121" y="245"/>
                      <a:pt x="124" y="246"/>
                      <a:pt x="126" y="247"/>
                    </a:cubicBezTo>
                    <a:cubicBezTo>
                      <a:pt x="127" y="248"/>
                      <a:pt x="127" y="249"/>
                      <a:pt x="129" y="252"/>
                    </a:cubicBezTo>
                    <a:cubicBezTo>
                      <a:pt x="130" y="254"/>
                      <a:pt x="134" y="257"/>
                      <a:pt x="135" y="258"/>
                    </a:cubicBezTo>
                    <a:cubicBezTo>
                      <a:pt x="135" y="259"/>
                      <a:pt x="143" y="263"/>
                      <a:pt x="144" y="264"/>
                    </a:cubicBezTo>
                    <a:cubicBezTo>
                      <a:pt x="145" y="265"/>
                      <a:pt x="146" y="267"/>
                      <a:pt x="147" y="268"/>
                    </a:cubicBezTo>
                    <a:cubicBezTo>
                      <a:pt x="148" y="268"/>
                      <a:pt x="149" y="269"/>
                      <a:pt x="149" y="270"/>
                    </a:cubicBezTo>
                    <a:cubicBezTo>
                      <a:pt x="150" y="271"/>
                      <a:pt x="151" y="272"/>
                      <a:pt x="151" y="274"/>
                    </a:cubicBezTo>
                    <a:cubicBezTo>
                      <a:pt x="150" y="275"/>
                      <a:pt x="148" y="278"/>
                      <a:pt x="149" y="278"/>
                    </a:cubicBezTo>
                    <a:cubicBezTo>
                      <a:pt x="150" y="279"/>
                      <a:pt x="151" y="276"/>
                      <a:pt x="152" y="275"/>
                    </a:cubicBezTo>
                    <a:cubicBezTo>
                      <a:pt x="152" y="275"/>
                      <a:pt x="153" y="272"/>
                      <a:pt x="154" y="271"/>
                    </a:cubicBezTo>
                    <a:cubicBezTo>
                      <a:pt x="154" y="270"/>
                      <a:pt x="152" y="269"/>
                      <a:pt x="152" y="269"/>
                    </a:cubicBezTo>
                    <a:cubicBezTo>
                      <a:pt x="151" y="268"/>
                      <a:pt x="153" y="266"/>
                      <a:pt x="154" y="266"/>
                    </a:cubicBezTo>
                    <a:cubicBezTo>
                      <a:pt x="154" y="266"/>
                      <a:pt x="156" y="266"/>
                      <a:pt x="157" y="267"/>
                    </a:cubicBezTo>
                    <a:cubicBezTo>
                      <a:pt x="158" y="268"/>
                      <a:pt x="159" y="268"/>
                      <a:pt x="160" y="267"/>
                    </a:cubicBezTo>
                    <a:cubicBezTo>
                      <a:pt x="160" y="266"/>
                      <a:pt x="158" y="264"/>
                      <a:pt x="157" y="263"/>
                    </a:cubicBezTo>
                    <a:cubicBezTo>
                      <a:pt x="155" y="262"/>
                      <a:pt x="152" y="261"/>
                      <a:pt x="150" y="261"/>
                    </a:cubicBezTo>
                    <a:cubicBezTo>
                      <a:pt x="149" y="260"/>
                      <a:pt x="150" y="259"/>
                      <a:pt x="150" y="258"/>
                    </a:cubicBezTo>
                    <a:cubicBezTo>
                      <a:pt x="150" y="257"/>
                      <a:pt x="148" y="258"/>
                      <a:pt x="147" y="258"/>
                    </a:cubicBezTo>
                    <a:cubicBezTo>
                      <a:pt x="146" y="258"/>
                      <a:pt x="145" y="257"/>
                      <a:pt x="144" y="256"/>
                    </a:cubicBezTo>
                    <a:cubicBezTo>
                      <a:pt x="143" y="255"/>
                      <a:pt x="141" y="251"/>
                      <a:pt x="141" y="250"/>
                    </a:cubicBezTo>
                    <a:cubicBezTo>
                      <a:pt x="140" y="249"/>
                      <a:pt x="139" y="248"/>
                      <a:pt x="138" y="248"/>
                    </a:cubicBezTo>
                    <a:cubicBezTo>
                      <a:pt x="137" y="248"/>
                      <a:pt x="136" y="246"/>
                      <a:pt x="135" y="245"/>
                    </a:cubicBezTo>
                    <a:cubicBezTo>
                      <a:pt x="134" y="245"/>
                      <a:pt x="136" y="244"/>
                      <a:pt x="136" y="243"/>
                    </a:cubicBezTo>
                    <a:cubicBezTo>
                      <a:pt x="137" y="242"/>
                      <a:pt x="136" y="242"/>
                      <a:pt x="135" y="242"/>
                    </a:cubicBezTo>
                    <a:cubicBezTo>
                      <a:pt x="135" y="241"/>
                      <a:pt x="135" y="241"/>
                      <a:pt x="136" y="240"/>
                    </a:cubicBezTo>
                    <a:cubicBezTo>
                      <a:pt x="137" y="240"/>
                      <a:pt x="139" y="239"/>
                      <a:pt x="140" y="239"/>
                    </a:cubicBezTo>
                    <a:cubicBezTo>
                      <a:pt x="140" y="239"/>
                      <a:pt x="140" y="239"/>
                      <a:pt x="140" y="239"/>
                    </a:cubicBezTo>
                    <a:cubicBezTo>
                      <a:pt x="140" y="239"/>
                      <a:pt x="140" y="239"/>
                      <a:pt x="140" y="239"/>
                    </a:cubicBezTo>
                    <a:cubicBezTo>
                      <a:pt x="140" y="239"/>
                      <a:pt x="140" y="239"/>
                      <a:pt x="140" y="239"/>
                    </a:cubicBezTo>
                    <a:cubicBezTo>
                      <a:pt x="140" y="239"/>
                      <a:pt x="140" y="239"/>
                      <a:pt x="140" y="239"/>
                    </a:cubicBezTo>
                    <a:cubicBezTo>
                      <a:pt x="140" y="239"/>
                      <a:pt x="140" y="239"/>
                      <a:pt x="140" y="239"/>
                    </a:cubicBezTo>
                    <a:cubicBezTo>
                      <a:pt x="141" y="240"/>
                      <a:pt x="141" y="240"/>
                      <a:pt x="141" y="241"/>
                    </a:cubicBezTo>
                    <a:cubicBezTo>
                      <a:pt x="141" y="241"/>
                      <a:pt x="141" y="241"/>
                      <a:pt x="141" y="241"/>
                    </a:cubicBezTo>
                    <a:cubicBezTo>
                      <a:pt x="141" y="241"/>
                      <a:pt x="141" y="241"/>
                      <a:pt x="141" y="242"/>
                    </a:cubicBezTo>
                    <a:cubicBezTo>
                      <a:pt x="141" y="242"/>
                      <a:pt x="141" y="242"/>
                      <a:pt x="141" y="242"/>
                    </a:cubicBezTo>
                    <a:cubicBezTo>
                      <a:pt x="141" y="242"/>
                      <a:pt x="142" y="242"/>
                      <a:pt x="142" y="243"/>
                    </a:cubicBezTo>
                    <a:cubicBezTo>
                      <a:pt x="143" y="244"/>
                      <a:pt x="143" y="242"/>
                      <a:pt x="144" y="242"/>
                    </a:cubicBezTo>
                    <a:cubicBezTo>
                      <a:pt x="145" y="241"/>
                      <a:pt x="144" y="243"/>
                      <a:pt x="144" y="244"/>
                    </a:cubicBezTo>
                    <a:cubicBezTo>
                      <a:pt x="144" y="246"/>
                      <a:pt x="145" y="245"/>
                      <a:pt x="146" y="246"/>
                    </a:cubicBezTo>
                    <a:cubicBezTo>
                      <a:pt x="148" y="247"/>
                      <a:pt x="147" y="247"/>
                      <a:pt x="147" y="248"/>
                    </a:cubicBezTo>
                    <a:cubicBezTo>
                      <a:pt x="148" y="250"/>
                      <a:pt x="151" y="250"/>
                      <a:pt x="152" y="251"/>
                    </a:cubicBezTo>
                    <a:cubicBezTo>
                      <a:pt x="153" y="251"/>
                      <a:pt x="154" y="252"/>
                      <a:pt x="155" y="253"/>
                    </a:cubicBezTo>
                    <a:cubicBezTo>
                      <a:pt x="155" y="253"/>
                      <a:pt x="155" y="253"/>
                      <a:pt x="155" y="253"/>
                    </a:cubicBezTo>
                    <a:cubicBezTo>
                      <a:pt x="155" y="253"/>
                      <a:pt x="155" y="253"/>
                      <a:pt x="155" y="253"/>
                    </a:cubicBezTo>
                    <a:cubicBezTo>
                      <a:pt x="155" y="253"/>
                      <a:pt x="155" y="253"/>
                      <a:pt x="155" y="253"/>
                    </a:cubicBezTo>
                    <a:cubicBezTo>
                      <a:pt x="156" y="253"/>
                      <a:pt x="156" y="253"/>
                      <a:pt x="156" y="253"/>
                    </a:cubicBezTo>
                    <a:cubicBezTo>
                      <a:pt x="157" y="253"/>
                      <a:pt x="157" y="253"/>
                      <a:pt x="157" y="254"/>
                    </a:cubicBezTo>
                    <a:cubicBezTo>
                      <a:pt x="158" y="254"/>
                      <a:pt x="158" y="254"/>
                      <a:pt x="159" y="254"/>
                    </a:cubicBezTo>
                    <a:cubicBezTo>
                      <a:pt x="159" y="255"/>
                      <a:pt x="159" y="255"/>
                      <a:pt x="160" y="255"/>
                    </a:cubicBezTo>
                    <a:cubicBezTo>
                      <a:pt x="160" y="255"/>
                      <a:pt x="160" y="255"/>
                      <a:pt x="160" y="256"/>
                    </a:cubicBezTo>
                    <a:cubicBezTo>
                      <a:pt x="160" y="256"/>
                      <a:pt x="161" y="256"/>
                      <a:pt x="161" y="257"/>
                    </a:cubicBezTo>
                    <a:cubicBezTo>
                      <a:pt x="161" y="257"/>
                      <a:pt x="161" y="257"/>
                      <a:pt x="162" y="257"/>
                    </a:cubicBezTo>
                    <a:cubicBezTo>
                      <a:pt x="162" y="257"/>
                      <a:pt x="162" y="257"/>
                      <a:pt x="162" y="257"/>
                    </a:cubicBezTo>
                    <a:cubicBezTo>
                      <a:pt x="162" y="258"/>
                      <a:pt x="162" y="258"/>
                      <a:pt x="163" y="258"/>
                    </a:cubicBezTo>
                    <a:cubicBezTo>
                      <a:pt x="163" y="258"/>
                      <a:pt x="163" y="258"/>
                      <a:pt x="163" y="258"/>
                    </a:cubicBezTo>
                    <a:cubicBezTo>
                      <a:pt x="163" y="258"/>
                      <a:pt x="163" y="258"/>
                      <a:pt x="163" y="258"/>
                    </a:cubicBezTo>
                    <a:cubicBezTo>
                      <a:pt x="164" y="259"/>
                      <a:pt x="164" y="259"/>
                      <a:pt x="164" y="259"/>
                    </a:cubicBezTo>
                    <a:cubicBezTo>
                      <a:pt x="164" y="260"/>
                      <a:pt x="163" y="264"/>
                      <a:pt x="164" y="267"/>
                    </a:cubicBezTo>
                    <a:cubicBezTo>
                      <a:pt x="164" y="267"/>
                      <a:pt x="164" y="268"/>
                      <a:pt x="164" y="268"/>
                    </a:cubicBezTo>
                    <a:cubicBezTo>
                      <a:pt x="164" y="268"/>
                      <a:pt x="164" y="268"/>
                      <a:pt x="164" y="268"/>
                    </a:cubicBezTo>
                    <a:cubicBezTo>
                      <a:pt x="165" y="268"/>
                      <a:pt x="165" y="269"/>
                      <a:pt x="165" y="269"/>
                    </a:cubicBezTo>
                    <a:cubicBezTo>
                      <a:pt x="165" y="269"/>
                      <a:pt x="165" y="269"/>
                      <a:pt x="165" y="269"/>
                    </a:cubicBezTo>
                    <a:cubicBezTo>
                      <a:pt x="165" y="269"/>
                      <a:pt x="165" y="269"/>
                      <a:pt x="165" y="269"/>
                    </a:cubicBezTo>
                    <a:cubicBezTo>
                      <a:pt x="165" y="269"/>
                      <a:pt x="165" y="270"/>
                      <a:pt x="165" y="270"/>
                    </a:cubicBezTo>
                    <a:cubicBezTo>
                      <a:pt x="165" y="270"/>
                      <a:pt x="165" y="270"/>
                      <a:pt x="165" y="270"/>
                    </a:cubicBezTo>
                    <a:cubicBezTo>
                      <a:pt x="165" y="270"/>
                      <a:pt x="165" y="270"/>
                      <a:pt x="165" y="270"/>
                    </a:cubicBezTo>
                    <a:cubicBezTo>
                      <a:pt x="165" y="270"/>
                      <a:pt x="165" y="270"/>
                      <a:pt x="165" y="270"/>
                    </a:cubicBezTo>
                    <a:cubicBezTo>
                      <a:pt x="166" y="270"/>
                      <a:pt x="166" y="271"/>
                      <a:pt x="166" y="271"/>
                    </a:cubicBezTo>
                    <a:cubicBezTo>
                      <a:pt x="166" y="273"/>
                      <a:pt x="167" y="271"/>
                      <a:pt x="168" y="271"/>
                    </a:cubicBezTo>
                    <a:cubicBezTo>
                      <a:pt x="168" y="272"/>
                      <a:pt x="169" y="271"/>
                      <a:pt x="170" y="273"/>
                    </a:cubicBezTo>
                    <a:cubicBezTo>
                      <a:pt x="171" y="274"/>
                      <a:pt x="169" y="274"/>
                      <a:pt x="170" y="275"/>
                    </a:cubicBezTo>
                    <a:cubicBezTo>
                      <a:pt x="172" y="275"/>
                      <a:pt x="177" y="275"/>
                      <a:pt x="178" y="275"/>
                    </a:cubicBezTo>
                    <a:cubicBezTo>
                      <a:pt x="179" y="275"/>
                      <a:pt x="179" y="276"/>
                      <a:pt x="178" y="277"/>
                    </a:cubicBezTo>
                    <a:cubicBezTo>
                      <a:pt x="177" y="278"/>
                      <a:pt x="174" y="276"/>
                      <a:pt x="173" y="276"/>
                    </a:cubicBezTo>
                    <a:cubicBezTo>
                      <a:pt x="172" y="276"/>
                      <a:pt x="172" y="276"/>
                      <a:pt x="171" y="277"/>
                    </a:cubicBezTo>
                    <a:cubicBezTo>
                      <a:pt x="170" y="278"/>
                      <a:pt x="173" y="279"/>
                      <a:pt x="173" y="281"/>
                    </a:cubicBezTo>
                    <a:cubicBezTo>
                      <a:pt x="173" y="282"/>
                      <a:pt x="173" y="282"/>
                      <a:pt x="174" y="282"/>
                    </a:cubicBezTo>
                    <a:cubicBezTo>
                      <a:pt x="175" y="282"/>
                      <a:pt x="175" y="283"/>
                      <a:pt x="176" y="284"/>
                    </a:cubicBezTo>
                    <a:cubicBezTo>
                      <a:pt x="176" y="285"/>
                      <a:pt x="177" y="283"/>
                      <a:pt x="178" y="283"/>
                    </a:cubicBezTo>
                    <a:cubicBezTo>
                      <a:pt x="178" y="283"/>
                      <a:pt x="179" y="282"/>
                      <a:pt x="179" y="280"/>
                    </a:cubicBezTo>
                    <a:cubicBezTo>
                      <a:pt x="179" y="279"/>
                      <a:pt x="179" y="279"/>
                      <a:pt x="180" y="279"/>
                    </a:cubicBezTo>
                    <a:cubicBezTo>
                      <a:pt x="180" y="279"/>
                      <a:pt x="180" y="278"/>
                      <a:pt x="180" y="277"/>
                    </a:cubicBezTo>
                    <a:cubicBezTo>
                      <a:pt x="180" y="276"/>
                      <a:pt x="181" y="277"/>
                      <a:pt x="181" y="277"/>
                    </a:cubicBezTo>
                    <a:cubicBezTo>
                      <a:pt x="182" y="278"/>
                      <a:pt x="182" y="277"/>
                      <a:pt x="182" y="276"/>
                    </a:cubicBezTo>
                    <a:cubicBezTo>
                      <a:pt x="182" y="276"/>
                      <a:pt x="184" y="277"/>
                      <a:pt x="185" y="277"/>
                    </a:cubicBezTo>
                    <a:cubicBezTo>
                      <a:pt x="185" y="277"/>
                      <a:pt x="185" y="277"/>
                      <a:pt x="185" y="276"/>
                    </a:cubicBezTo>
                    <a:cubicBezTo>
                      <a:pt x="184" y="275"/>
                      <a:pt x="184" y="274"/>
                      <a:pt x="183" y="274"/>
                    </a:cubicBezTo>
                    <a:cubicBezTo>
                      <a:pt x="181" y="274"/>
                      <a:pt x="180" y="271"/>
                      <a:pt x="179" y="270"/>
                    </a:cubicBezTo>
                    <a:cubicBezTo>
                      <a:pt x="178" y="268"/>
                      <a:pt x="177" y="266"/>
                      <a:pt x="178" y="265"/>
                    </a:cubicBezTo>
                    <a:cubicBezTo>
                      <a:pt x="178" y="265"/>
                      <a:pt x="179" y="266"/>
                      <a:pt x="181" y="266"/>
                    </a:cubicBezTo>
                    <a:cubicBezTo>
                      <a:pt x="182" y="267"/>
                      <a:pt x="182" y="265"/>
                      <a:pt x="182" y="264"/>
                    </a:cubicBezTo>
                    <a:cubicBezTo>
                      <a:pt x="181" y="263"/>
                      <a:pt x="184" y="264"/>
                      <a:pt x="185" y="264"/>
                    </a:cubicBezTo>
                    <a:cubicBezTo>
                      <a:pt x="187" y="264"/>
                      <a:pt x="187" y="263"/>
                      <a:pt x="189" y="263"/>
                    </a:cubicBezTo>
                    <a:cubicBezTo>
                      <a:pt x="189" y="263"/>
                      <a:pt x="189" y="263"/>
                      <a:pt x="189" y="263"/>
                    </a:cubicBezTo>
                    <a:cubicBezTo>
                      <a:pt x="189" y="263"/>
                      <a:pt x="189" y="263"/>
                      <a:pt x="190" y="263"/>
                    </a:cubicBezTo>
                    <a:cubicBezTo>
                      <a:pt x="190" y="263"/>
                      <a:pt x="190" y="263"/>
                      <a:pt x="190" y="263"/>
                    </a:cubicBezTo>
                    <a:cubicBezTo>
                      <a:pt x="190" y="263"/>
                      <a:pt x="191" y="263"/>
                      <a:pt x="191" y="263"/>
                    </a:cubicBezTo>
                    <a:cubicBezTo>
                      <a:pt x="191" y="263"/>
                      <a:pt x="191" y="263"/>
                      <a:pt x="191" y="263"/>
                    </a:cubicBezTo>
                    <a:cubicBezTo>
                      <a:pt x="191" y="264"/>
                      <a:pt x="192" y="264"/>
                      <a:pt x="192" y="264"/>
                    </a:cubicBezTo>
                    <a:cubicBezTo>
                      <a:pt x="192" y="264"/>
                      <a:pt x="192" y="264"/>
                      <a:pt x="192" y="264"/>
                    </a:cubicBezTo>
                    <a:cubicBezTo>
                      <a:pt x="192" y="264"/>
                      <a:pt x="192" y="264"/>
                      <a:pt x="192" y="264"/>
                    </a:cubicBezTo>
                    <a:cubicBezTo>
                      <a:pt x="193" y="264"/>
                      <a:pt x="193" y="264"/>
                      <a:pt x="193" y="264"/>
                    </a:cubicBezTo>
                    <a:cubicBezTo>
                      <a:pt x="195" y="264"/>
                      <a:pt x="195" y="264"/>
                      <a:pt x="196" y="263"/>
                    </a:cubicBezTo>
                    <a:cubicBezTo>
                      <a:pt x="198" y="263"/>
                      <a:pt x="197" y="264"/>
                      <a:pt x="200" y="262"/>
                    </a:cubicBezTo>
                    <a:cubicBezTo>
                      <a:pt x="202" y="261"/>
                      <a:pt x="201" y="261"/>
                      <a:pt x="200" y="261"/>
                    </a:cubicBezTo>
                    <a:cubicBezTo>
                      <a:pt x="200" y="260"/>
                      <a:pt x="200" y="260"/>
                      <a:pt x="200" y="260"/>
                    </a:cubicBezTo>
                    <a:cubicBezTo>
                      <a:pt x="200" y="260"/>
                      <a:pt x="200" y="260"/>
                      <a:pt x="200" y="260"/>
                    </a:cubicBezTo>
                    <a:cubicBezTo>
                      <a:pt x="200" y="260"/>
                      <a:pt x="200" y="260"/>
                      <a:pt x="200" y="260"/>
                    </a:cubicBezTo>
                    <a:cubicBezTo>
                      <a:pt x="200" y="260"/>
                      <a:pt x="200" y="260"/>
                      <a:pt x="200" y="260"/>
                    </a:cubicBezTo>
                    <a:cubicBezTo>
                      <a:pt x="200" y="260"/>
                      <a:pt x="200" y="260"/>
                      <a:pt x="200" y="259"/>
                    </a:cubicBezTo>
                    <a:cubicBezTo>
                      <a:pt x="200" y="259"/>
                      <a:pt x="200" y="259"/>
                      <a:pt x="200" y="259"/>
                    </a:cubicBezTo>
                    <a:cubicBezTo>
                      <a:pt x="200" y="259"/>
                      <a:pt x="200" y="258"/>
                      <a:pt x="200" y="257"/>
                    </a:cubicBezTo>
                    <a:cubicBezTo>
                      <a:pt x="199" y="255"/>
                      <a:pt x="197" y="255"/>
                      <a:pt x="198" y="254"/>
                    </a:cubicBezTo>
                    <a:cubicBezTo>
                      <a:pt x="198" y="253"/>
                      <a:pt x="199" y="252"/>
                      <a:pt x="199" y="252"/>
                    </a:cubicBezTo>
                    <a:cubicBezTo>
                      <a:pt x="199" y="251"/>
                      <a:pt x="199" y="251"/>
                      <a:pt x="199" y="251"/>
                    </a:cubicBezTo>
                    <a:cubicBezTo>
                      <a:pt x="199" y="251"/>
                      <a:pt x="199" y="251"/>
                      <a:pt x="199" y="251"/>
                    </a:cubicBezTo>
                    <a:cubicBezTo>
                      <a:pt x="199" y="251"/>
                      <a:pt x="199" y="251"/>
                      <a:pt x="200" y="250"/>
                    </a:cubicBezTo>
                    <a:cubicBezTo>
                      <a:pt x="200" y="250"/>
                      <a:pt x="200" y="250"/>
                      <a:pt x="200" y="250"/>
                    </a:cubicBezTo>
                    <a:cubicBezTo>
                      <a:pt x="200" y="250"/>
                      <a:pt x="200" y="250"/>
                      <a:pt x="200" y="250"/>
                    </a:cubicBezTo>
                    <a:cubicBezTo>
                      <a:pt x="201" y="249"/>
                      <a:pt x="202" y="247"/>
                      <a:pt x="202" y="246"/>
                    </a:cubicBezTo>
                    <a:cubicBezTo>
                      <a:pt x="202" y="244"/>
                      <a:pt x="203" y="243"/>
                      <a:pt x="205" y="242"/>
                    </a:cubicBezTo>
                    <a:cubicBezTo>
                      <a:pt x="207" y="242"/>
                      <a:pt x="206" y="240"/>
                      <a:pt x="206" y="239"/>
                    </a:cubicBezTo>
                    <a:cubicBezTo>
                      <a:pt x="206" y="239"/>
                      <a:pt x="206" y="239"/>
                      <a:pt x="206" y="239"/>
                    </a:cubicBezTo>
                    <a:cubicBezTo>
                      <a:pt x="206" y="239"/>
                      <a:pt x="206" y="239"/>
                      <a:pt x="206" y="239"/>
                    </a:cubicBezTo>
                    <a:cubicBezTo>
                      <a:pt x="206" y="239"/>
                      <a:pt x="207" y="239"/>
                      <a:pt x="207" y="239"/>
                    </a:cubicBezTo>
                    <a:cubicBezTo>
                      <a:pt x="207" y="238"/>
                      <a:pt x="208" y="237"/>
                      <a:pt x="208" y="237"/>
                    </a:cubicBezTo>
                    <a:cubicBezTo>
                      <a:pt x="209" y="236"/>
                      <a:pt x="210" y="235"/>
                      <a:pt x="210" y="233"/>
                    </a:cubicBezTo>
                    <a:cubicBezTo>
                      <a:pt x="211" y="232"/>
                      <a:pt x="214" y="233"/>
                      <a:pt x="215" y="233"/>
                    </a:cubicBezTo>
                    <a:cubicBezTo>
                      <a:pt x="216" y="233"/>
                      <a:pt x="216" y="234"/>
                      <a:pt x="216" y="235"/>
                    </a:cubicBezTo>
                    <a:cubicBezTo>
                      <a:pt x="217" y="236"/>
                      <a:pt x="221" y="235"/>
                      <a:pt x="222" y="235"/>
                    </a:cubicBezTo>
                    <a:cubicBezTo>
                      <a:pt x="223" y="235"/>
                      <a:pt x="221" y="237"/>
                      <a:pt x="219" y="237"/>
                    </a:cubicBezTo>
                    <a:cubicBezTo>
                      <a:pt x="217" y="238"/>
                      <a:pt x="217" y="239"/>
                      <a:pt x="218" y="239"/>
                    </a:cubicBezTo>
                    <a:cubicBezTo>
                      <a:pt x="218" y="240"/>
                      <a:pt x="220" y="242"/>
                      <a:pt x="221" y="243"/>
                    </a:cubicBezTo>
                    <a:cubicBezTo>
                      <a:pt x="222" y="244"/>
                      <a:pt x="222" y="245"/>
                      <a:pt x="224" y="245"/>
                    </a:cubicBezTo>
                    <a:cubicBezTo>
                      <a:pt x="225" y="245"/>
                      <a:pt x="225" y="243"/>
                      <a:pt x="226" y="243"/>
                    </a:cubicBezTo>
                    <a:cubicBezTo>
                      <a:pt x="227" y="242"/>
                      <a:pt x="228" y="242"/>
                      <a:pt x="229" y="242"/>
                    </a:cubicBezTo>
                    <a:cubicBezTo>
                      <a:pt x="229" y="241"/>
                      <a:pt x="230" y="243"/>
                      <a:pt x="231" y="243"/>
                    </a:cubicBezTo>
                    <a:cubicBezTo>
                      <a:pt x="232" y="243"/>
                      <a:pt x="232" y="242"/>
                      <a:pt x="233" y="243"/>
                    </a:cubicBezTo>
                    <a:cubicBezTo>
                      <a:pt x="234" y="243"/>
                      <a:pt x="233" y="242"/>
                      <a:pt x="233" y="241"/>
                    </a:cubicBezTo>
                    <a:cubicBezTo>
                      <a:pt x="233" y="240"/>
                      <a:pt x="233" y="240"/>
                      <a:pt x="232" y="239"/>
                    </a:cubicBezTo>
                    <a:cubicBezTo>
                      <a:pt x="231" y="238"/>
                      <a:pt x="230" y="239"/>
                      <a:pt x="229" y="239"/>
                    </a:cubicBezTo>
                    <a:cubicBezTo>
                      <a:pt x="227" y="239"/>
                      <a:pt x="227" y="237"/>
                      <a:pt x="227" y="236"/>
                    </a:cubicBezTo>
                    <a:cubicBezTo>
                      <a:pt x="226" y="236"/>
                      <a:pt x="227" y="235"/>
                      <a:pt x="228" y="235"/>
                    </a:cubicBezTo>
                    <a:cubicBezTo>
                      <a:pt x="229" y="234"/>
                      <a:pt x="230" y="233"/>
                      <a:pt x="231" y="233"/>
                    </a:cubicBezTo>
                    <a:cubicBezTo>
                      <a:pt x="232" y="232"/>
                      <a:pt x="233" y="233"/>
                      <a:pt x="234" y="233"/>
                    </a:cubicBezTo>
                    <a:cubicBezTo>
                      <a:pt x="235" y="232"/>
                      <a:pt x="237" y="231"/>
                      <a:pt x="238" y="231"/>
                    </a:cubicBezTo>
                    <a:cubicBezTo>
                      <a:pt x="238" y="231"/>
                      <a:pt x="239" y="231"/>
                      <a:pt x="239" y="231"/>
                    </a:cubicBezTo>
                    <a:cubicBezTo>
                      <a:pt x="239" y="231"/>
                      <a:pt x="239" y="231"/>
                      <a:pt x="239" y="231"/>
                    </a:cubicBezTo>
                    <a:cubicBezTo>
                      <a:pt x="240" y="231"/>
                      <a:pt x="240" y="231"/>
                      <a:pt x="240" y="231"/>
                    </a:cubicBezTo>
                    <a:cubicBezTo>
                      <a:pt x="240" y="231"/>
                      <a:pt x="240" y="231"/>
                      <a:pt x="241" y="231"/>
                    </a:cubicBezTo>
                    <a:cubicBezTo>
                      <a:pt x="241" y="230"/>
                      <a:pt x="241" y="230"/>
                      <a:pt x="241" y="230"/>
                    </a:cubicBezTo>
                    <a:cubicBezTo>
                      <a:pt x="241" y="230"/>
                      <a:pt x="242" y="230"/>
                      <a:pt x="242" y="230"/>
                    </a:cubicBezTo>
                    <a:cubicBezTo>
                      <a:pt x="242" y="230"/>
                      <a:pt x="242" y="230"/>
                      <a:pt x="242" y="230"/>
                    </a:cubicBezTo>
                    <a:cubicBezTo>
                      <a:pt x="242" y="230"/>
                      <a:pt x="242" y="230"/>
                      <a:pt x="243" y="230"/>
                    </a:cubicBezTo>
                    <a:cubicBezTo>
                      <a:pt x="243" y="230"/>
                      <a:pt x="245" y="230"/>
                      <a:pt x="244" y="230"/>
                    </a:cubicBezTo>
                    <a:cubicBezTo>
                      <a:pt x="244" y="231"/>
                      <a:pt x="242" y="232"/>
                      <a:pt x="241" y="233"/>
                    </a:cubicBezTo>
                    <a:cubicBezTo>
                      <a:pt x="240" y="234"/>
                      <a:pt x="238" y="233"/>
                      <a:pt x="239" y="235"/>
                    </a:cubicBezTo>
                    <a:cubicBezTo>
                      <a:pt x="239" y="236"/>
                      <a:pt x="239" y="239"/>
                      <a:pt x="237" y="240"/>
                    </a:cubicBezTo>
                    <a:cubicBezTo>
                      <a:pt x="236" y="241"/>
                      <a:pt x="236" y="240"/>
                      <a:pt x="235" y="241"/>
                    </a:cubicBezTo>
                    <a:cubicBezTo>
                      <a:pt x="234" y="241"/>
                      <a:pt x="236" y="242"/>
                      <a:pt x="238" y="243"/>
                    </a:cubicBezTo>
                    <a:cubicBezTo>
                      <a:pt x="239" y="244"/>
                      <a:pt x="240" y="244"/>
                      <a:pt x="242" y="244"/>
                    </a:cubicBezTo>
                    <a:cubicBezTo>
                      <a:pt x="243" y="245"/>
                      <a:pt x="246" y="249"/>
                      <a:pt x="247" y="250"/>
                    </a:cubicBezTo>
                    <a:cubicBezTo>
                      <a:pt x="248" y="250"/>
                      <a:pt x="248" y="250"/>
                      <a:pt x="248" y="250"/>
                    </a:cubicBezTo>
                    <a:cubicBezTo>
                      <a:pt x="248" y="251"/>
                      <a:pt x="248" y="251"/>
                      <a:pt x="248" y="251"/>
                    </a:cubicBezTo>
                    <a:cubicBezTo>
                      <a:pt x="248" y="251"/>
                      <a:pt x="248" y="251"/>
                      <a:pt x="248" y="251"/>
                    </a:cubicBezTo>
                    <a:cubicBezTo>
                      <a:pt x="249" y="251"/>
                      <a:pt x="249" y="251"/>
                      <a:pt x="250" y="251"/>
                    </a:cubicBezTo>
                    <a:cubicBezTo>
                      <a:pt x="250" y="251"/>
                      <a:pt x="251" y="251"/>
                      <a:pt x="251" y="251"/>
                    </a:cubicBezTo>
                    <a:cubicBezTo>
                      <a:pt x="253" y="252"/>
                      <a:pt x="253" y="252"/>
                      <a:pt x="254" y="254"/>
                    </a:cubicBezTo>
                    <a:cubicBezTo>
                      <a:pt x="254" y="256"/>
                      <a:pt x="255" y="257"/>
                      <a:pt x="255" y="258"/>
                    </a:cubicBezTo>
                    <a:cubicBezTo>
                      <a:pt x="255" y="259"/>
                      <a:pt x="255" y="259"/>
                      <a:pt x="255" y="259"/>
                    </a:cubicBezTo>
                    <a:cubicBezTo>
                      <a:pt x="255" y="259"/>
                      <a:pt x="255" y="259"/>
                      <a:pt x="255" y="259"/>
                    </a:cubicBezTo>
                    <a:cubicBezTo>
                      <a:pt x="255" y="259"/>
                      <a:pt x="255" y="259"/>
                      <a:pt x="255" y="259"/>
                    </a:cubicBezTo>
                    <a:cubicBezTo>
                      <a:pt x="255" y="260"/>
                      <a:pt x="254" y="260"/>
                      <a:pt x="254" y="260"/>
                    </a:cubicBezTo>
                    <a:cubicBezTo>
                      <a:pt x="254" y="260"/>
                      <a:pt x="254" y="260"/>
                      <a:pt x="254" y="260"/>
                    </a:cubicBezTo>
                    <a:cubicBezTo>
                      <a:pt x="253" y="261"/>
                      <a:pt x="252" y="261"/>
                      <a:pt x="251" y="262"/>
                    </a:cubicBezTo>
                    <a:cubicBezTo>
                      <a:pt x="251" y="262"/>
                      <a:pt x="251" y="262"/>
                      <a:pt x="251" y="262"/>
                    </a:cubicBezTo>
                    <a:cubicBezTo>
                      <a:pt x="251" y="262"/>
                      <a:pt x="250" y="262"/>
                      <a:pt x="250" y="262"/>
                    </a:cubicBezTo>
                    <a:cubicBezTo>
                      <a:pt x="247" y="263"/>
                      <a:pt x="247" y="262"/>
                      <a:pt x="246" y="262"/>
                    </a:cubicBezTo>
                    <a:cubicBezTo>
                      <a:pt x="245" y="262"/>
                      <a:pt x="244" y="263"/>
                      <a:pt x="241" y="263"/>
                    </a:cubicBezTo>
                    <a:cubicBezTo>
                      <a:pt x="239" y="263"/>
                      <a:pt x="235" y="261"/>
                      <a:pt x="234" y="260"/>
                    </a:cubicBezTo>
                    <a:cubicBezTo>
                      <a:pt x="232" y="260"/>
                      <a:pt x="232" y="259"/>
                      <a:pt x="230" y="258"/>
                    </a:cubicBezTo>
                    <a:cubicBezTo>
                      <a:pt x="227" y="258"/>
                      <a:pt x="226" y="257"/>
                      <a:pt x="222" y="257"/>
                    </a:cubicBezTo>
                    <a:cubicBezTo>
                      <a:pt x="217" y="257"/>
                      <a:pt x="217" y="258"/>
                      <a:pt x="214" y="260"/>
                    </a:cubicBezTo>
                    <a:cubicBezTo>
                      <a:pt x="211" y="262"/>
                      <a:pt x="207" y="261"/>
                      <a:pt x="205" y="261"/>
                    </a:cubicBezTo>
                    <a:cubicBezTo>
                      <a:pt x="203" y="261"/>
                      <a:pt x="204" y="262"/>
                      <a:pt x="205" y="263"/>
                    </a:cubicBezTo>
                    <a:cubicBezTo>
                      <a:pt x="206" y="264"/>
                      <a:pt x="205" y="263"/>
                      <a:pt x="203" y="264"/>
                    </a:cubicBezTo>
                    <a:cubicBezTo>
                      <a:pt x="202" y="264"/>
                      <a:pt x="203" y="264"/>
                      <a:pt x="202" y="265"/>
                    </a:cubicBezTo>
                    <a:cubicBezTo>
                      <a:pt x="202" y="265"/>
                      <a:pt x="197" y="265"/>
                      <a:pt x="196" y="265"/>
                    </a:cubicBezTo>
                    <a:cubicBezTo>
                      <a:pt x="194" y="265"/>
                      <a:pt x="194" y="267"/>
                      <a:pt x="193" y="268"/>
                    </a:cubicBezTo>
                    <a:cubicBezTo>
                      <a:pt x="192" y="269"/>
                      <a:pt x="193" y="270"/>
                      <a:pt x="194" y="271"/>
                    </a:cubicBezTo>
                    <a:cubicBezTo>
                      <a:pt x="195" y="272"/>
                      <a:pt x="195" y="273"/>
                      <a:pt x="194" y="274"/>
                    </a:cubicBezTo>
                    <a:cubicBezTo>
                      <a:pt x="193" y="274"/>
                      <a:pt x="191" y="274"/>
                      <a:pt x="190" y="274"/>
                    </a:cubicBezTo>
                    <a:cubicBezTo>
                      <a:pt x="189" y="274"/>
                      <a:pt x="190" y="275"/>
                      <a:pt x="192" y="276"/>
                    </a:cubicBezTo>
                    <a:cubicBezTo>
                      <a:pt x="193" y="277"/>
                      <a:pt x="194" y="276"/>
                      <a:pt x="195" y="276"/>
                    </a:cubicBezTo>
                    <a:cubicBezTo>
                      <a:pt x="196" y="276"/>
                      <a:pt x="196" y="277"/>
                      <a:pt x="195" y="277"/>
                    </a:cubicBezTo>
                    <a:cubicBezTo>
                      <a:pt x="195" y="278"/>
                      <a:pt x="195" y="279"/>
                      <a:pt x="196" y="280"/>
                    </a:cubicBezTo>
                    <a:cubicBezTo>
                      <a:pt x="197" y="280"/>
                      <a:pt x="196" y="281"/>
                      <a:pt x="198" y="281"/>
                    </a:cubicBezTo>
                    <a:cubicBezTo>
                      <a:pt x="199" y="282"/>
                      <a:pt x="200" y="282"/>
                      <a:pt x="201" y="283"/>
                    </a:cubicBezTo>
                    <a:cubicBezTo>
                      <a:pt x="202" y="283"/>
                      <a:pt x="203" y="283"/>
                      <a:pt x="204" y="284"/>
                    </a:cubicBezTo>
                    <a:cubicBezTo>
                      <a:pt x="205" y="285"/>
                      <a:pt x="207" y="286"/>
                      <a:pt x="209" y="286"/>
                    </a:cubicBezTo>
                    <a:cubicBezTo>
                      <a:pt x="210" y="286"/>
                      <a:pt x="210" y="284"/>
                      <a:pt x="210" y="283"/>
                    </a:cubicBezTo>
                    <a:cubicBezTo>
                      <a:pt x="210" y="283"/>
                      <a:pt x="215" y="284"/>
                      <a:pt x="216" y="285"/>
                    </a:cubicBezTo>
                    <a:cubicBezTo>
                      <a:pt x="218" y="286"/>
                      <a:pt x="221" y="286"/>
                      <a:pt x="223" y="285"/>
                    </a:cubicBezTo>
                    <a:cubicBezTo>
                      <a:pt x="225" y="285"/>
                      <a:pt x="226" y="283"/>
                      <a:pt x="227" y="282"/>
                    </a:cubicBezTo>
                    <a:cubicBezTo>
                      <a:pt x="227" y="282"/>
                      <a:pt x="228" y="283"/>
                      <a:pt x="229" y="282"/>
                    </a:cubicBezTo>
                    <a:cubicBezTo>
                      <a:pt x="230" y="282"/>
                      <a:pt x="230" y="283"/>
                      <a:pt x="231" y="283"/>
                    </a:cubicBezTo>
                    <a:cubicBezTo>
                      <a:pt x="232" y="284"/>
                      <a:pt x="232" y="283"/>
                      <a:pt x="232" y="283"/>
                    </a:cubicBezTo>
                    <a:cubicBezTo>
                      <a:pt x="232" y="283"/>
                      <a:pt x="232" y="283"/>
                      <a:pt x="232" y="283"/>
                    </a:cubicBezTo>
                    <a:cubicBezTo>
                      <a:pt x="232" y="283"/>
                      <a:pt x="232" y="283"/>
                      <a:pt x="232" y="283"/>
                    </a:cubicBezTo>
                    <a:cubicBezTo>
                      <a:pt x="232" y="283"/>
                      <a:pt x="232" y="283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5"/>
                      <a:pt x="232" y="285"/>
                    </a:cubicBezTo>
                    <a:cubicBezTo>
                      <a:pt x="232" y="286"/>
                      <a:pt x="232" y="286"/>
                      <a:pt x="232" y="286"/>
                    </a:cubicBezTo>
                    <a:cubicBezTo>
                      <a:pt x="232" y="286"/>
                      <a:pt x="232" y="286"/>
                      <a:pt x="232" y="286"/>
                    </a:cubicBezTo>
                    <a:cubicBezTo>
                      <a:pt x="232" y="287"/>
                      <a:pt x="232" y="291"/>
                      <a:pt x="232" y="292"/>
                    </a:cubicBezTo>
                    <a:cubicBezTo>
                      <a:pt x="232" y="292"/>
                      <a:pt x="232" y="293"/>
                      <a:pt x="232" y="293"/>
                    </a:cubicBezTo>
                    <a:cubicBezTo>
                      <a:pt x="232" y="293"/>
                      <a:pt x="232" y="293"/>
                      <a:pt x="232" y="293"/>
                    </a:cubicBezTo>
                    <a:cubicBezTo>
                      <a:pt x="231" y="293"/>
                      <a:pt x="231" y="293"/>
                      <a:pt x="231" y="294"/>
                    </a:cubicBezTo>
                    <a:cubicBezTo>
                      <a:pt x="231" y="294"/>
                      <a:pt x="231" y="294"/>
                      <a:pt x="230" y="294"/>
                    </a:cubicBezTo>
                    <a:cubicBezTo>
                      <a:pt x="230" y="294"/>
                      <a:pt x="230" y="294"/>
                      <a:pt x="230" y="294"/>
                    </a:cubicBezTo>
                    <a:cubicBezTo>
                      <a:pt x="230" y="295"/>
                      <a:pt x="230" y="295"/>
                      <a:pt x="230" y="295"/>
                    </a:cubicBezTo>
                    <a:cubicBezTo>
                      <a:pt x="230" y="295"/>
                      <a:pt x="230" y="296"/>
                      <a:pt x="230" y="296"/>
                    </a:cubicBezTo>
                    <a:cubicBezTo>
                      <a:pt x="230" y="296"/>
                      <a:pt x="230" y="296"/>
                      <a:pt x="230" y="296"/>
                    </a:cubicBezTo>
                    <a:cubicBezTo>
                      <a:pt x="230" y="297"/>
                      <a:pt x="230" y="298"/>
                      <a:pt x="229" y="299"/>
                    </a:cubicBezTo>
                    <a:cubicBezTo>
                      <a:pt x="229" y="299"/>
                      <a:pt x="229" y="299"/>
                      <a:pt x="229" y="299"/>
                    </a:cubicBezTo>
                    <a:cubicBezTo>
                      <a:pt x="229" y="299"/>
                      <a:pt x="229" y="300"/>
                      <a:pt x="229" y="300"/>
                    </a:cubicBezTo>
                    <a:cubicBezTo>
                      <a:pt x="228" y="301"/>
                      <a:pt x="228" y="302"/>
                      <a:pt x="227" y="303"/>
                    </a:cubicBezTo>
                    <a:cubicBezTo>
                      <a:pt x="227" y="304"/>
                      <a:pt x="227" y="304"/>
                      <a:pt x="226" y="305"/>
                    </a:cubicBezTo>
                    <a:cubicBezTo>
                      <a:pt x="226" y="305"/>
                      <a:pt x="226" y="305"/>
                      <a:pt x="226" y="305"/>
                    </a:cubicBezTo>
                    <a:cubicBezTo>
                      <a:pt x="226" y="306"/>
                      <a:pt x="226" y="306"/>
                      <a:pt x="226" y="307"/>
                    </a:cubicBezTo>
                    <a:cubicBezTo>
                      <a:pt x="226" y="307"/>
                      <a:pt x="226" y="307"/>
                      <a:pt x="225" y="307"/>
                    </a:cubicBezTo>
                    <a:cubicBezTo>
                      <a:pt x="225" y="307"/>
                      <a:pt x="225" y="308"/>
                      <a:pt x="225" y="308"/>
                    </a:cubicBezTo>
                    <a:cubicBezTo>
                      <a:pt x="225" y="308"/>
                      <a:pt x="225" y="308"/>
                      <a:pt x="225" y="309"/>
                    </a:cubicBezTo>
                    <a:cubicBezTo>
                      <a:pt x="223" y="310"/>
                      <a:pt x="218" y="309"/>
                      <a:pt x="217" y="309"/>
                    </a:cubicBezTo>
                    <a:cubicBezTo>
                      <a:pt x="215" y="309"/>
                      <a:pt x="215" y="308"/>
                      <a:pt x="214" y="307"/>
                    </a:cubicBezTo>
                    <a:cubicBezTo>
                      <a:pt x="213" y="306"/>
                      <a:pt x="212" y="308"/>
                      <a:pt x="211" y="307"/>
                    </a:cubicBezTo>
                    <a:cubicBezTo>
                      <a:pt x="210" y="306"/>
                      <a:pt x="211" y="307"/>
                      <a:pt x="209" y="307"/>
                    </a:cubicBezTo>
                    <a:cubicBezTo>
                      <a:pt x="208" y="308"/>
                      <a:pt x="206" y="310"/>
                      <a:pt x="205" y="311"/>
                    </a:cubicBezTo>
                    <a:cubicBezTo>
                      <a:pt x="203" y="311"/>
                      <a:pt x="198" y="310"/>
                      <a:pt x="196" y="309"/>
                    </a:cubicBezTo>
                    <a:cubicBezTo>
                      <a:pt x="195" y="309"/>
                      <a:pt x="190" y="307"/>
                      <a:pt x="189" y="307"/>
                    </a:cubicBezTo>
                    <a:cubicBezTo>
                      <a:pt x="189" y="307"/>
                      <a:pt x="188" y="307"/>
                      <a:pt x="188" y="307"/>
                    </a:cubicBezTo>
                    <a:cubicBezTo>
                      <a:pt x="187" y="307"/>
                      <a:pt x="186" y="307"/>
                      <a:pt x="184" y="306"/>
                    </a:cubicBezTo>
                    <a:cubicBezTo>
                      <a:pt x="184" y="306"/>
                      <a:pt x="184" y="306"/>
                      <a:pt x="184" y="306"/>
                    </a:cubicBezTo>
                    <a:cubicBezTo>
                      <a:pt x="183" y="306"/>
                      <a:pt x="182" y="306"/>
                      <a:pt x="182" y="306"/>
                    </a:cubicBezTo>
                    <a:cubicBezTo>
                      <a:pt x="178" y="305"/>
                      <a:pt x="179" y="305"/>
                      <a:pt x="178" y="304"/>
                    </a:cubicBezTo>
                    <a:cubicBezTo>
                      <a:pt x="178" y="303"/>
                      <a:pt x="177" y="302"/>
                      <a:pt x="175" y="302"/>
                    </a:cubicBezTo>
                    <a:cubicBezTo>
                      <a:pt x="173" y="301"/>
                      <a:pt x="168" y="303"/>
                      <a:pt x="167" y="304"/>
                    </a:cubicBezTo>
                    <a:cubicBezTo>
                      <a:pt x="166" y="305"/>
                      <a:pt x="165" y="305"/>
                      <a:pt x="165" y="307"/>
                    </a:cubicBezTo>
                    <a:cubicBezTo>
                      <a:pt x="166" y="310"/>
                      <a:pt x="166" y="312"/>
                      <a:pt x="163" y="313"/>
                    </a:cubicBezTo>
                    <a:cubicBezTo>
                      <a:pt x="161" y="314"/>
                      <a:pt x="160" y="314"/>
                      <a:pt x="157" y="312"/>
                    </a:cubicBezTo>
                    <a:cubicBezTo>
                      <a:pt x="154" y="310"/>
                      <a:pt x="153" y="310"/>
                      <a:pt x="151" y="310"/>
                    </a:cubicBezTo>
                    <a:cubicBezTo>
                      <a:pt x="148" y="310"/>
                      <a:pt x="146" y="307"/>
                      <a:pt x="146" y="306"/>
                    </a:cubicBezTo>
                    <a:cubicBezTo>
                      <a:pt x="146" y="305"/>
                      <a:pt x="146" y="303"/>
                      <a:pt x="144" y="303"/>
                    </a:cubicBezTo>
                    <a:cubicBezTo>
                      <a:pt x="142" y="303"/>
                      <a:pt x="141" y="302"/>
                      <a:pt x="139" y="302"/>
                    </a:cubicBezTo>
                    <a:cubicBezTo>
                      <a:pt x="136" y="302"/>
                      <a:pt x="134" y="302"/>
                      <a:pt x="133" y="301"/>
                    </a:cubicBezTo>
                    <a:cubicBezTo>
                      <a:pt x="132" y="301"/>
                      <a:pt x="132" y="301"/>
                      <a:pt x="132" y="301"/>
                    </a:cubicBezTo>
                    <a:cubicBezTo>
                      <a:pt x="132" y="301"/>
                      <a:pt x="131" y="301"/>
                      <a:pt x="131" y="300"/>
                    </a:cubicBezTo>
                    <a:cubicBezTo>
                      <a:pt x="131" y="300"/>
                      <a:pt x="131" y="300"/>
                      <a:pt x="131" y="300"/>
                    </a:cubicBezTo>
                    <a:cubicBezTo>
                      <a:pt x="131" y="300"/>
                      <a:pt x="131" y="300"/>
                      <a:pt x="131" y="300"/>
                    </a:cubicBezTo>
                    <a:cubicBezTo>
                      <a:pt x="131" y="300"/>
                      <a:pt x="130" y="300"/>
                      <a:pt x="130" y="300"/>
                    </a:cubicBezTo>
                    <a:cubicBezTo>
                      <a:pt x="130" y="300"/>
                      <a:pt x="130" y="300"/>
                      <a:pt x="129" y="301"/>
                    </a:cubicBezTo>
                    <a:cubicBezTo>
                      <a:pt x="128" y="301"/>
                      <a:pt x="129" y="300"/>
                      <a:pt x="129" y="299"/>
                    </a:cubicBezTo>
                    <a:cubicBezTo>
                      <a:pt x="129" y="298"/>
                      <a:pt x="127" y="299"/>
                      <a:pt x="126" y="298"/>
                    </a:cubicBezTo>
                    <a:cubicBezTo>
                      <a:pt x="124" y="297"/>
                      <a:pt x="126" y="295"/>
                      <a:pt x="127" y="294"/>
                    </a:cubicBezTo>
                    <a:cubicBezTo>
                      <a:pt x="128" y="293"/>
                      <a:pt x="129" y="290"/>
                      <a:pt x="128" y="289"/>
                    </a:cubicBezTo>
                    <a:cubicBezTo>
                      <a:pt x="127" y="288"/>
                      <a:pt x="128" y="286"/>
                      <a:pt x="128" y="285"/>
                    </a:cubicBezTo>
                    <a:cubicBezTo>
                      <a:pt x="128" y="284"/>
                      <a:pt x="129" y="283"/>
                      <a:pt x="128" y="283"/>
                    </a:cubicBezTo>
                    <a:cubicBezTo>
                      <a:pt x="127" y="283"/>
                      <a:pt x="127" y="282"/>
                      <a:pt x="125" y="281"/>
                    </a:cubicBezTo>
                    <a:cubicBezTo>
                      <a:pt x="124" y="280"/>
                      <a:pt x="121" y="282"/>
                      <a:pt x="120" y="282"/>
                    </a:cubicBezTo>
                    <a:cubicBezTo>
                      <a:pt x="119" y="282"/>
                      <a:pt x="119" y="282"/>
                      <a:pt x="119" y="282"/>
                    </a:cubicBezTo>
                    <a:cubicBezTo>
                      <a:pt x="118" y="282"/>
                      <a:pt x="118" y="282"/>
                      <a:pt x="117" y="282"/>
                    </a:cubicBezTo>
                    <a:cubicBezTo>
                      <a:pt x="116" y="282"/>
                      <a:pt x="115" y="282"/>
                      <a:pt x="115" y="282"/>
                    </a:cubicBezTo>
                    <a:cubicBezTo>
                      <a:pt x="112" y="282"/>
                      <a:pt x="108" y="283"/>
                      <a:pt x="107" y="284"/>
                    </a:cubicBezTo>
                    <a:cubicBezTo>
                      <a:pt x="105" y="284"/>
                      <a:pt x="104" y="283"/>
                      <a:pt x="103" y="283"/>
                    </a:cubicBezTo>
                    <a:cubicBezTo>
                      <a:pt x="102" y="282"/>
                      <a:pt x="99" y="283"/>
                      <a:pt x="97" y="283"/>
                    </a:cubicBezTo>
                    <a:cubicBezTo>
                      <a:pt x="95" y="283"/>
                      <a:pt x="95" y="282"/>
                      <a:pt x="94" y="282"/>
                    </a:cubicBezTo>
                    <a:cubicBezTo>
                      <a:pt x="93" y="281"/>
                      <a:pt x="92" y="283"/>
                      <a:pt x="92" y="284"/>
                    </a:cubicBezTo>
                    <a:cubicBezTo>
                      <a:pt x="91" y="285"/>
                      <a:pt x="88" y="285"/>
                      <a:pt x="86" y="285"/>
                    </a:cubicBezTo>
                    <a:cubicBezTo>
                      <a:pt x="85" y="286"/>
                      <a:pt x="83" y="287"/>
                      <a:pt x="83" y="288"/>
                    </a:cubicBezTo>
                    <a:cubicBezTo>
                      <a:pt x="82" y="288"/>
                      <a:pt x="80" y="288"/>
                      <a:pt x="78" y="289"/>
                    </a:cubicBezTo>
                    <a:cubicBezTo>
                      <a:pt x="78" y="289"/>
                      <a:pt x="77" y="289"/>
                      <a:pt x="77" y="289"/>
                    </a:cubicBezTo>
                    <a:cubicBezTo>
                      <a:pt x="77" y="289"/>
                      <a:pt x="77" y="290"/>
                      <a:pt x="77" y="290"/>
                    </a:cubicBezTo>
                    <a:cubicBezTo>
                      <a:pt x="77" y="290"/>
                      <a:pt x="76" y="290"/>
                      <a:pt x="76" y="290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6" y="291"/>
                      <a:pt x="75" y="291"/>
                      <a:pt x="75" y="291"/>
                    </a:cubicBezTo>
                    <a:cubicBezTo>
                      <a:pt x="75" y="291"/>
                      <a:pt x="75" y="291"/>
                      <a:pt x="74" y="291"/>
                    </a:cubicBezTo>
                    <a:cubicBezTo>
                      <a:pt x="73" y="292"/>
                      <a:pt x="73" y="291"/>
                      <a:pt x="72" y="291"/>
                    </a:cubicBezTo>
                    <a:cubicBezTo>
                      <a:pt x="70" y="290"/>
                      <a:pt x="66" y="291"/>
                      <a:pt x="64" y="291"/>
                    </a:cubicBezTo>
                    <a:cubicBezTo>
                      <a:pt x="62" y="291"/>
                      <a:pt x="61" y="288"/>
                      <a:pt x="60" y="288"/>
                    </a:cubicBezTo>
                    <a:cubicBezTo>
                      <a:pt x="59" y="288"/>
                      <a:pt x="57" y="290"/>
                      <a:pt x="56" y="292"/>
                    </a:cubicBezTo>
                    <a:cubicBezTo>
                      <a:pt x="56" y="293"/>
                      <a:pt x="54" y="297"/>
                      <a:pt x="52" y="298"/>
                    </a:cubicBezTo>
                    <a:cubicBezTo>
                      <a:pt x="49" y="300"/>
                      <a:pt x="47" y="299"/>
                      <a:pt x="46" y="300"/>
                    </a:cubicBezTo>
                    <a:cubicBezTo>
                      <a:pt x="45" y="301"/>
                      <a:pt x="43" y="303"/>
                      <a:pt x="43" y="304"/>
                    </a:cubicBezTo>
                    <a:cubicBezTo>
                      <a:pt x="42" y="306"/>
                      <a:pt x="41" y="306"/>
                      <a:pt x="40" y="307"/>
                    </a:cubicBezTo>
                    <a:cubicBezTo>
                      <a:pt x="39" y="309"/>
                      <a:pt x="40" y="311"/>
                      <a:pt x="39" y="315"/>
                    </a:cubicBezTo>
                    <a:cubicBezTo>
                      <a:pt x="39" y="319"/>
                      <a:pt x="33" y="322"/>
                      <a:pt x="30" y="323"/>
                    </a:cubicBezTo>
                    <a:cubicBezTo>
                      <a:pt x="30" y="323"/>
                      <a:pt x="29" y="323"/>
                      <a:pt x="28" y="323"/>
                    </a:cubicBezTo>
                    <a:cubicBezTo>
                      <a:pt x="28" y="323"/>
                      <a:pt x="28" y="324"/>
                      <a:pt x="28" y="324"/>
                    </a:cubicBezTo>
                    <a:cubicBezTo>
                      <a:pt x="27" y="324"/>
                      <a:pt x="27" y="324"/>
                      <a:pt x="27" y="324"/>
                    </a:cubicBezTo>
                    <a:cubicBezTo>
                      <a:pt x="26" y="324"/>
                      <a:pt x="26" y="325"/>
                      <a:pt x="26" y="325"/>
                    </a:cubicBezTo>
                    <a:cubicBezTo>
                      <a:pt x="26" y="325"/>
                      <a:pt x="25" y="325"/>
                      <a:pt x="25" y="325"/>
                    </a:cubicBezTo>
                    <a:cubicBezTo>
                      <a:pt x="25" y="325"/>
                      <a:pt x="25" y="326"/>
                      <a:pt x="25" y="326"/>
                    </a:cubicBezTo>
                    <a:cubicBezTo>
                      <a:pt x="24" y="326"/>
                      <a:pt x="24" y="326"/>
                      <a:pt x="24" y="326"/>
                    </a:cubicBezTo>
                    <a:cubicBezTo>
                      <a:pt x="24" y="326"/>
                      <a:pt x="24" y="326"/>
                      <a:pt x="24" y="327"/>
                    </a:cubicBezTo>
                    <a:cubicBezTo>
                      <a:pt x="22" y="328"/>
                      <a:pt x="22" y="330"/>
                      <a:pt x="20" y="331"/>
                    </a:cubicBezTo>
                    <a:cubicBezTo>
                      <a:pt x="18" y="332"/>
                      <a:pt x="16" y="337"/>
                      <a:pt x="16" y="338"/>
                    </a:cubicBezTo>
                    <a:cubicBezTo>
                      <a:pt x="16" y="339"/>
                      <a:pt x="10" y="343"/>
                      <a:pt x="10" y="345"/>
                    </a:cubicBezTo>
                    <a:cubicBezTo>
                      <a:pt x="9" y="347"/>
                      <a:pt x="7" y="350"/>
                      <a:pt x="6" y="350"/>
                    </a:cubicBezTo>
                    <a:cubicBezTo>
                      <a:pt x="6" y="350"/>
                      <a:pt x="6" y="351"/>
                      <a:pt x="6" y="351"/>
                    </a:cubicBezTo>
                    <a:cubicBezTo>
                      <a:pt x="5" y="351"/>
                      <a:pt x="5" y="351"/>
                      <a:pt x="5" y="351"/>
                    </a:cubicBezTo>
                    <a:cubicBezTo>
                      <a:pt x="5" y="351"/>
                      <a:pt x="5" y="352"/>
                      <a:pt x="5" y="352"/>
                    </a:cubicBezTo>
                    <a:cubicBezTo>
                      <a:pt x="5" y="352"/>
                      <a:pt x="5" y="352"/>
                      <a:pt x="5" y="352"/>
                    </a:cubicBezTo>
                    <a:cubicBezTo>
                      <a:pt x="5" y="352"/>
                      <a:pt x="5" y="353"/>
                      <a:pt x="5" y="353"/>
                    </a:cubicBezTo>
                    <a:cubicBezTo>
                      <a:pt x="5" y="353"/>
                      <a:pt x="5" y="353"/>
                      <a:pt x="5" y="353"/>
                    </a:cubicBezTo>
                    <a:cubicBezTo>
                      <a:pt x="5" y="354"/>
                      <a:pt x="4" y="354"/>
                      <a:pt x="4" y="355"/>
                    </a:cubicBezTo>
                    <a:cubicBezTo>
                      <a:pt x="4" y="355"/>
                      <a:pt x="4" y="355"/>
                      <a:pt x="4" y="355"/>
                    </a:cubicBezTo>
                    <a:cubicBezTo>
                      <a:pt x="5" y="357"/>
                      <a:pt x="7" y="358"/>
                      <a:pt x="8" y="359"/>
                    </a:cubicBezTo>
                    <a:cubicBezTo>
                      <a:pt x="8" y="360"/>
                      <a:pt x="7" y="361"/>
                      <a:pt x="7" y="362"/>
                    </a:cubicBezTo>
                    <a:cubicBezTo>
                      <a:pt x="6" y="364"/>
                      <a:pt x="8" y="365"/>
                      <a:pt x="8" y="367"/>
                    </a:cubicBezTo>
                    <a:cubicBezTo>
                      <a:pt x="9" y="369"/>
                      <a:pt x="6" y="372"/>
                      <a:pt x="6" y="374"/>
                    </a:cubicBezTo>
                    <a:cubicBezTo>
                      <a:pt x="6" y="374"/>
                      <a:pt x="6" y="375"/>
                      <a:pt x="6" y="376"/>
                    </a:cubicBezTo>
                    <a:cubicBezTo>
                      <a:pt x="6" y="376"/>
                      <a:pt x="5" y="377"/>
                      <a:pt x="5" y="377"/>
                    </a:cubicBezTo>
                    <a:cubicBezTo>
                      <a:pt x="5" y="377"/>
                      <a:pt x="5" y="377"/>
                      <a:pt x="5" y="378"/>
                    </a:cubicBezTo>
                    <a:cubicBezTo>
                      <a:pt x="5" y="378"/>
                      <a:pt x="5" y="378"/>
                      <a:pt x="5" y="378"/>
                    </a:cubicBezTo>
                    <a:cubicBezTo>
                      <a:pt x="4" y="379"/>
                      <a:pt x="4" y="379"/>
                      <a:pt x="4" y="379"/>
                    </a:cubicBezTo>
                    <a:cubicBezTo>
                      <a:pt x="4" y="379"/>
                      <a:pt x="4" y="379"/>
                      <a:pt x="4" y="380"/>
                    </a:cubicBezTo>
                    <a:cubicBezTo>
                      <a:pt x="2" y="381"/>
                      <a:pt x="0" y="383"/>
                      <a:pt x="1" y="384"/>
                    </a:cubicBezTo>
                    <a:cubicBezTo>
                      <a:pt x="3" y="385"/>
                      <a:pt x="2" y="385"/>
                      <a:pt x="3" y="388"/>
                    </a:cubicBezTo>
                    <a:cubicBezTo>
                      <a:pt x="3" y="388"/>
                      <a:pt x="3" y="388"/>
                      <a:pt x="3" y="388"/>
                    </a:cubicBezTo>
                    <a:cubicBezTo>
                      <a:pt x="3" y="389"/>
                      <a:pt x="3" y="390"/>
                      <a:pt x="3" y="390"/>
                    </a:cubicBezTo>
                    <a:cubicBezTo>
                      <a:pt x="3" y="390"/>
                      <a:pt x="3" y="390"/>
                      <a:pt x="3" y="390"/>
                    </a:cubicBezTo>
                    <a:cubicBezTo>
                      <a:pt x="3" y="390"/>
                      <a:pt x="3" y="391"/>
                      <a:pt x="2" y="391"/>
                    </a:cubicBezTo>
                    <a:cubicBezTo>
                      <a:pt x="2" y="391"/>
                      <a:pt x="2" y="392"/>
                      <a:pt x="2" y="392"/>
                    </a:cubicBezTo>
                    <a:cubicBezTo>
                      <a:pt x="2" y="392"/>
                      <a:pt x="2" y="393"/>
                      <a:pt x="2" y="393"/>
                    </a:cubicBezTo>
                    <a:cubicBezTo>
                      <a:pt x="2" y="393"/>
                      <a:pt x="2" y="393"/>
                      <a:pt x="2" y="393"/>
                    </a:cubicBezTo>
                    <a:cubicBezTo>
                      <a:pt x="2" y="393"/>
                      <a:pt x="3" y="393"/>
                      <a:pt x="3" y="394"/>
                    </a:cubicBezTo>
                    <a:cubicBezTo>
                      <a:pt x="3" y="394"/>
                      <a:pt x="3" y="394"/>
                      <a:pt x="3" y="394"/>
                    </a:cubicBezTo>
                    <a:cubicBezTo>
                      <a:pt x="3" y="394"/>
                      <a:pt x="3" y="394"/>
                      <a:pt x="3" y="394"/>
                    </a:cubicBezTo>
                    <a:cubicBezTo>
                      <a:pt x="3" y="394"/>
                      <a:pt x="4" y="394"/>
                      <a:pt x="4" y="395"/>
                    </a:cubicBezTo>
                    <a:cubicBezTo>
                      <a:pt x="5" y="395"/>
                      <a:pt x="5" y="395"/>
                      <a:pt x="6" y="396"/>
                    </a:cubicBezTo>
                    <a:cubicBezTo>
                      <a:pt x="8" y="397"/>
                      <a:pt x="7" y="398"/>
                      <a:pt x="7" y="398"/>
                    </a:cubicBezTo>
                    <a:cubicBezTo>
                      <a:pt x="8" y="399"/>
                      <a:pt x="8" y="399"/>
                      <a:pt x="8" y="399"/>
                    </a:cubicBezTo>
                    <a:cubicBezTo>
                      <a:pt x="8" y="399"/>
                      <a:pt x="8" y="399"/>
                      <a:pt x="8" y="400"/>
                    </a:cubicBezTo>
                    <a:cubicBezTo>
                      <a:pt x="8" y="400"/>
                      <a:pt x="8" y="400"/>
                      <a:pt x="8" y="400"/>
                    </a:cubicBezTo>
                    <a:cubicBezTo>
                      <a:pt x="9" y="400"/>
                      <a:pt x="9" y="400"/>
                      <a:pt x="9" y="400"/>
                    </a:cubicBezTo>
                    <a:cubicBezTo>
                      <a:pt x="9" y="400"/>
                      <a:pt x="9" y="400"/>
                      <a:pt x="9" y="400"/>
                    </a:cubicBezTo>
                    <a:cubicBezTo>
                      <a:pt x="10" y="401"/>
                      <a:pt x="10" y="401"/>
                      <a:pt x="11" y="401"/>
                    </a:cubicBezTo>
                    <a:cubicBezTo>
                      <a:pt x="13" y="403"/>
                      <a:pt x="12" y="403"/>
                      <a:pt x="13" y="404"/>
                    </a:cubicBezTo>
                    <a:cubicBezTo>
                      <a:pt x="14" y="405"/>
                      <a:pt x="15" y="407"/>
                      <a:pt x="15" y="407"/>
                    </a:cubicBezTo>
                    <a:cubicBezTo>
                      <a:pt x="15" y="407"/>
                      <a:pt x="15" y="407"/>
                      <a:pt x="16" y="407"/>
                    </a:cubicBezTo>
                    <a:cubicBezTo>
                      <a:pt x="16" y="407"/>
                      <a:pt x="16" y="407"/>
                      <a:pt x="16" y="407"/>
                    </a:cubicBezTo>
                    <a:cubicBezTo>
                      <a:pt x="16" y="408"/>
                      <a:pt x="16" y="408"/>
                      <a:pt x="16" y="408"/>
                    </a:cubicBezTo>
                    <a:cubicBezTo>
                      <a:pt x="16" y="408"/>
                      <a:pt x="16" y="408"/>
                      <a:pt x="16" y="408"/>
                    </a:cubicBezTo>
                    <a:cubicBezTo>
                      <a:pt x="16" y="408"/>
                      <a:pt x="16" y="409"/>
                      <a:pt x="16" y="409"/>
                    </a:cubicBezTo>
                    <a:cubicBezTo>
                      <a:pt x="16" y="409"/>
                      <a:pt x="16" y="410"/>
                      <a:pt x="17" y="411"/>
                    </a:cubicBezTo>
                    <a:cubicBezTo>
                      <a:pt x="17" y="411"/>
                      <a:pt x="17" y="411"/>
                      <a:pt x="17" y="411"/>
                    </a:cubicBezTo>
                    <a:cubicBezTo>
                      <a:pt x="17" y="411"/>
                      <a:pt x="17" y="411"/>
                      <a:pt x="17" y="411"/>
                    </a:cubicBezTo>
                    <a:cubicBezTo>
                      <a:pt x="17" y="412"/>
                      <a:pt x="18" y="413"/>
                      <a:pt x="19" y="415"/>
                    </a:cubicBezTo>
                    <a:cubicBezTo>
                      <a:pt x="19" y="415"/>
                      <a:pt x="19" y="415"/>
                      <a:pt x="19" y="415"/>
                    </a:cubicBezTo>
                    <a:cubicBezTo>
                      <a:pt x="20" y="416"/>
                      <a:pt x="20" y="416"/>
                      <a:pt x="20" y="416"/>
                    </a:cubicBezTo>
                    <a:cubicBezTo>
                      <a:pt x="20" y="416"/>
                      <a:pt x="21" y="416"/>
                      <a:pt x="21" y="416"/>
                    </a:cubicBezTo>
                    <a:cubicBezTo>
                      <a:pt x="21" y="416"/>
                      <a:pt x="21" y="416"/>
                      <a:pt x="21" y="417"/>
                    </a:cubicBezTo>
                    <a:cubicBezTo>
                      <a:pt x="22" y="417"/>
                      <a:pt x="22" y="417"/>
                      <a:pt x="23" y="418"/>
                    </a:cubicBezTo>
                    <a:cubicBezTo>
                      <a:pt x="23" y="418"/>
                      <a:pt x="24" y="418"/>
                      <a:pt x="24" y="418"/>
                    </a:cubicBezTo>
                    <a:cubicBezTo>
                      <a:pt x="26" y="420"/>
                      <a:pt x="31" y="424"/>
                      <a:pt x="33" y="425"/>
                    </a:cubicBezTo>
                    <a:cubicBezTo>
                      <a:pt x="33" y="425"/>
                      <a:pt x="34" y="425"/>
                      <a:pt x="34" y="426"/>
                    </a:cubicBezTo>
                    <a:cubicBezTo>
                      <a:pt x="34" y="426"/>
                      <a:pt x="35" y="426"/>
                      <a:pt x="35" y="426"/>
                    </a:cubicBezTo>
                    <a:cubicBezTo>
                      <a:pt x="35" y="426"/>
                      <a:pt x="36" y="426"/>
                      <a:pt x="36" y="427"/>
                    </a:cubicBezTo>
                    <a:cubicBezTo>
                      <a:pt x="37" y="427"/>
                      <a:pt x="37" y="427"/>
                      <a:pt x="37" y="427"/>
                    </a:cubicBezTo>
                    <a:cubicBezTo>
                      <a:pt x="38" y="427"/>
                      <a:pt x="38" y="427"/>
                      <a:pt x="38" y="427"/>
                    </a:cubicBezTo>
                    <a:cubicBezTo>
                      <a:pt x="39" y="427"/>
                      <a:pt x="39" y="428"/>
                      <a:pt x="39" y="428"/>
                    </a:cubicBezTo>
                    <a:cubicBezTo>
                      <a:pt x="40" y="428"/>
                      <a:pt x="40" y="428"/>
                      <a:pt x="40" y="428"/>
                    </a:cubicBezTo>
                    <a:cubicBezTo>
                      <a:pt x="40" y="428"/>
                      <a:pt x="40" y="428"/>
                      <a:pt x="40" y="428"/>
                    </a:cubicBezTo>
                    <a:cubicBezTo>
                      <a:pt x="42" y="428"/>
                      <a:pt x="51" y="424"/>
                      <a:pt x="54" y="424"/>
                    </a:cubicBezTo>
                    <a:cubicBezTo>
                      <a:pt x="54" y="424"/>
                      <a:pt x="55" y="424"/>
                      <a:pt x="55" y="424"/>
                    </a:cubicBezTo>
                    <a:cubicBezTo>
                      <a:pt x="55" y="424"/>
                      <a:pt x="56" y="424"/>
                      <a:pt x="56" y="424"/>
                    </a:cubicBezTo>
                    <a:cubicBezTo>
                      <a:pt x="56" y="424"/>
                      <a:pt x="56" y="424"/>
                      <a:pt x="57" y="424"/>
                    </a:cubicBezTo>
                    <a:cubicBezTo>
                      <a:pt x="57" y="424"/>
                      <a:pt x="57" y="424"/>
                      <a:pt x="57" y="424"/>
                    </a:cubicBezTo>
                    <a:cubicBezTo>
                      <a:pt x="58" y="425"/>
                      <a:pt x="58" y="425"/>
                      <a:pt x="58" y="425"/>
                    </a:cubicBezTo>
                    <a:cubicBezTo>
                      <a:pt x="59" y="425"/>
                      <a:pt x="59" y="425"/>
                      <a:pt x="59" y="425"/>
                    </a:cubicBezTo>
                    <a:cubicBezTo>
                      <a:pt x="59" y="425"/>
                      <a:pt x="60" y="425"/>
                      <a:pt x="60" y="425"/>
                    </a:cubicBezTo>
                    <a:cubicBezTo>
                      <a:pt x="60" y="425"/>
                      <a:pt x="60" y="425"/>
                      <a:pt x="61" y="425"/>
                    </a:cubicBezTo>
                    <a:cubicBezTo>
                      <a:pt x="62" y="426"/>
                      <a:pt x="63" y="426"/>
                      <a:pt x="64" y="426"/>
                    </a:cubicBezTo>
                    <a:cubicBezTo>
                      <a:pt x="64" y="426"/>
                      <a:pt x="64" y="426"/>
                      <a:pt x="64" y="426"/>
                    </a:cubicBezTo>
                    <a:cubicBezTo>
                      <a:pt x="64" y="426"/>
                      <a:pt x="65" y="426"/>
                      <a:pt x="65" y="426"/>
                    </a:cubicBezTo>
                    <a:cubicBezTo>
                      <a:pt x="65" y="427"/>
                      <a:pt x="66" y="426"/>
                      <a:pt x="66" y="426"/>
                    </a:cubicBezTo>
                    <a:cubicBezTo>
                      <a:pt x="66" y="426"/>
                      <a:pt x="66" y="426"/>
                      <a:pt x="66" y="426"/>
                    </a:cubicBezTo>
                    <a:cubicBezTo>
                      <a:pt x="67" y="426"/>
                      <a:pt x="67" y="426"/>
                      <a:pt x="67" y="426"/>
                    </a:cubicBezTo>
                    <a:cubicBezTo>
                      <a:pt x="67" y="426"/>
                      <a:pt x="67" y="426"/>
                      <a:pt x="67" y="426"/>
                    </a:cubicBezTo>
                    <a:cubicBezTo>
                      <a:pt x="68" y="426"/>
                      <a:pt x="68" y="426"/>
                      <a:pt x="69" y="426"/>
                    </a:cubicBezTo>
                    <a:cubicBezTo>
                      <a:pt x="69" y="426"/>
                      <a:pt x="69" y="426"/>
                      <a:pt x="69" y="426"/>
                    </a:cubicBezTo>
                    <a:cubicBezTo>
                      <a:pt x="69" y="426"/>
                      <a:pt x="70" y="425"/>
                      <a:pt x="70" y="425"/>
                    </a:cubicBezTo>
                    <a:cubicBezTo>
                      <a:pt x="70" y="425"/>
                      <a:pt x="71" y="425"/>
                      <a:pt x="71" y="425"/>
                    </a:cubicBezTo>
                    <a:cubicBezTo>
                      <a:pt x="71" y="425"/>
                      <a:pt x="71" y="425"/>
                      <a:pt x="72" y="425"/>
                    </a:cubicBezTo>
                    <a:cubicBezTo>
                      <a:pt x="72" y="425"/>
                      <a:pt x="72" y="424"/>
                      <a:pt x="72" y="424"/>
                    </a:cubicBezTo>
                    <a:cubicBezTo>
                      <a:pt x="74" y="424"/>
                      <a:pt x="75" y="423"/>
                      <a:pt x="76" y="423"/>
                    </a:cubicBezTo>
                    <a:cubicBezTo>
                      <a:pt x="76" y="423"/>
                      <a:pt x="76" y="423"/>
                      <a:pt x="76" y="423"/>
                    </a:cubicBezTo>
                    <a:cubicBezTo>
                      <a:pt x="77" y="422"/>
                      <a:pt x="78" y="422"/>
                      <a:pt x="79" y="422"/>
                    </a:cubicBezTo>
                    <a:cubicBezTo>
                      <a:pt x="79" y="422"/>
                      <a:pt x="79" y="422"/>
                      <a:pt x="79" y="422"/>
                    </a:cubicBezTo>
                    <a:cubicBezTo>
                      <a:pt x="79" y="421"/>
                      <a:pt x="79" y="421"/>
                      <a:pt x="80" y="421"/>
                    </a:cubicBezTo>
                    <a:cubicBezTo>
                      <a:pt x="80" y="421"/>
                      <a:pt x="80" y="421"/>
                      <a:pt x="80" y="421"/>
                    </a:cubicBezTo>
                    <a:cubicBezTo>
                      <a:pt x="80" y="421"/>
                      <a:pt x="80" y="421"/>
                      <a:pt x="81" y="421"/>
                    </a:cubicBezTo>
                    <a:cubicBezTo>
                      <a:pt x="81" y="421"/>
                      <a:pt x="81" y="421"/>
                      <a:pt x="81" y="421"/>
                    </a:cubicBezTo>
                    <a:cubicBezTo>
                      <a:pt x="81" y="421"/>
                      <a:pt x="81" y="420"/>
                      <a:pt x="81" y="420"/>
                    </a:cubicBezTo>
                    <a:cubicBezTo>
                      <a:pt x="81" y="420"/>
                      <a:pt x="81" y="420"/>
                      <a:pt x="81" y="420"/>
                    </a:cubicBezTo>
                    <a:cubicBezTo>
                      <a:pt x="81" y="420"/>
                      <a:pt x="81" y="420"/>
                      <a:pt x="81" y="420"/>
                    </a:cubicBezTo>
                    <a:cubicBezTo>
                      <a:pt x="82" y="420"/>
                      <a:pt x="82" y="420"/>
                      <a:pt x="82" y="420"/>
                    </a:cubicBezTo>
                    <a:cubicBezTo>
                      <a:pt x="82" y="420"/>
                      <a:pt x="82" y="420"/>
                      <a:pt x="82" y="420"/>
                    </a:cubicBezTo>
                    <a:cubicBezTo>
                      <a:pt x="82" y="420"/>
                      <a:pt x="83" y="420"/>
                      <a:pt x="83" y="420"/>
                    </a:cubicBezTo>
                    <a:cubicBezTo>
                      <a:pt x="83" y="420"/>
                      <a:pt x="83" y="420"/>
                      <a:pt x="83" y="420"/>
                    </a:cubicBezTo>
                    <a:cubicBezTo>
                      <a:pt x="84" y="420"/>
                      <a:pt x="85" y="420"/>
                      <a:pt x="86" y="420"/>
                    </a:cubicBezTo>
                    <a:cubicBezTo>
                      <a:pt x="87" y="420"/>
                      <a:pt x="88" y="420"/>
                      <a:pt x="88" y="420"/>
                    </a:cubicBezTo>
                    <a:cubicBezTo>
                      <a:pt x="88" y="420"/>
                      <a:pt x="88" y="420"/>
                      <a:pt x="88" y="420"/>
                    </a:cubicBezTo>
                    <a:cubicBezTo>
                      <a:pt x="89" y="420"/>
                      <a:pt x="89" y="420"/>
                      <a:pt x="89" y="420"/>
                    </a:cubicBezTo>
                    <a:cubicBezTo>
                      <a:pt x="90" y="420"/>
                      <a:pt x="90" y="420"/>
                      <a:pt x="90" y="420"/>
                    </a:cubicBezTo>
                    <a:cubicBezTo>
                      <a:pt x="90" y="420"/>
                      <a:pt x="90" y="419"/>
                      <a:pt x="90" y="419"/>
                    </a:cubicBezTo>
                    <a:cubicBezTo>
                      <a:pt x="91" y="419"/>
                      <a:pt x="91" y="419"/>
                      <a:pt x="91" y="419"/>
                    </a:cubicBezTo>
                    <a:cubicBezTo>
                      <a:pt x="91" y="419"/>
                      <a:pt x="91" y="419"/>
                      <a:pt x="91" y="419"/>
                    </a:cubicBezTo>
                    <a:cubicBezTo>
                      <a:pt x="91" y="419"/>
                      <a:pt x="92" y="419"/>
                      <a:pt x="92" y="419"/>
                    </a:cubicBezTo>
                    <a:cubicBezTo>
                      <a:pt x="92" y="419"/>
                      <a:pt x="92" y="419"/>
                      <a:pt x="92" y="419"/>
                    </a:cubicBezTo>
                    <a:cubicBezTo>
                      <a:pt x="92" y="419"/>
                      <a:pt x="92" y="419"/>
                      <a:pt x="92" y="419"/>
                    </a:cubicBezTo>
                    <a:cubicBezTo>
                      <a:pt x="92" y="419"/>
                      <a:pt x="93" y="419"/>
                      <a:pt x="93" y="419"/>
                    </a:cubicBezTo>
                    <a:cubicBezTo>
                      <a:pt x="93" y="419"/>
                      <a:pt x="93" y="419"/>
                      <a:pt x="93" y="419"/>
                    </a:cubicBezTo>
                    <a:cubicBezTo>
                      <a:pt x="94" y="419"/>
                      <a:pt x="96" y="423"/>
                      <a:pt x="97" y="423"/>
                    </a:cubicBezTo>
                    <a:cubicBezTo>
                      <a:pt x="98" y="424"/>
                      <a:pt x="98" y="428"/>
                      <a:pt x="100" y="429"/>
                    </a:cubicBezTo>
                    <a:cubicBezTo>
                      <a:pt x="100" y="429"/>
                      <a:pt x="100" y="429"/>
                      <a:pt x="101" y="429"/>
                    </a:cubicBezTo>
                    <a:cubicBezTo>
                      <a:pt x="101" y="429"/>
                      <a:pt x="101" y="429"/>
                      <a:pt x="101" y="429"/>
                    </a:cubicBezTo>
                    <a:cubicBezTo>
                      <a:pt x="101" y="429"/>
                      <a:pt x="102" y="429"/>
                      <a:pt x="102" y="429"/>
                    </a:cubicBezTo>
                    <a:cubicBezTo>
                      <a:pt x="102" y="429"/>
                      <a:pt x="102" y="429"/>
                      <a:pt x="102" y="429"/>
                    </a:cubicBezTo>
                    <a:cubicBezTo>
                      <a:pt x="103" y="429"/>
                      <a:pt x="103" y="429"/>
                      <a:pt x="104" y="429"/>
                    </a:cubicBezTo>
                    <a:cubicBezTo>
                      <a:pt x="104" y="429"/>
                      <a:pt x="104" y="429"/>
                      <a:pt x="104" y="429"/>
                    </a:cubicBezTo>
                    <a:cubicBezTo>
                      <a:pt x="106" y="429"/>
                      <a:pt x="108" y="429"/>
                      <a:pt x="110" y="429"/>
                    </a:cubicBezTo>
                    <a:cubicBezTo>
                      <a:pt x="110" y="429"/>
                      <a:pt x="111" y="429"/>
                      <a:pt x="111" y="429"/>
                    </a:cubicBezTo>
                    <a:cubicBezTo>
                      <a:pt x="111" y="429"/>
                      <a:pt x="111" y="429"/>
                      <a:pt x="111" y="429"/>
                    </a:cubicBezTo>
                    <a:cubicBezTo>
                      <a:pt x="112" y="429"/>
                      <a:pt x="112" y="429"/>
                      <a:pt x="112" y="429"/>
                    </a:cubicBezTo>
                    <a:cubicBezTo>
                      <a:pt x="115" y="429"/>
                      <a:pt x="115" y="430"/>
                      <a:pt x="116" y="431"/>
                    </a:cubicBezTo>
                    <a:cubicBezTo>
                      <a:pt x="116" y="431"/>
                      <a:pt x="118" y="434"/>
                      <a:pt x="117" y="436"/>
                    </a:cubicBezTo>
                    <a:cubicBezTo>
                      <a:pt x="117" y="437"/>
                      <a:pt x="117" y="437"/>
                      <a:pt x="117" y="438"/>
                    </a:cubicBezTo>
                    <a:cubicBezTo>
                      <a:pt x="117" y="438"/>
                      <a:pt x="117" y="438"/>
                      <a:pt x="117" y="438"/>
                    </a:cubicBezTo>
                    <a:cubicBezTo>
                      <a:pt x="117" y="439"/>
                      <a:pt x="116" y="439"/>
                      <a:pt x="116" y="439"/>
                    </a:cubicBezTo>
                    <a:cubicBezTo>
                      <a:pt x="116" y="440"/>
                      <a:pt x="116" y="440"/>
                      <a:pt x="116" y="441"/>
                    </a:cubicBezTo>
                    <a:cubicBezTo>
                      <a:pt x="116" y="441"/>
                      <a:pt x="116" y="441"/>
                      <a:pt x="116" y="441"/>
                    </a:cubicBezTo>
                    <a:cubicBezTo>
                      <a:pt x="115" y="442"/>
                      <a:pt x="115" y="442"/>
                      <a:pt x="115" y="442"/>
                    </a:cubicBezTo>
                    <a:cubicBezTo>
                      <a:pt x="115" y="442"/>
                      <a:pt x="115" y="443"/>
                      <a:pt x="115" y="443"/>
                    </a:cubicBezTo>
                    <a:cubicBezTo>
                      <a:pt x="115" y="443"/>
                      <a:pt x="115" y="443"/>
                      <a:pt x="115" y="443"/>
                    </a:cubicBezTo>
                    <a:cubicBezTo>
                      <a:pt x="115" y="444"/>
                      <a:pt x="115" y="444"/>
                      <a:pt x="115" y="444"/>
                    </a:cubicBezTo>
                    <a:cubicBezTo>
                      <a:pt x="115" y="444"/>
                      <a:pt x="115" y="444"/>
                      <a:pt x="115" y="444"/>
                    </a:cubicBezTo>
                    <a:cubicBezTo>
                      <a:pt x="115" y="445"/>
                      <a:pt x="115" y="446"/>
                      <a:pt x="115" y="447"/>
                    </a:cubicBezTo>
                    <a:cubicBezTo>
                      <a:pt x="115" y="447"/>
                      <a:pt x="115" y="447"/>
                      <a:pt x="115" y="447"/>
                    </a:cubicBezTo>
                    <a:cubicBezTo>
                      <a:pt x="115" y="448"/>
                      <a:pt x="114" y="448"/>
                      <a:pt x="114" y="448"/>
                    </a:cubicBezTo>
                    <a:cubicBezTo>
                      <a:pt x="114" y="448"/>
                      <a:pt x="114" y="448"/>
                      <a:pt x="114" y="449"/>
                    </a:cubicBezTo>
                    <a:cubicBezTo>
                      <a:pt x="114" y="449"/>
                      <a:pt x="114" y="449"/>
                      <a:pt x="114" y="449"/>
                    </a:cubicBezTo>
                    <a:cubicBezTo>
                      <a:pt x="114" y="451"/>
                      <a:pt x="114" y="451"/>
                      <a:pt x="112" y="452"/>
                    </a:cubicBezTo>
                    <a:cubicBezTo>
                      <a:pt x="111" y="453"/>
                      <a:pt x="112" y="453"/>
                      <a:pt x="114" y="455"/>
                    </a:cubicBezTo>
                    <a:cubicBezTo>
                      <a:pt x="115" y="457"/>
                      <a:pt x="114" y="456"/>
                      <a:pt x="115" y="458"/>
                    </a:cubicBezTo>
                    <a:cubicBezTo>
                      <a:pt x="115" y="458"/>
                      <a:pt x="115" y="458"/>
                      <a:pt x="115" y="459"/>
                    </a:cubicBezTo>
                    <a:cubicBezTo>
                      <a:pt x="115" y="459"/>
                      <a:pt x="115" y="459"/>
                      <a:pt x="115" y="459"/>
                    </a:cubicBezTo>
                    <a:cubicBezTo>
                      <a:pt x="115" y="459"/>
                      <a:pt x="115" y="459"/>
                      <a:pt x="116" y="460"/>
                    </a:cubicBezTo>
                    <a:cubicBezTo>
                      <a:pt x="116" y="460"/>
                      <a:pt x="116" y="460"/>
                      <a:pt x="116" y="460"/>
                    </a:cubicBezTo>
                    <a:cubicBezTo>
                      <a:pt x="116" y="460"/>
                      <a:pt x="117" y="461"/>
                      <a:pt x="117" y="461"/>
                    </a:cubicBezTo>
                    <a:cubicBezTo>
                      <a:pt x="117" y="461"/>
                      <a:pt x="117" y="461"/>
                      <a:pt x="117" y="462"/>
                    </a:cubicBezTo>
                    <a:cubicBezTo>
                      <a:pt x="119" y="463"/>
                      <a:pt x="121" y="466"/>
                      <a:pt x="123" y="468"/>
                    </a:cubicBezTo>
                    <a:cubicBezTo>
                      <a:pt x="123" y="468"/>
                      <a:pt x="123" y="468"/>
                      <a:pt x="123" y="468"/>
                    </a:cubicBezTo>
                    <a:cubicBezTo>
                      <a:pt x="123" y="468"/>
                      <a:pt x="123" y="468"/>
                      <a:pt x="123" y="468"/>
                    </a:cubicBezTo>
                    <a:cubicBezTo>
                      <a:pt x="123" y="468"/>
                      <a:pt x="124" y="469"/>
                      <a:pt x="124" y="469"/>
                    </a:cubicBezTo>
                    <a:cubicBezTo>
                      <a:pt x="124" y="469"/>
                      <a:pt x="124" y="469"/>
                      <a:pt x="124" y="469"/>
                    </a:cubicBezTo>
                    <a:cubicBezTo>
                      <a:pt x="124" y="469"/>
                      <a:pt x="124" y="469"/>
                      <a:pt x="124" y="469"/>
                    </a:cubicBezTo>
                    <a:cubicBezTo>
                      <a:pt x="124" y="469"/>
                      <a:pt x="124" y="469"/>
                      <a:pt x="124" y="470"/>
                    </a:cubicBezTo>
                    <a:cubicBezTo>
                      <a:pt x="124" y="470"/>
                      <a:pt x="124" y="470"/>
                      <a:pt x="125" y="470"/>
                    </a:cubicBezTo>
                    <a:cubicBezTo>
                      <a:pt x="125" y="470"/>
                      <a:pt x="125" y="470"/>
                      <a:pt x="125" y="471"/>
                    </a:cubicBezTo>
                    <a:cubicBezTo>
                      <a:pt x="125" y="472"/>
                      <a:pt x="125" y="473"/>
                      <a:pt x="125" y="474"/>
                    </a:cubicBezTo>
                    <a:cubicBezTo>
                      <a:pt x="125" y="474"/>
                      <a:pt x="126" y="474"/>
                      <a:pt x="126" y="475"/>
                    </a:cubicBezTo>
                    <a:cubicBezTo>
                      <a:pt x="125" y="475"/>
                      <a:pt x="126" y="475"/>
                      <a:pt x="126" y="476"/>
                    </a:cubicBezTo>
                    <a:cubicBezTo>
                      <a:pt x="126" y="476"/>
                      <a:pt x="126" y="476"/>
                      <a:pt x="126" y="476"/>
                    </a:cubicBezTo>
                    <a:cubicBezTo>
                      <a:pt x="126" y="477"/>
                      <a:pt x="127" y="478"/>
                      <a:pt x="128" y="479"/>
                    </a:cubicBezTo>
                    <a:cubicBezTo>
                      <a:pt x="128" y="479"/>
                      <a:pt x="128" y="479"/>
                      <a:pt x="128" y="479"/>
                    </a:cubicBezTo>
                    <a:cubicBezTo>
                      <a:pt x="128" y="479"/>
                      <a:pt x="129" y="483"/>
                      <a:pt x="130" y="485"/>
                    </a:cubicBezTo>
                    <a:cubicBezTo>
                      <a:pt x="131" y="487"/>
                      <a:pt x="130" y="493"/>
                      <a:pt x="131" y="495"/>
                    </a:cubicBezTo>
                    <a:cubicBezTo>
                      <a:pt x="132" y="496"/>
                      <a:pt x="132" y="501"/>
                      <a:pt x="132" y="503"/>
                    </a:cubicBezTo>
                    <a:cubicBezTo>
                      <a:pt x="132" y="505"/>
                      <a:pt x="132" y="505"/>
                      <a:pt x="131" y="506"/>
                    </a:cubicBezTo>
                    <a:cubicBezTo>
                      <a:pt x="130" y="508"/>
                      <a:pt x="128" y="508"/>
                      <a:pt x="127" y="509"/>
                    </a:cubicBezTo>
                    <a:cubicBezTo>
                      <a:pt x="127" y="511"/>
                      <a:pt x="124" y="522"/>
                      <a:pt x="124" y="523"/>
                    </a:cubicBezTo>
                    <a:cubicBezTo>
                      <a:pt x="124" y="523"/>
                      <a:pt x="124" y="524"/>
                      <a:pt x="124" y="524"/>
                    </a:cubicBezTo>
                    <a:cubicBezTo>
                      <a:pt x="124" y="524"/>
                      <a:pt x="124" y="524"/>
                      <a:pt x="124" y="524"/>
                    </a:cubicBezTo>
                    <a:cubicBezTo>
                      <a:pt x="124" y="525"/>
                      <a:pt x="124" y="525"/>
                      <a:pt x="123" y="526"/>
                    </a:cubicBezTo>
                    <a:cubicBezTo>
                      <a:pt x="123" y="526"/>
                      <a:pt x="123" y="526"/>
                      <a:pt x="123" y="526"/>
                    </a:cubicBezTo>
                    <a:cubicBezTo>
                      <a:pt x="123" y="527"/>
                      <a:pt x="123" y="527"/>
                      <a:pt x="123" y="527"/>
                    </a:cubicBezTo>
                    <a:cubicBezTo>
                      <a:pt x="123" y="528"/>
                      <a:pt x="123" y="528"/>
                      <a:pt x="123" y="528"/>
                    </a:cubicBezTo>
                    <a:cubicBezTo>
                      <a:pt x="123" y="529"/>
                      <a:pt x="123" y="529"/>
                      <a:pt x="123" y="530"/>
                    </a:cubicBezTo>
                    <a:cubicBezTo>
                      <a:pt x="123" y="530"/>
                      <a:pt x="123" y="530"/>
                      <a:pt x="123" y="530"/>
                    </a:cubicBezTo>
                    <a:cubicBezTo>
                      <a:pt x="123" y="530"/>
                      <a:pt x="123" y="530"/>
                      <a:pt x="123" y="530"/>
                    </a:cubicBezTo>
                    <a:cubicBezTo>
                      <a:pt x="123" y="531"/>
                      <a:pt x="123" y="531"/>
                      <a:pt x="123" y="531"/>
                    </a:cubicBezTo>
                    <a:cubicBezTo>
                      <a:pt x="123" y="531"/>
                      <a:pt x="123" y="532"/>
                      <a:pt x="123" y="532"/>
                    </a:cubicBezTo>
                    <a:cubicBezTo>
                      <a:pt x="123" y="532"/>
                      <a:pt x="123" y="532"/>
                      <a:pt x="123" y="533"/>
                    </a:cubicBezTo>
                    <a:cubicBezTo>
                      <a:pt x="124" y="533"/>
                      <a:pt x="124" y="533"/>
                      <a:pt x="124" y="534"/>
                    </a:cubicBezTo>
                    <a:cubicBezTo>
                      <a:pt x="124" y="534"/>
                      <a:pt x="124" y="534"/>
                      <a:pt x="124" y="534"/>
                    </a:cubicBezTo>
                    <a:cubicBezTo>
                      <a:pt x="124" y="535"/>
                      <a:pt x="124" y="535"/>
                      <a:pt x="124" y="535"/>
                    </a:cubicBezTo>
                    <a:cubicBezTo>
                      <a:pt x="126" y="538"/>
                      <a:pt x="129" y="543"/>
                      <a:pt x="129" y="546"/>
                    </a:cubicBezTo>
                    <a:cubicBezTo>
                      <a:pt x="130" y="550"/>
                      <a:pt x="132" y="552"/>
                      <a:pt x="134" y="556"/>
                    </a:cubicBezTo>
                    <a:cubicBezTo>
                      <a:pt x="136" y="559"/>
                      <a:pt x="134" y="566"/>
                      <a:pt x="135" y="569"/>
                    </a:cubicBezTo>
                    <a:cubicBezTo>
                      <a:pt x="136" y="573"/>
                      <a:pt x="137" y="576"/>
                      <a:pt x="137" y="580"/>
                    </a:cubicBezTo>
                    <a:cubicBezTo>
                      <a:pt x="137" y="581"/>
                      <a:pt x="137" y="582"/>
                      <a:pt x="137" y="582"/>
                    </a:cubicBezTo>
                    <a:cubicBezTo>
                      <a:pt x="137" y="582"/>
                      <a:pt x="137" y="582"/>
                      <a:pt x="137" y="583"/>
                    </a:cubicBezTo>
                    <a:cubicBezTo>
                      <a:pt x="137" y="583"/>
                      <a:pt x="137" y="583"/>
                      <a:pt x="137" y="584"/>
                    </a:cubicBezTo>
                    <a:cubicBezTo>
                      <a:pt x="137" y="584"/>
                      <a:pt x="137" y="584"/>
                      <a:pt x="137" y="584"/>
                    </a:cubicBezTo>
                    <a:cubicBezTo>
                      <a:pt x="138" y="585"/>
                      <a:pt x="138" y="585"/>
                      <a:pt x="138" y="585"/>
                    </a:cubicBezTo>
                    <a:cubicBezTo>
                      <a:pt x="138" y="585"/>
                      <a:pt x="138" y="586"/>
                      <a:pt x="138" y="586"/>
                    </a:cubicBezTo>
                    <a:cubicBezTo>
                      <a:pt x="139" y="586"/>
                      <a:pt x="139" y="587"/>
                      <a:pt x="139" y="587"/>
                    </a:cubicBezTo>
                    <a:cubicBezTo>
                      <a:pt x="139" y="587"/>
                      <a:pt x="139" y="587"/>
                      <a:pt x="139" y="588"/>
                    </a:cubicBezTo>
                    <a:cubicBezTo>
                      <a:pt x="140" y="588"/>
                      <a:pt x="140" y="588"/>
                      <a:pt x="140" y="588"/>
                    </a:cubicBezTo>
                    <a:cubicBezTo>
                      <a:pt x="140" y="589"/>
                      <a:pt x="140" y="589"/>
                      <a:pt x="140" y="589"/>
                    </a:cubicBezTo>
                    <a:cubicBezTo>
                      <a:pt x="141" y="589"/>
                      <a:pt x="141" y="590"/>
                      <a:pt x="141" y="590"/>
                    </a:cubicBezTo>
                    <a:cubicBezTo>
                      <a:pt x="141" y="590"/>
                      <a:pt x="141" y="590"/>
                      <a:pt x="142" y="590"/>
                    </a:cubicBezTo>
                    <a:cubicBezTo>
                      <a:pt x="142" y="591"/>
                      <a:pt x="142" y="591"/>
                      <a:pt x="142" y="591"/>
                    </a:cubicBezTo>
                    <a:cubicBezTo>
                      <a:pt x="143" y="591"/>
                      <a:pt x="143" y="592"/>
                      <a:pt x="143" y="592"/>
                    </a:cubicBezTo>
                    <a:cubicBezTo>
                      <a:pt x="145" y="595"/>
                      <a:pt x="146" y="596"/>
                      <a:pt x="147" y="599"/>
                    </a:cubicBezTo>
                    <a:cubicBezTo>
                      <a:pt x="148" y="602"/>
                      <a:pt x="146" y="600"/>
                      <a:pt x="145" y="602"/>
                    </a:cubicBezTo>
                    <a:cubicBezTo>
                      <a:pt x="144" y="603"/>
                      <a:pt x="146" y="606"/>
                      <a:pt x="147" y="609"/>
                    </a:cubicBezTo>
                    <a:cubicBezTo>
                      <a:pt x="148" y="612"/>
                      <a:pt x="148" y="615"/>
                      <a:pt x="147" y="617"/>
                    </a:cubicBezTo>
                    <a:cubicBezTo>
                      <a:pt x="146" y="619"/>
                      <a:pt x="147" y="619"/>
                      <a:pt x="147" y="621"/>
                    </a:cubicBezTo>
                    <a:cubicBezTo>
                      <a:pt x="148" y="624"/>
                      <a:pt x="148" y="624"/>
                      <a:pt x="149" y="626"/>
                    </a:cubicBezTo>
                    <a:cubicBezTo>
                      <a:pt x="149" y="628"/>
                      <a:pt x="150" y="627"/>
                      <a:pt x="152" y="628"/>
                    </a:cubicBezTo>
                    <a:cubicBezTo>
                      <a:pt x="153" y="628"/>
                      <a:pt x="153" y="630"/>
                      <a:pt x="155" y="630"/>
                    </a:cubicBezTo>
                    <a:cubicBezTo>
                      <a:pt x="158" y="631"/>
                      <a:pt x="158" y="630"/>
                      <a:pt x="158" y="628"/>
                    </a:cubicBezTo>
                    <a:cubicBezTo>
                      <a:pt x="159" y="627"/>
                      <a:pt x="161" y="628"/>
                      <a:pt x="163" y="628"/>
                    </a:cubicBezTo>
                    <a:cubicBezTo>
                      <a:pt x="164" y="628"/>
                      <a:pt x="164" y="627"/>
                      <a:pt x="165" y="626"/>
                    </a:cubicBezTo>
                    <a:cubicBezTo>
                      <a:pt x="167" y="625"/>
                      <a:pt x="168" y="625"/>
                      <a:pt x="170" y="625"/>
                    </a:cubicBezTo>
                    <a:cubicBezTo>
                      <a:pt x="173" y="625"/>
                      <a:pt x="175" y="625"/>
                      <a:pt x="176" y="625"/>
                    </a:cubicBezTo>
                    <a:cubicBezTo>
                      <a:pt x="178" y="625"/>
                      <a:pt x="180" y="626"/>
                      <a:pt x="181" y="625"/>
                    </a:cubicBezTo>
                    <a:cubicBezTo>
                      <a:pt x="182" y="625"/>
                      <a:pt x="185" y="625"/>
                      <a:pt x="186" y="624"/>
                    </a:cubicBezTo>
                    <a:cubicBezTo>
                      <a:pt x="188" y="624"/>
                      <a:pt x="190" y="623"/>
                      <a:pt x="191" y="622"/>
                    </a:cubicBezTo>
                    <a:cubicBezTo>
                      <a:pt x="193" y="620"/>
                      <a:pt x="199" y="614"/>
                      <a:pt x="200" y="614"/>
                    </a:cubicBezTo>
                    <a:cubicBezTo>
                      <a:pt x="201" y="613"/>
                      <a:pt x="206" y="606"/>
                      <a:pt x="207" y="605"/>
                    </a:cubicBezTo>
                    <a:cubicBezTo>
                      <a:pt x="208" y="603"/>
                      <a:pt x="209" y="603"/>
                      <a:pt x="210" y="603"/>
                    </a:cubicBezTo>
                    <a:cubicBezTo>
                      <a:pt x="211" y="603"/>
                      <a:pt x="214" y="598"/>
                      <a:pt x="215" y="597"/>
                    </a:cubicBezTo>
                    <a:cubicBezTo>
                      <a:pt x="216" y="595"/>
                      <a:pt x="218" y="593"/>
                      <a:pt x="219" y="592"/>
                    </a:cubicBezTo>
                    <a:cubicBezTo>
                      <a:pt x="220" y="590"/>
                      <a:pt x="221" y="587"/>
                      <a:pt x="222" y="585"/>
                    </a:cubicBezTo>
                    <a:cubicBezTo>
                      <a:pt x="222" y="585"/>
                      <a:pt x="222" y="584"/>
                      <a:pt x="222" y="584"/>
                    </a:cubicBezTo>
                    <a:cubicBezTo>
                      <a:pt x="222" y="584"/>
                      <a:pt x="222" y="584"/>
                      <a:pt x="222" y="584"/>
                    </a:cubicBezTo>
                    <a:cubicBezTo>
                      <a:pt x="222" y="583"/>
                      <a:pt x="222" y="582"/>
                      <a:pt x="222" y="582"/>
                    </a:cubicBezTo>
                    <a:cubicBezTo>
                      <a:pt x="222" y="582"/>
                      <a:pt x="222" y="582"/>
                      <a:pt x="222" y="582"/>
                    </a:cubicBezTo>
                    <a:cubicBezTo>
                      <a:pt x="222" y="582"/>
                      <a:pt x="222" y="582"/>
                      <a:pt x="222" y="582"/>
                    </a:cubicBezTo>
                    <a:cubicBezTo>
                      <a:pt x="222" y="581"/>
                      <a:pt x="222" y="581"/>
                      <a:pt x="222" y="580"/>
                    </a:cubicBezTo>
                    <a:cubicBezTo>
                      <a:pt x="222" y="580"/>
                      <a:pt x="222" y="580"/>
                      <a:pt x="222" y="580"/>
                    </a:cubicBezTo>
                    <a:cubicBezTo>
                      <a:pt x="223" y="580"/>
                      <a:pt x="223" y="579"/>
                      <a:pt x="223" y="578"/>
                    </a:cubicBezTo>
                    <a:cubicBezTo>
                      <a:pt x="223" y="578"/>
                      <a:pt x="223" y="578"/>
                      <a:pt x="223" y="578"/>
                    </a:cubicBezTo>
                    <a:cubicBezTo>
                      <a:pt x="223" y="578"/>
                      <a:pt x="223" y="578"/>
                      <a:pt x="223" y="578"/>
                    </a:cubicBezTo>
                    <a:cubicBezTo>
                      <a:pt x="222" y="577"/>
                      <a:pt x="223" y="574"/>
                      <a:pt x="226" y="572"/>
                    </a:cubicBezTo>
                    <a:cubicBezTo>
                      <a:pt x="228" y="571"/>
                      <a:pt x="234" y="568"/>
                      <a:pt x="235" y="565"/>
                    </a:cubicBezTo>
                    <a:cubicBezTo>
                      <a:pt x="236" y="562"/>
                      <a:pt x="234" y="554"/>
                      <a:pt x="234" y="553"/>
                    </a:cubicBezTo>
                    <a:cubicBezTo>
                      <a:pt x="234" y="552"/>
                      <a:pt x="233" y="546"/>
                      <a:pt x="232" y="546"/>
                    </a:cubicBezTo>
                    <a:cubicBezTo>
                      <a:pt x="231" y="546"/>
                      <a:pt x="231" y="545"/>
                      <a:pt x="232" y="542"/>
                    </a:cubicBezTo>
                    <a:cubicBezTo>
                      <a:pt x="233" y="540"/>
                      <a:pt x="243" y="532"/>
                      <a:pt x="246" y="530"/>
                    </a:cubicBezTo>
                    <a:cubicBezTo>
                      <a:pt x="248" y="528"/>
                      <a:pt x="252" y="527"/>
                      <a:pt x="253" y="526"/>
                    </a:cubicBezTo>
                    <a:cubicBezTo>
                      <a:pt x="254" y="525"/>
                      <a:pt x="259" y="519"/>
                      <a:pt x="260" y="519"/>
                    </a:cubicBezTo>
                    <a:cubicBezTo>
                      <a:pt x="260" y="518"/>
                      <a:pt x="259" y="515"/>
                      <a:pt x="258" y="513"/>
                    </a:cubicBezTo>
                    <a:cubicBezTo>
                      <a:pt x="257" y="511"/>
                      <a:pt x="257" y="503"/>
                      <a:pt x="257" y="501"/>
                    </a:cubicBezTo>
                    <a:cubicBezTo>
                      <a:pt x="257" y="501"/>
                      <a:pt x="257" y="500"/>
                      <a:pt x="257" y="500"/>
                    </a:cubicBezTo>
                    <a:cubicBezTo>
                      <a:pt x="257" y="500"/>
                      <a:pt x="257" y="500"/>
                      <a:pt x="257" y="499"/>
                    </a:cubicBezTo>
                    <a:cubicBezTo>
                      <a:pt x="257" y="499"/>
                      <a:pt x="257" y="499"/>
                      <a:pt x="257" y="498"/>
                    </a:cubicBezTo>
                    <a:cubicBezTo>
                      <a:pt x="257" y="498"/>
                      <a:pt x="257" y="498"/>
                      <a:pt x="257" y="498"/>
                    </a:cubicBezTo>
                    <a:cubicBezTo>
                      <a:pt x="257" y="497"/>
                      <a:pt x="257" y="497"/>
                      <a:pt x="257" y="497"/>
                    </a:cubicBezTo>
                    <a:cubicBezTo>
                      <a:pt x="257" y="496"/>
                      <a:pt x="257" y="496"/>
                      <a:pt x="257" y="496"/>
                    </a:cubicBezTo>
                    <a:cubicBezTo>
                      <a:pt x="257" y="496"/>
                      <a:pt x="257" y="496"/>
                      <a:pt x="257" y="496"/>
                    </a:cubicBezTo>
                    <a:cubicBezTo>
                      <a:pt x="257" y="495"/>
                      <a:pt x="257" y="495"/>
                      <a:pt x="257" y="495"/>
                    </a:cubicBezTo>
                    <a:cubicBezTo>
                      <a:pt x="256" y="493"/>
                      <a:pt x="253" y="491"/>
                      <a:pt x="252" y="489"/>
                    </a:cubicBezTo>
                    <a:cubicBezTo>
                      <a:pt x="251" y="488"/>
                      <a:pt x="252" y="480"/>
                      <a:pt x="252" y="479"/>
                    </a:cubicBezTo>
                    <a:cubicBezTo>
                      <a:pt x="252" y="478"/>
                      <a:pt x="250" y="474"/>
                      <a:pt x="250" y="473"/>
                    </a:cubicBezTo>
                    <a:cubicBezTo>
                      <a:pt x="250" y="472"/>
                      <a:pt x="250" y="470"/>
                      <a:pt x="250" y="469"/>
                    </a:cubicBezTo>
                    <a:cubicBezTo>
                      <a:pt x="250" y="469"/>
                      <a:pt x="250" y="469"/>
                      <a:pt x="250" y="469"/>
                    </a:cubicBezTo>
                    <a:cubicBezTo>
                      <a:pt x="250" y="469"/>
                      <a:pt x="250" y="469"/>
                      <a:pt x="250" y="469"/>
                    </a:cubicBezTo>
                    <a:cubicBezTo>
                      <a:pt x="251" y="469"/>
                      <a:pt x="251" y="469"/>
                      <a:pt x="251" y="469"/>
                    </a:cubicBezTo>
                    <a:cubicBezTo>
                      <a:pt x="251" y="469"/>
                      <a:pt x="251" y="469"/>
                      <a:pt x="251" y="469"/>
                    </a:cubicBezTo>
                    <a:cubicBezTo>
                      <a:pt x="251" y="468"/>
                      <a:pt x="252" y="467"/>
                      <a:pt x="252" y="466"/>
                    </a:cubicBezTo>
                    <a:cubicBezTo>
                      <a:pt x="252" y="466"/>
                      <a:pt x="252" y="466"/>
                      <a:pt x="252" y="466"/>
                    </a:cubicBezTo>
                    <a:cubicBezTo>
                      <a:pt x="253" y="465"/>
                      <a:pt x="253" y="465"/>
                      <a:pt x="253" y="464"/>
                    </a:cubicBezTo>
                    <a:cubicBezTo>
                      <a:pt x="254" y="462"/>
                      <a:pt x="257" y="457"/>
                      <a:pt x="258" y="456"/>
                    </a:cubicBezTo>
                    <a:cubicBezTo>
                      <a:pt x="258" y="456"/>
                      <a:pt x="258" y="456"/>
                      <a:pt x="258" y="456"/>
                    </a:cubicBezTo>
                    <a:cubicBezTo>
                      <a:pt x="258" y="456"/>
                      <a:pt x="258" y="456"/>
                      <a:pt x="259" y="456"/>
                    </a:cubicBezTo>
                    <a:cubicBezTo>
                      <a:pt x="259" y="456"/>
                      <a:pt x="259" y="456"/>
                      <a:pt x="259" y="455"/>
                    </a:cubicBezTo>
                    <a:cubicBezTo>
                      <a:pt x="259" y="455"/>
                      <a:pt x="259" y="455"/>
                      <a:pt x="259" y="455"/>
                    </a:cubicBezTo>
                    <a:cubicBezTo>
                      <a:pt x="260" y="455"/>
                      <a:pt x="261" y="455"/>
                      <a:pt x="261" y="455"/>
                    </a:cubicBezTo>
                    <a:cubicBezTo>
                      <a:pt x="262" y="455"/>
                      <a:pt x="268" y="447"/>
                      <a:pt x="270" y="443"/>
                    </a:cubicBezTo>
                    <a:cubicBezTo>
                      <a:pt x="272" y="440"/>
                      <a:pt x="278" y="437"/>
                      <a:pt x="280" y="436"/>
                    </a:cubicBezTo>
                    <a:cubicBezTo>
                      <a:pt x="282" y="435"/>
                      <a:pt x="281" y="435"/>
                      <a:pt x="281" y="434"/>
                    </a:cubicBezTo>
                    <a:cubicBezTo>
                      <a:pt x="282" y="433"/>
                      <a:pt x="283" y="432"/>
                      <a:pt x="285" y="431"/>
                    </a:cubicBezTo>
                    <a:cubicBezTo>
                      <a:pt x="287" y="430"/>
                      <a:pt x="292" y="420"/>
                      <a:pt x="293" y="417"/>
                    </a:cubicBezTo>
                    <a:cubicBezTo>
                      <a:pt x="294" y="415"/>
                      <a:pt x="298" y="408"/>
                      <a:pt x="299" y="406"/>
                    </a:cubicBezTo>
                    <a:cubicBezTo>
                      <a:pt x="300" y="405"/>
                      <a:pt x="300" y="398"/>
                      <a:pt x="300" y="396"/>
                    </a:cubicBezTo>
                    <a:cubicBezTo>
                      <a:pt x="300" y="394"/>
                      <a:pt x="300" y="393"/>
                      <a:pt x="299" y="394"/>
                    </a:cubicBezTo>
                    <a:cubicBezTo>
                      <a:pt x="298" y="394"/>
                      <a:pt x="294" y="396"/>
                      <a:pt x="293" y="397"/>
                    </a:cubicBezTo>
                    <a:cubicBezTo>
                      <a:pt x="291" y="398"/>
                      <a:pt x="287" y="397"/>
                      <a:pt x="285" y="397"/>
                    </a:cubicBezTo>
                    <a:cubicBezTo>
                      <a:pt x="283" y="398"/>
                      <a:pt x="283" y="399"/>
                      <a:pt x="282" y="399"/>
                    </a:cubicBezTo>
                    <a:cubicBezTo>
                      <a:pt x="280" y="400"/>
                      <a:pt x="281" y="399"/>
                      <a:pt x="279" y="398"/>
                    </a:cubicBezTo>
                    <a:cubicBezTo>
                      <a:pt x="277" y="398"/>
                      <a:pt x="273" y="400"/>
                      <a:pt x="272" y="401"/>
                    </a:cubicBezTo>
                    <a:cubicBezTo>
                      <a:pt x="271" y="401"/>
                      <a:pt x="268" y="397"/>
                      <a:pt x="268" y="396"/>
                    </a:cubicBezTo>
                    <a:cubicBezTo>
                      <a:pt x="268" y="396"/>
                      <a:pt x="267" y="395"/>
                      <a:pt x="267" y="395"/>
                    </a:cubicBezTo>
                    <a:cubicBezTo>
                      <a:pt x="267" y="395"/>
                      <a:pt x="267" y="395"/>
                      <a:pt x="267" y="395"/>
                    </a:cubicBezTo>
                    <a:cubicBezTo>
                      <a:pt x="267" y="395"/>
                      <a:pt x="267" y="395"/>
                      <a:pt x="267" y="395"/>
                    </a:cubicBezTo>
                    <a:cubicBezTo>
                      <a:pt x="267" y="395"/>
                      <a:pt x="266" y="394"/>
                      <a:pt x="266" y="394"/>
                    </a:cubicBezTo>
                    <a:cubicBezTo>
                      <a:pt x="266" y="394"/>
                      <a:pt x="266" y="394"/>
                      <a:pt x="266" y="394"/>
                    </a:cubicBezTo>
                    <a:cubicBezTo>
                      <a:pt x="266" y="394"/>
                      <a:pt x="266" y="394"/>
                      <a:pt x="266" y="394"/>
                    </a:cubicBezTo>
                    <a:cubicBezTo>
                      <a:pt x="266" y="394"/>
                      <a:pt x="266" y="393"/>
                      <a:pt x="266" y="393"/>
                    </a:cubicBezTo>
                    <a:cubicBezTo>
                      <a:pt x="266" y="392"/>
                      <a:pt x="266" y="392"/>
                      <a:pt x="266" y="391"/>
                    </a:cubicBezTo>
                    <a:cubicBezTo>
                      <a:pt x="265" y="391"/>
                      <a:pt x="265" y="390"/>
                      <a:pt x="265" y="389"/>
                    </a:cubicBezTo>
                    <a:cubicBezTo>
                      <a:pt x="265" y="389"/>
                      <a:pt x="265" y="389"/>
                      <a:pt x="265" y="389"/>
                    </a:cubicBezTo>
                    <a:cubicBezTo>
                      <a:pt x="264" y="389"/>
                      <a:pt x="264" y="389"/>
                      <a:pt x="264" y="389"/>
                    </a:cubicBezTo>
                    <a:cubicBezTo>
                      <a:pt x="264" y="388"/>
                      <a:pt x="264" y="388"/>
                      <a:pt x="264" y="388"/>
                    </a:cubicBezTo>
                    <a:cubicBezTo>
                      <a:pt x="262" y="387"/>
                      <a:pt x="261" y="386"/>
                      <a:pt x="259" y="385"/>
                    </a:cubicBezTo>
                    <a:cubicBezTo>
                      <a:pt x="258" y="384"/>
                      <a:pt x="257" y="382"/>
                      <a:pt x="256" y="382"/>
                    </a:cubicBezTo>
                    <a:cubicBezTo>
                      <a:pt x="255" y="382"/>
                      <a:pt x="252" y="378"/>
                      <a:pt x="250" y="378"/>
                    </a:cubicBezTo>
                    <a:cubicBezTo>
                      <a:pt x="249" y="378"/>
                      <a:pt x="248" y="373"/>
                      <a:pt x="247" y="371"/>
                    </a:cubicBezTo>
                    <a:cubicBezTo>
                      <a:pt x="247" y="370"/>
                      <a:pt x="247" y="370"/>
                      <a:pt x="246" y="369"/>
                    </a:cubicBezTo>
                    <a:cubicBezTo>
                      <a:pt x="246" y="369"/>
                      <a:pt x="246" y="369"/>
                      <a:pt x="246" y="369"/>
                    </a:cubicBezTo>
                    <a:cubicBezTo>
                      <a:pt x="246" y="368"/>
                      <a:pt x="245" y="368"/>
                      <a:pt x="244" y="367"/>
                    </a:cubicBezTo>
                    <a:cubicBezTo>
                      <a:pt x="244" y="367"/>
                      <a:pt x="244" y="367"/>
                      <a:pt x="244" y="367"/>
                    </a:cubicBezTo>
                    <a:cubicBezTo>
                      <a:pt x="244" y="366"/>
                      <a:pt x="244" y="366"/>
                      <a:pt x="244" y="366"/>
                    </a:cubicBezTo>
                    <a:cubicBezTo>
                      <a:pt x="244" y="366"/>
                      <a:pt x="243" y="366"/>
                      <a:pt x="243" y="366"/>
                    </a:cubicBezTo>
                    <a:cubicBezTo>
                      <a:pt x="243" y="366"/>
                      <a:pt x="243" y="365"/>
                      <a:pt x="243" y="365"/>
                    </a:cubicBezTo>
                    <a:cubicBezTo>
                      <a:pt x="243" y="365"/>
                      <a:pt x="243" y="365"/>
                      <a:pt x="243" y="365"/>
                    </a:cubicBezTo>
                    <a:cubicBezTo>
                      <a:pt x="243" y="365"/>
                      <a:pt x="242" y="365"/>
                      <a:pt x="242" y="365"/>
                    </a:cubicBezTo>
                    <a:cubicBezTo>
                      <a:pt x="241" y="364"/>
                      <a:pt x="238" y="360"/>
                      <a:pt x="238" y="357"/>
                    </a:cubicBezTo>
                    <a:cubicBezTo>
                      <a:pt x="238" y="355"/>
                      <a:pt x="237" y="352"/>
                      <a:pt x="237" y="351"/>
                    </a:cubicBezTo>
                    <a:cubicBezTo>
                      <a:pt x="237" y="349"/>
                      <a:pt x="237" y="348"/>
                      <a:pt x="235" y="348"/>
                    </a:cubicBezTo>
                    <a:cubicBezTo>
                      <a:pt x="233" y="347"/>
                      <a:pt x="231" y="344"/>
                      <a:pt x="231" y="344"/>
                    </a:cubicBezTo>
                    <a:cubicBezTo>
                      <a:pt x="230" y="343"/>
                      <a:pt x="232" y="342"/>
                      <a:pt x="231" y="341"/>
                    </a:cubicBezTo>
                    <a:cubicBezTo>
                      <a:pt x="231" y="340"/>
                      <a:pt x="225" y="329"/>
                      <a:pt x="224" y="327"/>
                    </a:cubicBezTo>
                    <a:cubicBezTo>
                      <a:pt x="222" y="324"/>
                      <a:pt x="223" y="324"/>
                      <a:pt x="223" y="323"/>
                    </a:cubicBezTo>
                    <a:cubicBezTo>
                      <a:pt x="223" y="323"/>
                      <a:pt x="221" y="321"/>
                      <a:pt x="220" y="320"/>
                    </a:cubicBezTo>
                    <a:cubicBezTo>
                      <a:pt x="219" y="319"/>
                      <a:pt x="224" y="323"/>
                      <a:pt x="225" y="324"/>
                    </a:cubicBezTo>
                    <a:cubicBezTo>
                      <a:pt x="225" y="324"/>
                      <a:pt x="225" y="324"/>
                      <a:pt x="226" y="324"/>
                    </a:cubicBezTo>
                    <a:cubicBezTo>
                      <a:pt x="226" y="324"/>
                      <a:pt x="226" y="324"/>
                      <a:pt x="226" y="324"/>
                    </a:cubicBezTo>
                    <a:cubicBezTo>
                      <a:pt x="226" y="324"/>
                      <a:pt x="226" y="323"/>
                      <a:pt x="226" y="323"/>
                    </a:cubicBezTo>
                    <a:cubicBezTo>
                      <a:pt x="227" y="323"/>
                      <a:pt x="227" y="323"/>
                      <a:pt x="228" y="323"/>
                    </a:cubicBezTo>
                    <a:cubicBezTo>
                      <a:pt x="228" y="323"/>
                      <a:pt x="228" y="323"/>
                      <a:pt x="228" y="323"/>
                    </a:cubicBezTo>
                    <a:cubicBezTo>
                      <a:pt x="230" y="323"/>
                      <a:pt x="232" y="328"/>
                      <a:pt x="233" y="330"/>
                    </a:cubicBezTo>
                    <a:cubicBezTo>
                      <a:pt x="235" y="332"/>
                      <a:pt x="237" y="334"/>
                      <a:pt x="238" y="335"/>
                    </a:cubicBezTo>
                    <a:cubicBezTo>
                      <a:pt x="239" y="335"/>
                      <a:pt x="237" y="336"/>
                      <a:pt x="238" y="337"/>
                    </a:cubicBezTo>
                    <a:cubicBezTo>
                      <a:pt x="238" y="338"/>
                      <a:pt x="240" y="339"/>
                      <a:pt x="241" y="340"/>
                    </a:cubicBezTo>
                    <a:cubicBezTo>
                      <a:pt x="242" y="340"/>
                      <a:pt x="247" y="347"/>
                      <a:pt x="247" y="348"/>
                    </a:cubicBezTo>
                    <a:cubicBezTo>
                      <a:pt x="248" y="349"/>
                      <a:pt x="247" y="349"/>
                      <a:pt x="246" y="350"/>
                    </a:cubicBezTo>
                    <a:cubicBezTo>
                      <a:pt x="246" y="351"/>
                      <a:pt x="248" y="355"/>
                      <a:pt x="249" y="357"/>
                    </a:cubicBezTo>
                    <a:cubicBezTo>
                      <a:pt x="250" y="358"/>
                      <a:pt x="252" y="359"/>
                      <a:pt x="253" y="360"/>
                    </a:cubicBezTo>
                    <a:cubicBezTo>
                      <a:pt x="254" y="361"/>
                      <a:pt x="256" y="363"/>
                      <a:pt x="257" y="365"/>
                    </a:cubicBezTo>
                    <a:cubicBezTo>
                      <a:pt x="258" y="367"/>
                      <a:pt x="261" y="370"/>
                      <a:pt x="262" y="372"/>
                    </a:cubicBezTo>
                    <a:cubicBezTo>
                      <a:pt x="262" y="373"/>
                      <a:pt x="262" y="373"/>
                      <a:pt x="262" y="373"/>
                    </a:cubicBezTo>
                    <a:cubicBezTo>
                      <a:pt x="262" y="373"/>
                      <a:pt x="262" y="374"/>
                      <a:pt x="262" y="374"/>
                    </a:cubicBezTo>
                    <a:cubicBezTo>
                      <a:pt x="262" y="374"/>
                      <a:pt x="262" y="374"/>
                      <a:pt x="262" y="374"/>
                    </a:cubicBezTo>
                    <a:cubicBezTo>
                      <a:pt x="262" y="374"/>
                      <a:pt x="262" y="374"/>
                      <a:pt x="262" y="374"/>
                    </a:cubicBezTo>
                    <a:cubicBezTo>
                      <a:pt x="262" y="374"/>
                      <a:pt x="262" y="374"/>
                      <a:pt x="262" y="375"/>
                    </a:cubicBezTo>
                    <a:cubicBezTo>
                      <a:pt x="262" y="375"/>
                      <a:pt x="262" y="375"/>
                      <a:pt x="262" y="375"/>
                    </a:cubicBezTo>
                    <a:cubicBezTo>
                      <a:pt x="262" y="376"/>
                      <a:pt x="262" y="376"/>
                      <a:pt x="262" y="376"/>
                    </a:cubicBezTo>
                    <a:cubicBezTo>
                      <a:pt x="262" y="376"/>
                      <a:pt x="262" y="376"/>
                      <a:pt x="262" y="376"/>
                    </a:cubicBezTo>
                    <a:cubicBezTo>
                      <a:pt x="262" y="378"/>
                      <a:pt x="266" y="385"/>
                      <a:pt x="266" y="387"/>
                    </a:cubicBezTo>
                    <a:cubicBezTo>
                      <a:pt x="266" y="388"/>
                      <a:pt x="267" y="390"/>
                      <a:pt x="268" y="390"/>
                    </a:cubicBezTo>
                    <a:cubicBezTo>
                      <a:pt x="270" y="390"/>
                      <a:pt x="273" y="389"/>
                      <a:pt x="274" y="388"/>
                    </a:cubicBezTo>
                    <a:cubicBezTo>
                      <a:pt x="275" y="387"/>
                      <a:pt x="279" y="387"/>
                      <a:pt x="282" y="387"/>
                    </a:cubicBezTo>
                    <a:cubicBezTo>
                      <a:pt x="285" y="387"/>
                      <a:pt x="292" y="383"/>
                      <a:pt x="294" y="382"/>
                    </a:cubicBezTo>
                    <a:cubicBezTo>
                      <a:pt x="296" y="380"/>
                      <a:pt x="303" y="379"/>
                      <a:pt x="304" y="378"/>
                    </a:cubicBezTo>
                    <a:cubicBezTo>
                      <a:pt x="304" y="378"/>
                      <a:pt x="305" y="375"/>
                      <a:pt x="305" y="374"/>
                    </a:cubicBezTo>
                    <a:cubicBezTo>
                      <a:pt x="305" y="374"/>
                      <a:pt x="306" y="374"/>
                      <a:pt x="306" y="374"/>
                    </a:cubicBezTo>
                    <a:cubicBezTo>
                      <a:pt x="306" y="374"/>
                      <a:pt x="306" y="374"/>
                      <a:pt x="306" y="374"/>
                    </a:cubicBezTo>
                    <a:cubicBezTo>
                      <a:pt x="306" y="374"/>
                      <a:pt x="306" y="374"/>
                      <a:pt x="307" y="374"/>
                    </a:cubicBezTo>
                    <a:cubicBezTo>
                      <a:pt x="307" y="374"/>
                      <a:pt x="307" y="373"/>
                      <a:pt x="307" y="373"/>
                    </a:cubicBezTo>
                    <a:cubicBezTo>
                      <a:pt x="307" y="373"/>
                      <a:pt x="307" y="373"/>
                      <a:pt x="308" y="373"/>
                    </a:cubicBezTo>
                    <a:cubicBezTo>
                      <a:pt x="308" y="373"/>
                      <a:pt x="308" y="373"/>
                      <a:pt x="308" y="373"/>
                    </a:cubicBezTo>
                    <a:cubicBezTo>
                      <a:pt x="308" y="373"/>
                      <a:pt x="309" y="373"/>
                      <a:pt x="309" y="373"/>
                    </a:cubicBezTo>
                    <a:cubicBezTo>
                      <a:pt x="309" y="373"/>
                      <a:pt x="309" y="373"/>
                      <a:pt x="309" y="372"/>
                    </a:cubicBezTo>
                    <a:cubicBezTo>
                      <a:pt x="310" y="372"/>
                      <a:pt x="310" y="372"/>
                      <a:pt x="310" y="372"/>
                    </a:cubicBezTo>
                    <a:cubicBezTo>
                      <a:pt x="310" y="372"/>
                      <a:pt x="311" y="372"/>
                      <a:pt x="311" y="372"/>
                    </a:cubicBezTo>
                    <a:cubicBezTo>
                      <a:pt x="311" y="372"/>
                      <a:pt x="311" y="372"/>
                      <a:pt x="311" y="372"/>
                    </a:cubicBezTo>
                    <a:cubicBezTo>
                      <a:pt x="312" y="372"/>
                      <a:pt x="312" y="372"/>
                      <a:pt x="312" y="372"/>
                    </a:cubicBezTo>
                    <a:cubicBezTo>
                      <a:pt x="312" y="372"/>
                      <a:pt x="312" y="372"/>
                      <a:pt x="312" y="372"/>
                    </a:cubicBezTo>
                    <a:cubicBezTo>
                      <a:pt x="313" y="372"/>
                      <a:pt x="313" y="371"/>
                      <a:pt x="313" y="371"/>
                    </a:cubicBezTo>
                    <a:cubicBezTo>
                      <a:pt x="313" y="371"/>
                      <a:pt x="313" y="371"/>
                      <a:pt x="313" y="371"/>
                    </a:cubicBezTo>
                    <a:cubicBezTo>
                      <a:pt x="315" y="371"/>
                      <a:pt x="318" y="371"/>
                      <a:pt x="318" y="370"/>
                    </a:cubicBezTo>
                    <a:cubicBezTo>
                      <a:pt x="318" y="368"/>
                      <a:pt x="319" y="368"/>
                      <a:pt x="320" y="367"/>
                    </a:cubicBezTo>
                    <a:cubicBezTo>
                      <a:pt x="322" y="367"/>
                      <a:pt x="322" y="366"/>
                      <a:pt x="322" y="365"/>
                    </a:cubicBezTo>
                    <a:cubicBezTo>
                      <a:pt x="323" y="364"/>
                      <a:pt x="325" y="363"/>
                      <a:pt x="327" y="363"/>
                    </a:cubicBezTo>
                    <a:cubicBezTo>
                      <a:pt x="328" y="363"/>
                      <a:pt x="327" y="362"/>
                      <a:pt x="327" y="360"/>
                    </a:cubicBezTo>
                    <a:cubicBezTo>
                      <a:pt x="327" y="359"/>
                      <a:pt x="327" y="358"/>
                      <a:pt x="328" y="356"/>
                    </a:cubicBezTo>
                    <a:cubicBezTo>
                      <a:pt x="328" y="354"/>
                      <a:pt x="328" y="356"/>
                      <a:pt x="329" y="357"/>
                    </a:cubicBezTo>
                    <a:cubicBezTo>
                      <a:pt x="330" y="357"/>
                      <a:pt x="331" y="354"/>
                      <a:pt x="332" y="353"/>
                    </a:cubicBezTo>
                    <a:cubicBezTo>
                      <a:pt x="333" y="353"/>
                      <a:pt x="334" y="351"/>
                      <a:pt x="334" y="349"/>
                    </a:cubicBezTo>
                    <a:cubicBezTo>
                      <a:pt x="335" y="348"/>
                      <a:pt x="335" y="347"/>
                      <a:pt x="334" y="347"/>
                    </a:cubicBezTo>
                    <a:cubicBezTo>
                      <a:pt x="332" y="346"/>
                      <a:pt x="332" y="345"/>
                      <a:pt x="330" y="343"/>
                    </a:cubicBezTo>
                    <a:cubicBezTo>
                      <a:pt x="329" y="342"/>
                      <a:pt x="326" y="342"/>
                      <a:pt x="324" y="342"/>
                    </a:cubicBezTo>
                    <a:cubicBezTo>
                      <a:pt x="324" y="342"/>
                      <a:pt x="324" y="342"/>
                      <a:pt x="324" y="342"/>
                    </a:cubicBezTo>
                    <a:cubicBezTo>
                      <a:pt x="323" y="342"/>
                      <a:pt x="323" y="342"/>
                      <a:pt x="323" y="341"/>
                    </a:cubicBezTo>
                    <a:cubicBezTo>
                      <a:pt x="323" y="341"/>
                      <a:pt x="323" y="341"/>
                      <a:pt x="323" y="341"/>
                    </a:cubicBezTo>
                    <a:cubicBezTo>
                      <a:pt x="323" y="341"/>
                      <a:pt x="323" y="341"/>
                      <a:pt x="323" y="341"/>
                    </a:cubicBezTo>
                    <a:cubicBezTo>
                      <a:pt x="322" y="341"/>
                      <a:pt x="322" y="341"/>
                      <a:pt x="322" y="340"/>
                    </a:cubicBezTo>
                    <a:cubicBezTo>
                      <a:pt x="322" y="340"/>
                      <a:pt x="322" y="340"/>
                      <a:pt x="322" y="340"/>
                    </a:cubicBezTo>
                    <a:cubicBezTo>
                      <a:pt x="322" y="340"/>
                      <a:pt x="322" y="340"/>
                      <a:pt x="321" y="339"/>
                    </a:cubicBezTo>
                    <a:cubicBezTo>
                      <a:pt x="321" y="339"/>
                      <a:pt x="321" y="339"/>
                      <a:pt x="321" y="339"/>
                    </a:cubicBezTo>
                    <a:cubicBezTo>
                      <a:pt x="321" y="339"/>
                      <a:pt x="321" y="339"/>
                      <a:pt x="321" y="338"/>
                    </a:cubicBezTo>
                    <a:cubicBezTo>
                      <a:pt x="321" y="338"/>
                      <a:pt x="321" y="338"/>
                      <a:pt x="321" y="338"/>
                    </a:cubicBezTo>
                    <a:cubicBezTo>
                      <a:pt x="320" y="337"/>
                      <a:pt x="320" y="336"/>
                      <a:pt x="320" y="335"/>
                    </a:cubicBezTo>
                    <a:cubicBezTo>
                      <a:pt x="319" y="333"/>
                      <a:pt x="321" y="332"/>
                      <a:pt x="320" y="332"/>
                    </a:cubicBezTo>
                    <a:cubicBezTo>
                      <a:pt x="319" y="332"/>
                      <a:pt x="313" y="338"/>
                      <a:pt x="312" y="340"/>
                    </a:cubicBezTo>
                    <a:cubicBezTo>
                      <a:pt x="311" y="341"/>
                      <a:pt x="307" y="340"/>
                      <a:pt x="305" y="340"/>
                    </a:cubicBezTo>
                    <a:cubicBezTo>
                      <a:pt x="303" y="340"/>
                      <a:pt x="303" y="341"/>
                      <a:pt x="301" y="340"/>
                    </a:cubicBezTo>
                    <a:cubicBezTo>
                      <a:pt x="301" y="340"/>
                      <a:pt x="301" y="340"/>
                      <a:pt x="300" y="340"/>
                    </a:cubicBezTo>
                    <a:cubicBezTo>
                      <a:pt x="300" y="340"/>
                      <a:pt x="300" y="340"/>
                      <a:pt x="300" y="340"/>
                    </a:cubicBezTo>
                    <a:cubicBezTo>
                      <a:pt x="300" y="340"/>
                      <a:pt x="300" y="339"/>
                      <a:pt x="300" y="339"/>
                    </a:cubicBezTo>
                    <a:cubicBezTo>
                      <a:pt x="299" y="339"/>
                      <a:pt x="299" y="339"/>
                      <a:pt x="299" y="339"/>
                    </a:cubicBezTo>
                    <a:cubicBezTo>
                      <a:pt x="299" y="339"/>
                      <a:pt x="299" y="339"/>
                      <a:pt x="299" y="339"/>
                    </a:cubicBezTo>
                    <a:cubicBezTo>
                      <a:pt x="299" y="339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8" y="338"/>
                    </a:cubicBezTo>
                    <a:cubicBezTo>
                      <a:pt x="298" y="337"/>
                      <a:pt x="301" y="336"/>
                      <a:pt x="301" y="335"/>
                    </a:cubicBezTo>
                    <a:cubicBezTo>
                      <a:pt x="301" y="334"/>
                      <a:pt x="299" y="332"/>
                      <a:pt x="298" y="331"/>
                    </a:cubicBezTo>
                    <a:cubicBezTo>
                      <a:pt x="298" y="331"/>
                      <a:pt x="297" y="333"/>
                      <a:pt x="297" y="334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96" y="334"/>
                      <a:pt x="295" y="334"/>
                    </a:cubicBezTo>
                    <a:cubicBezTo>
                      <a:pt x="295" y="334"/>
                      <a:pt x="295" y="334"/>
                      <a:pt x="295" y="334"/>
                    </a:cubicBezTo>
                    <a:cubicBezTo>
                      <a:pt x="295" y="333"/>
                      <a:pt x="295" y="333"/>
                      <a:pt x="295" y="333"/>
                    </a:cubicBezTo>
                    <a:cubicBezTo>
                      <a:pt x="295" y="333"/>
                      <a:pt x="294" y="333"/>
                      <a:pt x="294" y="333"/>
                    </a:cubicBezTo>
                    <a:cubicBezTo>
                      <a:pt x="294" y="332"/>
                      <a:pt x="293" y="330"/>
                      <a:pt x="293" y="329"/>
                    </a:cubicBezTo>
                    <a:cubicBezTo>
                      <a:pt x="293" y="328"/>
                      <a:pt x="291" y="326"/>
                      <a:pt x="290" y="325"/>
                    </a:cubicBezTo>
                    <a:cubicBezTo>
                      <a:pt x="289" y="325"/>
                      <a:pt x="287" y="323"/>
                      <a:pt x="287" y="322"/>
                    </a:cubicBezTo>
                    <a:cubicBezTo>
                      <a:pt x="287" y="322"/>
                      <a:pt x="287" y="321"/>
                      <a:pt x="286" y="321"/>
                    </a:cubicBezTo>
                    <a:cubicBezTo>
                      <a:pt x="286" y="321"/>
                      <a:pt x="286" y="321"/>
                      <a:pt x="286" y="321"/>
                    </a:cubicBezTo>
                    <a:cubicBezTo>
                      <a:pt x="286" y="320"/>
                      <a:pt x="286" y="320"/>
                      <a:pt x="285" y="319"/>
                    </a:cubicBezTo>
                    <a:cubicBezTo>
                      <a:pt x="285" y="319"/>
                      <a:pt x="284" y="318"/>
                      <a:pt x="284" y="318"/>
                    </a:cubicBezTo>
                    <a:cubicBezTo>
                      <a:pt x="284" y="318"/>
                      <a:pt x="283" y="317"/>
                      <a:pt x="283" y="317"/>
                    </a:cubicBezTo>
                    <a:cubicBezTo>
                      <a:pt x="283" y="317"/>
                      <a:pt x="283" y="317"/>
                      <a:pt x="283" y="317"/>
                    </a:cubicBezTo>
                    <a:cubicBezTo>
                      <a:pt x="283" y="317"/>
                      <a:pt x="283" y="317"/>
                      <a:pt x="283" y="317"/>
                    </a:cubicBezTo>
                    <a:cubicBezTo>
                      <a:pt x="283" y="317"/>
                      <a:pt x="283" y="317"/>
                      <a:pt x="283" y="317"/>
                    </a:cubicBezTo>
                    <a:cubicBezTo>
                      <a:pt x="283" y="316"/>
                      <a:pt x="284" y="316"/>
                      <a:pt x="284" y="316"/>
                    </a:cubicBezTo>
                    <a:cubicBezTo>
                      <a:pt x="284" y="316"/>
                      <a:pt x="284" y="316"/>
                      <a:pt x="284" y="316"/>
                    </a:cubicBezTo>
                    <a:cubicBezTo>
                      <a:pt x="284" y="316"/>
                      <a:pt x="284" y="316"/>
                      <a:pt x="284" y="316"/>
                    </a:cubicBezTo>
                    <a:cubicBezTo>
                      <a:pt x="284" y="316"/>
                      <a:pt x="284" y="316"/>
                      <a:pt x="284" y="316"/>
                    </a:cubicBezTo>
                    <a:cubicBezTo>
                      <a:pt x="284" y="316"/>
                      <a:pt x="284" y="316"/>
                      <a:pt x="284" y="315"/>
                    </a:cubicBezTo>
                    <a:cubicBezTo>
                      <a:pt x="284" y="315"/>
                      <a:pt x="286" y="315"/>
                      <a:pt x="287" y="315"/>
                    </a:cubicBezTo>
                    <a:cubicBezTo>
                      <a:pt x="287" y="315"/>
                      <a:pt x="287" y="315"/>
                      <a:pt x="287" y="315"/>
                    </a:cubicBezTo>
                    <a:cubicBezTo>
                      <a:pt x="287" y="315"/>
                      <a:pt x="287" y="315"/>
                      <a:pt x="288" y="315"/>
                    </a:cubicBezTo>
                    <a:cubicBezTo>
                      <a:pt x="288" y="315"/>
                      <a:pt x="288" y="314"/>
                      <a:pt x="288" y="314"/>
                    </a:cubicBezTo>
                    <a:cubicBezTo>
                      <a:pt x="288" y="314"/>
                      <a:pt x="288" y="314"/>
                      <a:pt x="288" y="314"/>
                    </a:cubicBezTo>
                    <a:cubicBezTo>
                      <a:pt x="288" y="314"/>
                      <a:pt x="288" y="314"/>
                      <a:pt x="288" y="314"/>
                    </a:cubicBezTo>
                    <a:cubicBezTo>
                      <a:pt x="288" y="314"/>
                      <a:pt x="288" y="314"/>
                      <a:pt x="288" y="314"/>
                    </a:cubicBezTo>
                    <a:cubicBezTo>
                      <a:pt x="288" y="314"/>
                      <a:pt x="288" y="314"/>
                      <a:pt x="288" y="314"/>
                    </a:cubicBezTo>
                    <a:cubicBezTo>
                      <a:pt x="288" y="313"/>
                      <a:pt x="289" y="314"/>
                      <a:pt x="290" y="315"/>
                    </a:cubicBezTo>
                    <a:cubicBezTo>
                      <a:pt x="290" y="315"/>
                      <a:pt x="292" y="316"/>
                      <a:pt x="293" y="316"/>
                    </a:cubicBezTo>
                    <a:cubicBezTo>
                      <a:pt x="293" y="316"/>
                      <a:pt x="295" y="319"/>
                      <a:pt x="296" y="321"/>
                    </a:cubicBezTo>
                    <a:cubicBezTo>
                      <a:pt x="297" y="323"/>
                      <a:pt x="298" y="323"/>
                      <a:pt x="300" y="323"/>
                    </a:cubicBezTo>
                    <a:cubicBezTo>
                      <a:pt x="303" y="324"/>
                      <a:pt x="303" y="325"/>
                      <a:pt x="304" y="326"/>
                    </a:cubicBezTo>
                    <a:cubicBezTo>
                      <a:pt x="305" y="327"/>
                      <a:pt x="308" y="328"/>
                      <a:pt x="309" y="329"/>
                    </a:cubicBezTo>
                    <a:cubicBezTo>
                      <a:pt x="311" y="329"/>
                      <a:pt x="313" y="330"/>
                      <a:pt x="314" y="330"/>
                    </a:cubicBezTo>
                    <a:cubicBezTo>
                      <a:pt x="315" y="330"/>
                      <a:pt x="318" y="327"/>
                      <a:pt x="319" y="327"/>
                    </a:cubicBezTo>
                    <a:cubicBezTo>
                      <a:pt x="319" y="326"/>
                      <a:pt x="321" y="328"/>
                      <a:pt x="321" y="330"/>
                    </a:cubicBezTo>
                    <a:cubicBezTo>
                      <a:pt x="322" y="332"/>
                      <a:pt x="322" y="333"/>
                      <a:pt x="325" y="334"/>
                    </a:cubicBezTo>
                    <a:cubicBezTo>
                      <a:pt x="328" y="334"/>
                      <a:pt x="337" y="335"/>
                      <a:pt x="338" y="335"/>
                    </a:cubicBezTo>
                    <a:cubicBezTo>
                      <a:pt x="338" y="335"/>
                      <a:pt x="338" y="335"/>
                      <a:pt x="339" y="335"/>
                    </a:cubicBezTo>
                    <a:cubicBezTo>
                      <a:pt x="339" y="335"/>
                      <a:pt x="339" y="335"/>
                      <a:pt x="339" y="335"/>
                    </a:cubicBezTo>
                    <a:cubicBezTo>
                      <a:pt x="340" y="336"/>
                      <a:pt x="342" y="336"/>
                      <a:pt x="344" y="336"/>
                    </a:cubicBezTo>
                    <a:cubicBezTo>
                      <a:pt x="344" y="336"/>
                      <a:pt x="344" y="336"/>
                      <a:pt x="344" y="336"/>
                    </a:cubicBezTo>
                    <a:cubicBezTo>
                      <a:pt x="345" y="336"/>
                      <a:pt x="345" y="336"/>
                      <a:pt x="346" y="336"/>
                    </a:cubicBezTo>
                    <a:cubicBezTo>
                      <a:pt x="349" y="335"/>
                      <a:pt x="349" y="335"/>
                      <a:pt x="351" y="335"/>
                    </a:cubicBezTo>
                    <a:cubicBezTo>
                      <a:pt x="352" y="335"/>
                      <a:pt x="352" y="336"/>
                      <a:pt x="354" y="336"/>
                    </a:cubicBezTo>
                    <a:cubicBezTo>
                      <a:pt x="356" y="336"/>
                      <a:pt x="362" y="335"/>
                      <a:pt x="363" y="335"/>
                    </a:cubicBezTo>
                    <a:cubicBezTo>
                      <a:pt x="364" y="335"/>
                      <a:pt x="365" y="338"/>
                      <a:pt x="366" y="339"/>
                    </a:cubicBezTo>
                    <a:cubicBezTo>
                      <a:pt x="367" y="339"/>
                      <a:pt x="366" y="341"/>
                      <a:pt x="368" y="342"/>
                    </a:cubicBezTo>
                    <a:cubicBezTo>
                      <a:pt x="368" y="342"/>
                      <a:pt x="369" y="342"/>
                      <a:pt x="369" y="342"/>
                    </a:cubicBezTo>
                    <a:cubicBezTo>
                      <a:pt x="369" y="342"/>
                      <a:pt x="369" y="342"/>
                      <a:pt x="369" y="342"/>
                    </a:cubicBezTo>
                    <a:cubicBezTo>
                      <a:pt x="370" y="342"/>
                      <a:pt x="370" y="342"/>
                      <a:pt x="370" y="342"/>
                    </a:cubicBezTo>
                    <a:cubicBezTo>
                      <a:pt x="370" y="342"/>
                      <a:pt x="370" y="342"/>
                      <a:pt x="370" y="342"/>
                    </a:cubicBezTo>
                    <a:cubicBezTo>
                      <a:pt x="371" y="342"/>
                      <a:pt x="371" y="342"/>
                      <a:pt x="371" y="342"/>
                    </a:cubicBezTo>
                    <a:cubicBezTo>
                      <a:pt x="371" y="342"/>
                      <a:pt x="372" y="342"/>
                      <a:pt x="372" y="342"/>
                    </a:cubicBezTo>
                    <a:cubicBezTo>
                      <a:pt x="373" y="342"/>
                      <a:pt x="372" y="342"/>
                      <a:pt x="373" y="344"/>
                    </a:cubicBezTo>
                    <a:cubicBezTo>
                      <a:pt x="373" y="347"/>
                      <a:pt x="379" y="346"/>
                      <a:pt x="380" y="347"/>
                    </a:cubicBezTo>
                    <a:cubicBezTo>
                      <a:pt x="381" y="347"/>
                      <a:pt x="379" y="348"/>
                      <a:pt x="378" y="348"/>
                    </a:cubicBezTo>
                    <a:cubicBezTo>
                      <a:pt x="376" y="349"/>
                      <a:pt x="374" y="347"/>
                      <a:pt x="374" y="348"/>
                    </a:cubicBezTo>
                    <a:cubicBezTo>
                      <a:pt x="374" y="348"/>
                      <a:pt x="381" y="356"/>
                      <a:pt x="382" y="357"/>
                    </a:cubicBezTo>
                    <a:cubicBezTo>
                      <a:pt x="384" y="357"/>
                      <a:pt x="387" y="356"/>
                      <a:pt x="388" y="355"/>
                    </a:cubicBezTo>
                    <a:cubicBezTo>
                      <a:pt x="389" y="354"/>
                      <a:pt x="388" y="349"/>
                      <a:pt x="389" y="350"/>
                    </a:cubicBezTo>
                    <a:cubicBezTo>
                      <a:pt x="389" y="350"/>
                      <a:pt x="390" y="353"/>
                      <a:pt x="390" y="354"/>
                    </a:cubicBezTo>
                    <a:cubicBezTo>
                      <a:pt x="391" y="354"/>
                      <a:pt x="392" y="360"/>
                      <a:pt x="392" y="361"/>
                    </a:cubicBezTo>
                    <a:cubicBezTo>
                      <a:pt x="392" y="362"/>
                      <a:pt x="393" y="366"/>
                      <a:pt x="394" y="369"/>
                    </a:cubicBezTo>
                    <a:cubicBezTo>
                      <a:pt x="395" y="372"/>
                      <a:pt x="399" y="380"/>
                      <a:pt x="400" y="382"/>
                    </a:cubicBezTo>
                    <a:cubicBezTo>
                      <a:pt x="401" y="384"/>
                      <a:pt x="403" y="386"/>
                      <a:pt x="403" y="388"/>
                    </a:cubicBezTo>
                    <a:cubicBezTo>
                      <a:pt x="403" y="390"/>
                      <a:pt x="407" y="395"/>
                      <a:pt x="407" y="396"/>
                    </a:cubicBezTo>
                    <a:cubicBezTo>
                      <a:pt x="408" y="397"/>
                      <a:pt x="413" y="406"/>
                      <a:pt x="414" y="408"/>
                    </a:cubicBezTo>
                    <a:cubicBezTo>
                      <a:pt x="415" y="409"/>
                      <a:pt x="417" y="411"/>
                      <a:pt x="418" y="411"/>
                    </a:cubicBezTo>
                    <a:cubicBezTo>
                      <a:pt x="419" y="412"/>
                      <a:pt x="421" y="409"/>
                      <a:pt x="421" y="408"/>
                    </a:cubicBezTo>
                    <a:cubicBezTo>
                      <a:pt x="421" y="407"/>
                      <a:pt x="423" y="407"/>
                      <a:pt x="423" y="407"/>
                    </a:cubicBezTo>
                    <a:cubicBezTo>
                      <a:pt x="424" y="407"/>
                      <a:pt x="425" y="404"/>
                      <a:pt x="425" y="404"/>
                    </a:cubicBezTo>
                    <a:cubicBezTo>
                      <a:pt x="426" y="403"/>
                      <a:pt x="427" y="402"/>
                      <a:pt x="428" y="400"/>
                    </a:cubicBezTo>
                    <a:cubicBezTo>
                      <a:pt x="428" y="399"/>
                      <a:pt x="427" y="397"/>
                      <a:pt x="426" y="396"/>
                    </a:cubicBezTo>
                    <a:cubicBezTo>
                      <a:pt x="426" y="395"/>
                      <a:pt x="427" y="393"/>
                      <a:pt x="428" y="392"/>
                    </a:cubicBezTo>
                    <a:cubicBezTo>
                      <a:pt x="428" y="391"/>
                      <a:pt x="429" y="387"/>
                      <a:pt x="428" y="385"/>
                    </a:cubicBezTo>
                    <a:cubicBezTo>
                      <a:pt x="428" y="382"/>
                      <a:pt x="428" y="380"/>
                      <a:pt x="428" y="378"/>
                    </a:cubicBezTo>
                    <a:cubicBezTo>
                      <a:pt x="429" y="377"/>
                      <a:pt x="430" y="377"/>
                      <a:pt x="431" y="377"/>
                    </a:cubicBezTo>
                    <a:cubicBezTo>
                      <a:pt x="432" y="376"/>
                      <a:pt x="432" y="375"/>
                      <a:pt x="433" y="375"/>
                    </a:cubicBezTo>
                    <a:cubicBezTo>
                      <a:pt x="434" y="374"/>
                      <a:pt x="434" y="371"/>
                      <a:pt x="436" y="370"/>
                    </a:cubicBezTo>
                    <a:cubicBezTo>
                      <a:pt x="438" y="369"/>
                      <a:pt x="444" y="364"/>
                      <a:pt x="447" y="362"/>
                    </a:cubicBezTo>
                    <a:cubicBezTo>
                      <a:pt x="449" y="359"/>
                      <a:pt x="451" y="359"/>
                      <a:pt x="452" y="359"/>
                    </a:cubicBezTo>
                    <a:cubicBezTo>
                      <a:pt x="453" y="359"/>
                      <a:pt x="453" y="358"/>
                      <a:pt x="453" y="356"/>
                    </a:cubicBezTo>
                    <a:cubicBezTo>
                      <a:pt x="453" y="355"/>
                      <a:pt x="452" y="353"/>
                      <a:pt x="453" y="353"/>
                    </a:cubicBezTo>
                    <a:cubicBezTo>
                      <a:pt x="454" y="353"/>
                      <a:pt x="456" y="352"/>
                      <a:pt x="457" y="351"/>
                    </a:cubicBezTo>
                    <a:cubicBezTo>
                      <a:pt x="458" y="351"/>
                      <a:pt x="460" y="352"/>
                      <a:pt x="460" y="352"/>
                    </a:cubicBezTo>
                    <a:cubicBezTo>
                      <a:pt x="460" y="352"/>
                      <a:pt x="460" y="352"/>
                      <a:pt x="461" y="352"/>
                    </a:cubicBezTo>
                    <a:cubicBezTo>
                      <a:pt x="461" y="352"/>
                      <a:pt x="461" y="352"/>
                      <a:pt x="461" y="352"/>
                    </a:cubicBezTo>
                    <a:cubicBezTo>
                      <a:pt x="461" y="352"/>
                      <a:pt x="461" y="352"/>
                      <a:pt x="461" y="352"/>
                    </a:cubicBezTo>
                    <a:cubicBezTo>
                      <a:pt x="461" y="352"/>
                      <a:pt x="462" y="352"/>
                      <a:pt x="462" y="352"/>
                    </a:cubicBezTo>
                    <a:cubicBezTo>
                      <a:pt x="462" y="352"/>
                      <a:pt x="462" y="352"/>
                      <a:pt x="462" y="352"/>
                    </a:cubicBezTo>
                    <a:cubicBezTo>
                      <a:pt x="462" y="351"/>
                      <a:pt x="462" y="351"/>
                      <a:pt x="462" y="351"/>
                    </a:cubicBezTo>
                    <a:cubicBezTo>
                      <a:pt x="463" y="351"/>
                      <a:pt x="463" y="351"/>
                      <a:pt x="463" y="351"/>
                    </a:cubicBezTo>
                    <a:cubicBezTo>
                      <a:pt x="463" y="351"/>
                      <a:pt x="463" y="351"/>
                      <a:pt x="463" y="351"/>
                    </a:cubicBezTo>
                    <a:cubicBezTo>
                      <a:pt x="463" y="351"/>
                      <a:pt x="463" y="351"/>
                      <a:pt x="464" y="351"/>
                    </a:cubicBezTo>
                    <a:cubicBezTo>
                      <a:pt x="464" y="351"/>
                      <a:pt x="464" y="351"/>
                      <a:pt x="464" y="351"/>
                    </a:cubicBezTo>
                    <a:cubicBezTo>
                      <a:pt x="464" y="351"/>
                      <a:pt x="464" y="351"/>
                      <a:pt x="464" y="351"/>
                    </a:cubicBezTo>
                    <a:cubicBezTo>
                      <a:pt x="464" y="351"/>
                      <a:pt x="464" y="351"/>
                      <a:pt x="464" y="351"/>
                    </a:cubicBezTo>
                    <a:cubicBezTo>
                      <a:pt x="464" y="350"/>
                      <a:pt x="465" y="350"/>
                      <a:pt x="465" y="350"/>
                    </a:cubicBezTo>
                    <a:cubicBezTo>
                      <a:pt x="465" y="350"/>
                      <a:pt x="466" y="350"/>
                      <a:pt x="467" y="351"/>
                    </a:cubicBezTo>
                    <a:cubicBezTo>
                      <a:pt x="469" y="351"/>
                      <a:pt x="468" y="350"/>
                      <a:pt x="468" y="349"/>
                    </a:cubicBezTo>
                    <a:cubicBezTo>
                      <a:pt x="468" y="348"/>
                      <a:pt x="469" y="348"/>
                      <a:pt x="469" y="348"/>
                    </a:cubicBezTo>
                    <a:cubicBezTo>
                      <a:pt x="470" y="349"/>
                      <a:pt x="471" y="348"/>
                      <a:pt x="471" y="347"/>
                    </a:cubicBezTo>
                    <a:cubicBezTo>
                      <a:pt x="471" y="346"/>
                      <a:pt x="472" y="349"/>
                      <a:pt x="473" y="350"/>
                    </a:cubicBezTo>
                    <a:cubicBezTo>
                      <a:pt x="473" y="351"/>
                      <a:pt x="474" y="353"/>
                      <a:pt x="475" y="354"/>
                    </a:cubicBezTo>
                    <a:cubicBezTo>
                      <a:pt x="475" y="354"/>
                      <a:pt x="475" y="354"/>
                      <a:pt x="475" y="354"/>
                    </a:cubicBezTo>
                    <a:cubicBezTo>
                      <a:pt x="475" y="354"/>
                      <a:pt x="475" y="354"/>
                      <a:pt x="475" y="354"/>
                    </a:cubicBezTo>
                    <a:cubicBezTo>
                      <a:pt x="475" y="355"/>
                      <a:pt x="475" y="355"/>
                      <a:pt x="476" y="355"/>
                    </a:cubicBezTo>
                    <a:cubicBezTo>
                      <a:pt x="476" y="355"/>
                      <a:pt x="476" y="355"/>
                      <a:pt x="476" y="355"/>
                    </a:cubicBezTo>
                    <a:cubicBezTo>
                      <a:pt x="476" y="356"/>
                      <a:pt x="476" y="356"/>
                      <a:pt x="476" y="356"/>
                    </a:cubicBezTo>
                    <a:cubicBezTo>
                      <a:pt x="476" y="356"/>
                      <a:pt x="476" y="357"/>
                      <a:pt x="476" y="357"/>
                    </a:cubicBezTo>
                    <a:cubicBezTo>
                      <a:pt x="477" y="357"/>
                      <a:pt x="477" y="357"/>
                      <a:pt x="477" y="357"/>
                    </a:cubicBezTo>
                    <a:cubicBezTo>
                      <a:pt x="477" y="358"/>
                      <a:pt x="477" y="358"/>
                      <a:pt x="478" y="358"/>
                    </a:cubicBezTo>
                    <a:cubicBezTo>
                      <a:pt x="480" y="360"/>
                      <a:pt x="482" y="361"/>
                      <a:pt x="484" y="363"/>
                    </a:cubicBezTo>
                    <a:cubicBezTo>
                      <a:pt x="486" y="365"/>
                      <a:pt x="487" y="368"/>
                      <a:pt x="488" y="369"/>
                    </a:cubicBezTo>
                    <a:cubicBezTo>
                      <a:pt x="488" y="370"/>
                      <a:pt x="487" y="374"/>
                      <a:pt x="487" y="375"/>
                    </a:cubicBezTo>
                    <a:cubicBezTo>
                      <a:pt x="486" y="376"/>
                      <a:pt x="488" y="377"/>
                      <a:pt x="490" y="378"/>
                    </a:cubicBezTo>
                    <a:cubicBezTo>
                      <a:pt x="491" y="378"/>
                      <a:pt x="493" y="377"/>
                      <a:pt x="495" y="376"/>
                    </a:cubicBezTo>
                    <a:cubicBezTo>
                      <a:pt x="497" y="375"/>
                      <a:pt x="498" y="372"/>
                      <a:pt x="499" y="373"/>
                    </a:cubicBezTo>
                    <a:cubicBezTo>
                      <a:pt x="499" y="374"/>
                      <a:pt x="499" y="373"/>
                      <a:pt x="500" y="3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4" name="Freeform 17"/>
              <p:cNvSpPr/>
              <p:nvPr/>
            </p:nvSpPr>
            <p:spPr bwMode="auto">
              <a:xfrm>
                <a:off x="5077706" y="4607745"/>
                <a:ext cx="168401" cy="353643"/>
              </a:xfrm>
              <a:custGeom>
                <a:avLst/>
                <a:gdLst>
                  <a:gd name="T0" fmla="*/ 26 w 34"/>
                  <a:gd name="T1" fmla="*/ 0 h 71"/>
                  <a:gd name="T2" fmla="*/ 25 w 34"/>
                  <a:gd name="T3" fmla="*/ 4 h 71"/>
                  <a:gd name="T4" fmla="*/ 24 w 34"/>
                  <a:gd name="T5" fmla="*/ 7 h 71"/>
                  <a:gd name="T6" fmla="*/ 22 w 34"/>
                  <a:gd name="T7" fmla="*/ 9 h 71"/>
                  <a:gd name="T8" fmla="*/ 19 w 34"/>
                  <a:gd name="T9" fmla="*/ 10 h 71"/>
                  <a:gd name="T10" fmla="*/ 20 w 34"/>
                  <a:gd name="T11" fmla="*/ 13 h 71"/>
                  <a:gd name="T12" fmla="*/ 17 w 34"/>
                  <a:gd name="T13" fmla="*/ 15 h 71"/>
                  <a:gd name="T14" fmla="*/ 14 w 34"/>
                  <a:gd name="T15" fmla="*/ 18 h 71"/>
                  <a:gd name="T16" fmla="*/ 12 w 34"/>
                  <a:gd name="T17" fmla="*/ 17 h 71"/>
                  <a:gd name="T18" fmla="*/ 8 w 34"/>
                  <a:gd name="T19" fmla="*/ 19 h 71"/>
                  <a:gd name="T20" fmla="*/ 6 w 34"/>
                  <a:gd name="T21" fmla="*/ 20 h 71"/>
                  <a:gd name="T22" fmla="*/ 3 w 34"/>
                  <a:gd name="T23" fmla="*/ 26 h 71"/>
                  <a:gd name="T24" fmla="*/ 7 w 34"/>
                  <a:gd name="T25" fmla="*/ 39 h 71"/>
                  <a:gd name="T26" fmla="*/ 3 w 34"/>
                  <a:gd name="T27" fmla="*/ 45 h 71"/>
                  <a:gd name="T28" fmla="*/ 0 w 34"/>
                  <a:gd name="T29" fmla="*/ 51 h 71"/>
                  <a:gd name="T30" fmla="*/ 2 w 34"/>
                  <a:gd name="T31" fmla="*/ 54 h 71"/>
                  <a:gd name="T32" fmla="*/ 2 w 34"/>
                  <a:gd name="T33" fmla="*/ 56 h 71"/>
                  <a:gd name="T34" fmla="*/ 3 w 34"/>
                  <a:gd name="T35" fmla="*/ 65 h 71"/>
                  <a:gd name="T36" fmla="*/ 7 w 34"/>
                  <a:gd name="T37" fmla="*/ 68 h 71"/>
                  <a:gd name="T38" fmla="*/ 10 w 34"/>
                  <a:gd name="T39" fmla="*/ 71 h 71"/>
                  <a:gd name="T40" fmla="*/ 17 w 34"/>
                  <a:gd name="T41" fmla="*/ 67 h 71"/>
                  <a:gd name="T42" fmla="*/ 20 w 34"/>
                  <a:gd name="T43" fmla="*/ 65 h 71"/>
                  <a:gd name="T44" fmla="*/ 23 w 34"/>
                  <a:gd name="T45" fmla="*/ 53 h 71"/>
                  <a:gd name="T46" fmla="*/ 27 w 34"/>
                  <a:gd name="T47" fmla="*/ 34 h 71"/>
                  <a:gd name="T48" fmla="*/ 30 w 34"/>
                  <a:gd name="T49" fmla="*/ 22 h 71"/>
                  <a:gd name="T50" fmla="*/ 31 w 34"/>
                  <a:gd name="T51" fmla="*/ 17 h 71"/>
                  <a:gd name="T52" fmla="*/ 33 w 34"/>
                  <a:gd name="T53" fmla="*/ 18 h 71"/>
                  <a:gd name="T54" fmla="*/ 31 w 34"/>
                  <a:gd name="T55" fmla="*/ 5 h 71"/>
                  <a:gd name="T56" fmla="*/ 26 w 34"/>
                  <a:gd name="T5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71">
                    <a:moveTo>
                      <a:pt x="26" y="0"/>
                    </a:moveTo>
                    <a:cubicBezTo>
                      <a:pt x="24" y="0"/>
                      <a:pt x="25" y="3"/>
                      <a:pt x="25" y="4"/>
                    </a:cubicBezTo>
                    <a:cubicBezTo>
                      <a:pt x="25" y="4"/>
                      <a:pt x="24" y="6"/>
                      <a:pt x="24" y="7"/>
                    </a:cubicBezTo>
                    <a:cubicBezTo>
                      <a:pt x="23" y="7"/>
                      <a:pt x="22" y="8"/>
                      <a:pt x="22" y="9"/>
                    </a:cubicBezTo>
                    <a:cubicBezTo>
                      <a:pt x="22" y="10"/>
                      <a:pt x="21" y="9"/>
                      <a:pt x="19" y="10"/>
                    </a:cubicBezTo>
                    <a:cubicBezTo>
                      <a:pt x="18" y="12"/>
                      <a:pt x="19" y="12"/>
                      <a:pt x="20" y="13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6" y="16"/>
                      <a:pt x="16" y="16"/>
                      <a:pt x="14" y="18"/>
                    </a:cubicBezTo>
                    <a:cubicBezTo>
                      <a:pt x="13" y="19"/>
                      <a:pt x="13" y="18"/>
                      <a:pt x="12" y="17"/>
                    </a:cubicBezTo>
                    <a:cubicBezTo>
                      <a:pt x="10" y="17"/>
                      <a:pt x="10" y="18"/>
                      <a:pt x="8" y="19"/>
                    </a:cubicBezTo>
                    <a:cubicBezTo>
                      <a:pt x="7" y="20"/>
                      <a:pt x="6" y="19"/>
                      <a:pt x="6" y="20"/>
                    </a:cubicBezTo>
                    <a:cubicBezTo>
                      <a:pt x="7" y="21"/>
                      <a:pt x="4" y="24"/>
                      <a:pt x="3" y="26"/>
                    </a:cubicBezTo>
                    <a:cubicBezTo>
                      <a:pt x="3" y="28"/>
                      <a:pt x="6" y="37"/>
                      <a:pt x="7" y="39"/>
                    </a:cubicBezTo>
                    <a:cubicBezTo>
                      <a:pt x="7" y="41"/>
                      <a:pt x="5" y="42"/>
                      <a:pt x="3" y="45"/>
                    </a:cubicBezTo>
                    <a:cubicBezTo>
                      <a:pt x="1" y="47"/>
                      <a:pt x="0" y="50"/>
                      <a:pt x="0" y="51"/>
                    </a:cubicBezTo>
                    <a:cubicBezTo>
                      <a:pt x="0" y="53"/>
                      <a:pt x="0" y="53"/>
                      <a:pt x="2" y="54"/>
                    </a:cubicBezTo>
                    <a:cubicBezTo>
                      <a:pt x="3" y="56"/>
                      <a:pt x="1" y="55"/>
                      <a:pt x="2" y="56"/>
                    </a:cubicBezTo>
                    <a:cubicBezTo>
                      <a:pt x="3" y="57"/>
                      <a:pt x="3" y="62"/>
                      <a:pt x="3" y="65"/>
                    </a:cubicBezTo>
                    <a:cubicBezTo>
                      <a:pt x="4" y="67"/>
                      <a:pt x="5" y="68"/>
                      <a:pt x="7" y="68"/>
                    </a:cubicBezTo>
                    <a:cubicBezTo>
                      <a:pt x="8" y="68"/>
                      <a:pt x="8" y="70"/>
                      <a:pt x="10" y="71"/>
                    </a:cubicBezTo>
                    <a:cubicBezTo>
                      <a:pt x="11" y="71"/>
                      <a:pt x="16" y="68"/>
                      <a:pt x="17" y="67"/>
                    </a:cubicBezTo>
                    <a:cubicBezTo>
                      <a:pt x="18" y="67"/>
                      <a:pt x="19" y="66"/>
                      <a:pt x="20" y="65"/>
                    </a:cubicBezTo>
                    <a:cubicBezTo>
                      <a:pt x="21" y="64"/>
                      <a:pt x="22" y="56"/>
                      <a:pt x="23" y="53"/>
                    </a:cubicBezTo>
                    <a:cubicBezTo>
                      <a:pt x="25" y="49"/>
                      <a:pt x="27" y="37"/>
                      <a:pt x="27" y="34"/>
                    </a:cubicBezTo>
                    <a:cubicBezTo>
                      <a:pt x="28" y="31"/>
                      <a:pt x="30" y="23"/>
                      <a:pt x="30" y="22"/>
                    </a:cubicBezTo>
                    <a:cubicBezTo>
                      <a:pt x="31" y="21"/>
                      <a:pt x="30" y="18"/>
                      <a:pt x="31" y="17"/>
                    </a:cubicBezTo>
                    <a:cubicBezTo>
                      <a:pt x="31" y="16"/>
                      <a:pt x="31" y="18"/>
                      <a:pt x="33" y="18"/>
                    </a:cubicBezTo>
                    <a:cubicBezTo>
                      <a:pt x="34" y="18"/>
                      <a:pt x="32" y="7"/>
                      <a:pt x="31" y="5"/>
                    </a:cubicBezTo>
                    <a:cubicBezTo>
                      <a:pt x="31" y="4"/>
                      <a:pt x="27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5" name="Freeform 18"/>
              <p:cNvSpPr/>
              <p:nvPr/>
            </p:nvSpPr>
            <p:spPr bwMode="auto">
              <a:xfrm>
                <a:off x="5854457" y="4113065"/>
                <a:ext cx="54731" cy="86307"/>
              </a:xfrm>
              <a:custGeom>
                <a:avLst/>
                <a:gdLst>
                  <a:gd name="T0" fmla="*/ 5 w 11"/>
                  <a:gd name="T1" fmla="*/ 1 h 17"/>
                  <a:gd name="T2" fmla="*/ 2 w 11"/>
                  <a:gd name="T3" fmla="*/ 2 h 17"/>
                  <a:gd name="T4" fmla="*/ 1 w 11"/>
                  <a:gd name="T5" fmla="*/ 4 h 17"/>
                  <a:gd name="T6" fmla="*/ 1 w 11"/>
                  <a:gd name="T7" fmla="*/ 7 h 17"/>
                  <a:gd name="T8" fmla="*/ 5 w 11"/>
                  <a:gd name="T9" fmla="*/ 16 h 17"/>
                  <a:gd name="T10" fmla="*/ 9 w 11"/>
                  <a:gd name="T11" fmla="*/ 14 h 17"/>
                  <a:gd name="T12" fmla="*/ 10 w 11"/>
                  <a:gd name="T13" fmla="*/ 9 h 17"/>
                  <a:gd name="T14" fmla="*/ 5 w 11"/>
                  <a:gd name="T1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7">
                    <a:moveTo>
                      <a:pt x="5" y="1"/>
                    </a:moveTo>
                    <a:cubicBezTo>
                      <a:pt x="2" y="0"/>
                      <a:pt x="4" y="1"/>
                      <a:pt x="2" y="2"/>
                    </a:cubicBezTo>
                    <a:cubicBezTo>
                      <a:pt x="1" y="3"/>
                      <a:pt x="0" y="2"/>
                      <a:pt x="1" y="4"/>
                    </a:cubicBezTo>
                    <a:cubicBezTo>
                      <a:pt x="2" y="5"/>
                      <a:pt x="2" y="4"/>
                      <a:pt x="1" y="7"/>
                    </a:cubicBezTo>
                    <a:cubicBezTo>
                      <a:pt x="0" y="9"/>
                      <a:pt x="2" y="17"/>
                      <a:pt x="5" y="16"/>
                    </a:cubicBezTo>
                    <a:cubicBezTo>
                      <a:pt x="7" y="16"/>
                      <a:pt x="8" y="14"/>
                      <a:pt x="9" y="14"/>
                    </a:cubicBezTo>
                    <a:cubicBezTo>
                      <a:pt x="10" y="14"/>
                      <a:pt x="11" y="11"/>
                      <a:pt x="10" y="9"/>
                    </a:cubicBezTo>
                    <a:cubicBezTo>
                      <a:pt x="10" y="7"/>
                      <a:pt x="7" y="3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6" name="Freeform 19"/>
              <p:cNvSpPr/>
              <p:nvPr/>
            </p:nvSpPr>
            <p:spPr bwMode="auto">
              <a:xfrm>
                <a:off x="6203890" y="4188846"/>
                <a:ext cx="277863" cy="284177"/>
              </a:xfrm>
              <a:custGeom>
                <a:avLst/>
                <a:gdLst>
                  <a:gd name="T0" fmla="*/ 54 w 56"/>
                  <a:gd name="T1" fmla="*/ 55 h 57"/>
                  <a:gd name="T2" fmla="*/ 56 w 56"/>
                  <a:gd name="T3" fmla="*/ 52 h 57"/>
                  <a:gd name="T4" fmla="*/ 54 w 56"/>
                  <a:gd name="T5" fmla="*/ 46 h 57"/>
                  <a:gd name="T6" fmla="*/ 54 w 56"/>
                  <a:gd name="T7" fmla="*/ 45 h 57"/>
                  <a:gd name="T8" fmla="*/ 54 w 56"/>
                  <a:gd name="T9" fmla="*/ 42 h 57"/>
                  <a:gd name="T10" fmla="*/ 54 w 56"/>
                  <a:gd name="T11" fmla="*/ 39 h 57"/>
                  <a:gd name="T12" fmla="*/ 49 w 56"/>
                  <a:gd name="T13" fmla="*/ 38 h 57"/>
                  <a:gd name="T14" fmla="*/ 46 w 56"/>
                  <a:gd name="T15" fmla="*/ 34 h 57"/>
                  <a:gd name="T16" fmla="*/ 43 w 56"/>
                  <a:gd name="T17" fmla="*/ 30 h 57"/>
                  <a:gd name="T18" fmla="*/ 43 w 56"/>
                  <a:gd name="T19" fmla="*/ 28 h 57"/>
                  <a:gd name="T20" fmla="*/ 39 w 56"/>
                  <a:gd name="T21" fmla="*/ 25 h 57"/>
                  <a:gd name="T22" fmla="*/ 39 w 56"/>
                  <a:gd name="T23" fmla="*/ 23 h 57"/>
                  <a:gd name="T24" fmla="*/ 36 w 56"/>
                  <a:gd name="T25" fmla="*/ 22 h 57"/>
                  <a:gd name="T26" fmla="*/ 35 w 56"/>
                  <a:gd name="T27" fmla="*/ 20 h 57"/>
                  <a:gd name="T28" fmla="*/ 33 w 56"/>
                  <a:gd name="T29" fmla="*/ 20 h 57"/>
                  <a:gd name="T30" fmla="*/ 31 w 56"/>
                  <a:gd name="T31" fmla="*/ 18 h 57"/>
                  <a:gd name="T32" fmla="*/ 26 w 56"/>
                  <a:gd name="T33" fmla="*/ 18 h 57"/>
                  <a:gd name="T34" fmla="*/ 23 w 56"/>
                  <a:gd name="T35" fmla="*/ 14 h 57"/>
                  <a:gd name="T36" fmla="*/ 21 w 56"/>
                  <a:gd name="T37" fmla="*/ 13 h 57"/>
                  <a:gd name="T38" fmla="*/ 14 w 56"/>
                  <a:gd name="T39" fmla="*/ 8 h 57"/>
                  <a:gd name="T40" fmla="*/ 10 w 56"/>
                  <a:gd name="T41" fmla="*/ 4 h 57"/>
                  <a:gd name="T42" fmla="*/ 5 w 56"/>
                  <a:gd name="T43" fmla="*/ 3 h 57"/>
                  <a:gd name="T44" fmla="*/ 1 w 56"/>
                  <a:gd name="T45" fmla="*/ 1 h 57"/>
                  <a:gd name="T46" fmla="*/ 3 w 56"/>
                  <a:gd name="T47" fmla="*/ 7 h 57"/>
                  <a:gd name="T48" fmla="*/ 7 w 56"/>
                  <a:gd name="T49" fmla="*/ 10 h 57"/>
                  <a:gd name="T50" fmla="*/ 8 w 56"/>
                  <a:gd name="T51" fmla="*/ 12 h 57"/>
                  <a:gd name="T52" fmla="*/ 13 w 56"/>
                  <a:gd name="T53" fmla="*/ 16 h 57"/>
                  <a:gd name="T54" fmla="*/ 15 w 56"/>
                  <a:gd name="T55" fmla="*/ 18 h 57"/>
                  <a:gd name="T56" fmla="*/ 19 w 56"/>
                  <a:gd name="T57" fmla="*/ 20 h 57"/>
                  <a:gd name="T58" fmla="*/ 22 w 56"/>
                  <a:gd name="T59" fmla="*/ 26 h 57"/>
                  <a:gd name="T60" fmla="*/ 25 w 56"/>
                  <a:gd name="T61" fmla="*/ 29 h 57"/>
                  <a:gd name="T62" fmla="*/ 28 w 56"/>
                  <a:gd name="T63" fmla="*/ 32 h 57"/>
                  <a:gd name="T64" fmla="*/ 32 w 56"/>
                  <a:gd name="T65" fmla="*/ 39 h 57"/>
                  <a:gd name="T66" fmla="*/ 40 w 56"/>
                  <a:gd name="T67" fmla="*/ 46 h 57"/>
                  <a:gd name="T68" fmla="*/ 47 w 56"/>
                  <a:gd name="T69" fmla="*/ 52 h 57"/>
                  <a:gd name="T70" fmla="*/ 52 w 56"/>
                  <a:gd name="T71" fmla="*/ 56 h 57"/>
                  <a:gd name="T72" fmla="*/ 51 w 56"/>
                  <a:gd name="T73" fmla="*/ 53 h 57"/>
                  <a:gd name="T74" fmla="*/ 54 w 56"/>
                  <a:gd name="T75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7">
                    <a:moveTo>
                      <a:pt x="54" y="55"/>
                    </a:moveTo>
                    <a:cubicBezTo>
                      <a:pt x="55" y="55"/>
                      <a:pt x="56" y="54"/>
                      <a:pt x="56" y="52"/>
                    </a:cubicBezTo>
                    <a:cubicBezTo>
                      <a:pt x="55" y="51"/>
                      <a:pt x="55" y="47"/>
                      <a:pt x="54" y="46"/>
                    </a:cubicBezTo>
                    <a:cubicBezTo>
                      <a:pt x="53" y="45"/>
                      <a:pt x="52" y="45"/>
                      <a:pt x="54" y="45"/>
                    </a:cubicBezTo>
                    <a:cubicBezTo>
                      <a:pt x="55" y="44"/>
                      <a:pt x="54" y="43"/>
                      <a:pt x="54" y="42"/>
                    </a:cubicBezTo>
                    <a:cubicBezTo>
                      <a:pt x="54" y="41"/>
                      <a:pt x="55" y="40"/>
                      <a:pt x="54" y="39"/>
                    </a:cubicBezTo>
                    <a:cubicBezTo>
                      <a:pt x="52" y="39"/>
                      <a:pt x="49" y="39"/>
                      <a:pt x="49" y="38"/>
                    </a:cubicBezTo>
                    <a:cubicBezTo>
                      <a:pt x="49" y="38"/>
                      <a:pt x="47" y="35"/>
                      <a:pt x="46" y="34"/>
                    </a:cubicBezTo>
                    <a:cubicBezTo>
                      <a:pt x="44" y="32"/>
                      <a:pt x="42" y="31"/>
                      <a:pt x="43" y="30"/>
                    </a:cubicBezTo>
                    <a:cubicBezTo>
                      <a:pt x="43" y="30"/>
                      <a:pt x="43" y="29"/>
                      <a:pt x="43" y="28"/>
                    </a:cubicBezTo>
                    <a:cubicBezTo>
                      <a:pt x="43" y="28"/>
                      <a:pt x="40" y="26"/>
                      <a:pt x="39" y="25"/>
                    </a:cubicBezTo>
                    <a:cubicBezTo>
                      <a:pt x="39" y="24"/>
                      <a:pt x="40" y="23"/>
                      <a:pt x="39" y="23"/>
                    </a:cubicBezTo>
                    <a:cubicBezTo>
                      <a:pt x="38" y="23"/>
                      <a:pt x="38" y="23"/>
                      <a:pt x="36" y="22"/>
                    </a:cubicBezTo>
                    <a:cubicBezTo>
                      <a:pt x="35" y="21"/>
                      <a:pt x="36" y="20"/>
                      <a:pt x="35" y="20"/>
                    </a:cubicBezTo>
                    <a:cubicBezTo>
                      <a:pt x="34" y="20"/>
                      <a:pt x="34" y="20"/>
                      <a:pt x="33" y="20"/>
                    </a:cubicBezTo>
                    <a:cubicBezTo>
                      <a:pt x="32" y="19"/>
                      <a:pt x="32" y="18"/>
                      <a:pt x="31" y="18"/>
                    </a:cubicBezTo>
                    <a:cubicBezTo>
                      <a:pt x="31" y="18"/>
                      <a:pt x="27" y="18"/>
                      <a:pt x="26" y="18"/>
                    </a:cubicBezTo>
                    <a:cubicBezTo>
                      <a:pt x="25" y="16"/>
                      <a:pt x="24" y="15"/>
                      <a:pt x="23" y="14"/>
                    </a:cubicBezTo>
                    <a:cubicBezTo>
                      <a:pt x="23" y="14"/>
                      <a:pt x="22" y="14"/>
                      <a:pt x="21" y="13"/>
                    </a:cubicBezTo>
                    <a:cubicBezTo>
                      <a:pt x="20" y="12"/>
                      <a:pt x="16" y="10"/>
                      <a:pt x="14" y="8"/>
                    </a:cubicBezTo>
                    <a:cubicBezTo>
                      <a:pt x="13" y="6"/>
                      <a:pt x="11" y="4"/>
                      <a:pt x="10" y="4"/>
                    </a:cubicBezTo>
                    <a:cubicBezTo>
                      <a:pt x="9" y="4"/>
                      <a:pt x="6" y="4"/>
                      <a:pt x="5" y="3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2" y="6"/>
                      <a:pt x="3" y="7"/>
                    </a:cubicBezTo>
                    <a:cubicBezTo>
                      <a:pt x="4" y="9"/>
                      <a:pt x="7" y="10"/>
                      <a:pt x="7" y="10"/>
                    </a:cubicBezTo>
                    <a:cubicBezTo>
                      <a:pt x="7" y="11"/>
                      <a:pt x="6" y="11"/>
                      <a:pt x="8" y="12"/>
                    </a:cubicBezTo>
                    <a:cubicBezTo>
                      <a:pt x="11" y="14"/>
                      <a:pt x="12" y="15"/>
                      <a:pt x="13" y="16"/>
                    </a:cubicBezTo>
                    <a:cubicBezTo>
                      <a:pt x="14" y="17"/>
                      <a:pt x="13" y="18"/>
                      <a:pt x="15" y="18"/>
                    </a:cubicBezTo>
                    <a:cubicBezTo>
                      <a:pt x="17" y="18"/>
                      <a:pt x="18" y="19"/>
                      <a:pt x="19" y="20"/>
                    </a:cubicBezTo>
                    <a:cubicBezTo>
                      <a:pt x="19" y="21"/>
                      <a:pt x="19" y="25"/>
                      <a:pt x="22" y="26"/>
                    </a:cubicBezTo>
                    <a:cubicBezTo>
                      <a:pt x="24" y="28"/>
                      <a:pt x="24" y="28"/>
                      <a:pt x="25" y="29"/>
                    </a:cubicBezTo>
                    <a:cubicBezTo>
                      <a:pt x="26" y="31"/>
                      <a:pt x="26" y="31"/>
                      <a:pt x="28" y="32"/>
                    </a:cubicBezTo>
                    <a:cubicBezTo>
                      <a:pt x="30" y="33"/>
                      <a:pt x="30" y="37"/>
                      <a:pt x="32" y="39"/>
                    </a:cubicBezTo>
                    <a:cubicBezTo>
                      <a:pt x="34" y="42"/>
                      <a:pt x="39" y="46"/>
                      <a:pt x="40" y="46"/>
                    </a:cubicBezTo>
                    <a:cubicBezTo>
                      <a:pt x="42" y="47"/>
                      <a:pt x="46" y="51"/>
                      <a:pt x="47" y="52"/>
                    </a:cubicBezTo>
                    <a:cubicBezTo>
                      <a:pt x="47" y="52"/>
                      <a:pt x="53" y="57"/>
                      <a:pt x="52" y="56"/>
                    </a:cubicBezTo>
                    <a:cubicBezTo>
                      <a:pt x="51" y="55"/>
                      <a:pt x="50" y="53"/>
                      <a:pt x="51" y="53"/>
                    </a:cubicBezTo>
                    <a:cubicBezTo>
                      <a:pt x="51" y="54"/>
                      <a:pt x="53" y="55"/>
                      <a:pt x="54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7" name="Freeform 20"/>
              <p:cNvSpPr/>
              <p:nvPr/>
            </p:nvSpPr>
            <p:spPr bwMode="auto">
              <a:xfrm>
                <a:off x="6471227" y="4458288"/>
                <a:ext cx="218923" cy="69467"/>
              </a:xfrm>
              <a:custGeom>
                <a:avLst/>
                <a:gdLst>
                  <a:gd name="T0" fmla="*/ 40 w 44"/>
                  <a:gd name="T1" fmla="*/ 8 h 14"/>
                  <a:gd name="T2" fmla="*/ 39 w 44"/>
                  <a:gd name="T3" fmla="*/ 7 h 14"/>
                  <a:gd name="T4" fmla="*/ 39 w 44"/>
                  <a:gd name="T5" fmla="*/ 6 h 14"/>
                  <a:gd name="T6" fmla="*/ 39 w 44"/>
                  <a:gd name="T7" fmla="*/ 5 h 14"/>
                  <a:gd name="T8" fmla="*/ 30 w 44"/>
                  <a:gd name="T9" fmla="*/ 4 h 14"/>
                  <a:gd name="T10" fmla="*/ 25 w 44"/>
                  <a:gd name="T11" fmla="*/ 3 h 14"/>
                  <a:gd name="T12" fmla="*/ 21 w 44"/>
                  <a:gd name="T13" fmla="*/ 4 h 14"/>
                  <a:gd name="T14" fmla="*/ 16 w 44"/>
                  <a:gd name="T15" fmla="*/ 4 h 14"/>
                  <a:gd name="T16" fmla="*/ 10 w 44"/>
                  <a:gd name="T17" fmla="*/ 1 h 14"/>
                  <a:gd name="T18" fmla="*/ 7 w 44"/>
                  <a:gd name="T19" fmla="*/ 1 h 14"/>
                  <a:gd name="T20" fmla="*/ 3 w 44"/>
                  <a:gd name="T21" fmla="*/ 2 h 14"/>
                  <a:gd name="T22" fmla="*/ 1 w 44"/>
                  <a:gd name="T23" fmla="*/ 4 h 14"/>
                  <a:gd name="T24" fmla="*/ 6 w 44"/>
                  <a:gd name="T25" fmla="*/ 6 h 14"/>
                  <a:gd name="T26" fmla="*/ 5 w 44"/>
                  <a:gd name="T27" fmla="*/ 7 h 14"/>
                  <a:gd name="T28" fmla="*/ 11 w 44"/>
                  <a:gd name="T29" fmla="*/ 8 h 14"/>
                  <a:gd name="T30" fmla="*/ 20 w 44"/>
                  <a:gd name="T31" fmla="*/ 9 h 14"/>
                  <a:gd name="T32" fmla="*/ 26 w 44"/>
                  <a:gd name="T33" fmla="*/ 11 h 14"/>
                  <a:gd name="T34" fmla="*/ 37 w 44"/>
                  <a:gd name="T35" fmla="*/ 12 h 14"/>
                  <a:gd name="T36" fmla="*/ 43 w 44"/>
                  <a:gd name="T37" fmla="*/ 14 h 14"/>
                  <a:gd name="T38" fmla="*/ 43 w 44"/>
                  <a:gd name="T39" fmla="*/ 9 h 14"/>
                  <a:gd name="T40" fmla="*/ 40 w 44"/>
                  <a:gd name="T4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14">
                    <a:moveTo>
                      <a:pt x="40" y="8"/>
                    </a:moveTo>
                    <a:cubicBezTo>
                      <a:pt x="40" y="8"/>
                      <a:pt x="39" y="7"/>
                      <a:pt x="39" y="7"/>
                    </a:cubicBezTo>
                    <a:cubicBezTo>
                      <a:pt x="38" y="6"/>
                      <a:pt x="38" y="6"/>
                      <a:pt x="39" y="6"/>
                    </a:cubicBezTo>
                    <a:cubicBezTo>
                      <a:pt x="39" y="6"/>
                      <a:pt x="40" y="5"/>
                      <a:pt x="39" y="5"/>
                    </a:cubicBezTo>
                    <a:cubicBezTo>
                      <a:pt x="37" y="4"/>
                      <a:pt x="32" y="5"/>
                      <a:pt x="30" y="4"/>
                    </a:cubicBezTo>
                    <a:cubicBezTo>
                      <a:pt x="28" y="3"/>
                      <a:pt x="27" y="3"/>
                      <a:pt x="25" y="3"/>
                    </a:cubicBezTo>
                    <a:cubicBezTo>
                      <a:pt x="23" y="3"/>
                      <a:pt x="23" y="4"/>
                      <a:pt x="21" y="4"/>
                    </a:cubicBezTo>
                    <a:cubicBezTo>
                      <a:pt x="19" y="4"/>
                      <a:pt x="17" y="4"/>
                      <a:pt x="16" y="4"/>
                    </a:cubicBezTo>
                    <a:cubicBezTo>
                      <a:pt x="15" y="4"/>
                      <a:pt x="12" y="1"/>
                      <a:pt x="10" y="1"/>
                    </a:cubicBezTo>
                    <a:cubicBezTo>
                      <a:pt x="9" y="0"/>
                      <a:pt x="9" y="1"/>
                      <a:pt x="7" y="1"/>
                    </a:cubicBezTo>
                    <a:cubicBezTo>
                      <a:pt x="6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0" y="5"/>
                      <a:pt x="4" y="5"/>
                      <a:pt x="6" y="6"/>
                    </a:cubicBezTo>
                    <a:cubicBezTo>
                      <a:pt x="7" y="6"/>
                      <a:pt x="6" y="6"/>
                      <a:pt x="5" y="7"/>
                    </a:cubicBezTo>
                    <a:cubicBezTo>
                      <a:pt x="4" y="8"/>
                      <a:pt x="10" y="8"/>
                      <a:pt x="11" y="8"/>
                    </a:cubicBezTo>
                    <a:cubicBezTo>
                      <a:pt x="13" y="8"/>
                      <a:pt x="18" y="8"/>
                      <a:pt x="20" y="9"/>
                    </a:cubicBezTo>
                    <a:cubicBezTo>
                      <a:pt x="23" y="10"/>
                      <a:pt x="23" y="10"/>
                      <a:pt x="26" y="11"/>
                    </a:cubicBezTo>
                    <a:cubicBezTo>
                      <a:pt x="30" y="13"/>
                      <a:pt x="34" y="12"/>
                      <a:pt x="37" y="12"/>
                    </a:cubicBezTo>
                    <a:cubicBezTo>
                      <a:pt x="40" y="12"/>
                      <a:pt x="39" y="12"/>
                      <a:pt x="43" y="14"/>
                    </a:cubicBezTo>
                    <a:cubicBezTo>
                      <a:pt x="44" y="14"/>
                      <a:pt x="43" y="10"/>
                      <a:pt x="43" y="9"/>
                    </a:cubicBezTo>
                    <a:cubicBezTo>
                      <a:pt x="43" y="8"/>
                      <a:pt x="41" y="8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8" name="Freeform 21"/>
              <p:cNvSpPr/>
              <p:nvPr/>
            </p:nvSpPr>
            <p:spPr bwMode="auto">
              <a:xfrm>
                <a:off x="6690149" y="4508809"/>
                <a:ext cx="21051" cy="8420"/>
              </a:xfrm>
              <a:custGeom>
                <a:avLst/>
                <a:gdLst>
                  <a:gd name="T0" fmla="*/ 1 w 4"/>
                  <a:gd name="T1" fmla="*/ 1 h 2"/>
                  <a:gd name="T2" fmla="*/ 3 w 4"/>
                  <a:gd name="T3" fmla="*/ 2 h 2"/>
                  <a:gd name="T4" fmla="*/ 4 w 4"/>
                  <a:gd name="T5" fmla="*/ 1 h 2"/>
                  <a:gd name="T6" fmla="*/ 1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1"/>
                    </a:moveTo>
                    <a:cubicBezTo>
                      <a:pt x="0" y="1"/>
                      <a:pt x="1" y="2"/>
                      <a:pt x="3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9" name="Freeform 22"/>
              <p:cNvSpPr/>
              <p:nvPr/>
            </p:nvSpPr>
            <p:spPr bwMode="auto">
              <a:xfrm>
                <a:off x="6721725" y="4517228"/>
                <a:ext cx="18945" cy="10525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0" y="2"/>
                      <a:pt x="2" y="2"/>
                    </a:cubicBezTo>
                    <a:cubicBezTo>
                      <a:pt x="3" y="2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0" name="Freeform 23"/>
              <p:cNvSpPr/>
              <p:nvPr/>
            </p:nvSpPr>
            <p:spPr bwMode="auto">
              <a:xfrm>
                <a:off x="6744879" y="4517228"/>
                <a:ext cx="25260" cy="10525"/>
              </a:xfrm>
              <a:custGeom>
                <a:avLst/>
                <a:gdLst>
                  <a:gd name="T0" fmla="*/ 4 w 5"/>
                  <a:gd name="T1" fmla="*/ 2 h 2"/>
                  <a:gd name="T2" fmla="*/ 3 w 5"/>
                  <a:gd name="T3" fmla="*/ 0 h 2"/>
                  <a:gd name="T4" fmla="*/ 0 w 5"/>
                  <a:gd name="T5" fmla="*/ 1 h 2"/>
                  <a:gd name="T6" fmla="*/ 4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4" y="1"/>
                      <a:pt x="3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3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1" name="Freeform 24"/>
              <p:cNvSpPr/>
              <p:nvPr/>
            </p:nvSpPr>
            <p:spPr bwMode="auto">
              <a:xfrm>
                <a:off x="6755405" y="4513019"/>
                <a:ext cx="39995" cy="14735"/>
              </a:xfrm>
              <a:custGeom>
                <a:avLst/>
                <a:gdLst>
                  <a:gd name="T0" fmla="*/ 8 w 8"/>
                  <a:gd name="T1" fmla="*/ 1 h 3"/>
                  <a:gd name="T2" fmla="*/ 3 w 8"/>
                  <a:gd name="T3" fmla="*/ 0 h 3"/>
                  <a:gd name="T4" fmla="*/ 6 w 8"/>
                  <a:gd name="T5" fmla="*/ 3 h 3"/>
                  <a:gd name="T6" fmla="*/ 8 w 8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cubicBezTo>
                      <a:pt x="8" y="1"/>
                      <a:pt x="6" y="0"/>
                      <a:pt x="3" y="0"/>
                    </a:cubicBezTo>
                    <a:cubicBezTo>
                      <a:pt x="0" y="0"/>
                      <a:pt x="5" y="3"/>
                      <a:pt x="6" y="3"/>
                    </a:cubicBezTo>
                    <a:cubicBezTo>
                      <a:pt x="7" y="3"/>
                      <a:pt x="8" y="2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2" name="Freeform 25"/>
              <p:cNvSpPr/>
              <p:nvPr/>
            </p:nvSpPr>
            <p:spPr bwMode="auto">
              <a:xfrm>
                <a:off x="6795400" y="4531965"/>
                <a:ext cx="54731" cy="35785"/>
              </a:xfrm>
              <a:custGeom>
                <a:avLst/>
                <a:gdLst>
                  <a:gd name="T0" fmla="*/ 4 w 11"/>
                  <a:gd name="T1" fmla="*/ 1 h 7"/>
                  <a:gd name="T2" fmla="*/ 3 w 11"/>
                  <a:gd name="T3" fmla="*/ 2 h 7"/>
                  <a:gd name="T4" fmla="*/ 9 w 11"/>
                  <a:gd name="T5" fmla="*/ 6 h 7"/>
                  <a:gd name="T6" fmla="*/ 10 w 11"/>
                  <a:gd name="T7" fmla="*/ 5 h 7"/>
                  <a:gd name="T8" fmla="*/ 4 w 1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4" y="1"/>
                    </a:moveTo>
                    <a:cubicBezTo>
                      <a:pt x="2" y="0"/>
                      <a:pt x="0" y="1"/>
                      <a:pt x="3" y="2"/>
                    </a:cubicBezTo>
                    <a:cubicBezTo>
                      <a:pt x="5" y="3"/>
                      <a:pt x="6" y="5"/>
                      <a:pt x="9" y="6"/>
                    </a:cubicBezTo>
                    <a:cubicBezTo>
                      <a:pt x="11" y="7"/>
                      <a:pt x="10" y="5"/>
                      <a:pt x="10" y="5"/>
                    </a:cubicBezTo>
                    <a:cubicBezTo>
                      <a:pt x="10" y="4"/>
                      <a:pt x="6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3" name="Freeform 26"/>
              <p:cNvSpPr/>
              <p:nvPr/>
            </p:nvSpPr>
            <p:spPr bwMode="auto">
              <a:xfrm>
                <a:off x="6810137" y="4513019"/>
                <a:ext cx="79991" cy="14735"/>
              </a:xfrm>
              <a:custGeom>
                <a:avLst/>
                <a:gdLst>
                  <a:gd name="T0" fmla="*/ 12 w 16"/>
                  <a:gd name="T1" fmla="*/ 3 h 3"/>
                  <a:gd name="T2" fmla="*/ 15 w 16"/>
                  <a:gd name="T3" fmla="*/ 1 h 3"/>
                  <a:gd name="T4" fmla="*/ 11 w 16"/>
                  <a:gd name="T5" fmla="*/ 1 h 3"/>
                  <a:gd name="T6" fmla="*/ 4 w 16"/>
                  <a:gd name="T7" fmla="*/ 1 h 3"/>
                  <a:gd name="T8" fmla="*/ 1 w 16"/>
                  <a:gd name="T9" fmla="*/ 2 h 3"/>
                  <a:gd name="T10" fmla="*/ 7 w 16"/>
                  <a:gd name="T11" fmla="*/ 3 h 3"/>
                  <a:gd name="T12" fmla="*/ 12 w 1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">
                    <a:moveTo>
                      <a:pt x="12" y="3"/>
                    </a:moveTo>
                    <a:cubicBezTo>
                      <a:pt x="13" y="3"/>
                      <a:pt x="14" y="2"/>
                      <a:pt x="15" y="1"/>
                    </a:cubicBezTo>
                    <a:cubicBezTo>
                      <a:pt x="16" y="0"/>
                      <a:pt x="13" y="1"/>
                      <a:pt x="11" y="1"/>
                    </a:cubicBezTo>
                    <a:cubicBezTo>
                      <a:pt x="9" y="2"/>
                      <a:pt x="7" y="1"/>
                      <a:pt x="4" y="1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0" y="3"/>
                      <a:pt x="5" y="3"/>
                      <a:pt x="7" y="3"/>
                    </a:cubicBezTo>
                    <a:cubicBezTo>
                      <a:pt x="8" y="3"/>
                      <a:pt x="11" y="3"/>
                      <a:pt x="1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4" name="Freeform 27"/>
              <p:cNvSpPr/>
              <p:nvPr/>
            </p:nvSpPr>
            <p:spPr bwMode="auto">
              <a:xfrm>
                <a:off x="6904862" y="4517229"/>
                <a:ext cx="75781" cy="35785"/>
              </a:xfrm>
              <a:custGeom>
                <a:avLst/>
                <a:gdLst>
                  <a:gd name="T0" fmla="*/ 3 w 15"/>
                  <a:gd name="T1" fmla="*/ 7 h 7"/>
                  <a:gd name="T2" fmla="*/ 4 w 15"/>
                  <a:gd name="T3" fmla="*/ 7 h 7"/>
                  <a:gd name="T4" fmla="*/ 5 w 15"/>
                  <a:gd name="T5" fmla="*/ 7 h 7"/>
                  <a:gd name="T6" fmla="*/ 5 w 15"/>
                  <a:gd name="T7" fmla="*/ 7 h 7"/>
                  <a:gd name="T8" fmla="*/ 6 w 15"/>
                  <a:gd name="T9" fmla="*/ 7 h 7"/>
                  <a:gd name="T10" fmla="*/ 6 w 15"/>
                  <a:gd name="T11" fmla="*/ 6 h 7"/>
                  <a:gd name="T12" fmla="*/ 7 w 15"/>
                  <a:gd name="T13" fmla="*/ 6 h 7"/>
                  <a:gd name="T14" fmla="*/ 8 w 15"/>
                  <a:gd name="T15" fmla="*/ 5 h 7"/>
                  <a:gd name="T16" fmla="*/ 8 w 15"/>
                  <a:gd name="T17" fmla="*/ 5 h 7"/>
                  <a:gd name="T18" fmla="*/ 8 w 15"/>
                  <a:gd name="T19" fmla="*/ 5 h 7"/>
                  <a:gd name="T20" fmla="*/ 8 w 15"/>
                  <a:gd name="T21" fmla="*/ 4 h 7"/>
                  <a:gd name="T22" fmla="*/ 9 w 15"/>
                  <a:gd name="T23" fmla="*/ 4 h 7"/>
                  <a:gd name="T24" fmla="*/ 9 w 15"/>
                  <a:gd name="T25" fmla="*/ 3 h 7"/>
                  <a:gd name="T26" fmla="*/ 10 w 15"/>
                  <a:gd name="T27" fmla="*/ 3 h 7"/>
                  <a:gd name="T28" fmla="*/ 10 w 15"/>
                  <a:gd name="T29" fmla="*/ 3 h 7"/>
                  <a:gd name="T30" fmla="*/ 13 w 15"/>
                  <a:gd name="T31" fmla="*/ 1 h 7"/>
                  <a:gd name="T32" fmla="*/ 6 w 15"/>
                  <a:gd name="T33" fmla="*/ 2 h 7"/>
                  <a:gd name="T34" fmla="*/ 5 w 15"/>
                  <a:gd name="T35" fmla="*/ 2 h 7"/>
                  <a:gd name="T36" fmla="*/ 5 w 15"/>
                  <a:gd name="T37" fmla="*/ 3 h 7"/>
                  <a:gd name="T38" fmla="*/ 4 w 15"/>
                  <a:gd name="T39" fmla="*/ 3 h 7"/>
                  <a:gd name="T40" fmla="*/ 3 w 15"/>
                  <a:gd name="T41" fmla="*/ 4 h 7"/>
                  <a:gd name="T42" fmla="*/ 3 w 15"/>
                  <a:gd name="T43" fmla="*/ 4 h 7"/>
                  <a:gd name="T44" fmla="*/ 1 w 15"/>
                  <a:gd name="T45" fmla="*/ 5 h 7"/>
                  <a:gd name="T46" fmla="*/ 3 w 15"/>
                  <a:gd name="T4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" h="7">
                    <a:moveTo>
                      <a:pt x="3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5" y="2"/>
                      <a:pt x="13" y="1"/>
                    </a:cubicBezTo>
                    <a:cubicBezTo>
                      <a:pt x="11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0" y="7"/>
                      <a:pt x="1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5" name="Freeform 28"/>
              <p:cNvSpPr/>
              <p:nvPr/>
            </p:nvSpPr>
            <p:spPr bwMode="auto">
              <a:xfrm>
                <a:off x="6765930" y="4294096"/>
                <a:ext cx="124196" cy="153667"/>
              </a:xfrm>
              <a:custGeom>
                <a:avLst/>
                <a:gdLst>
                  <a:gd name="T0" fmla="*/ 24 w 25"/>
                  <a:gd name="T1" fmla="*/ 0 h 31"/>
                  <a:gd name="T2" fmla="*/ 21 w 25"/>
                  <a:gd name="T3" fmla="*/ 3 h 31"/>
                  <a:gd name="T4" fmla="*/ 16 w 25"/>
                  <a:gd name="T5" fmla="*/ 3 h 31"/>
                  <a:gd name="T6" fmla="*/ 9 w 25"/>
                  <a:gd name="T7" fmla="*/ 2 h 31"/>
                  <a:gd name="T8" fmla="*/ 6 w 25"/>
                  <a:gd name="T9" fmla="*/ 2 h 31"/>
                  <a:gd name="T10" fmla="*/ 4 w 25"/>
                  <a:gd name="T11" fmla="*/ 4 h 31"/>
                  <a:gd name="T12" fmla="*/ 2 w 25"/>
                  <a:gd name="T13" fmla="*/ 9 h 31"/>
                  <a:gd name="T14" fmla="*/ 1 w 25"/>
                  <a:gd name="T15" fmla="*/ 12 h 31"/>
                  <a:gd name="T16" fmla="*/ 1 w 25"/>
                  <a:gd name="T17" fmla="*/ 17 h 31"/>
                  <a:gd name="T18" fmla="*/ 0 w 25"/>
                  <a:gd name="T19" fmla="*/ 21 h 31"/>
                  <a:gd name="T20" fmla="*/ 4 w 25"/>
                  <a:gd name="T21" fmla="*/ 23 h 31"/>
                  <a:gd name="T22" fmla="*/ 5 w 25"/>
                  <a:gd name="T23" fmla="*/ 28 h 31"/>
                  <a:gd name="T24" fmla="*/ 5 w 25"/>
                  <a:gd name="T25" fmla="*/ 30 h 31"/>
                  <a:gd name="T26" fmla="*/ 9 w 25"/>
                  <a:gd name="T27" fmla="*/ 30 h 31"/>
                  <a:gd name="T28" fmla="*/ 8 w 25"/>
                  <a:gd name="T29" fmla="*/ 23 h 31"/>
                  <a:gd name="T30" fmla="*/ 8 w 25"/>
                  <a:gd name="T31" fmla="*/ 19 h 31"/>
                  <a:gd name="T32" fmla="*/ 11 w 25"/>
                  <a:gd name="T33" fmla="*/ 19 h 31"/>
                  <a:gd name="T34" fmla="*/ 11 w 25"/>
                  <a:gd name="T35" fmla="*/ 22 h 31"/>
                  <a:gd name="T36" fmla="*/ 13 w 25"/>
                  <a:gd name="T37" fmla="*/ 26 h 31"/>
                  <a:gd name="T38" fmla="*/ 15 w 25"/>
                  <a:gd name="T39" fmla="*/ 28 h 31"/>
                  <a:gd name="T40" fmla="*/ 16 w 25"/>
                  <a:gd name="T41" fmla="*/ 27 h 31"/>
                  <a:gd name="T42" fmla="*/ 18 w 25"/>
                  <a:gd name="T43" fmla="*/ 26 h 31"/>
                  <a:gd name="T44" fmla="*/ 16 w 25"/>
                  <a:gd name="T45" fmla="*/ 23 h 31"/>
                  <a:gd name="T46" fmla="*/ 16 w 25"/>
                  <a:gd name="T47" fmla="*/ 20 h 31"/>
                  <a:gd name="T48" fmla="*/ 15 w 25"/>
                  <a:gd name="T49" fmla="*/ 17 h 31"/>
                  <a:gd name="T50" fmla="*/ 12 w 25"/>
                  <a:gd name="T51" fmla="*/ 15 h 31"/>
                  <a:gd name="T52" fmla="*/ 14 w 25"/>
                  <a:gd name="T53" fmla="*/ 12 h 31"/>
                  <a:gd name="T54" fmla="*/ 17 w 25"/>
                  <a:gd name="T55" fmla="*/ 10 h 31"/>
                  <a:gd name="T56" fmla="*/ 16 w 25"/>
                  <a:gd name="T57" fmla="*/ 9 h 31"/>
                  <a:gd name="T58" fmla="*/ 10 w 25"/>
                  <a:gd name="T59" fmla="*/ 11 h 31"/>
                  <a:gd name="T60" fmla="*/ 7 w 25"/>
                  <a:gd name="T61" fmla="*/ 12 h 31"/>
                  <a:gd name="T62" fmla="*/ 4 w 25"/>
                  <a:gd name="T63" fmla="*/ 9 h 31"/>
                  <a:gd name="T64" fmla="*/ 5 w 25"/>
                  <a:gd name="T65" fmla="*/ 6 h 31"/>
                  <a:gd name="T66" fmla="*/ 8 w 25"/>
                  <a:gd name="T67" fmla="*/ 6 h 31"/>
                  <a:gd name="T68" fmla="*/ 13 w 25"/>
                  <a:gd name="T69" fmla="*/ 5 h 31"/>
                  <a:gd name="T70" fmla="*/ 17 w 25"/>
                  <a:gd name="T71" fmla="*/ 6 h 31"/>
                  <a:gd name="T72" fmla="*/ 21 w 25"/>
                  <a:gd name="T73" fmla="*/ 5 h 31"/>
                  <a:gd name="T74" fmla="*/ 24 w 25"/>
                  <a:gd name="T75" fmla="*/ 3 h 31"/>
                  <a:gd name="T76" fmla="*/ 24 w 25"/>
                  <a:gd name="T7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" h="31">
                    <a:moveTo>
                      <a:pt x="24" y="0"/>
                    </a:moveTo>
                    <a:cubicBezTo>
                      <a:pt x="23" y="0"/>
                      <a:pt x="22" y="2"/>
                      <a:pt x="21" y="3"/>
                    </a:cubicBezTo>
                    <a:cubicBezTo>
                      <a:pt x="20" y="4"/>
                      <a:pt x="17" y="3"/>
                      <a:pt x="16" y="3"/>
                    </a:cubicBezTo>
                    <a:cubicBezTo>
                      <a:pt x="14" y="3"/>
                      <a:pt x="12" y="3"/>
                      <a:pt x="9" y="2"/>
                    </a:cubicBezTo>
                    <a:cubicBezTo>
                      <a:pt x="7" y="1"/>
                      <a:pt x="7" y="1"/>
                      <a:pt x="6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5"/>
                      <a:pt x="3" y="8"/>
                      <a:pt x="2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0" y="13"/>
                      <a:pt x="1" y="15"/>
                      <a:pt x="1" y="17"/>
                    </a:cubicBezTo>
                    <a:cubicBezTo>
                      <a:pt x="0" y="19"/>
                      <a:pt x="0" y="18"/>
                      <a:pt x="0" y="21"/>
                    </a:cubicBezTo>
                    <a:cubicBezTo>
                      <a:pt x="1" y="23"/>
                      <a:pt x="2" y="22"/>
                      <a:pt x="4" y="23"/>
                    </a:cubicBezTo>
                    <a:cubicBezTo>
                      <a:pt x="5" y="24"/>
                      <a:pt x="6" y="26"/>
                      <a:pt x="5" y="28"/>
                    </a:cubicBezTo>
                    <a:cubicBezTo>
                      <a:pt x="4" y="30"/>
                      <a:pt x="4" y="30"/>
                      <a:pt x="5" y="30"/>
                    </a:cubicBezTo>
                    <a:cubicBezTo>
                      <a:pt x="6" y="31"/>
                      <a:pt x="8" y="30"/>
                      <a:pt x="9" y="30"/>
                    </a:cubicBezTo>
                    <a:cubicBezTo>
                      <a:pt x="9" y="30"/>
                      <a:pt x="8" y="24"/>
                      <a:pt x="8" y="23"/>
                    </a:cubicBezTo>
                    <a:cubicBezTo>
                      <a:pt x="7" y="22"/>
                      <a:pt x="8" y="19"/>
                      <a:pt x="8" y="19"/>
                    </a:cubicBezTo>
                    <a:cubicBezTo>
                      <a:pt x="8" y="19"/>
                      <a:pt x="12" y="18"/>
                      <a:pt x="11" y="19"/>
                    </a:cubicBezTo>
                    <a:cubicBezTo>
                      <a:pt x="10" y="20"/>
                      <a:pt x="10" y="21"/>
                      <a:pt x="11" y="22"/>
                    </a:cubicBezTo>
                    <a:cubicBezTo>
                      <a:pt x="13" y="24"/>
                      <a:pt x="12" y="25"/>
                      <a:pt x="13" y="26"/>
                    </a:cubicBezTo>
                    <a:cubicBezTo>
                      <a:pt x="13" y="26"/>
                      <a:pt x="14" y="27"/>
                      <a:pt x="15" y="28"/>
                    </a:cubicBezTo>
                    <a:cubicBezTo>
                      <a:pt x="16" y="28"/>
                      <a:pt x="16" y="27"/>
                      <a:pt x="16" y="27"/>
                    </a:cubicBezTo>
                    <a:cubicBezTo>
                      <a:pt x="16" y="26"/>
                      <a:pt x="17" y="26"/>
                      <a:pt x="18" y="26"/>
                    </a:cubicBezTo>
                    <a:cubicBezTo>
                      <a:pt x="19" y="25"/>
                      <a:pt x="17" y="24"/>
                      <a:pt x="16" y="23"/>
                    </a:cubicBezTo>
                    <a:cubicBezTo>
                      <a:pt x="15" y="21"/>
                      <a:pt x="16" y="21"/>
                      <a:pt x="16" y="20"/>
                    </a:cubicBezTo>
                    <a:cubicBezTo>
                      <a:pt x="17" y="20"/>
                      <a:pt x="17" y="18"/>
                      <a:pt x="15" y="17"/>
                    </a:cubicBezTo>
                    <a:cubicBezTo>
                      <a:pt x="12" y="17"/>
                      <a:pt x="13" y="16"/>
                      <a:pt x="12" y="15"/>
                    </a:cubicBezTo>
                    <a:cubicBezTo>
                      <a:pt x="12" y="15"/>
                      <a:pt x="13" y="12"/>
                      <a:pt x="14" y="12"/>
                    </a:cubicBezTo>
                    <a:cubicBezTo>
                      <a:pt x="14" y="11"/>
                      <a:pt x="16" y="11"/>
                      <a:pt x="17" y="10"/>
                    </a:cubicBezTo>
                    <a:cubicBezTo>
                      <a:pt x="18" y="9"/>
                      <a:pt x="18" y="9"/>
                      <a:pt x="16" y="9"/>
                    </a:cubicBezTo>
                    <a:cubicBezTo>
                      <a:pt x="13" y="9"/>
                      <a:pt x="10" y="10"/>
                      <a:pt x="10" y="11"/>
                    </a:cubicBezTo>
                    <a:cubicBezTo>
                      <a:pt x="10" y="12"/>
                      <a:pt x="8" y="12"/>
                      <a:pt x="7" y="12"/>
                    </a:cubicBezTo>
                    <a:cubicBezTo>
                      <a:pt x="5" y="12"/>
                      <a:pt x="4" y="10"/>
                      <a:pt x="4" y="9"/>
                    </a:cubicBezTo>
                    <a:cubicBezTo>
                      <a:pt x="5" y="8"/>
                      <a:pt x="6" y="7"/>
                      <a:pt x="5" y="6"/>
                    </a:cubicBezTo>
                    <a:cubicBezTo>
                      <a:pt x="5" y="5"/>
                      <a:pt x="7" y="5"/>
                      <a:pt x="8" y="6"/>
                    </a:cubicBezTo>
                    <a:cubicBezTo>
                      <a:pt x="9" y="6"/>
                      <a:pt x="12" y="6"/>
                      <a:pt x="13" y="5"/>
                    </a:cubicBezTo>
                    <a:cubicBezTo>
                      <a:pt x="13" y="5"/>
                      <a:pt x="15" y="5"/>
                      <a:pt x="17" y="6"/>
                    </a:cubicBezTo>
                    <a:cubicBezTo>
                      <a:pt x="19" y="6"/>
                      <a:pt x="20" y="6"/>
                      <a:pt x="21" y="5"/>
                    </a:cubicBezTo>
                    <a:cubicBezTo>
                      <a:pt x="22" y="5"/>
                      <a:pt x="24" y="3"/>
                      <a:pt x="24" y="3"/>
                    </a:cubicBezTo>
                    <a:cubicBezTo>
                      <a:pt x="25" y="2"/>
                      <a:pt x="2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6" name="Freeform 29"/>
              <p:cNvSpPr/>
              <p:nvPr/>
            </p:nvSpPr>
            <p:spPr bwMode="auto">
              <a:xfrm>
                <a:off x="6536481" y="4167797"/>
                <a:ext cx="218923" cy="250497"/>
              </a:xfrm>
              <a:custGeom>
                <a:avLst/>
                <a:gdLst>
                  <a:gd name="T0" fmla="*/ 41 w 44"/>
                  <a:gd name="T1" fmla="*/ 28 h 50"/>
                  <a:gd name="T2" fmla="*/ 38 w 44"/>
                  <a:gd name="T3" fmla="*/ 23 h 50"/>
                  <a:gd name="T4" fmla="*/ 34 w 44"/>
                  <a:gd name="T5" fmla="*/ 16 h 50"/>
                  <a:gd name="T6" fmla="*/ 36 w 44"/>
                  <a:gd name="T7" fmla="*/ 15 h 50"/>
                  <a:gd name="T8" fmla="*/ 35 w 44"/>
                  <a:gd name="T9" fmla="*/ 14 h 50"/>
                  <a:gd name="T10" fmla="*/ 35 w 44"/>
                  <a:gd name="T11" fmla="*/ 14 h 50"/>
                  <a:gd name="T12" fmla="*/ 39 w 44"/>
                  <a:gd name="T13" fmla="*/ 12 h 50"/>
                  <a:gd name="T14" fmla="*/ 35 w 44"/>
                  <a:gd name="T15" fmla="*/ 6 h 50"/>
                  <a:gd name="T16" fmla="*/ 31 w 44"/>
                  <a:gd name="T17" fmla="*/ 2 h 50"/>
                  <a:gd name="T18" fmla="*/ 25 w 44"/>
                  <a:gd name="T19" fmla="*/ 6 h 50"/>
                  <a:gd name="T20" fmla="*/ 23 w 44"/>
                  <a:gd name="T21" fmla="*/ 10 h 50"/>
                  <a:gd name="T22" fmla="*/ 22 w 44"/>
                  <a:gd name="T23" fmla="*/ 10 h 50"/>
                  <a:gd name="T24" fmla="*/ 22 w 44"/>
                  <a:gd name="T25" fmla="*/ 10 h 50"/>
                  <a:gd name="T26" fmla="*/ 21 w 44"/>
                  <a:gd name="T27" fmla="*/ 10 h 50"/>
                  <a:gd name="T28" fmla="*/ 19 w 44"/>
                  <a:gd name="T29" fmla="*/ 14 h 50"/>
                  <a:gd name="T30" fmla="*/ 19 w 44"/>
                  <a:gd name="T31" fmla="*/ 14 h 50"/>
                  <a:gd name="T32" fmla="*/ 17 w 44"/>
                  <a:gd name="T33" fmla="*/ 15 h 50"/>
                  <a:gd name="T34" fmla="*/ 16 w 44"/>
                  <a:gd name="T35" fmla="*/ 16 h 50"/>
                  <a:gd name="T36" fmla="*/ 16 w 44"/>
                  <a:gd name="T37" fmla="*/ 16 h 50"/>
                  <a:gd name="T38" fmla="*/ 15 w 44"/>
                  <a:gd name="T39" fmla="*/ 17 h 50"/>
                  <a:gd name="T40" fmla="*/ 15 w 44"/>
                  <a:gd name="T41" fmla="*/ 19 h 50"/>
                  <a:gd name="T42" fmla="*/ 7 w 44"/>
                  <a:gd name="T43" fmla="*/ 25 h 50"/>
                  <a:gd name="T44" fmla="*/ 4 w 44"/>
                  <a:gd name="T45" fmla="*/ 25 h 50"/>
                  <a:gd name="T46" fmla="*/ 2 w 44"/>
                  <a:gd name="T47" fmla="*/ 24 h 50"/>
                  <a:gd name="T48" fmla="*/ 1 w 44"/>
                  <a:gd name="T49" fmla="*/ 23 h 50"/>
                  <a:gd name="T50" fmla="*/ 0 w 44"/>
                  <a:gd name="T51" fmla="*/ 29 h 50"/>
                  <a:gd name="T52" fmla="*/ 4 w 44"/>
                  <a:gd name="T53" fmla="*/ 37 h 50"/>
                  <a:gd name="T54" fmla="*/ 13 w 44"/>
                  <a:gd name="T55" fmla="*/ 45 h 50"/>
                  <a:gd name="T56" fmla="*/ 19 w 44"/>
                  <a:gd name="T57" fmla="*/ 46 h 50"/>
                  <a:gd name="T58" fmla="*/ 27 w 44"/>
                  <a:gd name="T59" fmla="*/ 48 h 50"/>
                  <a:gd name="T60" fmla="*/ 34 w 44"/>
                  <a:gd name="T61" fmla="*/ 44 h 50"/>
                  <a:gd name="T62" fmla="*/ 39 w 44"/>
                  <a:gd name="T63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50">
                    <a:moveTo>
                      <a:pt x="39" y="32"/>
                    </a:moveTo>
                    <a:cubicBezTo>
                      <a:pt x="40" y="29"/>
                      <a:pt x="39" y="28"/>
                      <a:pt x="41" y="28"/>
                    </a:cubicBezTo>
                    <a:cubicBezTo>
                      <a:pt x="43" y="28"/>
                      <a:pt x="44" y="27"/>
                      <a:pt x="43" y="26"/>
                    </a:cubicBezTo>
                    <a:cubicBezTo>
                      <a:pt x="41" y="25"/>
                      <a:pt x="37" y="24"/>
                      <a:pt x="38" y="23"/>
                    </a:cubicBezTo>
                    <a:cubicBezTo>
                      <a:pt x="39" y="22"/>
                      <a:pt x="39" y="21"/>
                      <a:pt x="38" y="21"/>
                    </a:cubicBezTo>
                    <a:cubicBezTo>
                      <a:pt x="38" y="20"/>
                      <a:pt x="33" y="16"/>
                      <a:pt x="34" y="16"/>
                    </a:cubicBezTo>
                    <a:cubicBezTo>
                      <a:pt x="34" y="16"/>
                      <a:pt x="37" y="16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5" y="15"/>
                    </a:cubicBezTo>
                    <a:cubicBezTo>
                      <a:pt x="35" y="15"/>
                      <a:pt x="35" y="15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4"/>
                      <a:pt x="40" y="13"/>
                      <a:pt x="39" y="12"/>
                    </a:cubicBezTo>
                    <a:cubicBezTo>
                      <a:pt x="37" y="11"/>
                      <a:pt x="42" y="9"/>
                      <a:pt x="41" y="8"/>
                    </a:cubicBezTo>
                    <a:cubicBezTo>
                      <a:pt x="39" y="8"/>
                      <a:pt x="37" y="6"/>
                      <a:pt x="35" y="6"/>
                    </a:cubicBezTo>
                    <a:cubicBezTo>
                      <a:pt x="33" y="5"/>
                      <a:pt x="32" y="5"/>
                      <a:pt x="32" y="4"/>
                    </a:cubicBezTo>
                    <a:cubicBezTo>
                      <a:pt x="32" y="4"/>
                      <a:pt x="32" y="3"/>
                      <a:pt x="31" y="2"/>
                    </a:cubicBezTo>
                    <a:cubicBezTo>
                      <a:pt x="30" y="1"/>
                      <a:pt x="29" y="0"/>
                      <a:pt x="28" y="1"/>
                    </a:cubicBezTo>
                    <a:cubicBezTo>
                      <a:pt x="27" y="1"/>
                      <a:pt x="25" y="6"/>
                      <a:pt x="25" y="6"/>
                    </a:cubicBezTo>
                    <a:cubicBezTo>
                      <a:pt x="25" y="6"/>
                      <a:pt x="24" y="8"/>
                      <a:pt x="24" y="8"/>
                    </a:cubicBezTo>
                    <a:cubicBezTo>
                      <a:pt x="24" y="9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0" y="12"/>
                      <a:pt x="19" y="12"/>
                    </a:cubicBezTo>
                    <a:cubicBezTo>
                      <a:pt x="18" y="12"/>
                      <a:pt x="19" y="13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4"/>
                      <a:pt x="18" y="15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7"/>
                      <a:pt x="15" y="18"/>
                      <a:pt x="15" y="19"/>
                    </a:cubicBezTo>
                    <a:cubicBezTo>
                      <a:pt x="14" y="19"/>
                      <a:pt x="10" y="19"/>
                      <a:pt x="9" y="19"/>
                    </a:cubicBezTo>
                    <a:cubicBezTo>
                      <a:pt x="8" y="19"/>
                      <a:pt x="8" y="25"/>
                      <a:pt x="7" y="25"/>
                    </a:cubicBezTo>
                    <a:cubicBezTo>
                      <a:pt x="7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8"/>
                      <a:pt x="0" y="29"/>
                    </a:cubicBezTo>
                    <a:cubicBezTo>
                      <a:pt x="0" y="30"/>
                      <a:pt x="2" y="36"/>
                      <a:pt x="3" y="36"/>
                    </a:cubicBezTo>
                    <a:cubicBezTo>
                      <a:pt x="4" y="36"/>
                      <a:pt x="4" y="35"/>
                      <a:pt x="4" y="37"/>
                    </a:cubicBezTo>
                    <a:cubicBezTo>
                      <a:pt x="4" y="38"/>
                      <a:pt x="7" y="44"/>
                      <a:pt x="7" y="44"/>
                    </a:cubicBezTo>
                    <a:cubicBezTo>
                      <a:pt x="8" y="44"/>
                      <a:pt x="13" y="45"/>
                      <a:pt x="13" y="45"/>
                    </a:cubicBezTo>
                    <a:cubicBezTo>
                      <a:pt x="14" y="45"/>
                      <a:pt x="13" y="46"/>
                      <a:pt x="14" y="46"/>
                    </a:cubicBezTo>
                    <a:cubicBezTo>
                      <a:pt x="16" y="46"/>
                      <a:pt x="19" y="46"/>
                      <a:pt x="19" y="46"/>
                    </a:cubicBezTo>
                    <a:cubicBezTo>
                      <a:pt x="20" y="45"/>
                      <a:pt x="19" y="45"/>
                      <a:pt x="21" y="46"/>
                    </a:cubicBezTo>
                    <a:cubicBezTo>
                      <a:pt x="24" y="47"/>
                      <a:pt x="27" y="48"/>
                      <a:pt x="27" y="48"/>
                    </a:cubicBezTo>
                    <a:cubicBezTo>
                      <a:pt x="28" y="49"/>
                      <a:pt x="28" y="50"/>
                      <a:pt x="30" y="49"/>
                    </a:cubicBezTo>
                    <a:cubicBezTo>
                      <a:pt x="32" y="48"/>
                      <a:pt x="34" y="46"/>
                      <a:pt x="34" y="44"/>
                    </a:cubicBezTo>
                    <a:cubicBezTo>
                      <a:pt x="34" y="42"/>
                      <a:pt x="34" y="40"/>
                      <a:pt x="35" y="39"/>
                    </a:cubicBezTo>
                    <a:cubicBezTo>
                      <a:pt x="36" y="37"/>
                      <a:pt x="38" y="34"/>
                      <a:pt x="3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7" name="Freeform 30"/>
              <p:cNvSpPr/>
              <p:nvPr/>
            </p:nvSpPr>
            <p:spPr bwMode="auto">
              <a:xfrm>
                <a:off x="6452283" y="3879408"/>
                <a:ext cx="48415" cy="44205"/>
              </a:xfrm>
              <a:custGeom>
                <a:avLst/>
                <a:gdLst>
                  <a:gd name="T0" fmla="*/ 5 w 10"/>
                  <a:gd name="T1" fmla="*/ 1 h 9"/>
                  <a:gd name="T2" fmla="*/ 1 w 10"/>
                  <a:gd name="T3" fmla="*/ 3 h 9"/>
                  <a:gd name="T4" fmla="*/ 1 w 10"/>
                  <a:gd name="T5" fmla="*/ 8 h 9"/>
                  <a:gd name="T6" fmla="*/ 8 w 10"/>
                  <a:gd name="T7" fmla="*/ 7 h 9"/>
                  <a:gd name="T8" fmla="*/ 9 w 10"/>
                  <a:gd name="T9" fmla="*/ 4 h 9"/>
                  <a:gd name="T10" fmla="*/ 8 w 10"/>
                  <a:gd name="T11" fmla="*/ 1 h 9"/>
                  <a:gd name="T12" fmla="*/ 5 w 10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5" y="1"/>
                    </a:moveTo>
                    <a:cubicBezTo>
                      <a:pt x="3" y="1"/>
                      <a:pt x="2" y="3"/>
                      <a:pt x="1" y="3"/>
                    </a:cubicBezTo>
                    <a:cubicBezTo>
                      <a:pt x="0" y="4"/>
                      <a:pt x="0" y="8"/>
                      <a:pt x="1" y="8"/>
                    </a:cubicBezTo>
                    <a:cubicBezTo>
                      <a:pt x="5" y="9"/>
                      <a:pt x="8" y="7"/>
                      <a:pt x="8" y="7"/>
                    </a:cubicBezTo>
                    <a:cubicBezTo>
                      <a:pt x="8" y="6"/>
                      <a:pt x="8" y="4"/>
                      <a:pt x="9" y="4"/>
                    </a:cubicBezTo>
                    <a:cubicBezTo>
                      <a:pt x="9" y="4"/>
                      <a:pt x="10" y="2"/>
                      <a:pt x="8" y="1"/>
                    </a:cubicBezTo>
                    <a:cubicBezTo>
                      <a:pt x="7" y="0"/>
                      <a:pt x="7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8" name="Freeform 31"/>
              <p:cNvSpPr/>
              <p:nvPr/>
            </p:nvSpPr>
            <p:spPr bwMode="auto">
              <a:xfrm>
                <a:off x="6675415" y="3759424"/>
                <a:ext cx="39995" cy="84201"/>
              </a:xfrm>
              <a:custGeom>
                <a:avLst/>
                <a:gdLst>
                  <a:gd name="T0" fmla="*/ 5 w 8"/>
                  <a:gd name="T1" fmla="*/ 1 h 17"/>
                  <a:gd name="T2" fmla="*/ 1 w 8"/>
                  <a:gd name="T3" fmla="*/ 5 h 17"/>
                  <a:gd name="T4" fmla="*/ 1 w 8"/>
                  <a:gd name="T5" fmla="*/ 10 h 17"/>
                  <a:gd name="T6" fmla="*/ 4 w 8"/>
                  <a:gd name="T7" fmla="*/ 16 h 17"/>
                  <a:gd name="T8" fmla="*/ 5 w 8"/>
                  <a:gd name="T9" fmla="*/ 15 h 17"/>
                  <a:gd name="T10" fmla="*/ 7 w 8"/>
                  <a:gd name="T11" fmla="*/ 9 h 17"/>
                  <a:gd name="T12" fmla="*/ 7 w 8"/>
                  <a:gd name="T13" fmla="*/ 4 h 17"/>
                  <a:gd name="T14" fmla="*/ 5 w 8"/>
                  <a:gd name="T1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7">
                    <a:moveTo>
                      <a:pt x="5" y="1"/>
                    </a:moveTo>
                    <a:cubicBezTo>
                      <a:pt x="5" y="0"/>
                      <a:pt x="1" y="4"/>
                      <a:pt x="1" y="5"/>
                    </a:cubicBezTo>
                    <a:cubicBezTo>
                      <a:pt x="1" y="5"/>
                      <a:pt x="0" y="9"/>
                      <a:pt x="1" y="10"/>
                    </a:cubicBezTo>
                    <a:cubicBezTo>
                      <a:pt x="1" y="12"/>
                      <a:pt x="3" y="15"/>
                      <a:pt x="4" y="16"/>
                    </a:cubicBezTo>
                    <a:cubicBezTo>
                      <a:pt x="5" y="17"/>
                      <a:pt x="5" y="17"/>
                      <a:pt x="5" y="15"/>
                    </a:cubicBezTo>
                    <a:cubicBezTo>
                      <a:pt x="6" y="13"/>
                      <a:pt x="6" y="10"/>
                      <a:pt x="7" y="9"/>
                    </a:cubicBezTo>
                    <a:cubicBezTo>
                      <a:pt x="7" y="9"/>
                      <a:pt x="8" y="5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9" name="Freeform 32"/>
              <p:cNvSpPr/>
              <p:nvPr/>
            </p:nvSpPr>
            <p:spPr bwMode="auto">
              <a:xfrm>
                <a:off x="6831185" y="3569969"/>
                <a:ext cx="54731" cy="69467"/>
              </a:xfrm>
              <a:custGeom>
                <a:avLst/>
                <a:gdLst>
                  <a:gd name="T0" fmla="*/ 8 w 11"/>
                  <a:gd name="T1" fmla="*/ 3 h 14"/>
                  <a:gd name="T2" fmla="*/ 7 w 11"/>
                  <a:gd name="T3" fmla="*/ 1 h 14"/>
                  <a:gd name="T4" fmla="*/ 5 w 11"/>
                  <a:gd name="T5" fmla="*/ 1 h 14"/>
                  <a:gd name="T6" fmla="*/ 2 w 11"/>
                  <a:gd name="T7" fmla="*/ 1 h 14"/>
                  <a:gd name="T8" fmla="*/ 0 w 11"/>
                  <a:gd name="T9" fmla="*/ 3 h 14"/>
                  <a:gd name="T10" fmla="*/ 0 w 11"/>
                  <a:gd name="T11" fmla="*/ 5 h 14"/>
                  <a:gd name="T12" fmla="*/ 3 w 11"/>
                  <a:gd name="T13" fmla="*/ 7 h 14"/>
                  <a:gd name="T14" fmla="*/ 2 w 11"/>
                  <a:gd name="T15" fmla="*/ 5 h 14"/>
                  <a:gd name="T16" fmla="*/ 4 w 11"/>
                  <a:gd name="T17" fmla="*/ 6 h 14"/>
                  <a:gd name="T18" fmla="*/ 4 w 11"/>
                  <a:gd name="T19" fmla="*/ 9 h 14"/>
                  <a:gd name="T20" fmla="*/ 4 w 11"/>
                  <a:gd name="T21" fmla="*/ 11 h 14"/>
                  <a:gd name="T22" fmla="*/ 6 w 11"/>
                  <a:gd name="T23" fmla="*/ 14 h 14"/>
                  <a:gd name="T24" fmla="*/ 6 w 11"/>
                  <a:gd name="T25" fmla="*/ 12 h 14"/>
                  <a:gd name="T26" fmla="*/ 8 w 11"/>
                  <a:gd name="T27" fmla="*/ 14 h 14"/>
                  <a:gd name="T28" fmla="*/ 9 w 11"/>
                  <a:gd name="T29" fmla="*/ 13 h 14"/>
                  <a:gd name="T30" fmla="*/ 9 w 11"/>
                  <a:gd name="T31" fmla="*/ 9 h 14"/>
                  <a:gd name="T32" fmla="*/ 10 w 11"/>
                  <a:gd name="T33" fmla="*/ 5 h 14"/>
                  <a:gd name="T34" fmla="*/ 8 w 11"/>
                  <a:gd name="T3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8" y="3"/>
                    </a:moveTo>
                    <a:cubicBezTo>
                      <a:pt x="8" y="2"/>
                      <a:pt x="8" y="1"/>
                      <a:pt x="7" y="1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3" y="7"/>
                      <a:pt x="2" y="5"/>
                      <a:pt x="2" y="5"/>
                    </a:cubicBezTo>
                    <a:cubicBezTo>
                      <a:pt x="3" y="4"/>
                      <a:pt x="4" y="5"/>
                      <a:pt x="4" y="6"/>
                    </a:cubicBezTo>
                    <a:cubicBezTo>
                      <a:pt x="5" y="7"/>
                      <a:pt x="4" y="9"/>
                      <a:pt x="4" y="9"/>
                    </a:cubicBezTo>
                    <a:cubicBezTo>
                      <a:pt x="3" y="9"/>
                      <a:pt x="4" y="11"/>
                      <a:pt x="4" y="11"/>
                    </a:cubicBezTo>
                    <a:cubicBezTo>
                      <a:pt x="4" y="12"/>
                      <a:pt x="5" y="14"/>
                      <a:pt x="6" y="14"/>
                    </a:cubicBezTo>
                    <a:cubicBezTo>
                      <a:pt x="6" y="14"/>
                      <a:pt x="6" y="12"/>
                      <a:pt x="6" y="12"/>
                    </a:cubicBezTo>
                    <a:cubicBezTo>
                      <a:pt x="6" y="12"/>
                      <a:pt x="7" y="14"/>
                      <a:pt x="8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10" y="12"/>
                      <a:pt x="9" y="11"/>
                      <a:pt x="9" y="9"/>
                    </a:cubicBezTo>
                    <a:cubicBezTo>
                      <a:pt x="9" y="8"/>
                      <a:pt x="10" y="6"/>
                      <a:pt x="10" y="5"/>
                    </a:cubicBezTo>
                    <a:cubicBezTo>
                      <a:pt x="11" y="5"/>
                      <a:pt x="9" y="4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0" name="Freeform 33"/>
              <p:cNvSpPr/>
              <p:nvPr/>
            </p:nvSpPr>
            <p:spPr bwMode="auto">
              <a:xfrm>
                <a:off x="6885917" y="3559446"/>
                <a:ext cx="48415" cy="44205"/>
              </a:xfrm>
              <a:custGeom>
                <a:avLst/>
                <a:gdLst>
                  <a:gd name="T0" fmla="*/ 3 w 10"/>
                  <a:gd name="T1" fmla="*/ 9 h 9"/>
                  <a:gd name="T2" fmla="*/ 5 w 10"/>
                  <a:gd name="T3" fmla="*/ 5 h 9"/>
                  <a:gd name="T4" fmla="*/ 8 w 10"/>
                  <a:gd name="T5" fmla="*/ 5 h 9"/>
                  <a:gd name="T6" fmla="*/ 9 w 10"/>
                  <a:gd name="T7" fmla="*/ 2 h 9"/>
                  <a:gd name="T8" fmla="*/ 6 w 10"/>
                  <a:gd name="T9" fmla="*/ 1 h 9"/>
                  <a:gd name="T10" fmla="*/ 4 w 10"/>
                  <a:gd name="T11" fmla="*/ 3 h 9"/>
                  <a:gd name="T12" fmla="*/ 2 w 10"/>
                  <a:gd name="T13" fmla="*/ 3 h 9"/>
                  <a:gd name="T14" fmla="*/ 0 w 10"/>
                  <a:gd name="T15" fmla="*/ 5 h 9"/>
                  <a:gd name="T16" fmla="*/ 1 w 10"/>
                  <a:gd name="T17" fmla="*/ 6 h 9"/>
                  <a:gd name="T18" fmla="*/ 3 w 10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3" y="9"/>
                    </a:moveTo>
                    <a:cubicBezTo>
                      <a:pt x="4" y="9"/>
                      <a:pt x="5" y="6"/>
                      <a:pt x="5" y="5"/>
                    </a:cubicBezTo>
                    <a:cubicBezTo>
                      <a:pt x="6" y="4"/>
                      <a:pt x="8" y="5"/>
                      <a:pt x="8" y="5"/>
                    </a:cubicBezTo>
                    <a:cubicBezTo>
                      <a:pt x="9" y="5"/>
                      <a:pt x="10" y="2"/>
                      <a:pt x="9" y="2"/>
                    </a:cubicBezTo>
                    <a:cubicBezTo>
                      <a:pt x="9" y="1"/>
                      <a:pt x="7" y="0"/>
                      <a:pt x="6" y="1"/>
                    </a:cubicBezTo>
                    <a:cubicBezTo>
                      <a:pt x="5" y="1"/>
                      <a:pt x="6" y="3"/>
                      <a:pt x="4" y="3"/>
                    </a:cubicBezTo>
                    <a:cubicBezTo>
                      <a:pt x="3" y="3"/>
                      <a:pt x="2" y="2"/>
                      <a:pt x="2" y="3"/>
                    </a:cubicBezTo>
                    <a:cubicBezTo>
                      <a:pt x="1" y="3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2" y="6"/>
                      <a:pt x="2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1" name="Freeform 34"/>
              <p:cNvSpPr/>
              <p:nvPr/>
            </p:nvSpPr>
            <p:spPr bwMode="auto">
              <a:xfrm>
                <a:off x="6850131" y="3395255"/>
                <a:ext cx="204187" cy="189452"/>
              </a:xfrm>
              <a:custGeom>
                <a:avLst/>
                <a:gdLst>
                  <a:gd name="T0" fmla="*/ 37 w 41"/>
                  <a:gd name="T1" fmla="*/ 27 h 38"/>
                  <a:gd name="T2" fmla="*/ 36 w 41"/>
                  <a:gd name="T3" fmla="*/ 30 h 38"/>
                  <a:gd name="T4" fmla="*/ 39 w 41"/>
                  <a:gd name="T5" fmla="*/ 28 h 38"/>
                  <a:gd name="T6" fmla="*/ 39 w 41"/>
                  <a:gd name="T7" fmla="*/ 24 h 38"/>
                  <a:gd name="T8" fmla="*/ 38 w 41"/>
                  <a:gd name="T9" fmla="*/ 16 h 38"/>
                  <a:gd name="T10" fmla="*/ 39 w 41"/>
                  <a:gd name="T11" fmla="*/ 14 h 38"/>
                  <a:gd name="T12" fmla="*/ 40 w 41"/>
                  <a:gd name="T13" fmla="*/ 9 h 38"/>
                  <a:gd name="T14" fmla="*/ 35 w 41"/>
                  <a:gd name="T15" fmla="*/ 1 h 38"/>
                  <a:gd name="T16" fmla="*/ 33 w 41"/>
                  <a:gd name="T17" fmla="*/ 1 h 38"/>
                  <a:gd name="T18" fmla="*/ 35 w 41"/>
                  <a:gd name="T19" fmla="*/ 2 h 38"/>
                  <a:gd name="T20" fmla="*/ 32 w 41"/>
                  <a:gd name="T21" fmla="*/ 1 h 38"/>
                  <a:gd name="T22" fmla="*/ 31 w 41"/>
                  <a:gd name="T23" fmla="*/ 2 h 38"/>
                  <a:gd name="T24" fmla="*/ 31 w 41"/>
                  <a:gd name="T25" fmla="*/ 5 h 38"/>
                  <a:gd name="T26" fmla="*/ 32 w 41"/>
                  <a:gd name="T27" fmla="*/ 8 h 38"/>
                  <a:gd name="T28" fmla="*/ 31 w 41"/>
                  <a:gd name="T29" fmla="*/ 16 h 38"/>
                  <a:gd name="T30" fmla="*/ 25 w 41"/>
                  <a:gd name="T31" fmla="*/ 21 h 38"/>
                  <a:gd name="T32" fmla="*/ 22 w 41"/>
                  <a:gd name="T33" fmla="*/ 20 h 38"/>
                  <a:gd name="T34" fmla="*/ 21 w 41"/>
                  <a:gd name="T35" fmla="*/ 20 h 38"/>
                  <a:gd name="T36" fmla="*/ 20 w 41"/>
                  <a:gd name="T37" fmla="*/ 25 h 38"/>
                  <a:gd name="T38" fmla="*/ 19 w 41"/>
                  <a:gd name="T39" fmla="*/ 28 h 38"/>
                  <a:gd name="T40" fmla="*/ 15 w 41"/>
                  <a:gd name="T41" fmla="*/ 27 h 38"/>
                  <a:gd name="T42" fmla="*/ 7 w 41"/>
                  <a:gd name="T43" fmla="*/ 28 h 38"/>
                  <a:gd name="T44" fmla="*/ 2 w 41"/>
                  <a:gd name="T45" fmla="*/ 33 h 38"/>
                  <a:gd name="T46" fmla="*/ 3 w 41"/>
                  <a:gd name="T47" fmla="*/ 35 h 38"/>
                  <a:gd name="T48" fmla="*/ 7 w 41"/>
                  <a:gd name="T49" fmla="*/ 34 h 38"/>
                  <a:gd name="T50" fmla="*/ 11 w 41"/>
                  <a:gd name="T51" fmla="*/ 33 h 38"/>
                  <a:gd name="T52" fmla="*/ 15 w 41"/>
                  <a:gd name="T53" fmla="*/ 32 h 38"/>
                  <a:gd name="T54" fmla="*/ 18 w 41"/>
                  <a:gd name="T55" fmla="*/ 34 h 38"/>
                  <a:gd name="T56" fmla="*/ 21 w 41"/>
                  <a:gd name="T57" fmla="*/ 38 h 38"/>
                  <a:gd name="T58" fmla="*/ 25 w 41"/>
                  <a:gd name="T59" fmla="*/ 34 h 38"/>
                  <a:gd name="T60" fmla="*/ 27 w 41"/>
                  <a:gd name="T61" fmla="*/ 33 h 38"/>
                  <a:gd name="T62" fmla="*/ 32 w 41"/>
                  <a:gd name="T63" fmla="*/ 32 h 38"/>
                  <a:gd name="T64" fmla="*/ 34 w 41"/>
                  <a:gd name="T65" fmla="*/ 32 h 38"/>
                  <a:gd name="T66" fmla="*/ 35 w 41"/>
                  <a:gd name="T67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38">
                    <a:moveTo>
                      <a:pt x="35" y="28"/>
                    </a:moveTo>
                    <a:cubicBezTo>
                      <a:pt x="36" y="28"/>
                      <a:pt x="36" y="27"/>
                      <a:pt x="37" y="27"/>
                    </a:cubicBezTo>
                    <a:cubicBezTo>
                      <a:pt x="37" y="27"/>
                      <a:pt x="37" y="28"/>
                      <a:pt x="37" y="28"/>
                    </a:cubicBezTo>
                    <a:cubicBezTo>
                      <a:pt x="37" y="28"/>
                      <a:pt x="36" y="29"/>
                      <a:pt x="36" y="30"/>
                    </a:cubicBezTo>
                    <a:cubicBezTo>
                      <a:pt x="37" y="31"/>
                      <a:pt x="38" y="31"/>
                      <a:pt x="39" y="31"/>
                    </a:cubicBezTo>
                    <a:cubicBezTo>
                      <a:pt x="39" y="31"/>
                      <a:pt x="39" y="30"/>
                      <a:pt x="39" y="28"/>
                    </a:cubicBezTo>
                    <a:cubicBezTo>
                      <a:pt x="39" y="27"/>
                      <a:pt x="41" y="28"/>
                      <a:pt x="40" y="27"/>
                    </a:cubicBezTo>
                    <a:cubicBezTo>
                      <a:pt x="39" y="26"/>
                      <a:pt x="39" y="24"/>
                      <a:pt x="39" y="24"/>
                    </a:cubicBezTo>
                    <a:cubicBezTo>
                      <a:pt x="39" y="23"/>
                      <a:pt x="39" y="21"/>
                      <a:pt x="39" y="20"/>
                    </a:cubicBezTo>
                    <a:cubicBezTo>
                      <a:pt x="39" y="19"/>
                      <a:pt x="38" y="16"/>
                      <a:pt x="38" y="16"/>
                    </a:cubicBezTo>
                    <a:cubicBezTo>
                      <a:pt x="38" y="15"/>
                      <a:pt x="38" y="14"/>
                      <a:pt x="38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4"/>
                      <a:pt x="39" y="13"/>
                      <a:pt x="39" y="12"/>
                    </a:cubicBezTo>
                    <a:cubicBezTo>
                      <a:pt x="39" y="11"/>
                      <a:pt x="40" y="10"/>
                      <a:pt x="40" y="9"/>
                    </a:cubicBezTo>
                    <a:cubicBezTo>
                      <a:pt x="40" y="9"/>
                      <a:pt x="38" y="4"/>
                      <a:pt x="37" y="4"/>
                    </a:cubicBezTo>
                    <a:cubicBezTo>
                      <a:pt x="37" y="4"/>
                      <a:pt x="36" y="1"/>
                      <a:pt x="35" y="1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3" y="0"/>
                      <a:pt x="33" y="1"/>
                      <a:pt x="33" y="1"/>
                    </a:cubicBezTo>
                    <a:cubicBezTo>
                      <a:pt x="33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5" y="2"/>
                    </a:cubicBezTo>
                    <a:cubicBezTo>
                      <a:pt x="35" y="3"/>
                      <a:pt x="34" y="2"/>
                      <a:pt x="33" y="2"/>
                    </a:cubicBezTo>
                    <a:cubicBezTo>
                      <a:pt x="33" y="2"/>
                      <a:pt x="33" y="2"/>
                      <a:pt x="32" y="1"/>
                    </a:cubicBezTo>
                    <a:cubicBezTo>
                      <a:pt x="32" y="1"/>
                      <a:pt x="32" y="0"/>
                      <a:pt x="31" y="0"/>
                    </a:cubicBezTo>
                    <a:cubicBezTo>
                      <a:pt x="31" y="1"/>
                      <a:pt x="31" y="1"/>
                      <a:pt x="31" y="2"/>
                    </a:cubicBezTo>
                    <a:cubicBezTo>
                      <a:pt x="31" y="2"/>
                      <a:pt x="31" y="3"/>
                      <a:pt x="30" y="3"/>
                    </a:cubicBezTo>
                    <a:cubicBezTo>
                      <a:pt x="30" y="4"/>
                      <a:pt x="31" y="4"/>
                      <a:pt x="31" y="5"/>
                    </a:cubicBezTo>
                    <a:cubicBezTo>
                      <a:pt x="32" y="6"/>
                      <a:pt x="32" y="6"/>
                      <a:pt x="31" y="7"/>
                    </a:cubicBezTo>
                    <a:cubicBezTo>
                      <a:pt x="31" y="7"/>
                      <a:pt x="32" y="7"/>
                      <a:pt x="32" y="8"/>
                    </a:cubicBezTo>
                    <a:cubicBezTo>
                      <a:pt x="33" y="8"/>
                      <a:pt x="32" y="11"/>
                      <a:pt x="32" y="12"/>
                    </a:cubicBezTo>
                    <a:cubicBezTo>
                      <a:pt x="32" y="13"/>
                      <a:pt x="32" y="15"/>
                      <a:pt x="31" y="16"/>
                    </a:cubicBezTo>
                    <a:cubicBezTo>
                      <a:pt x="30" y="17"/>
                      <a:pt x="29" y="19"/>
                      <a:pt x="28" y="19"/>
                    </a:cubicBezTo>
                    <a:cubicBezTo>
                      <a:pt x="27" y="19"/>
                      <a:pt x="25" y="21"/>
                      <a:pt x="25" y="21"/>
                    </a:cubicBezTo>
                    <a:cubicBezTo>
                      <a:pt x="25" y="22"/>
                      <a:pt x="24" y="22"/>
                      <a:pt x="23" y="22"/>
                    </a:cubicBezTo>
                    <a:cubicBezTo>
                      <a:pt x="23" y="22"/>
                      <a:pt x="22" y="21"/>
                      <a:pt x="22" y="20"/>
                    </a:cubicBezTo>
                    <a:cubicBezTo>
                      <a:pt x="23" y="20"/>
                      <a:pt x="23" y="19"/>
                      <a:pt x="23" y="19"/>
                    </a:cubicBezTo>
                    <a:cubicBezTo>
                      <a:pt x="22" y="19"/>
                      <a:pt x="21" y="19"/>
                      <a:pt x="21" y="20"/>
                    </a:cubicBezTo>
                    <a:cubicBezTo>
                      <a:pt x="21" y="20"/>
                      <a:pt x="21" y="21"/>
                      <a:pt x="21" y="22"/>
                    </a:cubicBezTo>
                    <a:cubicBezTo>
                      <a:pt x="21" y="23"/>
                      <a:pt x="20" y="24"/>
                      <a:pt x="20" y="25"/>
                    </a:cubicBezTo>
                    <a:cubicBezTo>
                      <a:pt x="19" y="26"/>
                      <a:pt x="20" y="26"/>
                      <a:pt x="20" y="27"/>
                    </a:cubicBezTo>
                    <a:cubicBezTo>
                      <a:pt x="20" y="28"/>
                      <a:pt x="19" y="28"/>
                      <a:pt x="19" y="28"/>
                    </a:cubicBezTo>
                    <a:cubicBezTo>
                      <a:pt x="18" y="28"/>
                      <a:pt x="18" y="27"/>
                      <a:pt x="17" y="27"/>
                    </a:cubicBezTo>
                    <a:cubicBezTo>
                      <a:pt x="17" y="27"/>
                      <a:pt x="17" y="27"/>
                      <a:pt x="15" y="27"/>
                    </a:cubicBezTo>
                    <a:cubicBezTo>
                      <a:pt x="13" y="27"/>
                      <a:pt x="13" y="27"/>
                      <a:pt x="12" y="28"/>
                    </a:cubicBezTo>
                    <a:cubicBezTo>
                      <a:pt x="11" y="28"/>
                      <a:pt x="8" y="28"/>
                      <a:pt x="7" y="28"/>
                    </a:cubicBezTo>
                    <a:cubicBezTo>
                      <a:pt x="6" y="28"/>
                      <a:pt x="5" y="30"/>
                      <a:pt x="4" y="31"/>
                    </a:cubicBezTo>
                    <a:cubicBezTo>
                      <a:pt x="3" y="31"/>
                      <a:pt x="3" y="32"/>
                      <a:pt x="2" y="33"/>
                    </a:cubicBezTo>
                    <a:cubicBezTo>
                      <a:pt x="2" y="33"/>
                      <a:pt x="0" y="33"/>
                      <a:pt x="0" y="34"/>
                    </a:cubicBezTo>
                    <a:cubicBezTo>
                      <a:pt x="0" y="35"/>
                      <a:pt x="2" y="35"/>
                      <a:pt x="3" y="35"/>
                    </a:cubicBezTo>
                    <a:cubicBezTo>
                      <a:pt x="4" y="35"/>
                      <a:pt x="5" y="35"/>
                      <a:pt x="5" y="34"/>
                    </a:cubicBezTo>
                    <a:cubicBezTo>
                      <a:pt x="5" y="34"/>
                      <a:pt x="6" y="34"/>
                      <a:pt x="7" y="34"/>
                    </a:cubicBezTo>
                    <a:cubicBezTo>
                      <a:pt x="7" y="35"/>
                      <a:pt x="9" y="34"/>
                      <a:pt x="9" y="34"/>
                    </a:cubicBezTo>
                    <a:cubicBezTo>
                      <a:pt x="10" y="34"/>
                      <a:pt x="10" y="33"/>
                      <a:pt x="11" y="33"/>
                    </a:cubicBezTo>
                    <a:cubicBezTo>
                      <a:pt x="11" y="33"/>
                      <a:pt x="12" y="33"/>
                      <a:pt x="13" y="32"/>
                    </a:cubicBezTo>
                    <a:cubicBezTo>
                      <a:pt x="13" y="32"/>
                      <a:pt x="15" y="32"/>
                      <a:pt x="15" y="32"/>
                    </a:cubicBezTo>
                    <a:cubicBezTo>
                      <a:pt x="16" y="32"/>
                      <a:pt x="17" y="32"/>
                      <a:pt x="18" y="32"/>
                    </a:cubicBezTo>
                    <a:cubicBezTo>
                      <a:pt x="19" y="33"/>
                      <a:pt x="18" y="34"/>
                      <a:pt x="18" y="34"/>
                    </a:cubicBezTo>
                    <a:cubicBezTo>
                      <a:pt x="17" y="34"/>
                      <a:pt x="18" y="36"/>
                      <a:pt x="19" y="36"/>
                    </a:cubicBezTo>
                    <a:cubicBezTo>
                      <a:pt x="20" y="37"/>
                      <a:pt x="20" y="38"/>
                      <a:pt x="21" y="38"/>
                    </a:cubicBezTo>
                    <a:cubicBezTo>
                      <a:pt x="23" y="38"/>
                      <a:pt x="23" y="35"/>
                      <a:pt x="24" y="35"/>
                    </a:cubicBezTo>
                    <a:cubicBezTo>
                      <a:pt x="24" y="34"/>
                      <a:pt x="25" y="34"/>
                      <a:pt x="25" y="34"/>
                    </a:cubicBezTo>
                    <a:cubicBezTo>
                      <a:pt x="25" y="34"/>
                      <a:pt x="25" y="32"/>
                      <a:pt x="25" y="32"/>
                    </a:cubicBezTo>
                    <a:cubicBezTo>
                      <a:pt x="26" y="32"/>
                      <a:pt x="26" y="33"/>
                      <a:pt x="27" y="33"/>
                    </a:cubicBezTo>
                    <a:cubicBezTo>
                      <a:pt x="27" y="33"/>
                      <a:pt x="28" y="33"/>
                      <a:pt x="29" y="33"/>
                    </a:cubicBezTo>
                    <a:cubicBezTo>
                      <a:pt x="30" y="33"/>
                      <a:pt x="31" y="32"/>
                      <a:pt x="32" y="32"/>
                    </a:cubicBezTo>
                    <a:cubicBezTo>
                      <a:pt x="32" y="31"/>
                      <a:pt x="32" y="30"/>
                      <a:pt x="33" y="30"/>
                    </a:cubicBezTo>
                    <a:cubicBezTo>
                      <a:pt x="33" y="30"/>
                      <a:pt x="33" y="32"/>
                      <a:pt x="34" y="32"/>
                    </a:cubicBezTo>
                    <a:cubicBezTo>
                      <a:pt x="34" y="32"/>
                      <a:pt x="34" y="29"/>
                      <a:pt x="34" y="29"/>
                    </a:cubicBezTo>
                    <a:cubicBezTo>
                      <a:pt x="34" y="28"/>
                      <a:pt x="35" y="28"/>
                      <a:pt x="3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2" name="Freeform 35"/>
              <p:cNvSpPr/>
              <p:nvPr/>
            </p:nvSpPr>
            <p:spPr bwMode="auto">
              <a:xfrm>
                <a:off x="6984853" y="3290004"/>
                <a:ext cx="113671" cy="105251"/>
              </a:xfrm>
              <a:custGeom>
                <a:avLst/>
                <a:gdLst>
                  <a:gd name="T0" fmla="*/ 20 w 23"/>
                  <a:gd name="T1" fmla="*/ 9 h 21"/>
                  <a:gd name="T2" fmla="*/ 20 w 23"/>
                  <a:gd name="T3" fmla="*/ 7 h 21"/>
                  <a:gd name="T4" fmla="*/ 17 w 23"/>
                  <a:gd name="T5" fmla="*/ 8 h 21"/>
                  <a:gd name="T6" fmla="*/ 16 w 23"/>
                  <a:gd name="T7" fmla="*/ 6 h 21"/>
                  <a:gd name="T8" fmla="*/ 14 w 23"/>
                  <a:gd name="T9" fmla="*/ 7 h 21"/>
                  <a:gd name="T10" fmla="*/ 10 w 23"/>
                  <a:gd name="T11" fmla="*/ 4 h 21"/>
                  <a:gd name="T12" fmla="*/ 6 w 23"/>
                  <a:gd name="T13" fmla="*/ 1 h 21"/>
                  <a:gd name="T14" fmla="*/ 5 w 23"/>
                  <a:gd name="T15" fmla="*/ 1 h 21"/>
                  <a:gd name="T16" fmla="*/ 5 w 23"/>
                  <a:gd name="T17" fmla="*/ 3 h 21"/>
                  <a:gd name="T18" fmla="*/ 6 w 23"/>
                  <a:gd name="T19" fmla="*/ 8 h 21"/>
                  <a:gd name="T20" fmla="*/ 6 w 23"/>
                  <a:gd name="T21" fmla="*/ 10 h 21"/>
                  <a:gd name="T22" fmla="*/ 5 w 23"/>
                  <a:gd name="T23" fmla="*/ 13 h 21"/>
                  <a:gd name="T24" fmla="*/ 3 w 23"/>
                  <a:gd name="T25" fmla="*/ 12 h 21"/>
                  <a:gd name="T26" fmla="*/ 2 w 23"/>
                  <a:gd name="T27" fmla="*/ 14 h 21"/>
                  <a:gd name="T28" fmla="*/ 1 w 23"/>
                  <a:gd name="T29" fmla="*/ 15 h 21"/>
                  <a:gd name="T30" fmla="*/ 2 w 23"/>
                  <a:gd name="T31" fmla="*/ 18 h 21"/>
                  <a:gd name="T32" fmla="*/ 2 w 23"/>
                  <a:gd name="T33" fmla="*/ 19 h 21"/>
                  <a:gd name="T34" fmla="*/ 3 w 23"/>
                  <a:gd name="T35" fmla="*/ 20 h 21"/>
                  <a:gd name="T36" fmla="*/ 5 w 23"/>
                  <a:gd name="T37" fmla="*/ 19 h 21"/>
                  <a:gd name="T38" fmla="*/ 6 w 23"/>
                  <a:gd name="T39" fmla="*/ 19 h 21"/>
                  <a:gd name="T40" fmla="*/ 5 w 23"/>
                  <a:gd name="T41" fmla="*/ 17 h 21"/>
                  <a:gd name="T42" fmla="*/ 3 w 23"/>
                  <a:gd name="T43" fmla="*/ 17 h 21"/>
                  <a:gd name="T44" fmla="*/ 3 w 23"/>
                  <a:gd name="T45" fmla="*/ 15 h 21"/>
                  <a:gd name="T46" fmla="*/ 5 w 23"/>
                  <a:gd name="T47" fmla="*/ 16 h 21"/>
                  <a:gd name="T48" fmla="*/ 7 w 23"/>
                  <a:gd name="T49" fmla="*/ 15 h 21"/>
                  <a:gd name="T50" fmla="*/ 10 w 23"/>
                  <a:gd name="T51" fmla="*/ 16 h 21"/>
                  <a:gd name="T52" fmla="*/ 14 w 23"/>
                  <a:gd name="T53" fmla="*/ 18 h 21"/>
                  <a:gd name="T54" fmla="*/ 15 w 23"/>
                  <a:gd name="T55" fmla="*/ 16 h 21"/>
                  <a:gd name="T56" fmla="*/ 18 w 23"/>
                  <a:gd name="T57" fmla="*/ 12 h 21"/>
                  <a:gd name="T58" fmla="*/ 23 w 23"/>
                  <a:gd name="T59" fmla="*/ 11 h 21"/>
                  <a:gd name="T60" fmla="*/ 21 w 23"/>
                  <a:gd name="T61" fmla="*/ 11 h 21"/>
                  <a:gd name="T62" fmla="*/ 20 w 23"/>
                  <a:gd name="T6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" h="21">
                    <a:moveTo>
                      <a:pt x="20" y="9"/>
                    </a:moveTo>
                    <a:cubicBezTo>
                      <a:pt x="20" y="8"/>
                      <a:pt x="20" y="7"/>
                      <a:pt x="20" y="7"/>
                    </a:cubicBezTo>
                    <a:cubicBezTo>
                      <a:pt x="19" y="6"/>
                      <a:pt x="18" y="8"/>
                      <a:pt x="17" y="8"/>
                    </a:cubicBezTo>
                    <a:cubicBezTo>
                      <a:pt x="16" y="8"/>
                      <a:pt x="16" y="7"/>
                      <a:pt x="16" y="6"/>
                    </a:cubicBezTo>
                    <a:cubicBezTo>
                      <a:pt x="16" y="6"/>
                      <a:pt x="15" y="6"/>
                      <a:pt x="14" y="7"/>
                    </a:cubicBezTo>
                    <a:cubicBezTo>
                      <a:pt x="13" y="7"/>
                      <a:pt x="11" y="5"/>
                      <a:pt x="10" y="4"/>
                    </a:cubicBezTo>
                    <a:cubicBezTo>
                      <a:pt x="8" y="3"/>
                      <a:pt x="6" y="1"/>
                      <a:pt x="6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6" y="3"/>
                      <a:pt x="6" y="7"/>
                      <a:pt x="6" y="8"/>
                    </a:cubicBezTo>
                    <a:cubicBezTo>
                      <a:pt x="6" y="8"/>
                      <a:pt x="6" y="10"/>
                      <a:pt x="6" y="10"/>
                    </a:cubicBezTo>
                    <a:cubicBezTo>
                      <a:pt x="7" y="11"/>
                      <a:pt x="6" y="12"/>
                      <a:pt x="5" y="13"/>
                    </a:cubicBezTo>
                    <a:cubicBezTo>
                      <a:pt x="5" y="13"/>
                      <a:pt x="4" y="12"/>
                      <a:pt x="3" y="12"/>
                    </a:cubicBezTo>
                    <a:cubicBezTo>
                      <a:pt x="2" y="12"/>
                      <a:pt x="3" y="13"/>
                      <a:pt x="2" y="14"/>
                    </a:cubicBezTo>
                    <a:cubicBezTo>
                      <a:pt x="2" y="14"/>
                      <a:pt x="1" y="15"/>
                      <a:pt x="1" y="15"/>
                    </a:cubicBezTo>
                    <a:cubicBezTo>
                      <a:pt x="0" y="16"/>
                      <a:pt x="1" y="17"/>
                      <a:pt x="2" y="18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3" y="20"/>
                    </a:cubicBezTo>
                    <a:cubicBezTo>
                      <a:pt x="4" y="21"/>
                      <a:pt x="4" y="20"/>
                      <a:pt x="5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6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2" y="16"/>
                      <a:pt x="3" y="15"/>
                      <a:pt x="3" y="15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7"/>
                      <a:pt x="7" y="15"/>
                      <a:pt x="7" y="15"/>
                    </a:cubicBezTo>
                    <a:cubicBezTo>
                      <a:pt x="8" y="15"/>
                      <a:pt x="9" y="16"/>
                      <a:pt x="10" y="16"/>
                    </a:cubicBezTo>
                    <a:cubicBezTo>
                      <a:pt x="11" y="16"/>
                      <a:pt x="14" y="17"/>
                      <a:pt x="14" y="18"/>
                    </a:cubicBezTo>
                    <a:cubicBezTo>
                      <a:pt x="15" y="19"/>
                      <a:pt x="15" y="17"/>
                      <a:pt x="15" y="16"/>
                    </a:cubicBezTo>
                    <a:cubicBezTo>
                      <a:pt x="16" y="14"/>
                      <a:pt x="17" y="13"/>
                      <a:pt x="18" y="12"/>
                    </a:cubicBezTo>
                    <a:cubicBezTo>
                      <a:pt x="19" y="12"/>
                      <a:pt x="23" y="11"/>
                      <a:pt x="23" y="11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1" y="11"/>
                      <a:pt x="20" y="9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3" name="Freeform 36"/>
              <p:cNvSpPr/>
              <p:nvPr/>
            </p:nvSpPr>
            <p:spPr bwMode="auto">
              <a:xfrm>
                <a:off x="6934332" y="3039505"/>
                <a:ext cx="109461" cy="235763"/>
              </a:xfrm>
              <a:custGeom>
                <a:avLst/>
                <a:gdLst>
                  <a:gd name="T0" fmla="*/ 2 w 22"/>
                  <a:gd name="T1" fmla="*/ 9 h 47"/>
                  <a:gd name="T2" fmla="*/ 5 w 22"/>
                  <a:gd name="T3" fmla="*/ 13 h 47"/>
                  <a:gd name="T4" fmla="*/ 7 w 22"/>
                  <a:gd name="T5" fmla="*/ 18 h 47"/>
                  <a:gd name="T6" fmla="*/ 8 w 22"/>
                  <a:gd name="T7" fmla="*/ 22 h 47"/>
                  <a:gd name="T8" fmla="*/ 9 w 22"/>
                  <a:gd name="T9" fmla="*/ 25 h 47"/>
                  <a:gd name="T10" fmla="*/ 9 w 22"/>
                  <a:gd name="T11" fmla="*/ 26 h 47"/>
                  <a:gd name="T12" fmla="*/ 9 w 22"/>
                  <a:gd name="T13" fmla="*/ 30 h 47"/>
                  <a:gd name="T14" fmla="*/ 12 w 22"/>
                  <a:gd name="T15" fmla="*/ 37 h 47"/>
                  <a:gd name="T16" fmla="*/ 14 w 22"/>
                  <a:gd name="T17" fmla="*/ 47 h 47"/>
                  <a:gd name="T18" fmla="*/ 16 w 22"/>
                  <a:gd name="T19" fmla="*/ 44 h 47"/>
                  <a:gd name="T20" fmla="*/ 20 w 22"/>
                  <a:gd name="T21" fmla="*/ 46 h 47"/>
                  <a:gd name="T22" fmla="*/ 18 w 22"/>
                  <a:gd name="T23" fmla="*/ 42 h 47"/>
                  <a:gd name="T24" fmla="*/ 15 w 22"/>
                  <a:gd name="T25" fmla="*/ 38 h 47"/>
                  <a:gd name="T26" fmla="*/ 15 w 22"/>
                  <a:gd name="T27" fmla="*/ 34 h 47"/>
                  <a:gd name="T28" fmla="*/ 15 w 22"/>
                  <a:gd name="T29" fmla="*/ 30 h 47"/>
                  <a:gd name="T30" fmla="*/ 21 w 22"/>
                  <a:gd name="T31" fmla="*/ 33 h 47"/>
                  <a:gd name="T32" fmla="*/ 19 w 22"/>
                  <a:gd name="T33" fmla="*/ 30 h 47"/>
                  <a:gd name="T34" fmla="*/ 19 w 22"/>
                  <a:gd name="T35" fmla="*/ 29 h 47"/>
                  <a:gd name="T36" fmla="*/ 19 w 22"/>
                  <a:gd name="T37" fmla="*/ 29 h 47"/>
                  <a:gd name="T38" fmla="*/ 18 w 22"/>
                  <a:gd name="T39" fmla="*/ 28 h 47"/>
                  <a:gd name="T40" fmla="*/ 18 w 22"/>
                  <a:gd name="T41" fmla="*/ 28 h 47"/>
                  <a:gd name="T42" fmla="*/ 18 w 22"/>
                  <a:gd name="T43" fmla="*/ 27 h 47"/>
                  <a:gd name="T44" fmla="*/ 18 w 22"/>
                  <a:gd name="T45" fmla="*/ 27 h 47"/>
                  <a:gd name="T46" fmla="*/ 17 w 22"/>
                  <a:gd name="T47" fmla="*/ 26 h 47"/>
                  <a:gd name="T48" fmla="*/ 17 w 22"/>
                  <a:gd name="T49" fmla="*/ 24 h 47"/>
                  <a:gd name="T50" fmla="*/ 14 w 22"/>
                  <a:gd name="T51" fmla="*/ 21 h 47"/>
                  <a:gd name="T52" fmla="*/ 10 w 22"/>
                  <a:gd name="T53" fmla="*/ 13 h 47"/>
                  <a:gd name="T54" fmla="*/ 8 w 22"/>
                  <a:gd name="T55" fmla="*/ 10 h 47"/>
                  <a:gd name="T56" fmla="*/ 6 w 22"/>
                  <a:gd name="T57" fmla="*/ 4 h 47"/>
                  <a:gd name="T58" fmla="*/ 5 w 22"/>
                  <a:gd name="T59" fmla="*/ 2 h 47"/>
                  <a:gd name="T60" fmla="*/ 1 w 22"/>
                  <a:gd name="T61" fmla="*/ 1 h 47"/>
                  <a:gd name="T62" fmla="*/ 4 w 22"/>
                  <a:gd name="T63" fmla="*/ 4 h 47"/>
                  <a:gd name="T64" fmla="*/ 2 w 22"/>
                  <a:gd name="T65" fmla="*/ 5 h 47"/>
                  <a:gd name="T66" fmla="*/ 2 w 22"/>
                  <a:gd name="T67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" h="47">
                    <a:moveTo>
                      <a:pt x="2" y="9"/>
                    </a:moveTo>
                    <a:cubicBezTo>
                      <a:pt x="3" y="10"/>
                      <a:pt x="4" y="11"/>
                      <a:pt x="5" y="13"/>
                    </a:cubicBezTo>
                    <a:cubicBezTo>
                      <a:pt x="6" y="14"/>
                      <a:pt x="6" y="18"/>
                      <a:pt x="7" y="18"/>
                    </a:cubicBezTo>
                    <a:cubicBezTo>
                      <a:pt x="8" y="19"/>
                      <a:pt x="8" y="21"/>
                      <a:pt x="8" y="22"/>
                    </a:cubicBezTo>
                    <a:cubicBezTo>
                      <a:pt x="8" y="22"/>
                      <a:pt x="9" y="24"/>
                      <a:pt x="9" y="25"/>
                    </a:cubicBezTo>
                    <a:cubicBezTo>
                      <a:pt x="9" y="25"/>
                      <a:pt x="9" y="26"/>
                      <a:pt x="9" y="26"/>
                    </a:cubicBezTo>
                    <a:cubicBezTo>
                      <a:pt x="9" y="27"/>
                      <a:pt x="9" y="29"/>
                      <a:pt x="9" y="30"/>
                    </a:cubicBezTo>
                    <a:cubicBezTo>
                      <a:pt x="9" y="31"/>
                      <a:pt x="12" y="36"/>
                      <a:pt x="12" y="37"/>
                    </a:cubicBezTo>
                    <a:cubicBezTo>
                      <a:pt x="12" y="38"/>
                      <a:pt x="13" y="46"/>
                      <a:pt x="14" y="47"/>
                    </a:cubicBezTo>
                    <a:cubicBezTo>
                      <a:pt x="16" y="47"/>
                      <a:pt x="15" y="45"/>
                      <a:pt x="16" y="44"/>
                    </a:cubicBezTo>
                    <a:cubicBezTo>
                      <a:pt x="16" y="44"/>
                      <a:pt x="18" y="46"/>
                      <a:pt x="20" y="46"/>
                    </a:cubicBezTo>
                    <a:cubicBezTo>
                      <a:pt x="22" y="47"/>
                      <a:pt x="18" y="42"/>
                      <a:pt x="18" y="42"/>
                    </a:cubicBezTo>
                    <a:cubicBezTo>
                      <a:pt x="18" y="41"/>
                      <a:pt x="16" y="39"/>
                      <a:pt x="15" y="38"/>
                    </a:cubicBezTo>
                    <a:cubicBezTo>
                      <a:pt x="14" y="37"/>
                      <a:pt x="14" y="35"/>
                      <a:pt x="15" y="34"/>
                    </a:cubicBezTo>
                    <a:cubicBezTo>
                      <a:pt x="15" y="33"/>
                      <a:pt x="15" y="31"/>
                      <a:pt x="15" y="30"/>
                    </a:cubicBezTo>
                    <a:cubicBezTo>
                      <a:pt x="16" y="30"/>
                      <a:pt x="20" y="32"/>
                      <a:pt x="21" y="33"/>
                    </a:cubicBezTo>
                    <a:cubicBezTo>
                      <a:pt x="22" y="33"/>
                      <a:pt x="20" y="31"/>
                      <a:pt x="19" y="30"/>
                    </a:cubicBezTo>
                    <a:cubicBezTo>
                      <a:pt x="19" y="30"/>
                      <a:pt x="19" y="30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5"/>
                      <a:pt x="17" y="25"/>
                      <a:pt x="17" y="24"/>
                    </a:cubicBezTo>
                    <a:cubicBezTo>
                      <a:pt x="17" y="23"/>
                      <a:pt x="15" y="22"/>
                      <a:pt x="14" y="21"/>
                    </a:cubicBezTo>
                    <a:cubicBezTo>
                      <a:pt x="13" y="19"/>
                      <a:pt x="11" y="14"/>
                      <a:pt x="10" y="13"/>
                    </a:cubicBezTo>
                    <a:cubicBezTo>
                      <a:pt x="9" y="12"/>
                      <a:pt x="9" y="12"/>
                      <a:pt x="8" y="10"/>
                    </a:cubicBezTo>
                    <a:cubicBezTo>
                      <a:pt x="8" y="9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1"/>
                      <a:pt x="2" y="0"/>
                      <a:pt x="1" y="1"/>
                    </a:cubicBezTo>
                    <a:cubicBezTo>
                      <a:pt x="0" y="1"/>
                      <a:pt x="3" y="3"/>
                      <a:pt x="4" y="4"/>
                    </a:cubicBezTo>
                    <a:cubicBezTo>
                      <a:pt x="4" y="5"/>
                      <a:pt x="3" y="4"/>
                      <a:pt x="2" y="5"/>
                    </a:cubicBezTo>
                    <a:cubicBezTo>
                      <a:pt x="1" y="6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4" name="Freeform 37"/>
              <p:cNvSpPr/>
              <p:nvPr/>
            </p:nvSpPr>
            <p:spPr bwMode="auto">
              <a:xfrm>
                <a:off x="6696464" y="3908880"/>
                <a:ext cx="119987" cy="134721"/>
              </a:xfrm>
              <a:custGeom>
                <a:avLst/>
                <a:gdLst>
                  <a:gd name="T0" fmla="*/ 5 w 24"/>
                  <a:gd name="T1" fmla="*/ 1 h 27"/>
                  <a:gd name="T2" fmla="*/ 3 w 24"/>
                  <a:gd name="T3" fmla="*/ 4 h 27"/>
                  <a:gd name="T4" fmla="*/ 4 w 24"/>
                  <a:gd name="T5" fmla="*/ 12 h 27"/>
                  <a:gd name="T6" fmla="*/ 1 w 24"/>
                  <a:gd name="T7" fmla="*/ 11 h 27"/>
                  <a:gd name="T8" fmla="*/ 1 w 24"/>
                  <a:gd name="T9" fmla="*/ 14 h 27"/>
                  <a:gd name="T10" fmla="*/ 3 w 24"/>
                  <a:gd name="T11" fmla="*/ 17 h 27"/>
                  <a:gd name="T12" fmla="*/ 6 w 24"/>
                  <a:gd name="T13" fmla="*/ 19 h 27"/>
                  <a:gd name="T14" fmla="*/ 6 w 24"/>
                  <a:gd name="T15" fmla="*/ 21 h 27"/>
                  <a:gd name="T16" fmla="*/ 9 w 24"/>
                  <a:gd name="T17" fmla="*/ 22 h 27"/>
                  <a:gd name="T18" fmla="*/ 12 w 24"/>
                  <a:gd name="T19" fmla="*/ 21 h 27"/>
                  <a:gd name="T20" fmla="*/ 12 w 24"/>
                  <a:gd name="T21" fmla="*/ 22 h 27"/>
                  <a:gd name="T22" fmla="*/ 14 w 24"/>
                  <a:gd name="T23" fmla="*/ 23 h 27"/>
                  <a:gd name="T24" fmla="*/ 17 w 24"/>
                  <a:gd name="T25" fmla="*/ 24 h 27"/>
                  <a:gd name="T26" fmla="*/ 17 w 24"/>
                  <a:gd name="T27" fmla="*/ 22 h 27"/>
                  <a:gd name="T28" fmla="*/ 19 w 24"/>
                  <a:gd name="T29" fmla="*/ 24 h 27"/>
                  <a:gd name="T30" fmla="*/ 18 w 24"/>
                  <a:gd name="T31" fmla="*/ 26 h 27"/>
                  <a:gd name="T32" fmla="*/ 23 w 24"/>
                  <a:gd name="T33" fmla="*/ 27 h 27"/>
                  <a:gd name="T34" fmla="*/ 23 w 24"/>
                  <a:gd name="T35" fmla="*/ 26 h 27"/>
                  <a:gd name="T36" fmla="*/ 21 w 24"/>
                  <a:gd name="T37" fmla="*/ 24 h 27"/>
                  <a:gd name="T38" fmla="*/ 21 w 24"/>
                  <a:gd name="T39" fmla="*/ 22 h 27"/>
                  <a:gd name="T40" fmla="*/ 19 w 24"/>
                  <a:gd name="T41" fmla="*/ 21 h 27"/>
                  <a:gd name="T42" fmla="*/ 17 w 24"/>
                  <a:gd name="T43" fmla="*/ 20 h 27"/>
                  <a:gd name="T44" fmla="*/ 12 w 24"/>
                  <a:gd name="T45" fmla="*/ 20 h 27"/>
                  <a:gd name="T46" fmla="*/ 11 w 24"/>
                  <a:gd name="T47" fmla="*/ 17 h 27"/>
                  <a:gd name="T48" fmla="*/ 13 w 24"/>
                  <a:gd name="T49" fmla="*/ 18 h 27"/>
                  <a:gd name="T50" fmla="*/ 12 w 24"/>
                  <a:gd name="T51" fmla="*/ 16 h 27"/>
                  <a:gd name="T52" fmla="*/ 10 w 24"/>
                  <a:gd name="T53" fmla="*/ 14 h 27"/>
                  <a:gd name="T54" fmla="*/ 12 w 24"/>
                  <a:gd name="T55" fmla="*/ 12 h 27"/>
                  <a:gd name="T56" fmla="*/ 11 w 24"/>
                  <a:gd name="T57" fmla="*/ 7 h 27"/>
                  <a:gd name="T58" fmla="*/ 10 w 24"/>
                  <a:gd name="T59" fmla="*/ 4 h 27"/>
                  <a:gd name="T60" fmla="*/ 8 w 24"/>
                  <a:gd name="T61" fmla="*/ 2 h 27"/>
                  <a:gd name="T62" fmla="*/ 5 w 24"/>
                  <a:gd name="T63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27">
                    <a:moveTo>
                      <a:pt x="5" y="1"/>
                    </a:moveTo>
                    <a:cubicBezTo>
                      <a:pt x="3" y="1"/>
                      <a:pt x="2" y="2"/>
                      <a:pt x="3" y="4"/>
                    </a:cubicBezTo>
                    <a:cubicBezTo>
                      <a:pt x="3" y="5"/>
                      <a:pt x="4" y="11"/>
                      <a:pt x="4" y="12"/>
                    </a:cubicBezTo>
                    <a:cubicBezTo>
                      <a:pt x="3" y="13"/>
                      <a:pt x="2" y="11"/>
                      <a:pt x="1" y="11"/>
                    </a:cubicBezTo>
                    <a:cubicBezTo>
                      <a:pt x="0" y="11"/>
                      <a:pt x="2" y="14"/>
                      <a:pt x="1" y="14"/>
                    </a:cubicBezTo>
                    <a:cubicBezTo>
                      <a:pt x="1" y="15"/>
                      <a:pt x="2" y="16"/>
                      <a:pt x="3" y="17"/>
                    </a:cubicBezTo>
                    <a:cubicBezTo>
                      <a:pt x="4" y="18"/>
                      <a:pt x="7" y="18"/>
                      <a:pt x="6" y="19"/>
                    </a:cubicBezTo>
                    <a:cubicBezTo>
                      <a:pt x="4" y="20"/>
                      <a:pt x="5" y="20"/>
                      <a:pt x="6" y="21"/>
                    </a:cubicBezTo>
                    <a:cubicBezTo>
                      <a:pt x="7" y="21"/>
                      <a:pt x="8" y="22"/>
                      <a:pt x="9" y="22"/>
                    </a:cubicBezTo>
                    <a:cubicBezTo>
                      <a:pt x="11" y="23"/>
                      <a:pt x="11" y="22"/>
                      <a:pt x="12" y="21"/>
                    </a:cubicBezTo>
                    <a:cubicBezTo>
                      <a:pt x="13" y="21"/>
                      <a:pt x="12" y="22"/>
                      <a:pt x="12" y="22"/>
                    </a:cubicBezTo>
                    <a:cubicBezTo>
                      <a:pt x="12" y="23"/>
                      <a:pt x="13" y="23"/>
                      <a:pt x="14" y="23"/>
                    </a:cubicBezTo>
                    <a:cubicBezTo>
                      <a:pt x="16" y="23"/>
                      <a:pt x="16" y="24"/>
                      <a:pt x="17" y="24"/>
                    </a:cubicBezTo>
                    <a:cubicBezTo>
                      <a:pt x="17" y="25"/>
                      <a:pt x="17" y="23"/>
                      <a:pt x="17" y="22"/>
                    </a:cubicBezTo>
                    <a:cubicBezTo>
                      <a:pt x="17" y="22"/>
                      <a:pt x="18" y="23"/>
                      <a:pt x="19" y="24"/>
                    </a:cubicBezTo>
                    <a:cubicBezTo>
                      <a:pt x="19" y="25"/>
                      <a:pt x="18" y="25"/>
                      <a:pt x="18" y="26"/>
                    </a:cubicBezTo>
                    <a:cubicBezTo>
                      <a:pt x="19" y="26"/>
                      <a:pt x="22" y="27"/>
                      <a:pt x="23" y="27"/>
                    </a:cubicBezTo>
                    <a:cubicBezTo>
                      <a:pt x="24" y="27"/>
                      <a:pt x="23" y="26"/>
                      <a:pt x="23" y="26"/>
                    </a:cubicBezTo>
                    <a:cubicBezTo>
                      <a:pt x="23" y="25"/>
                      <a:pt x="22" y="24"/>
                      <a:pt x="21" y="24"/>
                    </a:cubicBezTo>
                    <a:cubicBezTo>
                      <a:pt x="21" y="23"/>
                      <a:pt x="22" y="23"/>
                      <a:pt x="21" y="22"/>
                    </a:cubicBezTo>
                    <a:cubicBezTo>
                      <a:pt x="21" y="21"/>
                      <a:pt x="20" y="21"/>
                      <a:pt x="19" y="21"/>
                    </a:cubicBezTo>
                    <a:cubicBezTo>
                      <a:pt x="18" y="21"/>
                      <a:pt x="18" y="21"/>
                      <a:pt x="17" y="20"/>
                    </a:cubicBezTo>
                    <a:cubicBezTo>
                      <a:pt x="16" y="20"/>
                      <a:pt x="14" y="20"/>
                      <a:pt x="12" y="20"/>
                    </a:cubicBezTo>
                    <a:cubicBezTo>
                      <a:pt x="11" y="20"/>
                      <a:pt x="11" y="18"/>
                      <a:pt x="11" y="17"/>
                    </a:cubicBezTo>
                    <a:cubicBezTo>
                      <a:pt x="11" y="16"/>
                      <a:pt x="12" y="18"/>
                      <a:pt x="13" y="18"/>
                    </a:cubicBezTo>
                    <a:cubicBezTo>
                      <a:pt x="15" y="19"/>
                      <a:pt x="13" y="16"/>
                      <a:pt x="12" y="16"/>
                    </a:cubicBezTo>
                    <a:cubicBezTo>
                      <a:pt x="11" y="15"/>
                      <a:pt x="10" y="14"/>
                      <a:pt x="10" y="14"/>
                    </a:cubicBezTo>
                    <a:cubicBezTo>
                      <a:pt x="10" y="13"/>
                      <a:pt x="12" y="12"/>
                      <a:pt x="12" y="12"/>
                    </a:cubicBezTo>
                    <a:cubicBezTo>
                      <a:pt x="12" y="11"/>
                      <a:pt x="13" y="8"/>
                      <a:pt x="11" y="7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0" y="3"/>
                      <a:pt x="10" y="2"/>
                      <a:pt x="8" y="2"/>
                    </a:cubicBezTo>
                    <a:cubicBezTo>
                      <a:pt x="6" y="2"/>
                      <a:pt x="7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5" name="Freeform 38"/>
              <p:cNvSpPr/>
              <p:nvPr/>
            </p:nvSpPr>
            <p:spPr bwMode="auto">
              <a:xfrm>
                <a:off x="6816449" y="4043599"/>
                <a:ext cx="37891" cy="54731"/>
              </a:xfrm>
              <a:custGeom>
                <a:avLst/>
                <a:gdLst>
                  <a:gd name="T0" fmla="*/ 1 w 8"/>
                  <a:gd name="T1" fmla="*/ 1 h 11"/>
                  <a:gd name="T2" fmla="*/ 2 w 8"/>
                  <a:gd name="T3" fmla="*/ 2 h 11"/>
                  <a:gd name="T4" fmla="*/ 4 w 8"/>
                  <a:gd name="T5" fmla="*/ 5 h 11"/>
                  <a:gd name="T6" fmla="*/ 4 w 8"/>
                  <a:gd name="T7" fmla="*/ 7 h 11"/>
                  <a:gd name="T8" fmla="*/ 3 w 8"/>
                  <a:gd name="T9" fmla="*/ 8 h 11"/>
                  <a:gd name="T10" fmla="*/ 5 w 8"/>
                  <a:gd name="T11" fmla="*/ 11 h 11"/>
                  <a:gd name="T12" fmla="*/ 6 w 8"/>
                  <a:gd name="T13" fmla="*/ 8 h 11"/>
                  <a:gd name="T14" fmla="*/ 7 w 8"/>
                  <a:gd name="T15" fmla="*/ 6 h 11"/>
                  <a:gd name="T16" fmla="*/ 6 w 8"/>
                  <a:gd name="T17" fmla="*/ 3 h 11"/>
                  <a:gd name="T18" fmla="*/ 4 w 8"/>
                  <a:gd name="T19" fmla="*/ 1 h 11"/>
                  <a:gd name="T20" fmla="*/ 1 w 8"/>
                  <a:gd name="T2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1">
                    <a:moveTo>
                      <a:pt x="1" y="1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3" y="3"/>
                      <a:pt x="4" y="4"/>
                      <a:pt x="4" y="5"/>
                    </a:cubicBezTo>
                    <a:cubicBezTo>
                      <a:pt x="4" y="6"/>
                      <a:pt x="5" y="7"/>
                      <a:pt x="4" y="7"/>
                    </a:cubicBezTo>
                    <a:cubicBezTo>
                      <a:pt x="4" y="7"/>
                      <a:pt x="3" y="7"/>
                      <a:pt x="3" y="8"/>
                    </a:cubicBezTo>
                    <a:cubicBezTo>
                      <a:pt x="4" y="9"/>
                      <a:pt x="5" y="11"/>
                      <a:pt x="5" y="11"/>
                    </a:cubicBezTo>
                    <a:cubicBezTo>
                      <a:pt x="6" y="10"/>
                      <a:pt x="5" y="8"/>
                      <a:pt x="6" y="8"/>
                    </a:cubicBezTo>
                    <a:cubicBezTo>
                      <a:pt x="7" y="7"/>
                      <a:pt x="8" y="8"/>
                      <a:pt x="7" y="6"/>
                    </a:cubicBezTo>
                    <a:cubicBezTo>
                      <a:pt x="7" y="5"/>
                      <a:pt x="7" y="3"/>
                      <a:pt x="6" y="3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6" name="Freeform 39"/>
              <p:cNvSpPr/>
              <p:nvPr/>
            </p:nvSpPr>
            <p:spPr bwMode="auto">
              <a:xfrm>
                <a:off x="6791191" y="4102541"/>
                <a:ext cx="109461" cy="90516"/>
              </a:xfrm>
              <a:custGeom>
                <a:avLst/>
                <a:gdLst>
                  <a:gd name="T0" fmla="*/ 20 w 22"/>
                  <a:gd name="T1" fmla="*/ 9 h 18"/>
                  <a:gd name="T2" fmla="*/ 14 w 22"/>
                  <a:gd name="T3" fmla="*/ 1 h 18"/>
                  <a:gd name="T4" fmla="*/ 14 w 22"/>
                  <a:gd name="T5" fmla="*/ 5 h 18"/>
                  <a:gd name="T6" fmla="*/ 11 w 22"/>
                  <a:gd name="T7" fmla="*/ 6 h 18"/>
                  <a:gd name="T8" fmla="*/ 8 w 22"/>
                  <a:gd name="T9" fmla="*/ 8 h 18"/>
                  <a:gd name="T10" fmla="*/ 6 w 22"/>
                  <a:gd name="T11" fmla="*/ 7 h 18"/>
                  <a:gd name="T12" fmla="*/ 4 w 22"/>
                  <a:gd name="T13" fmla="*/ 8 h 18"/>
                  <a:gd name="T14" fmla="*/ 3 w 22"/>
                  <a:gd name="T15" fmla="*/ 8 h 18"/>
                  <a:gd name="T16" fmla="*/ 0 w 22"/>
                  <a:gd name="T17" fmla="*/ 10 h 18"/>
                  <a:gd name="T18" fmla="*/ 1 w 22"/>
                  <a:gd name="T19" fmla="*/ 12 h 18"/>
                  <a:gd name="T20" fmla="*/ 3 w 22"/>
                  <a:gd name="T21" fmla="*/ 10 h 18"/>
                  <a:gd name="T22" fmla="*/ 5 w 22"/>
                  <a:gd name="T23" fmla="*/ 12 h 18"/>
                  <a:gd name="T24" fmla="*/ 8 w 22"/>
                  <a:gd name="T25" fmla="*/ 10 h 18"/>
                  <a:gd name="T26" fmla="*/ 10 w 22"/>
                  <a:gd name="T27" fmla="*/ 12 h 18"/>
                  <a:gd name="T28" fmla="*/ 11 w 22"/>
                  <a:gd name="T29" fmla="*/ 16 h 18"/>
                  <a:gd name="T30" fmla="*/ 15 w 22"/>
                  <a:gd name="T31" fmla="*/ 18 h 18"/>
                  <a:gd name="T32" fmla="*/ 17 w 22"/>
                  <a:gd name="T33" fmla="*/ 16 h 18"/>
                  <a:gd name="T34" fmla="*/ 16 w 22"/>
                  <a:gd name="T35" fmla="*/ 14 h 18"/>
                  <a:gd name="T36" fmla="*/ 18 w 22"/>
                  <a:gd name="T37" fmla="*/ 13 h 18"/>
                  <a:gd name="T38" fmla="*/ 21 w 22"/>
                  <a:gd name="T39" fmla="*/ 14 h 18"/>
                  <a:gd name="T40" fmla="*/ 20 w 22"/>
                  <a:gd name="T41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8">
                    <a:moveTo>
                      <a:pt x="20" y="9"/>
                    </a:moveTo>
                    <a:cubicBezTo>
                      <a:pt x="19" y="7"/>
                      <a:pt x="16" y="1"/>
                      <a:pt x="14" y="1"/>
                    </a:cubicBezTo>
                    <a:cubicBezTo>
                      <a:pt x="14" y="0"/>
                      <a:pt x="14" y="5"/>
                      <a:pt x="14" y="5"/>
                    </a:cubicBezTo>
                    <a:cubicBezTo>
                      <a:pt x="13" y="5"/>
                      <a:pt x="11" y="5"/>
                      <a:pt x="11" y="6"/>
                    </a:cubicBezTo>
                    <a:cubicBezTo>
                      <a:pt x="11" y="7"/>
                      <a:pt x="9" y="9"/>
                      <a:pt x="8" y="8"/>
                    </a:cubicBezTo>
                    <a:cubicBezTo>
                      <a:pt x="8" y="8"/>
                      <a:pt x="7" y="7"/>
                      <a:pt x="6" y="7"/>
                    </a:cubicBezTo>
                    <a:cubicBezTo>
                      <a:pt x="6" y="7"/>
                      <a:pt x="4" y="7"/>
                      <a:pt x="4" y="8"/>
                    </a:cubicBezTo>
                    <a:cubicBezTo>
                      <a:pt x="5" y="8"/>
                      <a:pt x="4" y="8"/>
                      <a:pt x="3" y="8"/>
                    </a:cubicBezTo>
                    <a:cubicBezTo>
                      <a:pt x="2" y="9"/>
                      <a:pt x="0" y="9"/>
                      <a:pt x="0" y="10"/>
                    </a:cubicBezTo>
                    <a:cubicBezTo>
                      <a:pt x="1" y="11"/>
                      <a:pt x="0" y="13"/>
                      <a:pt x="1" y="12"/>
                    </a:cubicBezTo>
                    <a:cubicBezTo>
                      <a:pt x="2" y="11"/>
                      <a:pt x="2" y="10"/>
                      <a:pt x="3" y="10"/>
                    </a:cubicBezTo>
                    <a:cubicBezTo>
                      <a:pt x="3" y="11"/>
                      <a:pt x="3" y="12"/>
                      <a:pt x="5" y="12"/>
                    </a:cubicBezTo>
                    <a:cubicBezTo>
                      <a:pt x="6" y="11"/>
                      <a:pt x="8" y="10"/>
                      <a:pt x="8" y="10"/>
                    </a:cubicBezTo>
                    <a:cubicBezTo>
                      <a:pt x="9" y="11"/>
                      <a:pt x="11" y="12"/>
                      <a:pt x="10" y="12"/>
                    </a:cubicBezTo>
                    <a:cubicBezTo>
                      <a:pt x="10" y="13"/>
                      <a:pt x="9" y="15"/>
                      <a:pt x="11" y="16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16" y="18"/>
                      <a:pt x="18" y="17"/>
                      <a:pt x="17" y="16"/>
                    </a:cubicBezTo>
                    <a:cubicBezTo>
                      <a:pt x="16" y="15"/>
                      <a:pt x="16" y="14"/>
                      <a:pt x="16" y="14"/>
                    </a:cubicBezTo>
                    <a:cubicBezTo>
                      <a:pt x="16" y="13"/>
                      <a:pt x="17" y="13"/>
                      <a:pt x="18" y="13"/>
                    </a:cubicBezTo>
                    <a:cubicBezTo>
                      <a:pt x="19" y="14"/>
                      <a:pt x="20" y="15"/>
                      <a:pt x="21" y="14"/>
                    </a:cubicBezTo>
                    <a:cubicBezTo>
                      <a:pt x="22" y="13"/>
                      <a:pt x="20" y="11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7" name="Freeform 40"/>
              <p:cNvSpPr/>
              <p:nvPr/>
            </p:nvSpPr>
            <p:spPr bwMode="auto">
              <a:xfrm>
                <a:off x="6765929" y="4064649"/>
                <a:ext cx="39995" cy="33680"/>
              </a:xfrm>
              <a:custGeom>
                <a:avLst/>
                <a:gdLst>
                  <a:gd name="T0" fmla="*/ 5 w 8"/>
                  <a:gd name="T1" fmla="*/ 5 h 7"/>
                  <a:gd name="T2" fmla="*/ 7 w 8"/>
                  <a:gd name="T3" fmla="*/ 3 h 7"/>
                  <a:gd name="T4" fmla="*/ 5 w 8"/>
                  <a:gd name="T5" fmla="*/ 1 h 7"/>
                  <a:gd name="T6" fmla="*/ 2 w 8"/>
                  <a:gd name="T7" fmla="*/ 0 h 7"/>
                  <a:gd name="T8" fmla="*/ 3 w 8"/>
                  <a:gd name="T9" fmla="*/ 3 h 7"/>
                  <a:gd name="T10" fmla="*/ 2 w 8"/>
                  <a:gd name="T11" fmla="*/ 6 h 7"/>
                  <a:gd name="T12" fmla="*/ 5 w 8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5" y="5"/>
                    </a:moveTo>
                    <a:cubicBezTo>
                      <a:pt x="6" y="4"/>
                      <a:pt x="6" y="4"/>
                      <a:pt x="7" y="3"/>
                    </a:cubicBezTo>
                    <a:cubicBezTo>
                      <a:pt x="8" y="3"/>
                      <a:pt x="7" y="1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2" y="2"/>
                      <a:pt x="3" y="3"/>
                    </a:cubicBezTo>
                    <a:cubicBezTo>
                      <a:pt x="4" y="4"/>
                      <a:pt x="2" y="4"/>
                      <a:pt x="2" y="6"/>
                    </a:cubicBezTo>
                    <a:cubicBezTo>
                      <a:pt x="2" y="7"/>
                      <a:pt x="4" y="6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8" name="Freeform 41"/>
              <p:cNvSpPr/>
              <p:nvPr/>
            </p:nvSpPr>
            <p:spPr bwMode="auto">
              <a:xfrm>
                <a:off x="6791191" y="4083595"/>
                <a:ext cx="25260" cy="50520"/>
              </a:xfrm>
              <a:custGeom>
                <a:avLst/>
                <a:gdLst>
                  <a:gd name="T0" fmla="*/ 4 w 5"/>
                  <a:gd name="T1" fmla="*/ 0 h 10"/>
                  <a:gd name="T2" fmla="*/ 1 w 5"/>
                  <a:gd name="T3" fmla="*/ 3 h 10"/>
                  <a:gd name="T4" fmla="*/ 1 w 5"/>
                  <a:gd name="T5" fmla="*/ 6 h 10"/>
                  <a:gd name="T6" fmla="*/ 4 w 5"/>
                  <a:gd name="T7" fmla="*/ 9 h 10"/>
                  <a:gd name="T8" fmla="*/ 4 w 5"/>
                  <a:gd name="T9" fmla="*/ 4 h 10"/>
                  <a:gd name="T10" fmla="*/ 4 w 5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cubicBezTo>
                      <a:pt x="3" y="0"/>
                      <a:pt x="2" y="2"/>
                      <a:pt x="1" y="3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2" y="7"/>
                      <a:pt x="4" y="10"/>
                      <a:pt x="4" y="9"/>
                    </a:cubicBezTo>
                    <a:cubicBezTo>
                      <a:pt x="4" y="8"/>
                      <a:pt x="4" y="6"/>
                      <a:pt x="4" y="4"/>
                    </a:cubicBezTo>
                    <a:cubicBezTo>
                      <a:pt x="4" y="3"/>
                      <a:pt x="5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9" name="Freeform 42"/>
              <p:cNvSpPr/>
              <p:nvPr/>
            </p:nvSpPr>
            <p:spPr bwMode="auto">
              <a:xfrm>
                <a:off x="6816451" y="4098331"/>
                <a:ext cx="33680" cy="14735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1 h 3"/>
                  <a:gd name="T4" fmla="*/ 1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7" y="2"/>
                      <a:pt x="3" y="1"/>
                    </a:cubicBezTo>
                    <a:cubicBezTo>
                      <a:pt x="1" y="0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0" name="Freeform 43"/>
              <p:cNvSpPr/>
              <p:nvPr/>
            </p:nvSpPr>
            <p:spPr bwMode="auto">
              <a:xfrm>
                <a:off x="6725934" y="4028865"/>
                <a:ext cx="29471" cy="25260"/>
              </a:xfrm>
              <a:custGeom>
                <a:avLst/>
                <a:gdLst>
                  <a:gd name="T0" fmla="*/ 4 w 6"/>
                  <a:gd name="T1" fmla="*/ 0 h 5"/>
                  <a:gd name="T2" fmla="*/ 0 w 6"/>
                  <a:gd name="T3" fmla="*/ 0 h 5"/>
                  <a:gd name="T4" fmla="*/ 2 w 6"/>
                  <a:gd name="T5" fmla="*/ 2 h 5"/>
                  <a:gd name="T6" fmla="*/ 5 w 6"/>
                  <a:gd name="T7" fmla="*/ 5 h 5"/>
                  <a:gd name="T8" fmla="*/ 6 w 6"/>
                  <a:gd name="T9" fmla="*/ 3 h 5"/>
                  <a:gd name="T10" fmla="*/ 4 w 6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3" y="2"/>
                      <a:pt x="3" y="5"/>
                      <a:pt x="5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2"/>
                      <a:pt x="6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1" name="Freeform 44"/>
              <p:cNvSpPr/>
              <p:nvPr/>
            </p:nvSpPr>
            <p:spPr bwMode="auto">
              <a:xfrm>
                <a:off x="6675415" y="4079385"/>
                <a:ext cx="50520" cy="58940"/>
              </a:xfrm>
              <a:custGeom>
                <a:avLst/>
                <a:gdLst>
                  <a:gd name="T0" fmla="*/ 4 w 10"/>
                  <a:gd name="T1" fmla="*/ 7 h 12"/>
                  <a:gd name="T2" fmla="*/ 1 w 10"/>
                  <a:gd name="T3" fmla="*/ 12 h 12"/>
                  <a:gd name="T4" fmla="*/ 6 w 10"/>
                  <a:gd name="T5" fmla="*/ 8 h 12"/>
                  <a:gd name="T6" fmla="*/ 10 w 10"/>
                  <a:gd name="T7" fmla="*/ 4 h 12"/>
                  <a:gd name="T8" fmla="*/ 8 w 10"/>
                  <a:gd name="T9" fmla="*/ 1 h 12"/>
                  <a:gd name="T10" fmla="*/ 8 w 10"/>
                  <a:gd name="T11" fmla="*/ 3 h 12"/>
                  <a:gd name="T12" fmla="*/ 4 w 10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4" y="7"/>
                    </a:moveTo>
                    <a:cubicBezTo>
                      <a:pt x="4" y="7"/>
                      <a:pt x="0" y="12"/>
                      <a:pt x="1" y="12"/>
                    </a:cubicBezTo>
                    <a:cubicBezTo>
                      <a:pt x="2" y="12"/>
                      <a:pt x="5" y="8"/>
                      <a:pt x="6" y="8"/>
                    </a:cubicBezTo>
                    <a:cubicBezTo>
                      <a:pt x="7" y="7"/>
                      <a:pt x="10" y="5"/>
                      <a:pt x="10" y="4"/>
                    </a:cubicBezTo>
                    <a:cubicBezTo>
                      <a:pt x="10" y="3"/>
                      <a:pt x="9" y="0"/>
                      <a:pt x="8" y="1"/>
                    </a:cubicBezTo>
                    <a:cubicBezTo>
                      <a:pt x="8" y="1"/>
                      <a:pt x="9" y="3"/>
                      <a:pt x="8" y="3"/>
                    </a:cubicBezTo>
                    <a:cubicBezTo>
                      <a:pt x="7" y="4"/>
                      <a:pt x="5" y="6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2" name="Freeform 45"/>
              <p:cNvSpPr/>
              <p:nvPr/>
            </p:nvSpPr>
            <p:spPr bwMode="auto">
              <a:xfrm>
                <a:off x="7020638" y="4327777"/>
                <a:ext cx="532569" cy="244183"/>
              </a:xfrm>
              <a:custGeom>
                <a:avLst/>
                <a:gdLst>
                  <a:gd name="T0" fmla="*/ 80 w 107"/>
                  <a:gd name="T1" fmla="*/ 36 h 49"/>
                  <a:gd name="T2" fmla="*/ 87 w 107"/>
                  <a:gd name="T3" fmla="*/ 44 h 49"/>
                  <a:gd name="T4" fmla="*/ 100 w 107"/>
                  <a:gd name="T5" fmla="*/ 47 h 49"/>
                  <a:gd name="T6" fmla="*/ 105 w 107"/>
                  <a:gd name="T7" fmla="*/ 48 h 49"/>
                  <a:gd name="T8" fmla="*/ 93 w 107"/>
                  <a:gd name="T9" fmla="*/ 40 h 49"/>
                  <a:gd name="T10" fmla="*/ 83 w 107"/>
                  <a:gd name="T11" fmla="*/ 29 h 49"/>
                  <a:gd name="T12" fmla="*/ 82 w 107"/>
                  <a:gd name="T13" fmla="*/ 25 h 49"/>
                  <a:gd name="T14" fmla="*/ 73 w 107"/>
                  <a:gd name="T15" fmla="*/ 20 h 49"/>
                  <a:gd name="T16" fmla="*/ 65 w 107"/>
                  <a:gd name="T17" fmla="*/ 15 h 49"/>
                  <a:gd name="T18" fmla="*/ 51 w 107"/>
                  <a:gd name="T19" fmla="*/ 11 h 49"/>
                  <a:gd name="T20" fmla="*/ 50 w 107"/>
                  <a:gd name="T21" fmla="*/ 10 h 49"/>
                  <a:gd name="T22" fmla="*/ 48 w 107"/>
                  <a:gd name="T23" fmla="*/ 9 h 49"/>
                  <a:gd name="T24" fmla="*/ 48 w 107"/>
                  <a:gd name="T25" fmla="*/ 9 h 49"/>
                  <a:gd name="T26" fmla="*/ 47 w 107"/>
                  <a:gd name="T27" fmla="*/ 9 h 49"/>
                  <a:gd name="T28" fmla="*/ 45 w 107"/>
                  <a:gd name="T29" fmla="*/ 9 h 49"/>
                  <a:gd name="T30" fmla="*/ 33 w 107"/>
                  <a:gd name="T31" fmla="*/ 5 h 49"/>
                  <a:gd name="T32" fmla="*/ 28 w 107"/>
                  <a:gd name="T33" fmla="*/ 7 h 49"/>
                  <a:gd name="T34" fmla="*/ 28 w 107"/>
                  <a:gd name="T35" fmla="*/ 10 h 49"/>
                  <a:gd name="T36" fmla="*/ 25 w 107"/>
                  <a:gd name="T37" fmla="*/ 14 h 49"/>
                  <a:gd name="T38" fmla="*/ 19 w 107"/>
                  <a:gd name="T39" fmla="*/ 9 h 49"/>
                  <a:gd name="T40" fmla="*/ 14 w 107"/>
                  <a:gd name="T41" fmla="*/ 3 h 49"/>
                  <a:gd name="T42" fmla="*/ 5 w 107"/>
                  <a:gd name="T43" fmla="*/ 2 h 49"/>
                  <a:gd name="T44" fmla="*/ 2 w 107"/>
                  <a:gd name="T45" fmla="*/ 3 h 49"/>
                  <a:gd name="T46" fmla="*/ 9 w 107"/>
                  <a:gd name="T47" fmla="*/ 7 h 49"/>
                  <a:gd name="T48" fmla="*/ 13 w 107"/>
                  <a:gd name="T49" fmla="*/ 11 h 49"/>
                  <a:gd name="T50" fmla="*/ 15 w 107"/>
                  <a:gd name="T51" fmla="*/ 15 h 49"/>
                  <a:gd name="T52" fmla="*/ 18 w 107"/>
                  <a:gd name="T53" fmla="*/ 16 h 49"/>
                  <a:gd name="T54" fmla="*/ 21 w 107"/>
                  <a:gd name="T55" fmla="*/ 17 h 49"/>
                  <a:gd name="T56" fmla="*/ 36 w 107"/>
                  <a:gd name="T57" fmla="*/ 23 h 49"/>
                  <a:gd name="T58" fmla="*/ 48 w 107"/>
                  <a:gd name="T59" fmla="*/ 34 h 49"/>
                  <a:gd name="T60" fmla="*/ 42 w 107"/>
                  <a:gd name="T61" fmla="*/ 38 h 49"/>
                  <a:gd name="T62" fmla="*/ 49 w 107"/>
                  <a:gd name="T63" fmla="*/ 37 h 49"/>
                  <a:gd name="T64" fmla="*/ 54 w 107"/>
                  <a:gd name="T65" fmla="*/ 37 h 49"/>
                  <a:gd name="T66" fmla="*/ 54 w 107"/>
                  <a:gd name="T67" fmla="*/ 38 h 49"/>
                  <a:gd name="T68" fmla="*/ 55 w 107"/>
                  <a:gd name="T69" fmla="*/ 39 h 49"/>
                  <a:gd name="T70" fmla="*/ 56 w 107"/>
                  <a:gd name="T71" fmla="*/ 40 h 49"/>
                  <a:gd name="T72" fmla="*/ 57 w 107"/>
                  <a:gd name="T73" fmla="*/ 41 h 49"/>
                  <a:gd name="T74" fmla="*/ 58 w 107"/>
                  <a:gd name="T75" fmla="*/ 41 h 49"/>
                  <a:gd name="T76" fmla="*/ 59 w 107"/>
                  <a:gd name="T77" fmla="*/ 42 h 49"/>
                  <a:gd name="T78" fmla="*/ 59 w 107"/>
                  <a:gd name="T79" fmla="*/ 42 h 49"/>
                  <a:gd name="T80" fmla="*/ 66 w 107"/>
                  <a:gd name="T81" fmla="*/ 42 h 49"/>
                  <a:gd name="T82" fmla="*/ 66 w 107"/>
                  <a:gd name="T83" fmla="*/ 37 h 49"/>
                  <a:gd name="T84" fmla="*/ 70 w 107"/>
                  <a:gd name="T85" fmla="*/ 35 h 49"/>
                  <a:gd name="T86" fmla="*/ 76 w 107"/>
                  <a:gd name="T87" fmla="*/ 3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7" h="49">
                    <a:moveTo>
                      <a:pt x="76" y="35"/>
                    </a:moveTo>
                    <a:cubicBezTo>
                      <a:pt x="78" y="36"/>
                      <a:pt x="79" y="36"/>
                      <a:pt x="80" y="36"/>
                    </a:cubicBezTo>
                    <a:cubicBezTo>
                      <a:pt x="80" y="36"/>
                      <a:pt x="83" y="39"/>
                      <a:pt x="83" y="39"/>
                    </a:cubicBezTo>
                    <a:cubicBezTo>
                      <a:pt x="83" y="39"/>
                      <a:pt x="86" y="43"/>
                      <a:pt x="87" y="44"/>
                    </a:cubicBezTo>
                    <a:cubicBezTo>
                      <a:pt x="88" y="45"/>
                      <a:pt x="91" y="45"/>
                      <a:pt x="92" y="45"/>
                    </a:cubicBezTo>
                    <a:cubicBezTo>
                      <a:pt x="94" y="45"/>
                      <a:pt x="98" y="47"/>
                      <a:pt x="100" y="47"/>
                    </a:cubicBezTo>
                    <a:cubicBezTo>
                      <a:pt x="101" y="48"/>
                      <a:pt x="101" y="49"/>
                      <a:pt x="103" y="49"/>
                    </a:cubicBezTo>
                    <a:cubicBezTo>
                      <a:pt x="105" y="49"/>
                      <a:pt x="107" y="49"/>
                      <a:pt x="105" y="48"/>
                    </a:cubicBezTo>
                    <a:cubicBezTo>
                      <a:pt x="103" y="47"/>
                      <a:pt x="103" y="46"/>
                      <a:pt x="100" y="44"/>
                    </a:cubicBezTo>
                    <a:cubicBezTo>
                      <a:pt x="98" y="43"/>
                      <a:pt x="95" y="41"/>
                      <a:pt x="93" y="40"/>
                    </a:cubicBezTo>
                    <a:cubicBezTo>
                      <a:pt x="92" y="40"/>
                      <a:pt x="91" y="38"/>
                      <a:pt x="89" y="36"/>
                    </a:cubicBezTo>
                    <a:cubicBezTo>
                      <a:pt x="87" y="34"/>
                      <a:pt x="81" y="29"/>
                      <a:pt x="83" y="29"/>
                    </a:cubicBezTo>
                    <a:cubicBezTo>
                      <a:pt x="84" y="29"/>
                      <a:pt x="88" y="30"/>
                      <a:pt x="87" y="29"/>
                    </a:cubicBezTo>
                    <a:cubicBezTo>
                      <a:pt x="86" y="28"/>
                      <a:pt x="84" y="26"/>
                      <a:pt x="82" y="25"/>
                    </a:cubicBezTo>
                    <a:cubicBezTo>
                      <a:pt x="80" y="25"/>
                      <a:pt x="76" y="24"/>
                      <a:pt x="75" y="23"/>
                    </a:cubicBezTo>
                    <a:cubicBezTo>
                      <a:pt x="75" y="22"/>
                      <a:pt x="76" y="22"/>
                      <a:pt x="73" y="20"/>
                    </a:cubicBezTo>
                    <a:cubicBezTo>
                      <a:pt x="70" y="19"/>
                      <a:pt x="69" y="18"/>
                      <a:pt x="68" y="17"/>
                    </a:cubicBezTo>
                    <a:cubicBezTo>
                      <a:pt x="67" y="16"/>
                      <a:pt x="68" y="16"/>
                      <a:pt x="65" y="15"/>
                    </a:cubicBezTo>
                    <a:cubicBezTo>
                      <a:pt x="63" y="15"/>
                      <a:pt x="62" y="14"/>
                      <a:pt x="59" y="13"/>
                    </a:cubicBezTo>
                    <a:cubicBezTo>
                      <a:pt x="57" y="12"/>
                      <a:pt x="53" y="12"/>
                      <a:pt x="51" y="11"/>
                    </a:cubicBezTo>
                    <a:cubicBezTo>
                      <a:pt x="51" y="11"/>
                      <a:pt x="51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10"/>
                      <a:pt x="49" y="10"/>
                      <a:pt x="48" y="10"/>
                    </a:cubicBezTo>
                    <a:cubicBezTo>
                      <a:pt x="48" y="10"/>
                      <a:pt x="48" y="10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5" y="9"/>
                    </a:cubicBezTo>
                    <a:cubicBezTo>
                      <a:pt x="44" y="9"/>
                      <a:pt x="42" y="8"/>
                      <a:pt x="40" y="8"/>
                    </a:cubicBezTo>
                    <a:cubicBezTo>
                      <a:pt x="38" y="8"/>
                      <a:pt x="34" y="5"/>
                      <a:pt x="33" y="5"/>
                    </a:cubicBezTo>
                    <a:cubicBezTo>
                      <a:pt x="33" y="5"/>
                      <a:pt x="32" y="8"/>
                      <a:pt x="31" y="8"/>
                    </a:cubicBezTo>
                    <a:cubicBezTo>
                      <a:pt x="31" y="8"/>
                      <a:pt x="30" y="7"/>
                      <a:pt x="28" y="7"/>
                    </a:cubicBezTo>
                    <a:cubicBezTo>
                      <a:pt x="27" y="7"/>
                      <a:pt x="25" y="8"/>
                      <a:pt x="25" y="8"/>
                    </a:cubicBezTo>
                    <a:cubicBezTo>
                      <a:pt x="26" y="8"/>
                      <a:pt x="28" y="9"/>
                      <a:pt x="28" y="10"/>
                    </a:cubicBezTo>
                    <a:cubicBezTo>
                      <a:pt x="27" y="10"/>
                      <a:pt x="28" y="12"/>
                      <a:pt x="27" y="12"/>
                    </a:cubicBezTo>
                    <a:cubicBezTo>
                      <a:pt x="27" y="12"/>
                      <a:pt x="26" y="14"/>
                      <a:pt x="25" y="14"/>
                    </a:cubicBezTo>
                    <a:cubicBezTo>
                      <a:pt x="23" y="13"/>
                      <a:pt x="24" y="12"/>
                      <a:pt x="24" y="11"/>
                    </a:cubicBezTo>
                    <a:cubicBezTo>
                      <a:pt x="23" y="11"/>
                      <a:pt x="20" y="9"/>
                      <a:pt x="19" y="9"/>
                    </a:cubicBezTo>
                    <a:cubicBezTo>
                      <a:pt x="17" y="9"/>
                      <a:pt x="20" y="8"/>
                      <a:pt x="18" y="6"/>
                    </a:cubicBezTo>
                    <a:cubicBezTo>
                      <a:pt x="17" y="4"/>
                      <a:pt x="15" y="3"/>
                      <a:pt x="14" y="3"/>
                    </a:cubicBezTo>
                    <a:cubicBezTo>
                      <a:pt x="14" y="3"/>
                      <a:pt x="9" y="2"/>
                      <a:pt x="8" y="1"/>
                    </a:cubicBezTo>
                    <a:cubicBezTo>
                      <a:pt x="7" y="1"/>
                      <a:pt x="5" y="2"/>
                      <a:pt x="5" y="2"/>
                    </a:cubicBezTo>
                    <a:cubicBezTo>
                      <a:pt x="4" y="2"/>
                      <a:pt x="0" y="0"/>
                      <a:pt x="1" y="1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4" y="3"/>
                    </a:cubicBezTo>
                    <a:cubicBezTo>
                      <a:pt x="5" y="5"/>
                      <a:pt x="5" y="6"/>
                      <a:pt x="9" y="7"/>
                    </a:cubicBezTo>
                    <a:cubicBezTo>
                      <a:pt x="12" y="9"/>
                      <a:pt x="16" y="8"/>
                      <a:pt x="15" y="9"/>
                    </a:cubicBezTo>
                    <a:cubicBezTo>
                      <a:pt x="15" y="9"/>
                      <a:pt x="14" y="11"/>
                      <a:pt x="13" y="11"/>
                    </a:cubicBezTo>
                    <a:cubicBezTo>
                      <a:pt x="12" y="11"/>
                      <a:pt x="9" y="11"/>
                      <a:pt x="11" y="12"/>
                    </a:cubicBezTo>
                    <a:cubicBezTo>
                      <a:pt x="13" y="13"/>
                      <a:pt x="16" y="15"/>
                      <a:pt x="15" y="15"/>
                    </a:cubicBezTo>
                    <a:cubicBezTo>
                      <a:pt x="14" y="15"/>
                      <a:pt x="13" y="16"/>
                      <a:pt x="15" y="17"/>
                    </a:cubicBezTo>
                    <a:cubicBezTo>
                      <a:pt x="17" y="18"/>
                      <a:pt x="18" y="17"/>
                      <a:pt x="18" y="16"/>
                    </a:cubicBezTo>
                    <a:cubicBezTo>
                      <a:pt x="17" y="15"/>
                      <a:pt x="16" y="13"/>
                      <a:pt x="18" y="14"/>
                    </a:cubicBezTo>
                    <a:cubicBezTo>
                      <a:pt x="19" y="15"/>
                      <a:pt x="19" y="16"/>
                      <a:pt x="21" y="17"/>
                    </a:cubicBezTo>
                    <a:cubicBezTo>
                      <a:pt x="24" y="18"/>
                      <a:pt x="29" y="19"/>
                      <a:pt x="31" y="20"/>
                    </a:cubicBezTo>
                    <a:cubicBezTo>
                      <a:pt x="32" y="21"/>
                      <a:pt x="35" y="23"/>
                      <a:pt x="36" y="23"/>
                    </a:cubicBezTo>
                    <a:cubicBezTo>
                      <a:pt x="37" y="23"/>
                      <a:pt x="40" y="24"/>
                      <a:pt x="42" y="26"/>
                    </a:cubicBezTo>
                    <a:cubicBezTo>
                      <a:pt x="44" y="29"/>
                      <a:pt x="49" y="34"/>
                      <a:pt x="48" y="34"/>
                    </a:cubicBezTo>
                    <a:cubicBezTo>
                      <a:pt x="47" y="34"/>
                      <a:pt x="45" y="33"/>
                      <a:pt x="44" y="34"/>
                    </a:cubicBezTo>
                    <a:cubicBezTo>
                      <a:pt x="44" y="35"/>
                      <a:pt x="41" y="38"/>
                      <a:pt x="42" y="38"/>
                    </a:cubicBezTo>
                    <a:cubicBezTo>
                      <a:pt x="43" y="38"/>
                      <a:pt x="47" y="35"/>
                      <a:pt x="47" y="36"/>
                    </a:cubicBezTo>
                    <a:cubicBezTo>
                      <a:pt x="47" y="36"/>
                      <a:pt x="48" y="38"/>
                      <a:pt x="49" y="37"/>
                    </a:cubicBezTo>
                    <a:cubicBezTo>
                      <a:pt x="50" y="36"/>
                      <a:pt x="51" y="35"/>
                      <a:pt x="51" y="36"/>
                    </a:cubicBezTo>
                    <a:cubicBezTo>
                      <a:pt x="52" y="36"/>
                      <a:pt x="53" y="36"/>
                      <a:pt x="54" y="37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5" y="38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6" y="40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7" y="41"/>
                      <a:pt x="58" y="41"/>
                      <a:pt x="58" y="41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8" y="42"/>
                      <a:pt x="58" y="42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2"/>
                      <a:pt x="64" y="42"/>
                      <a:pt x="66" y="42"/>
                    </a:cubicBezTo>
                    <a:cubicBezTo>
                      <a:pt x="67" y="42"/>
                      <a:pt x="69" y="41"/>
                      <a:pt x="68" y="40"/>
                    </a:cubicBezTo>
                    <a:cubicBezTo>
                      <a:pt x="67" y="39"/>
                      <a:pt x="65" y="37"/>
                      <a:pt x="66" y="37"/>
                    </a:cubicBezTo>
                    <a:cubicBezTo>
                      <a:pt x="67" y="36"/>
                      <a:pt x="69" y="37"/>
                      <a:pt x="69" y="36"/>
                    </a:cubicBezTo>
                    <a:cubicBezTo>
                      <a:pt x="69" y="36"/>
                      <a:pt x="69" y="35"/>
                      <a:pt x="70" y="35"/>
                    </a:cubicBezTo>
                    <a:cubicBezTo>
                      <a:pt x="71" y="34"/>
                      <a:pt x="74" y="36"/>
                      <a:pt x="74" y="35"/>
                    </a:cubicBezTo>
                    <a:cubicBezTo>
                      <a:pt x="75" y="35"/>
                      <a:pt x="73" y="34"/>
                      <a:pt x="7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3" name="Freeform 46"/>
              <p:cNvSpPr/>
              <p:nvPr/>
            </p:nvSpPr>
            <p:spPr bwMode="auto">
              <a:xfrm>
                <a:off x="7462691" y="4433027"/>
                <a:ext cx="79991" cy="29471"/>
              </a:xfrm>
              <a:custGeom>
                <a:avLst/>
                <a:gdLst>
                  <a:gd name="T0" fmla="*/ 12 w 16"/>
                  <a:gd name="T1" fmla="*/ 1 h 6"/>
                  <a:gd name="T2" fmla="*/ 8 w 16"/>
                  <a:gd name="T3" fmla="*/ 4 h 6"/>
                  <a:gd name="T4" fmla="*/ 6 w 16"/>
                  <a:gd name="T5" fmla="*/ 3 h 6"/>
                  <a:gd name="T6" fmla="*/ 1 w 16"/>
                  <a:gd name="T7" fmla="*/ 5 h 6"/>
                  <a:gd name="T8" fmla="*/ 11 w 16"/>
                  <a:gd name="T9" fmla="*/ 6 h 6"/>
                  <a:gd name="T10" fmla="*/ 15 w 16"/>
                  <a:gd name="T11" fmla="*/ 2 h 6"/>
                  <a:gd name="T12" fmla="*/ 12 w 16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12" y="1"/>
                    </a:moveTo>
                    <a:cubicBezTo>
                      <a:pt x="11" y="1"/>
                      <a:pt x="9" y="4"/>
                      <a:pt x="8" y="4"/>
                    </a:cubicBezTo>
                    <a:cubicBezTo>
                      <a:pt x="7" y="4"/>
                      <a:pt x="7" y="2"/>
                      <a:pt x="6" y="3"/>
                    </a:cubicBezTo>
                    <a:cubicBezTo>
                      <a:pt x="6" y="3"/>
                      <a:pt x="0" y="4"/>
                      <a:pt x="1" y="5"/>
                    </a:cubicBezTo>
                    <a:cubicBezTo>
                      <a:pt x="2" y="5"/>
                      <a:pt x="10" y="6"/>
                      <a:pt x="11" y="6"/>
                    </a:cubicBezTo>
                    <a:cubicBezTo>
                      <a:pt x="12" y="5"/>
                      <a:pt x="16" y="3"/>
                      <a:pt x="15" y="2"/>
                    </a:cubicBezTo>
                    <a:cubicBezTo>
                      <a:pt x="15" y="1"/>
                      <a:pt x="12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4" name="Freeform 47"/>
              <p:cNvSpPr/>
              <p:nvPr/>
            </p:nvSpPr>
            <p:spPr bwMode="auto">
              <a:xfrm>
                <a:off x="7601621" y="4454078"/>
                <a:ext cx="54731" cy="29471"/>
              </a:xfrm>
              <a:custGeom>
                <a:avLst/>
                <a:gdLst>
                  <a:gd name="T0" fmla="*/ 5 w 11"/>
                  <a:gd name="T1" fmla="*/ 5 h 6"/>
                  <a:gd name="T2" fmla="*/ 2 w 11"/>
                  <a:gd name="T3" fmla="*/ 0 h 6"/>
                  <a:gd name="T4" fmla="*/ 5 w 11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5" y="5"/>
                    </a:moveTo>
                    <a:cubicBezTo>
                      <a:pt x="11" y="6"/>
                      <a:pt x="4" y="1"/>
                      <a:pt x="2" y="0"/>
                    </a:cubicBezTo>
                    <a:cubicBezTo>
                      <a:pt x="0" y="0"/>
                      <a:pt x="4" y="5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5" name="Freeform 48"/>
              <p:cNvSpPr/>
              <p:nvPr/>
            </p:nvSpPr>
            <p:spPr bwMode="auto">
              <a:xfrm>
                <a:off x="7921585" y="4807720"/>
                <a:ext cx="88411" cy="54731"/>
              </a:xfrm>
              <a:custGeom>
                <a:avLst/>
                <a:gdLst>
                  <a:gd name="T0" fmla="*/ 11 w 18"/>
                  <a:gd name="T1" fmla="*/ 7 h 11"/>
                  <a:gd name="T2" fmla="*/ 1 w 18"/>
                  <a:gd name="T3" fmla="*/ 1 h 11"/>
                  <a:gd name="T4" fmla="*/ 8 w 18"/>
                  <a:gd name="T5" fmla="*/ 7 h 11"/>
                  <a:gd name="T6" fmla="*/ 17 w 18"/>
                  <a:gd name="T7" fmla="*/ 11 h 11"/>
                  <a:gd name="T8" fmla="*/ 11 w 18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11" y="7"/>
                    </a:moveTo>
                    <a:cubicBezTo>
                      <a:pt x="10" y="6"/>
                      <a:pt x="2" y="1"/>
                      <a:pt x="1" y="1"/>
                    </a:cubicBezTo>
                    <a:cubicBezTo>
                      <a:pt x="0" y="0"/>
                      <a:pt x="6" y="6"/>
                      <a:pt x="8" y="7"/>
                    </a:cubicBezTo>
                    <a:cubicBezTo>
                      <a:pt x="11" y="9"/>
                      <a:pt x="16" y="11"/>
                      <a:pt x="17" y="11"/>
                    </a:cubicBezTo>
                    <a:cubicBezTo>
                      <a:pt x="18" y="11"/>
                      <a:pt x="13" y="8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6" name="Freeform 49"/>
              <p:cNvSpPr/>
              <p:nvPr/>
            </p:nvSpPr>
            <p:spPr bwMode="auto">
              <a:xfrm>
                <a:off x="8191027" y="4727730"/>
                <a:ext cx="33680" cy="29471"/>
              </a:xfrm>
              <a:custGeom>
                <a:avLst/>
                <a:gdLst>
                  <a:gd name="T0" fmla="*/ 5 w 7"/>
                  <a:gd name="T1" fmla="*/ 3 h 6"/>
                  <a:gd name="T2" fmla="*/ 2 w 7"/>
                  <a:gd name="T3" fmla="*/ 1 h 6"/>
                  <a:gd name="T4" fmla="*/ 0 w 7"/>
                  <a:gd name="T5" fmla="*/ 4 h 6"/>
                  <a:gd name="T6" fmla="*/ 6 w 7"/>
                  <a:gd name="T7" fmla="*/ 6 h 6"/>
                  <a:gd name="T8" fmla="*/ 5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5" y="3"/>
                    </a:moveTo>
                    <a:cubicBezTo>
                      <a:pt x="4" y="2"/>
                      <a:pt x="2" y="0"/>
                      <a:pt x="2" y="1"/>
                    </a:cubicBezTo>
                    <a:cubicBezTo>
                      <a:pt x="3" y="2"/>
                      <a:pt x="1" y="2"/>
                      <a:pt x="0" y="4"/>
                    </a:cubicBezTo>
                    <a:cubicBezTo>
                      <a:pt x="0" y="6"/>
                      <a:pt x="4" y="6"/>
                      <a:pt x="6" y="6"/>
                    </a:cubicBezTo>
                    <a:cubicBezTo>
                      <a:pt x="7" y="6"/>
                      <a:pt x="7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7" name="Freeform 50"/>
              <p:cNvSpPr/>
              <p:nvPr/>
            </p:nvSpPr>
            <p:spPr bwMode="auto">
              <a:xfrm>
                <a:off x="8199447" y="4698259"/>
                <a:ext cx="31575" cy="29471"/>
              </a:xfrm>
              <a:custGeom>
                <a:avLst/>
                <a:gdLst>
                  <a:gd name="T0" fmla="*/ 2 w 6"/>
                  <a:gd name="T1" fmla="*/ 4 h 6"/>
                  <a:gd name="T2" fmla="*/ 5 w 6"/>
                  <a:gd name="T3" fmla="*/ 1 h 6"/>
                  <a:gd name="T4" fmla="*/ 2 w 6"/>
                  <a:gd name="T5" fmla="*/ 3 h 6"/>
                  <a:gd name="T6" fmla="*/ 2 w 6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4" y="6"/>
                      <a:pt x="6" y="2"/>
                      <a:pt x="5" y="1"/>
                    </a:cubicBezTo>
                    <a:cubicBezTo>
                      <a:pt x="5" y="0"/>
                      <a:pt x="4" y="2"/>
                      <a:pt x="2" y="3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8" name="Freeform 51"/>
              <p:cNvSpPr/>
              <p:nvPr/>
            </p:nvSpPr>
            <p:spPr bwMode="auto">
              <a:xfrm>
                <a:off x="7932109" y="4668790"/>
                <a:ext cx="33680" cy="29471"/>
              </a:xfrm>
              <a:custGeom>
                <a:avLst/>
                <a:gdLst>
                  <a:gd name="T0" fmla="*/ 6 w 7"/>
                  <a:gd name="T1" fmla="*/ 3 h 6"/>
                  <a:gd name="T2" fmla="*/ 2 w 7"/>
                  <a:gd name="T3" fmla="*/ 0 h 6"/>
                  <a:gd name="T4" fmla="*/ 5 w 7"/>
                  <a:gd name="T5" fmla="*/ 5 h 6"/>
                  <a:gd name="T6" fmla="*/ 6 w 7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3"/>
                    </a:moveTo>
                    <a:cubicBezTo>
                      <a:pt x="6" y="2"/>
                      <a:pt x="5" y="1"/>
                      <a:pt x="2" y="0"/>
                    </a:cubicBezTo>
                    <a:cubicBezTo>
                      <a:pt x="0" y="0"/>
                      <a:pt x="4" y="4"/>
                      <a:pt x="5" y="5"/>
                    </a:cubicBezTo>
                    <a:cubicBezTo>
                      <a:pt x="6" y="6"/>
                      <a:pt x="7" y="4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9" name="Freeform 52"/>
              <p:cNvSpPr/>
              <p:nvPr/>
            </p:nvSpPr>
            <p:spPr bwMode="auto">
              <a:xfrm>
                <a:off x="7527948" y="4418293"/>
                <a:ext cx="18945" cy="18945"/>
              </a:xfrm>
              <a:custGeom>
                <a:avLst/>
                <a:gdLst>
                  <a:gd name="T0" fmla="*/ 3 w 4"/>
                  <a:gd name="T1" fmla="*/ 1 h 4"/>
                  <a:gd name="T2" fmla="*/ 0 w 4"/>
                  <a:gd name="T3" fmla="*/ 0 h 4"/>
                  <a:gd name="T4" fmla="*/ 2 w 4"/>
                  <a:gd name="T5" fmla="*/ 3 h 4"/>
                  <a:gd name="T6" fmla="*/ 3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4" y="4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0" name="Freeform 54"/>
              <p:cNvSpPr/>
              <p:nvPr/>
            </p:nvSpPr>
            <p:spPr bwMode="auto">
              <a:xfrm>
                <a:off x="7618462" y="5430807"/>
                <a:ext cx="109461" cy="115776"/>
              </a:xfrm>
              <a:custGeom>
                <a:avLst/>
                <a:gdLst>
                  <a:gd name="T0" fmla="*/ 18 w 22"/>
                  <a:gd name="T1" fmla="*/ 2 h 23"/>
                  <a:gd name="T2" fmla="*/ 12 w 22"/>
                  <a:gd name="T3" fmla="*/ 3 h 23"/>
                  <a:gd name="T4" fmla="*/ 4 w 22"/>
                  <a:gd name="T5" fmla="*/ 1 h 23"/>
                  <a:gd name="T6" fmla="*/ 0 w 22"/>
                  <a:gd name="T7" fmla="*/ 2 h 23"/>
                  <a:gd name="T8" fmla="*/ 6 w 22"/>
                  <a:gd name="T9" fmla="*/ 11 h 23"/>
                  <a:gd name="T10" fmla="*/ 8 w 22"/>
                  <a:gd name="T11" fmla="*/ 16 h 23"/>
                  <a:gd name="T12" fmla="*/ 16 w 22"/>
                  <a:gd name="T13" fmla="*/ 23 h 23"/>
                  <a:gd name="T14" fmla="*/ 18 w 22"/>
                  <a:gd name="T15" fmla="*/ 18 h 23"/>
                  <a:gd name="T16" fmla="*/ 21 w 22"/>
                  <a:gd name="T17" fmla="*/ 20 h 23"/>
                  <a:gd name="T18" fmla="*/ 21 w 22"/>
                  <a:gd name="T19" fmla="*/ 18 h 23"/>
                  <a:gd name="T20" fmla="*/ 22 w 22"/>
                  <a:gd name="T21" fmla="*/ 13 h 23"/>
                  <a:gd name="T22" fmla="*/ 20 w 22"/>
                  <a:gd name="T23" fmla="*/ 5 h 23"/>
                  <a:gd name="T24" fmla="*/ 18 w 22"/>
                  <a:gd name="T25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23">
                    <a:moveTo>
                      <a:pt x="18" y="2"/>
                    </a:moveTo>
                    <a:cubicBezTo>
                      <a:pt x="17" y="1"/>
                      <a:pt x="13" y="3"/>
                      <a:pt x="12" y="3"/>
                    </a:cubicBezTo>
                    <a:cubicBezTo>
                      <a:pt x="10" y="4"/>
                      <a:pt x="7" y="3"/>
                      <a:pt x="4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5" y="9"/>
                      <a:pt x="6" y="11"/>
                    </a:cubicBezTo>
                    <a:cubicBezTo>
                      <a:pt x="7" y="13"/>
                      <a:pt x="8" y="13"/>
                      <a:pt x="8" y="16"/>
                    </a:cubicBezTo>
                    <a:cubicBezTo>
                      <a:pt x="9" y="19"/>
                      <a:pt x="14" y="23"/>
                      <a:pt x="16" y="23"/>
                    </a:cubicBezTo>
                    <a:cubicBezTo>
                      <a:pt x="18" y="23"/>
                      <a:pt x="18" y="19"/>
                      <a:pt x="18" y="18"/>
                    </a:cubicBezTo>
                    <a:cubicBezTo>
                      <a:pt x="19" y="17"/>
                      <a:pt x="20" y="19"/>
                      <a:pt x="21" y="20"/>
                    </a:cubicBezTo>
                    <a:cubicBezTo>
                      <a:pt x="22" y="21"/>
                      <a:pt x="21" y="18"/>
                      <a:pt x="21" y="18"/>
                    </a:cubicBezTo>
                    <a:cubicBezTo>
                      <a:pt x="20" y="17"/>
                      <a:pt x="21" y="14"/>
                      <a:pt x="22" y="13"/>
                    </a:cubicBezTo>
                    <a:cubicBezTo>
                      <a:pt x="22" y="12"/>
                      <a:pt x="21" y="7"/>
                      <a:pt x="20" y="5"/>
                    </a:cubicBezTo>
                    <a:cubicBezTo>
                      <a:pt x="18" y="4"/>
                      <a:pt x="20" y="4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1" name="Freeform 55"/>
              <p:cNvSpPr/>
              <p:nvPr/>
            </p:nvSpPr>
            <p:spPr bwMode="auto">
              <a:xfrm>
                <a:off x="8205761" y="5426595"/>
                <a:ext cx="138931" cy="244183"/>
              </a:xfrm>
              <a:custGeom>
                <a:avLst/>
                <a:gdLst>
                  <a:gd name="T0" fmla="*/ 27 w 28"/>
                  <a:gd name="T1" fmla="*/ 14 h 49"/>
                  <a:gd name="T2" fmla="*/ 25 w 28"/>
                  <a:gd name="T3" fmla="*/ 6 h 49"/>
                  <a:gd name="T4" fmla="*/ 23 w 28"/>
                  <a:gd name="T5" fmla="*/ 3 h 49"/>
                  <a:gd name="T6" fmla="*/ 21 w 28"/>
                  <a:gd name="T7" fmla="*/ 5 h 49"/>
                  <a:gd name="T8" fmla="*/ 19 w 28"/>
                  <a:gd name="T9" fmla="*/ 3 h 49"/>
                  <a:gd name="T10" fmla="*/ 17 w 28"/>
                  <a:gd name="T11" fmla="*/ 1 h 49"/>
                  <a:gd name="T12" fmla="*/ 14 w 28"/>
                  <a:gd name="T13" fmla="*/ 2 h 49"/>
                  <a:gd name="T14" fmla="*/ 13 w 28"/>
                  <a:gd name="T15" fmla="*/ 9 h 49"/>
                  <a:gd name="T16" fmla="*/ 13 w 28"/>
                  <a:gd name="T17" fmla="*/ 14 h 49"/>
                  <a:gd name="T18" fmla="*/ 9 w 28"/>
                  <a:gd name="T19" fmla="*/ 23 h 49"/>
                  <a:gd name="T20" fmla="*/ 4 w 28"/>
                  <a:gd name="T21" fmla="*/ 28 h 49"/>
                  <a:gd name="T22" fmla="*/ 4 w 28"/>
                  <a:gd name="T23" fmla="*/ 34 h 49"/>
                  <a:gd name="T24" fmla="*/ 2 w 28"/>
                  <a:gd name="T25" fmla="*/ 38 h 49"/>
                  <a:gd name="T26" fmla="*/ 0 w 28"/>
                  <a:gd name="T27" fmla="*/ 42 h 49"/>
                  <a:gd name="T28" fmla="*/ 7 w 28"/>
                  <a:gd name="T29" fmla="*/ 45 h 49"/>
                  <a:gd name="T30" fmla="*/ 10 w 28"/>
                  <a:gd name="T31" fmla="*/ 48 h 49"/>
                  <a:gd name="T32" fmla="*/ 15 w 28"/>
                  <a:gd name="T33" fmla="*/ 48 h 49"/>
                  <a:gd name="T34" fmla="*/ 19 w 28"/>
                  <a:gd name="T35" fmla="*/ 44 h 49"/>
                  <a:gd name="T36" fmla="*/ 20 w 28"/>
                  <a:gd name="T37" fmla="*/ 38 h 49"/>
                  <a:gd name="T38" fmla="*/ 18 w 28"/>
                  <a:gd name="T39" fmla="*/ 31 h 49"/>
                  <a:gd name="T40" fmla="*/ 24 w 28"/>
                  <a:gd name="T41" fmla="*/ 26 h 49"/>
                  <a:gd name="T42" fmla="*/ 27 w 28"/>
                  <a:gd name="T43" fmla="*/ 26 h 49"/>
                  <a:gd name="T44" fmla="*/ 25 w 28"/>
                  <a:gd name="T45" fmla="*/ 21 h 49"/>
                  <a:gd name="T46" fmla="*/ 27 w 28"/>
                  <a:gd name="T47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9">
                    <a:moveTo>
                      <a:pt x="27" y="14"/>
                    </a:moveTo>
                    <a:cubicBezTo>
                      <a:pt x="27" y="12"/>
                      <a:pt x="26" y="9"/>
                      <a:pt x="25" y="6"/>
                    </a:cubicBezTo>
                    <a:cubicBezTo>
                      <a:pt x="24" y="3"/>
                      <a:pt x="24" y="4"/>
                      <a:pt x="23" y="3"/>
                    </a:cubicBezTo>
                    <a:cubicBezTo>
                      <a:pt x="22" y="3"/>
                      <a:pt x="21" y="4"/>
                      <a:pt x="21" y="5"/>
                    </a:cubicBezTo>
                    <a:cubicBezTo>
                      <a:pt x="21" y="6"/>
                      <a:pt x="20" y="4"/>
                      <a:pt x="19" y="3"/>
                    </a:cubicBezTo>
                    <a:cubicBezTo>
                      <a:pt x="19" y="2"/>
                      <a:pt x="18" y="2"/>
                      <a:pt x="17" y="1"/>
                    </a:cubicBezTo>
                    <a:cubicBezTo>
                      <a:pt x="16" y="0"/>
                      <a:pt x="14" y="0"/>
                      <a:pt x="14" y="2"/>
                    </a:cubicBezTo>
                    <a:cubicBezTo>
                      <a:pt x="14" y="4"/>
                      <a:pt x="14" y="8"/>
                      <a:pt x="13" y="9"/>
                    </a:cubicBezTo>
                    <a:cubicBezTo>
                      <a:pt x="12" y="10"/>
                      <a:pt x="12" y="12"/>
                      <a:pt x="13" y="14"/>
                    </a:cubicBezTo>
                    <a:cubicBezTo>
                      <a:pt x="14" y="17"/>
                      <a:pt x="10" y="21"/>
                      <a:pt x="9" y="23"/>
                    </a:cubicBezTo>
                    <a:cubicBezTo>
                      <a:pt x="8" y="25"/>
                      <a:pt x="6" y="27"/>
                      <a:pt x="4" y="28"/>
                    </a:cubicBezTo>
                    <a:cubicBezTo>
                      <a:pt x="3" y="28"/>
                      <a:pt x="5" y="33"/>
                      <a:pt x="4" y="34"/>
                    </a:cubicBezTo>
                    <a:cubicBezTo>
                      <a:pt x="2" y="35"/>
                      <a:pt x="2" y="36"/>
                      <a:pt x="2" y="38"/>
                    </a:cubicBezTo>
                    <a:cubicBezTo>
                      <a:pt x="1" y="39"/>
                      <a:pt x="0" y="40"/>
                      <a:pt x="0" y="42"/>
                    </a:cubicBezTo>
                    <a:cubicBezTo>
                      <a:pt x="1" y="44"/>
                      <a:pt x="6" y="45"/>
                      <a:pt x="7" y="45"/>
                    </a:cubicBezTo>
                    <a:cubicBezTo>
                      <a:pt x="8" y="45"/>
                      <a:pt x="8" y="46"/>
                      <a:pt x="10" y="48"/>
                    </a:cubicBezTo>
                    <a:cubicBezTo>
                      <a:pt x="11" y="49"/>
                      <a:pt x="14" y="49"/>
                      <a:pt x="15" y="48"/>
                    </a:cubicBezTo>
                    <a:cubicBezTo>
                      <a:pt x="16" y="48"/>
                      <a:pt x="18" y="45"/>
                      <a:pt x="19" y="44"/>
                    </a:cubicBezTo>
                    <a:cubicBezTo>
                      <a:pt x="20" y="42"/>
                      <a:pt x="20" y="40"/>
                      <a:pt x="20" y="38"/>
                    </a:cubicBezTo>
                    <a:cubicBezTo>
                      <a:pt x="20" y="37"/>
                      <a:pt x="19" y="32"/>
                      <a:pt x="18" y="31"/>
                    </a:cubicBezTo>
                    <a:cubicBezTo>
                      <a:pt x="18" y="30"/>
                      <a:pt x="23" y="27"/>
                      <a:pt x="24" y="26"/>
                    </a:cubicBezTo>
                    <a:cubicBezTo>
                      <a:pt x="25" y="25"/>
                      <a:pt x="26" y="26"/>
                      <a:pt x="27" y="26"/>
                    </a:cubicBezTo>
                    <a:cubicBezTo>
                      <a:pt x="28" y="25"/>
                      <a:pt x="25" y="23"/>
                      <a:pt x="25" y="21"/>
                    </a:cubicBezTo>
                    <a:cubicBezTo>
                      <a:pt x="25" y="19"/>
                      <a:pt x="26" y="15"/>
                      <a:pt x="2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2" name="Freeform 56"/>
              <p:cNvSpPr/>
              <p:nvPr/>
            </p:nvSpPr>
            <p:spPr bwMode="auto">
              <a:xfrm>
                <a:off x="8205762" y="5207675"/>
                <a:ext cx="193663" cy="254707"/>
              </a:xfrm>
              <a:custGeom>
                <a:avLst/>
                <a:gdLst>
                  <a:gd name="T0" fmla="*/ 38 w 39"/>
                  <a:gd name="T1" fmla="*/ 32 h 51"/>
                  <a:gd name="T2" fmla="*/ 39 w 39"/>
                  <a:gd name="T3" fmla="*/ 25 h 51"/>
                  <a:gd name="T4" fmla="*/ 35 w 39"/>
                  <a:gd name="T5" fmla="*/ 24 h 51"/>
                  <a:gd name="T6" fmla="*/ 31 w 39"/>
                  <a:gd name="T7" fmla="*/ 25 h 51"/>
                  <a:gd name="T8" fmla="*/ 25 w 39"/>
                  <a:gd name="T9" fmla="*/ 20 h 51"/>
                  <a:gd name="T10" fmla="*/ 20 w 39"/>
                  <a:gd name="T11" fmla="*/ 13 h 51"/>
                  <a:gd name="T12" fmla="*/ 21 w 39"/>
                  <a:gd name="T13" fmla="*/ 17 h 51"/>
                  <a:gd name="T14" fmla="*/ 21 w 39"/>
                  <a:gd name="T15" fmla="*/ 20 h 51"/>
                  <a:gd name="T16" fmla="*/ 17 w 39"/>
                  <a:gd name="T17" fmla="*/ 17 h 51"/>
                  <a:gd name="T18" fmla="*/ 15 w 39"/>
                  <a:gd name="T19" fmla="*/ 11 h 51"/>
                  <a:gd name="T20" fmla="*/ 9 w 39"/>
                  <a:gd name="T21" fmla="*/ 6 h 51"/>
                  <a:gd name="T22" fmla="*/ 2 w 39"/>
                  <a:gd name="T23" fmla="*/ 1 h 51"/>
                  <a:gd name="T24" fmla="*/ 8 w 39"/>
                  <a:gd name="T25" fmla="*/ 9 h 51"/>
                  <a:gd name="T26" fmla="*/ 15 w 39"/>
                  <a:gd name="T27" fmla="*/ 17 h 51"/>
                  <a:gd name="T28" fmla="*/ 18 w 39"/>
                  <a:gd name="T29" fmla="*/ 20 h 51"/>
                  <a:gd name="T30" fmla="*/ 20 w 39"/>
                  <a:gd name="T31" fmla="*/ 23 h 51"/>
                  <a:gd name="T32" fmla="*/ 20 w 39"/>
                  <a:gd name="T33" fmla="*/ 29 h 51"/>
                  <a:gd name="T34" fmla="*/ 18 w 39"/>
                  <a:gd name="T35" fmla="*/ 35 h 51"/>
                  <a:gd name="T36" fmla="*/ 27 w 39"/>
                  <a:gd name="T37" fmla="*/ 41 h 51"/>
                  <a:gd name="T38" fmla="*/ 28 w 39"/>
                  <a:gd name="T39" fmla="*/ 49 h 51"/>
                  <a:gd name="T40" fmla="*/ 33 w 39"/>
                  <a:gd name="T41" fmla="*/ 51 h 51"/>
                  <a:gd name="T42" fmla="*/ 34 w 39"/>
                  <a:gd name="T43" fmla="*/ 46 h 51"/>
                  <a:gd name="T44" fmla="*/ 37 w 39"/>
                  <a:gd name="T45" fmla="*/ 39 h 51"/>
                  <a:gd name="T46" fmla="*/ 36 w 39"/>
                  <a:gd name="T47" fmla="*/ 35 h 51"/>
                  <a:gd name="T48" fmla="*/ 38 w 39"/>
                  <a:gd name="T49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51">
                    <a:moveTo>
                      <a:pt x="38" y="32"/>
                    </a:moveTo>
                    <a:cubicBezTo>
                      <a:pt x="38" y="31"/>
                      <a:pt x="39" y="27"/>
                      <a:pt x="39" y="25"/>
                    </a:cubicBezTo>
                    <a:cubicBezTo>
                      <a:pt x="38" y="24"/>
                      <a:pt x="36" y="23"/>
                      <a:pt x="35" y="24"/>
                    </a:cubicBezTo>
                    <a:cubicBezTo>
                      <a:pt x="33" y="25"/>
                      <a:pt x="34" y="26"/>
                      <a:pt x="31" y="25"/>
                    </a:cubicBezTo>
                    <a:cubicBezTo>
                      <a:pt x="28" y="24"/>
                      <a:pt x="25" y="21"/>
                      <a:pt x="25" y="20"/>
                    </a:cubicBezTo>
                    <a:cubicBezTo>
                      <a:pt x="24" y="19"/>
                      <a:pt x="21" y="14"/>
                      <a:pt x="20" y="13"/>
                    </a:cubicBezTo>
                    <a:cubicBezTo>
                      <a:pt x="19" y="12"/>
                      <a:pt x="20" y="15"/>
                      <a:pt x="21" y="17"/>
                    </a:cubicBezTo>
                    <a:cubicBezTo>
                      <a:pt x="23" y="19"/>
                      <a:pt x="22" y="20"/>
                      <a:pt x="21" y="20"/>
                    </a:cubicBezTo>
                    <a:cubicBezTo>
                      <a:pt x="21" y="21"/>
                      <a:pt x="19" y="19"/>
                      <a:pt x="17" y="17"/>
                    </a:cubicBezTo>
                    <a:cubicBezTo>
                      <a:pt x="16" y="14"/>
                      <a:pt x="15" y="13"/>
                      <a:pt x="15" y="11"/>
                    </a:cubicBezTo>
                    <a:cubicBezTo>
                      <a:pt x="15" y="10"/>
                      <a:pt x="11" y="7"/>
                      <a:pt x="9" y="6"/>
                    </a:cubicBezTo>
                    <a:cubicBezTo>
                      <a:pt x="7" y="5"/>
                      <a:pt x="4" y="2"/>
                      <a:pt x="2" y="1"/>
                    </a:cubicBezTo>
                    <a:cubicBezTo>
                      <a:pt x="0" y="0"/>
                      <a:pt x="6" y="7"/>
                      <a:pt x="8" y="9"/>
                    </a:cubicBezTo>
                    <a:cubicBezTo>
                      <a:pt x="10" y="11"/>
                      <a:pt x="14" y="16"/>
                      <a:pt x="15" y="17"/>
                    </a:cubicBezTo>
                    <a:cubicBezTo>
                      <a:pt x="17" y="18"/>
                      <a:pt x="18" y="19"/>
                      <a:pt x="18" y="20"/>
                    </a:cubicBezTo>
                    <a:cubicBezTo>
                      <a:pt x="17" y="21"/>
                      <a:pt x="17" y="21"/>
                      <a:pt x="20" y="23"/>
                    </a:cubicBezTo>
                    <a:cubicBezTo>
                      <a:pt x="22" y="25"/>
                      <a:pt x="19" y="26"/>
                      <a:pt x="20" y="29"/>
                    </a:cubicBezTo>
                    <a:cubicBezTo>
                      <a:pt x="21" y="31"/>
                      <a:pt x="19" y="34"/>
                      <a:pt x="18" y="35"/>
                    </a:cubicBezTo>
                    <a:cubicBezTo>
                      <a:pt x="18" y="37"/>
                      <a:pt x="25" y="39"/>
                      <a:pt x="27" y="41"/>
                    </a:cubicBezTo>
                    <a:cubicBezTo>
                      <a:pt x="30" y="43"/>
                      <a:pt x="27" y="49"/>
                      <a:pt x="28" y="49"/>
                    </a:cubicBezTo>
                    <a:cubicBezTo>
                      <a:pt x="29" y="51"/>
                      <a:pt x="32" y="51"/>
                      <a:pt x="33" y="51"/>
                    </a:cubicBezTo>
                    <a:cubicBezTo>
                      <a:pt x="34" y="51"/>
                      <a:pt x="34" y="48"/>
                      <a:pt x="34" y="46"/>
                    </a:cubicBezTo>
                    <a:cubicBezTo>
                      <a:pt x="34" y="45"/>
                      <a:pt x="36" y="40"/>
                      <a:pt x="37" y="39"/>
                    </a:cubicBezTo>
                    <a:cubicBezTo>
                      <a:pt x="37" y="37"/>
                      <a:pt x="35" y="36"/>
                      <a:pt x="36" y="35"/>
                    </a:cubicBezTo>
                    <a:cubicBezTo>
                      <a:pt x="37" y="34"/>
                      <a:pt x="38" y="33"/>
                      <a:pt x="3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3" name="Freeform 57"/>
              <p:cNvSpPr/>
              <p:nvPr/>
            </p:nvSpPr>
            <p:spPr bwMode="auto">
              <a:xfrm>
                <a:off x="977131" y="2401687"/>
                <a:ext cx="2292364" cy="3574319"/>
              </a:xfrm>
              <a:custGeom>
                <a:avLst/>
                <a:gdLst>
                  <a:gd name="T0" fmla="*/ 393 w 460"/>
                  <a:gd name="T1" fmla="*/ 367 h 716"/>
                  <a:gd name="T2" fmla="*/ 379 w 460"/>
                  <a:gd name="T3" fmla="*/ 358 h 716"/>
                  <a:gd name="T4" fmla="*/ 355 w 460"/>
                  <a:gd name="T5" fmla="*/ 339 h 716"/>
                  <a:gd name="T6" fmla="*/ 294 w 460"/>
                  <a:gd name="T7" fmla="*/ 337 h 716"/>
                  <a:gd name="T8" fmla="*/ 256 w 460"/>
                  <a:gd name="T9" fmla="*/ 338 h 716"/>
                  <a:gd name="T10" fmla="*/ 261 w 460"/>
                  <a:gd name="T11" fmla="*/ 317 h 716"/>
                  <a:gd name="T12" fmla="*/ 238 w 460"/>
                  <a:gd name="T13" fmla="*/ 314 h 716"/>
                  <a:gd name="T14" fmla="*/ 250 w 460"/>
                  <a:gd name="T15" fmla="*/ 290 h 716"/>
                  <a:gd name="T16" fmla="*/ 209 w 460"/>
                  <a:gd name="T17" fmla="*/ 279 h 716"/>
                  <a:gd name="T18" fmla="*/ 229 w 460"/>
                  <a:gd name="T19" fmla="*/ 255 h 716"/>
                  <a:gd name="T20" fmla="*/ 282 w 460"/>
                  <a:gd name="T21" fmla="*/ 270 h 716"/>
                  <a:gd name="T22" fmla="*/ 319 w 460"/>
                  <a:gd name="T23" fmla="*/ 218 h 716"/>
                  <a:gd name="T24" fmla="*/ 363 w 460"/>
                  <a:gd name="T25" fmla="*/ 180 h 716"/>
                  <a:gd name="T26" fmla="*/ 372 w 460"/>
                  <a:gd name="T27" fmla="*/ 184 h 716"/>
                  <a:gd name="T28" fmla="*/ 364 w 460"/>
                  <a:gd name="T29" fmla="*/ 160 h 716"/>
                  <a:gd name="T30" fmla="*/ 412 w 460"/>
                  <a:gd name="T31" fmla="*/ 132 h 716"/>
                  <a:gd name="T32" fmla="*/ 393 w 460"/>
                  <a:gd name="T33" fmla="*/ 104 h 716"/>
                  <a:gd name="T34" fmla="*/ 371 w 460"/>
                  <a:gd name="T35" fmla="*/ 95 h 716"/>
                  <a:gd name="T36" fmla="*/ 339 w 460"/>
                  <a:gd name="T37" fmla="*/ 88 h 716"/>
                  <a:gd name="T38" fmla="*/ 325 w 460"/>
                  <a:gd name="T39" fmla="*/ 142 h 716"/>
                  <a:gd name="T40" fmla="*/ 277 w 460"/>
                  <a:gd name="T41" fmla="*/ 113 h 716"/>
                  <a:gd name="T42" fmla="*/ 296 w 460"/>
                  <a:gd name="T43" fmla="*/ 72 h 716"/>
                  <a:gd name="T44" fmla="*/ 317 w 460"/>
                  <a:gd name="T45" fmla="*/ 47 h 716"/>
                  <a:gd name="T46" fmla="*/ 340 w 460"/>
                  <a:gd name="T47" fmla="*/ 30 h 716"/>
                  <a:gd name="T48" fmla="*/ 328 w 460"/>
                  <a:gd name="T49" fmla="*/ 28 h 716"/>
                  <a:gd name="T50" fmla="*/ 309 w 460"/>
                  <a:gd name="T51" fmla="*/ 24 h 716"/>
                  <a:gd name="T52" fmla="*/ 291 w 460"/>
                  <a:gd name="T53" fmla="*/ 18 h 716"/>
                  <a:gd name="T54" fmla="*/ 284 w 460"/>
                  <a:gd name="T55" fmla="*/ 33 h 716"/>
                  <a:gd name="T56" fmla="*/ 242 w 460"/>
                  <a:gd name="T57" fmla="*/ 32 h 716"/>
                  <a:gd name="T58" fmla="*/ 226 w 460"/>
                  <a:gd name="T59" fmla="*/ 37 h 716"/>
                  <a:gd name="T60" fmla="*/ 189 w 460"/>
                  <a:gd name="T61" fmla="*/ 20 h 716"/>
                  <a:gd name="T62" fmla="*/ 163 w 460"/>
                  <a:gd name="T63" fmla="*/ 19 h 716"/>
                  <a:gd name="T64" fmla="*/ 128 w 460"/>
                  <a:gd name="T65" fmla="*/ 21 h 716"/>
                  <a:gd name="T66" fmla="*/ 78 w 460"/>
                  <a:gd name="T67" fmla="*/ 8 h 716"/>
                  <a:gd name="T68" fmla="*/ 32 w 460"/>
                  <a:gd name="T69" fmla="*/ 42 h 716"/>
                  <a:gd name="T70" fmla="*/ 22 w 460"/>
                  <a:gd name="T71" fmla="*/ 48 h 716"/>
                  <a:gd name="T72" fmla="*/ 26 w 460"/>
                  <a:gd name="T73" fmla="*/ 70 h 716"/>
                  <a:gd name="T74" fmla="*/ 15 w 460"/>
                  <a:gd name="T75" fmla="*/ 95 h 716"/>
                  <a:gd name="T76" fmla="*/ 15 w 460"/>
                  <a:gd name="T77" fmla="*/ 115 h 716"/>
                  <a:gd name="T78" fmla="*/ 49 w 460"/>
                  <a:gd name="T79" fmla="*/ 95 h 716"/>
                  <a:gd name="T80" fmla="*/ 73 w 460"/>
                  <a:gd name="T81" fmla="*/ 91 h 716"/>
                  <a:gd name="T82" fmla="*/ 111 w 460"/>
                  <a:gd name="T83" fmla="*/ 102 h 716"/>
                  <a:gd name="T84" fmla="*/ 129 w 460"/>
                  <a:gd name="T85" fmla="*/ 124 h 716"/>
                  <a:gd name="T86" fmla="*/ 138 w 460"/>
                  <a:gd name="T87" fmla="*/ 149 h 716"/>
                  <a:gd name="T88" fmla="*/ 135 w 460"/>
                  <a:gd name="T89" fmla="*/ 163 h 716"/>
                  <a:gd name="T90" fmla="*/ 139 w 460"/>
                  <a:gd name="T91" fmla="*/ 237 h 716"/>
                  <a:gd name="T92" fmla="*/ 155 w 460"/>
                  <a:gd name="T93" fmla="*/ 281 h 716"/>
                  <a:gd name="T94" fmla="*/ 160 w 460"/>
                  <a:gd name="T95" fmla="*/ 262 h 716"/>
                  <a:gd name="T96" fmla="*/ 222 w 460"/>
                  <a:gd name="T97" fmla="*/ 321 h 716"/>
                  <a:gd name="T98" fmla="*/ 240 w 460"/>
                  <a:gd name="T99" fmla="*/ 326 h 716"/>
                  <a:gd name="T100" fmla="*/ 246 w 460"/>
                  <a:gd name="T101" fmla="*/ 340 h 716"/>
                  <a:gd name="T102" fmla="*/ 279 w 460"/>
                  <a:gd name="T103" fmla="*/ 354 h 716"/>
                  <a:gd name="T104" fmla="*/ 253 w 460"/>
                  <a:gd name="T105" fmla="*/ 396 h 716"/>
                  <a:gd name="T106" fmla="*/ 265 w 460"/>
                  <a:gd name="T107" fmla="*/ 458 h 716"/>
                  <a:gd name="T108" fmla="*/ 259 w 460"/>
                  <a:gd name="T109" fmla="*/ 546 h 716"/>
                  <a:gd name="T110" fmla="*/ 232 w 460"/>
                  <a:gd name="T111" fmla="*/ 635 h 716"/>
                  <a:gd name="T112" fmla="*/ 213 w 460"/>
                  <a:gd name="T113" fmla="*/ 687 h 716"/>
                  <a:gd name="T114" fmla="*/ 236 w 460"/>
                  <a:gd name="T115" fmla="*/ 704 h 716"/>
                  <a:gd name="T116" fmla="*/ 250 w 460"/>
                  <a:gd name="T117" fmla="*/ 677 h 716"/>
                  <a:gd name="T118" fmla="*/ 301 w 460"/>
                  <a:gd name="T119" fmla="*/ 594 h 716"/>
                  <a:gd name="T120" fmla="*/ 349 w 460"/>
                  <a:gd name="T121" fmla="*/ 556 h 716"/>
                  <a:gd name="T122" fmla="*/ 395 w 460"/>
                  <a:gd name="T123" fmla="*/ 49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0" h="716">
                    <a:moveTo>
                      <a:pt x="458" y="407"/>
                    </a:moveTo>
                    <a:cubicBezTo>
                      <a:pt x="457" y="406"/>
                      <a:pt x="455" y="405"/>
                      <a:pt x="452" y="404"/>
                    </a:cubicBezTo>
                    <a:cubicBezTo>
                      <a:pt x="449" y="404"/>
                      <a:pt x="446" y="404"/>
                      <a:pt x="445" y="402"/>
                    </a:cubicBezTo>
                    <a:cubicBezTo>
                      <a:pt x="443" y="401"/>
                      <a:pt x="442" y="398"/>
                      <a:pt x="438" y="397"/>
                    </a:cubicBezTo>
                    <a:cubicBezTo>
                      <a:pt x="434" y="397"/>
                      <a:pt x="430" y="397"/>
                      <a:pt x="428" y="397"/>
                    </a:cubicBezTo>
                    <a:cubicBezTo>
                      <a:pt x="426" y="396"/>
                      <a:pt x="426" y="395"/>
                      <a:pt x="423" y="395"/>
                    </a:cubicBezTo>
                    <a:cubicBezTo>
                      <a:pt x="421" y="395"/>
                      <a:pt x="419" y="395"/>
                      <a:pt x="418" y="395"/>
                    </a:cubicBezTo>
                    <a:cubicBezTo>
                      <a:pt x="418" y="394"/>
                      <a:pt x="417" y="392"/>
                      <a:pt x="416" y="392"/>
                    </a:cubicBezTo>
                    <a:cubicBezTo>
                      <a:pt x="414" y="391"/>
                      <a:pt x="410" y="389"/>
                      <a:pt x="409" y="388"/>
                    </a:cubicBezTo>
                    <a:cubicBezTo>
                      <a:pt x="408" y="388"/>
                      <a:pt x="406" y="386"/>
                      <a:pt x="405" y="387"/>
                    </a:cubicBezTo>
                    <a:cubicBezTo>
                      <a:pt x="403" y="388"/>
                      <a:pt x="400" y="393"/>
                      <a:pt x="399" y="393"/>
                    </a:cubicBezTo>
                    <a:cubicBezTo>
                      <a:pt x="398" y="393"/>
                      <a:pt x="402" y="388"/>
                      <a:pt x="403" y="388"/>
                    </a:cubicBezTo>
                    <a:cubicBezTo>
                      <a:pt x="403" y="387"/>
                      <a:pt x="403" y="385"/>
                      <a:pt x="401" y="385"/>
                    </a:cubicBezTo>
                    <a:cubicBezTo>
                      <a:pt x="399" y="385"/>
                      <a:pt x="397" y="386"/>
                      <a:pt x="396" y="385"/>
                    </a:cubicBezTo>
                    <a:cubicBezTo>
                      <a:pt x="396" y="385"/>
                      <a:pt x="396" y="382"/>
                      <a:pt x="394" y="383"/>
                    </a:cubicBezTo>
                    <a:cubicBezTo>
                      <a:pt x="393" y="384"/>
                      <a:pt x="391" y="387"/>
                      <a:pt x="391" y="386"/>
                    </a:cubicBezTo>
                    <a:cubicBezTo>
                      <a:pt x="391" y="384"/>
                      <a:pt x="394" y="383"/>
                      <a:pt x="395" y="382"/>
                    </a:cubicBezTo>
                    <a:cubicBezTo>
                      <a:pt x="396" y="382"/>
                      <a:pt x="397" y="379"/>
                      <a:pt x="397" y="378"/>
                    </a:cubicBezTo>
                    <a:cubicBezTo>
                      <a:pt x="397" y="377"/>
                      <a:pt x="396" y="377"/>
                      <a:pt x="395" y="375"/>
                    </a:cubicBezTo>
                    <a:cubicBezTo>
                      <a:pt x="394" y="374"/>
                      <a:pt x="393" y="368"/>
                      <a:pt x="393" y="367"/>
                    </a:cubicBezTo>
                    <a:cubicBezTo>
                      <a:pt x="393" y="367"/>
                      <a:pt x="393" y="366"/>
                      <a:pt x="392" y="366"/>
                    </a:cubicBezTo>
                    <a:cubicBezTo>
                      <a:pt x="392" y="366"/>
                      <a:pt x="392" y="366"/>
                      <a:pt x="392" y="366"/>
                    </a:cubicBezTo>
                    <a:cubicBezTo>
                      <a:pt x="392" y="366"/>
                      <a:pt x="392" y="366"/>
                      <a:pt x="392" y="366"/>
                    </a:cubicBezTo>
                    <a:cubicBezTo>
                      <a:pt x="392" y="365"/>
                      <a:pt x="392" y="365"/>
                      <a:pt x="391" y="365"/>
                    </a:cubicBezTo>
                    <a:cubicBezTo>
                      <a:pt x="391" y="365"/>
                      <a:pt x="391" y="364"/>
                      <a:pt x="391" y="364"/>
                    </a:cubicBezTo>
                    <a:cubicBezTo>
                      <a:pt x="391" y="364"/>
                      <a:pt x="390" y="364"/>
                      <a:pt x="390" y="364"/>
                    </a:cubicBezTo>
                    <a:cubicBezTo>
                      <a:pt x="390" y="364"/>
                      <a:pt x="389" y="363"/>
                      <a:pt x="389" y="363"/>
                    </a:cubicBezTo>
                    <a:cubicBezTo>
                      <a:pt x="389" y="363"/>
                      <a:pt x="389" y="363"/>
                      <a:pt x="389" y="363"/>
                    </a:cubicBezTo>
                    <a:cubicBezTo>
                      <a:pt x="389" y="363"/>
                      <a:pt x="388" y="363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7" y="362"/>
                      <a:pt x="387" y="362"/>
                    </a:cubicBezTo>
                    <a:cubicBezTo>
                      <a:pt x="387" y="362"/>
                      <a:pt x="387" y="361"/>
                      <a:pt x="386" y="361"/>
                    </a:cubicBezTo>
                    <a:cubicBezTo>
                      <a:pt x="386" y="361"/>
                      <a:pt x="386" y="361"/>
                      <a:pt x="386" y="361"/>
                    </a:cubicBezTo>
                    <a:cubicBezTo>
                      <a:pt x="386" y="361"/>
                      <a:pt x="385" y="360"/>
                      <a:pt x="385" y="360"/>
                    </a:cubicBezTo>
                    <a:cubicBezTo>
                      <a:pt x="385" y="360"/>
                      <a:pt x="384" y="360"/>
                      <a:pt x="384" y="360"/>
                    </a:cubicBezTo>
                    <a:cubicBezTo>
                      <a:pt x="384" y="360"/>
                      <a:pt x="383" y="360"/>
                      <a:pt x="383" y="359"/>
                    </a:cubicBezTo>
                    <a:cubicBezTo>
                      <a:pt x="383" y="359"/>
                      <a:pt x="383" y="359"/>
                      <a:pt x="383" y="359"/>
                    </a:cubicBezTo>
                    <a:cubicBezTo>
                      <a:pt x="382" y="359"/>
                      <a:pt x="382" y="359"/>
                      <a:pt x="382" y="359"/>
                    </a:cubicBezTo>
                    <a:cubicBezTo>
                      <a:pt x="381" y="358"/>
                      <a:pt x="380" y="358"/>
                      <a:pt x="380" y="358"/>
                    </a:cubicBezTo>
                    <a:cubicBezTo>
                      <a:pt x="379" y="358"/>
                      <a:pt x="379" y="358"/>
                      <a:pt x="379" y="358"/>
                    </a:cubicBezTo>
                    <a:cubicBezTo>
                      <a:pt x="376" y="358"/>
                      <a:pt x="373" y="359"/>
                      <a:pt x="371" y="358"/>
                    </a:cubicBezTo>
                    <a:cubicBezTo>
                      <a:pt x="371" y="358"/>
                      <a:pt x="370" y="358"/>
                      <a:pt x="370" y="358"/>
                    </a:cubicBezTo>
                    <a:cubicBezTo>
                      <a:pt x="370" y="358"/>
                      <a:pt x="370" y="357"/>
                      <a:pt x="369" y="357"/>
                    </a:cubicBezTo>
                    <a:cubicBezTo>
                      <a:pt x="369" y="357"/>
                      <a:pt x="369" y="357"/>
                      <a:pt x="369" y="357"/>
                    </a:cubicBezTo>
                    <a:cubicBezTo>
                      <a:pt x="369" y="357"/>
                      <a:pt x="368" y="356"/>
                      <a:pt x="368" y="356"/>
                    </a:cubicBezTo>
                    <a:cubicBezTo>
                      <a:pt x="368" y="356"/>
                      <a:pt x="368" y="356"/>
                      <a:pt x="367" y="356"/>
                    </a:cubicBezTo>
                    <a:cubicBezTo>
                      <a:pt x="367" y="355"/>
                      <a:pt x="367" y="355"/>
                      <a:pt x="366" y="355"/>
                    </a:cubicBezTo>
                    <a:cubicBezTo>
                      <a:pt x="366" y="355"/>
                      <a:pt x="366" y="354"/>
                      <a:pt x="365" y="354"/>
                    </a:cubicBezTo>
                    <a:cubicBezTo>
                      <a:pt x="365" y="354"/>
                      <a:pt x="365" y="354"/>
                      <a:pt x="365" y="354"/>
                    </a:cubicBezTo>
                    <a:cubicBezTo>
                      <a:pt x="365" y="354"/>
                      <a:pt x="364" y="354"/>
                      <a:pt x="364" y="354"/>
                    </a:cubicBezTo>
                    <a:cubicBezTo>
                      <a:pt x="363" y="353"/>
                      <a:pt x="364" y="353"/>
                      <a:pt x="362" y="351"/>
                    </a:cubicBezTo>
                    <a:cubicBezTo>
                      <a:pt x="361" y="349"/>
                      <a:pt x="361" y="348"/>
                      <a:pt x="358" y="347"/>
                    </a:cubicBezTo>
                    <a:cubicBezTo>
                      <a:pt x="358" y="347"/>
                      <a:pt x="358" y="347"/>
                      <a:pt x="358" y="347"/>
                    </a:cubicBezTo>
                    <a:cubicBezTo>
                      <a:pt x="357" y="347"/>
                      <a:pt x="357" y="347"/>
                      <a:pt x="357" y="347"/>
                    </a:cubicBezTo>
                    <a:cubicBezTo>
                      <a:pt x="357" y="347"/>
                      <a:pt x="357" y="347"/>
                      <a:pt x="357" y="347"/>
                    </a:cubicBezTo>
                    <a:cubicBezTo>
                      <a:pt x="356" y="347"/>
                      <a:pt x="356" y="347"/>
                      <a:pt x="356" y="346"/>
                    </a:cubicBezTo>
                    <a:cubicBezTo>
                      <a:pt x="356" y="346"/>
                      <a:pt x="356" y="346"/>
                      <a:pt x="356" y="346"/>
                    </a:cubicBezTo>
                    <a:cubicBezTo>
                      <a:pt x="355" y="346"/>
                      <a:pt x="355" y="346"/>
                      <a:pt x="355" y="346"/>
                    </a:cubicBezTo>
                    <a:cubicBezTo>
                      <a:pt x="353" y="346"/>
                      <a:pt x="354" y="346"/>
                      <a:pt x="354" y="344"/>
                    </a:cubicBezTo>
                    <a:cubicBezTo>
                      <a:pt x="354" y="343"/>
                      <a:pt x="353" y="340"/>
                      <a:pt x="355" y="339"/>
                    </a:cubicBezTo>
                    <a:cubicBezTo>
                      <a:pt x="356" y="339"/>
                      <a:pt x="356" y="337"/>
                      <a:pt x="355" y="338"/>
                    </a:cubicBezTo>
                    <a:cubicBezTo>
                      <a:pt x="353" y="339"/>
                      <a:pt x="352" y="341"/>
                      <a:pt x="350" y="340"/>
                    </a:cubicBezTo>
                    <a:cubicBezTo>
                      <a:pt x="347" y="339"/>
                      <a:pt x="348" y="338"/>
                      <a:pt x="345" y="338"/>
                    </a:cubicBezTo>
                    <a:cubicBezTo>
                      <a:pt x="343" y="338"/>
                      <a:pt x="340" y="340"/>
                      <a:pt x="337" y="339"/>
                    </a:cubicBezTo>
                    <a:cubicBezTo>
                      <a:pt x="334" y="339"/>
                      <a:pt x="332" y="337"/>
                      <a:pt x="330" y="337"/>
                    </a:cubicBezTo>
                    <a:cubicBezTo>
                      <a:pt x="328" y="337"/>
                      <a:pt x="325" y="339"/>
                      <a:pt x="324" y="338"/>
                    </a:cubicBezTo>
                    <a:cubicBezTo>
                      <a:pt x="323" y="337"/>
                      <a:pt x="325" y="336"/>
                      <a:pt x="324" y="335"/>
                    </a:cubicBezTo>
                    <a:cubicBezTo>
                      <a:pt x="323" y="334"/>
                      <a:pt x="319" y="333"/>
                      <a:pt x="318" y="334"/>
                    </a:cubicBezTo>
                    <a:cubicBezTo>
                      <a:pt x="316" y="335"/>
                      <a:pt x="313" y="336"/>
                      <a:pt x="311" y="336"/>
                    </a:cubicBezTo>
                    <a:cubicBezTo>
                      <a:pt x="310" y="336"/>
                      <a:pt x="307" y="338"/>
                      <a:pt x="308" y="336"/>
                    </a:cubicBezTo>
                    <a:cubicBezTo>
                      <a:pt x="308" y="336"/>
                      <a:pt x="308" y="336"/>
                      <a:pt x="308" y="335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8" y="335"/>
                      <a:pt x="308" y="335"/>
                      <a:pt x="309" y="334"/>
                    </a:cubicBezTo>
                    <a:cubicBezTo>
                      <a:pt x="309" y="334"/>
                      <a:pt x="309" y="334"/>
                      <a:pt x="309" y="334"/>
                    </a:cubicBezTo>
                    <a:cubicBezTo>
                      <a:pt x="309" y="334"/>
                      <a:pt x="310" y="334"/>
                      <a:pt x="310" y="333"/>
                    </a:cubicBezTo>
                    <a:cubicBezTo>
                      <a:pt x="312" y="333"/>
                      <a:pt x="313" y="332"/>
                      <a:pt x="312" y="330"/>
                    </a:cubicBezTo>
                    <a:cubicBezTo>
                      <a:pt x="310" y="329"/>
                      <a:pt x="309" y="329"/>
                      <a:pt x="308" y="331"/>
                    </a:cubicBezTo>
                    <a:cubicBezTo>
                      <a:pt x="306" y="332"/>
                      <a:pt x="302" y="335"/>
                      <a:pt x="301" y="334"/>
                    </a:cubicBezTo>
                    <a:cubicBezTo>
                      <a:pt x="300" y="334"/>
                      <a:pt x="299" y="333"/>
                      <a:pt x="298" y="334"/>
                    </a:cubicBezTo>
                    <a:cubicBezTo>
                      <a:pt x="297" y="335"/>
                      <a:pt x="295" y="336"/>
                      <a:pt x="294" y="337"/>
                    </a:cubicBezTo>
                    <a:cubicBezTo>
                      <a:pt x="293" y="337"/>
                      <a:pt x="291" y="337"/>
                      <a:pt x="292" y="338"/>
                    </a:cubicBezTo>
                    <a:cubicBezTo>
                      <a:pt x="292" y="339"/>
                      <a:pt x="290" y="339"/>
                      <a:pt x="290" y="340"/>
                    </a:cubicBezTo>
                    <a:cubicBezTo>
                      <a:pt x="290" y="341"/>
                      <a:pt x="290" y="342"/>
                      <a:pt x="289" y="342"/>
                    </a:cubicBezTo>
                    <a:cubicBezTo>
                      <a:pt x="288" y="342"/>
                      <a:pt x="286" y="345"/>
                      <a:pt x="285" y="346"/>
                    </a:cubicBezTo>
                    <a:cubicBezTo>
                      <a:pt x="285" y="346"/>
                      <a:pt x="283" y="346"/>
                      <a:pt x="282" y="346"/>
                    </a:cubicBezTo>
                    <a:cubicBezTo>
                      <a:pt x="282" y="346"/>
                      <a:pt x="282" y="346"/>
                      <a:pt x="282" y="346"/>
                    </a:cubicBezTo>
                    <a:cubicBezTo>
                      <a:pt x="282" y="345"/>
                      <a:pt x="282" y="345"/>
                      <a:pt x="281" y="345"/>
                    </a:cubicBezTo>
                    <a:cubicBezTo>
                      <a:pt x="281" y="345"/>
                      <a:pt x="281" y="345"/>
                      <a:pt x="281" y="345"/>
                    </a:cubicBezTo>
                    <a:cubicBezTo>
                      <a:pt x="281" y="345"/>
                      <a:pt x="281" y="344"/>
                      <a:pt x="281" y="344"/>
                    </a:cubicBezTo>
                    <a:cubicBezTo>
                      <a:pt x="281" y="344"/>
                      <a:pt x="280" y="344"/>
                      <a:pt x="280" y="344"/>
                    </a:cubicBezTo>
                    <a:cubicBezTo>
                      <a:pt x="280" y="344"/>
                      <a:pt x="280" y="344"/>
                      <a:pt x="279" y="343"/>
                    </a:cubicBezTo>
                    <a:cubicBezTo>
                      <a:pt x="277" y="343"/>
                      <a:pt x="274" y="342"/>
                      <a:pt x="273" y="342"/>
                    </a:cubicBezTo>
                    <a:cubicBezTo>
                      <a:pt x="271" y="343"/>
                      <a:pt x="270" y="344"/>
                      <a:pt x="269" y="344"/>
                    </a:cubicBezTo>
                    <a:cubicBezTo>
                      <a:pt x="267" y="344"/>
                      <a:pt x="264" y="345"/>
                      <a:pt x="263" y="344"/>
                    </a:cubicBezTo>
                    <a:cubicBezTo>
                      <a:pt x="262" y="343"/>
                      <a:pt x="261" y="345"/>
                      <a:pt x="260" y="344"/>
                    </a:cubicBezTo>
                    <a:cubicBezTo>
                      <a:pt x="259" y="342"/>
                      <a:pt x="260" y="343"/>
                      <a:pt x="259" y="341"/>
                    </a:cubicBezTo>
                    <a:cubicBezTo>
                      <a:pt x="259" y="340"/>
                      <a:pt x="258" y="340"/>
                      <a:pt x="258" y="340"/>
                    </a:cubicBezTo>
                    <a:cubicBezTo>
                      <a:pt x="258" y="340"/>
                      <a:pt x="258" y="340"/>
                      <a:pt x="258" y="340"/>
                    </a:cubicBezTo>
                    <a:cubicBezTo>
                      <a:pt x="257" y="339"/>
                      <a:pt x="257" y="339"/>
                      <a:pt x="256" y="338"/>
                    </a:cubicBezTo>
                    <a:cubicBezTo>
                      <a:pt x="256" y="338"/>
                      <a:pt x="256" y="338"/>
                      <a:pt x="256" y="338"/>
                    </a:cubicBezTo>
                    <a:cubicBezTo>
                      <a:pt x="256" y="338"/>
                      <a:pt x="256" y="338"/>
                      <a:pt x="256" y="338"/>
                    </a:cubicBezTo>
                    <a:cubicBezTo>
                      <a:pt x="256" y="338"/>
                      <a:pt x="256" y="338"/>
                      <a:pt x="256" y="338"/>
                    </a:cubicBezTo>
                    <a:cubicBezTo>
                      <a:pt x="256" y="338"/>
                      <a:pt x="256" y="338"/>
                      <a:pt x="256" y="338"/>
                    </a:cubicBezTo>
                    <a:cubicBezTo>
                      <a:pt x="256" y="338"/>
                      <a:pt x="256" y="338"/>
                      <a:pt x="256" y="337"/>
                    </a:cubicBezTo>
                    <a:cubicBezTo>
                      <a:pt x="255" y="337"/>
                      <a:pt x="255" y="337"/>
                      <a:pt x="255" y="337"/>
                    </a:cubicBezTo>
                    <a:cubicBezTo>
                      <a:pt x="255" y="336"/>
                      <a:pt x="255" y="336"/>
                      <a:pt x="255" y="336"/>
                    </a:cubicBezTo>
                    <a:cubicBezTo>
                      <a:pt x="255" y="336"/>
                      <a:pt x="255" y="335"/>
                      <a:pt x="255" y="335"/>
                    </a:cubicBezTo>
                    <a:cubicBezTo>
                      <a:pt x="255" y="335"/>
                      <a:pt x="255" y="335"/>
                      <a:pt x="255" y="334"/>
                    </a:cubicBezTo>
                    <a:cubicBezTo>
                      <a:pt x="255" y="334"/>
                      <a:pt x="255" y="334"/>
                      <a:pt x="255" y="334"/>
                    </a:cubicBezTo>
                    <a:cubicBezTo>
                      <a:pt x="255" y="334"/>
                      <a:pt x="255" y="333"/>
                      <a:pt x="255" y="333"/>
                    </a:cubicBezTo>
                    <a:cubicBezTo>
                      <a:pt x="255" y="333"/>
                      <a:pt x="255" y="333"/>
                      <a:pt x="255" y="333"/>
                    </a:cubicBezTo>
                    <a:cubicBezTo>
                      <a:pt x="255" y="333"/>
                      <a:pt x="255" y="333"/>
                      <a:pt x="256" y="332"/>
                    </a:cubicBezTo>
                    <a:cubicBezTo>
                      <a:pt x="257" y="332"/>
                      <a:pt x="256" y="331"/>
                      <a:pt x="257" y="330"/>
                    </a:cubicBezTo>
                    <a:cubicBezTo>
                      <a:pt x="258" y="329"/>
                      <a:pt x="258" y="325"/>
                      <a:pt x="260" y="324"/>
                    </a:cubicBezTo>
                    <a:cubicBezTo>
                      <a:pt x="261" y="323"/>
                      <a:pt x="261" y="321"/>
                      <a:pt x="261" y="320"/>
                    </a:cubicBezTo>
                    <a:cubicBezTo>
                      <a:pt x="261" y="320"/>
                      <a:pt x="261" y="320"/>
                      <a:pt x="261" y="319"/>
                    </a:cubicBezTo>
                    <a:cubicBezTo>
                      <a:pt x="261" y="319"/>
                      <a:pt x="261" y="319"/>
                      <a:pt x="261" y="319"/>
                    </a:cubicBezTo>
                    <a:cubicBezTo>
                      <a:pt x="261" y="319"/>
                      <a:pt x="261" y="318"/>
                      <a:pt x="261" y="318"/>
                    </a:cubicBezTo>
                    <a:cubicBezTo>
                      <a:pt x="261" y="318"/>
                      <a:pt x="261" y="317"/>
                      <a:pt x="261" y="317"/>
                    </a:cubicBezTo>
                    <a:cubicBezTo>
                      <a:pt x="261" y="317"/>
                      <a:pt x="261" y="317"/>
                      <a:pt x="261" y="317"/>
                    </a:cubicBezTo>
                    <a:cubicBezTo>
                      <a:pt x="261" y="317"/>
                      <a:pt x="261" y="316"/>
                      <a:pt x="261" y="316"/>
                    </a:cubicBezTo>
                    <a:cubicBezTo>
                      <a:pt x="261" y="316"/>
                      <a:pt x="261" y="316"/>
                      <a:pt x="261" y="316"/>
                    </a:cubicBezTo>
                    <a:cubicBezTo>
                      <a:pt x="261" y="316"/>
                      <a:pt x="261" y="316"/>
                      <a:pt x="261" y="315"/>
                    </a:cubicBezTo>
                    <a:cubicBezTo>
                      <a:pt x="261" y="315"/>
                      <a:pt x="261" y="315"/>
                      <a:pt x="261" y="315"/>
                    </a:cubicBezTo>
                    <a:cubicBezTo>
                      <a:pt x="260" y="315"/>
                      <a:pt x="260" y="315"/>
                      <a:pt x="260" y="315"/>
                    </a:cubicBezTo>
                    <a:cubicBezTo>
                      <a:pt x="258" y="315"/>
                      <a:pt x="257" y="315"/>
                      <a:pt x="256" y="315"/>
                    </a:cubicBezTo>
                    <a:cubicBezTo>
                      <a:pt x="255" y="315"/>
                      <a:pt x="254" y="314"/>
                      <a:pt x="253" y="314"/>
                    </a:cubicBezTo>
                    <a:cubicBezTo>
                      <a:pt x="252" y="315"/>
                      <a:pt x="251" y="315"/>
                      <a:pt x="249" y="315"/>
                    </a:cubicBezTo>
                    <a:cubicBezTo>
                      <a:pt x="247" y="315"/>
                      <a:pt x="244" y="315"/>
                      <a:pt x="243" y="315"/>
                    </a:cubicBezTo>
                    <a:cubicBezTo>
                      <a:pt x="243" y="315"/>
                      <a:pt x="242" y="315"/>
                      <a:pt x="242" y="315"/>
                    </a:cubicBezTo>
                    <a:cubicBezTo>
                      <a:pt x="242" y="315"/>
                      <a:pt x="242" y="315"/>
                      <a:pt x="241" y="315"/>
                    </a:cubicBezTo>
                    <a:cubicBezTo>
                      <a:pt x="241" y="315"/>
                      <a:pt x="241" y="315"/>
                      <a:pt x="241" y="315"/>
                    </a:cubicBezTo>
                    <a:cubicBezTo>
                      <a:pt x="241" y="315"/>
                      <a:pt x="241" y="315"/>
                      <a:pt x="240" y="315"/>
                    </a:cubicBezTo>
                    <a:cubicBezTo>
                      <a:pt x="240" y="315"/>
                      <a:pt x="240" y="315"/>
                      <a:pt x="240" y="315"/>
                    </a:cubicBezTo>
                    <a:cubicBezTo>
                      <a:pt x="240" y="315"/>
                      <a:pt x="240" y="315"/>
                      <a:pt x="239" y="315"/>
                    </a:cubicBezTo>
                    <a:cubicBezTo>
                      <a:pt x="239" y="315"/>
                      <a:pt x="239" y="315"/>
                      <a:pt x="239" y="315"/>
                    </a:cubicBezTo>
                    <a:cubicBezTo>
                      <a:pt x="239" y="315"/>
                      <a:pt x="239" y="315"/>
                      <a:pt x="239" y="315"/>
                    </a:cubicBezTo>
                    <a:cubicBezTo>
                      <a:pt x="239" y="314"/>
                      <a:pt x="238" y="314"/>
                      <a:pt x="238" y="314"/>
                    </a:cubicBezTo>
                    <a:cubicBezTo>
                      <a:pt x="238" y="314"/>
                      <a:pt x="238" y="314"/>
                      <a:pt x="238" y="314"/>
                    </a:cubicBezTo>
                    <a:cubicBezTo>
                      <a:pt x="238" y="314"/>
                      <a:pt x="238" y="314"/>
                      <a:pt x="238" y="314"/>
                    </a:cubicBezTo>
                    <a:cubicBezTo>
                      <a:pt x="238" y="314"/>
                      <a:pt x="238" y="314"/>
                      <a:pt x="238" y="314"/>
                    </a:cubicBezTo>
                    <a:cubicBezTo>
                      <a:pt x="238" y="314"/>
                      <a:pt x="238" y="314"/>
                      <a:pt x="238" y="313"/>
                    </a:cubicBezTo>
                    <a:cubicBezTo>
                      <a:pt x="238" y="313"/>
                      <a:pt x="238" y="313"/>
                      <a:pt x="238" y="313"/>
                    </a:cubicBezTo>
                    <a:cubicBezTo>
                      <a:pt x="239" y="313"/>
                      <a:pt x="239" y="313"/>
                      <a:pt x="239" y="313"/>
                    </a:cubicBezTo>
                    <a:cubicBezTo>
                      <a:pt x="239" y="313"/>
                      <a:pt x="239" y="313"/>
                      <a:pt x="239" y="313"/>
                    </a:cubicBezTo>
                    <a:cubicBezTo>
                      <a:pt x="241" y="312"/>
                      <a:pt x="241" y="311"/>
                      <a:pt x="242" y="309"/>
                    </a:cubicBezTo>
                    <a:cubicBezTo>
                      <a:pt x="243" y="307"/>
                      <a:pt x="244" y="305"/>
                      <a:pt x="244" y="304"/>
                    </a:cubicBezTo>
                    <a:cubicBezTo>
                      <a:pt x="244" y="303"/>
                      <a:pt x="244" y="303"/>
                      <a:pt x="244" y="303"/>
                    </a:cubicBezTo>
                    <a:cubicBezTo>
                      <a:pt x="244" y="303"/>
                      <a:pt x="244" y="303"/>
                      <a:pt x="244" y="303"/>
                    </a:cubicBezTo>
                    <a:cubicBezTo>
                      <a:pt x="244" y="302"/>
                      <a:pt x="244" y="302"/>
                      <a:pt x="244" y="302"/>
                    </a:cubicBezTo>
                    <a:cubicBezTo>
                      <a:pt x="244" y="302"/>
                      <a:pt x="244" y="302"/>
                      <a:pt x="244" y="302"/>
                    </a:cubicBezTo>
                    <a:cubicBezTo>
                      <a:pt x="244" y="302"/>
                      <a:pt x="244" y="302"/>
                      <a:pt x="244" y="302"/>
                    </a:cubicBezTo>
                    <a:cubicBezTo>
                      <a:pt x="244" y="302"/>
                      <a:pt x="244" y="302"/>
                      <a:pt x="244" y="302"/>
                    </a:cubicBezTo>
                    <a:cubicBezTo>
                      <a:pt x="244" y="302"/>
                      <a:pt x="244" y="302"/>
                      <a:pt x="244" y="302"/>
                    </a:cubicBezTo>
                    <a:cubicBezTo>
                      <a:pt x="244" y="302"/>
                      <a:pt x="244" y="302"/>
                      <a:pt x="245" y="302"/>
                    </a:cubicBezTo>
                    <a:cubicBezTo>
                      <a:pt x="246" y="303"/>
                      <a:pt x="246" y="303"/>
                      <a:pt x="247" y="302"/>
                    </a:cubicBezTo>
                    <a:cubicBezTo>
                      <a:pt x="248" y="301"/>
                      <a:pt x="249" y="296"/>
                      <a:pt x="250" y="295"/>
                    </a:cubicBezTo>
                    <a:cubicBezTo>
                      <a:pt x="251" y="294"/>
                      <a:pt x="253" y="293"/>
                      <a:pt x="253" y="292"/>
                    </a:cubicBezTo>
                    <a:cubicBezTo>
                      <a:pt x="253" y="291"/>
                      <a:pt x="253" y="290"/>
                      <a:pt x="253" y="290"/>
                    </a:cubicBezTo>
                    <a:cubicBezTo>
                      <a:pt x="252" y="290"/>
                      <a:pt x="251" y="290"/>
                      <a:pt x="250" y="290"/>
                    </a:cubicBezTo>
                    <a:cubicBezTo>
                      <a:pt x="250" y="290"/>
                      <a:pt x="250" y="289"/>
                      <a:pt x="249" y="289"/>
                    </a:cubicBezTo>
                    <a:cubicBezTo>
                      <a:pt x="248" y="289"/>
                      <a:pt x="247" y="290"/>
                      <a:pt x="246" y="289"/>
                    </a:cubicBezTo>
                    <a:cubicBezTo>
                      <a:pt x="245" y="289"/>
                      <a:pt x="244" y="289"/>
                      <a:pt x="243" y="289"/>
                    </a:cubicBezTo>
                    <a:cubicBezTo>
                      <a:pt x="241" y="290"/>
                      <a:pt x="239" y="292"/>
                      <a:pt x="238" y="292"/>
                    </a:cubicBezTo>
                    <a:cubicBezTo>
                      <a:pt x="238" y="292"/>
                      <a:pt x="236" y="295"/>
                      <a:pt x="236" y="295"/>
                    </a:cubicBezTo>
                    <a:cubicBezTo>
                      <a:pt x="236" y="296"/>
                      <a:pt x="235" y="297"/>
                      <a:pt x="235" y="297"/>
                    </a:cubicBezTo>
                    <a:cubicBezTo>
                      <a:pt x="234" y="298"/>
                      <a:pt x="235" y="298"/>
                      <a:pt x="234" y="299"/>
                    </a:cubicBezTo>
                    <a:cubicBezTo>
                      <a:pt x="234" y="299"/>
                      <a:pt x="232" y="302"/>
                      <a:pt x="230" y="302"/>
                    </a:cubicBezTo>
                    <a:cubicBezTo>
                      <a:pt x="227" y="301"/>
                      <a:pt x="226" y="301"/>
                      <a:pt x="225" y="302"/>
                    </a:cubicBezTo>
                    <a:cubicBezTo>
                      <a:pt x="224" y="303"/>
                      <a:pt x="224" y="303"/>
                      <a:pt x="223" y="303"/>
                    </a:cubicBezTo>
                    <a:cubicBezTo>
                      <a:pt x="221" y="303"/>
                      <a:pt x="221" y="302"/>
                      <a:pt x="220" y="302"/>
                    </a:cubicBezTo>
                    <a:cubicBezTo>
                      <a:pt x="220" y="302"/>
                      <a:pt x="218" y="304"/>
                      <a:pt x="218" y="303"/>
                    </a:cubicBezTo>
                    <a:cubicBezTo>
                      <a:pt x="217" y="303"/>
                      <a:pt x="217" y="303"/>
                      <a:pt x="216" y="302"/>
                    </a:cubicBezTo>
                    <a:cubicBezTo>
                      <a:pt x="215" y="302"/>
                      <a:pt x="211" y="301"/>
                      <a:pt x="211" y="300"/>
                    </a:cubicBezTo>
                    <a:cubicBezTo>
                      <a:pt x="211" y="300"/>
                      <a:pt x="212" y="300"/>
                      <a:pt x="211" y="299"/>
                    </a:cubicBezTo>
                    <a:cubicBezTo>
                      <a:pt x="210" y="298"/>
                      <a:pt x="211" y="297"/>
                      <a:pt x="211" y="296"/>
                    </a:cubicBezTo>
                    <a:cubicBezTo>
                      <a:pt x="211" y="295"/>
                      <a:pt x="208" y="294"/>
                      <a:pt x="208" y="292"/>
                    </a:cubicBezTo>
                    <a:cubicBezTo>
                      <a:pt x="208" y="290"/>
                      <a:pt x="209" y="290"/>
                      <a:pt x="209" y="288"/>
                    </a:cubicBezTo>
                    <a:cubicBezTo>
                      <a:pt x="208" y="286"/>
                      <a:pt x="207" y="285"/>
                      <a:pt x="208" y="284"/>
                    </a:cubicBezTo>
                    <a:cubicBezTo>
                      <a:pt x="209" y="283"/>
                      <a:pt x="208" y="280"/>
                      <a:pt x="209" y="279"/>
                    </a:cubicBezTo>
                    <a:cubicBezTo>
                      <a:pt x="211" y="277"/>
                      <a:pt x="212" y="275"/>
                      <a:pt x="213" y="273"/>
                    </a:cubicBezTo>
                    <a:cubicBezTo>
                      <a:pt x="213" y="273"/>
                      <a:pt x="213" y="273"/>
                      <a:pt x="214" y="273"/>
                    </a:cubicBezTo>
                    <a:cubicBezTo>
                      <a:pt x="214" y="273"/>
                      <a:pt x="214" y="273"/>
                      <a:pt x="214" y="273"/>
                    </a:cubicBezTo>
                    <a:cubicBezTo>
                      <a:pt x="214" y="272"/>
                      <a:pt x="214" y="272"/>
                      <a:pt x="214" y="272"/>
                    </a:cubicBezTo>
                    <a:cubicBezTo>
                      <a:pt x="214" y="272"/>
                      <a:pt x="214" y="272"/>
                      <a:pt x="214" y="272"/>
                    </a:cubicBezTo>
                    <a:cubicBezTo>
                      <a:pt x="214" y="271"/>
                      <a:pt x="215" y="271"/>
                      <a:pt x="215" y="271"/>
                    </a:cubicBezTo>
                    <a:cubicBezTo>
                      <a:pt x="215" y="271"/>
                      <a:pt x="215" y="271"/>
                      <a:pt x="215" y="271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15" y="269"/>
                      <a:pt x="215" y="269"/>
                      <a:pt x="215" y="269"/>
                    </a:cubicBezTo>
                    <a:cubicBezTo>
                      <a:pt x="215" y="269"/>
                      <a:pt x="215" y="269"/>
                      <a:pt x="215" y="268"/>
                    </a:cubicBezTo>
                    <a:cubicBezTo>
                      <a:pt x="216" y="268"/>
                      <a:pt x="216" y="268"/>
                      <a:pt x="216" y="268"/>
                    </a:cubicBezTo>
                    <a:cubicBezTo>
                      <a:pt x="216" y="268"/>
                      <a:pt x="216" y="268"/>
                      <a:pt x="216" y="267"/>
                    </a:cubicBezTo>
                    <a:cubicBezTo>
                      <a:pt x="216" y="267"/>
                      <a:pt x="216" y="267"/>
                      <a:pt x="216" y="267"/>
                    </a:cubicBezTo>
                    <a:cubicBezTo>
                      <a:pt x="216" y="267"/>
                      <a:pt x="216" y="266"/>
                      <a:pt x="216" y="266"/>
                    </a:cubicBezTo>
                    <a:cubicBezTo>
                      <a:pt x="216" y="264"/>
                      <a:pt x="217" y="263"/>
                      <a:pt x="217" y="262"/>
                    </a:cubicBezTo>
                    <a:cubicBezTo>
                      <a:pt x="217" y="262"/>
                      <a:pt x="216" y="261"/>
                      <a:pt x="219" y="261"/>
                    </a:cubicBezTo>
                    <a:cubicBezTo>
                      <a:pt x="221" y="260"/>
                      <a:pt x="221" y="259"/>
                      <a:pt x="222" y="258"/>
                    </a:cubicBezTo>
                    <a:cubicBezTo>
                      <a:pt x="224" y="257"/>
                      <a:pt x="227" y="256"/>
                      <a:pt x="229" y="255"/>
                    </a:cubicBezTo>
                    <a:cubicBezTo>
                      <a:pt x="230" y="254"/>
                      <a:pt x="228" y="253"/>
                      <a:pt x="230" y="254"/>
                    </a:cubicBezTo>
                    <a:cubicBezTo>
                      <a:pt x="232" y="255"/>
                      <a:pt x="233" y="254"/>
                      <a:pt x="234" y="254"/>
                    </a:cubicBezTo>
                    <a:cubicBezTo>
                      <a:pt x="235" y="254"/>
                      <a:pt x="239" y="254"/>
                      <a:pt x="239" y="254"/>
                    </a:cubicBezTo>
                    <a:cubicBezTo>
                      <a:pt x="240" y="253"/>
                      <a:pt x="242" y="253"/>
                      <a:pt x="242" y="253"/>
                    </a:cubicBezTo>
                    <a:cubicBezTo>
                      <a:pt x="242" y="254"/>
                      <a:pt x="245" y="254"/>
                      <a:pt x="245" y="255"/>
                    </a:cubicBezTo>
                    <a:cubicBezTo>
                      <a:pt x="245" y="255"/>
                      <a:pt x="246" y="256"/>
                      <a:pt x="247" y="256"/>
                    </a:cubicBezTo>
                    <a:cubicBezTo>
                      <a:pt x="248" y="255"/>
                      <a:pt x="249" y="254"/>
                      <a:pt x="251" y="253"/>
                    </a:cubicBezTo>
                    <a:cubicBezTo>
                      <a:pt x="254" y="252"/>
                      <a:pt x="255" y="251"/>
                      <a:pt x="257" y="251"/>
                    </a:cubicBezTo>
                    <a:cubicBezTo>
                      <a:pt x="258" y="251"/>
                      <a:pt x="259" y="251"/>
                      <a:pt x="260" y="250"/>
                    </a:cubicBezTo>
                    <a:cubicBezTo>
                      <a:pt x="261" y="250"/>
                      <a:pt x="259" y="251"/>
                      <a:pt x="261" y="251"/>
                    </a:cubicBezTo>
                    <a:cubicBezTo>
                      <a:pt x="263" y="250"/>
                      <a:pt x="263" y="250"/>
                      <a:pt x="265" y="251"/>
                    </a:cubicBezTo>
                    <a:cubicBezTo>
                      <a:pt x="266" y="251"/>
                      <a:pt x="267" y="250"/>
                      <a:pt x="268" y="251"/>
                    </a:cubicBezTo>
                    <a:cubicBezTo>
                      <a:pt x="268" y="251"/>
                      <a:pt x="270" y="253"/>
                      <a:pt x="271" y="253"/>
                    </a:cubicBezTo>
                    <a:cubicBezTo>
                      <a:pt x="273" y="253"/>
                      <a:pt x="274" y="253"/>
                      <a:pt x="274" y="252"/>
                    </a:cubicBezTo>
                    <a:cubicBezTo>
                      <a:pt x="275" y="251"/>
                      <a:pt x="276" y="250"/>
                      <a:pt x="277" y="252"/>
                    </a:cubicBezTo>
                    <a:cubicBezTo>
                      <a:pt x="278" y="253"/>
                      <a:pt x="278" y="255"/>
                      <a:pt x="279" y="256"/>
                    </a:cubicBezTo>
                    <a:cubicBezTo>
                      <a:pt x="280" y="256"/>
                      <a:pt x="279" y="261"/>
                      <a:pt x="279" y="262"/>
                    </a:cubicBezTo>
                    <a:cubicBezTo>
                      <a:pt x="279" y="263"/>
                      <a:pt x="279" y="267"/>
                      <a:pt x="280" y="267"/>
                    </a:cubicBezTo>
                    <a:cubicBezTo>
                      <a:pt x="280" y="266"/>
                      <a:pt x="280" y="265"/>
                      <a:pt x="281" y="266"/>
                    </a:cubicBezTo>
                    <a:cubicBezTo>
                      <a:pt x="281" y="267"/>
                      <a:pt x="281" y="269"/>
                      <a:pt x="282" y="270"/>
                    </a:cubicBezTo>
                    <a:cubicBezTo>
                      <a:pt x="283" y="272"/>
                      <a:pt x="283" y="272"/>
                      <a:pt x="283" y="273"/>
                    </a:cubicBezTo>
                    <a:cubicBezTo>
                      <a:pt x="284" y="274"/>
                      <a:pt x="285" y="276"/>
                      <a:pt x="286" y="275"/>
                    </a:cubicBezTo>
                    <a:cubicBezTo>
                      <a:pt x="287" y="274"/>
                      <a:pt x="288" y="269"/>
                      <a:pt x="288" y="267"/>
                    </a:cubicBezTo>
                    <a:cubicBezTo>
                      <a:pt x="289" y="265"/>
                      <a:pt x="289" y="259"/>
                      <a:pt x="288" y="257"/>
                    </a:cubicBezTo>
                    <a:cubicBezTo>
                      <a:pt x="287" y="255"/>
                      <a:pt x="285" y="252"/>
                      <a:pt x="287" y="249"/>
                    </a:cubicBezTo>
                    <a:cubicBezTo>
                      <a:pt x="289" y="246"/>
                      <a:pt x="290" y="244"/>
                      <a:pt x="291" y="242"/>
                    </a:cubicBezTo>
                    <a:cubicBezTo>
                      <a:pt x="292" y="241"/>
                      <a:pt x="294" y="241"/>
                      <a:pt x="295" y="240"/>
                    </a:cubicBezTo>
                    <a:cubicBezTo>
                      <a:pt x="296" y="240"/>
                      <a:pt x="297" y="240"/>
                      <a:pt x="298" y="239"/>
                    </a:cubicBezTo>
                    <a:cubicBezTo>
                      <a:pt x="300" y="238"/>
                      <a:pt x="302" y="235"/>
                      <a:pt x="302" y="235"/>
                    </a:cubicBezTo>
                    <a:cubicBezTo>
                      <a:pt x="302" y="235"/>
                      <a:pt x="304" y="235"/>
                      <a:pt x="305" y="235"/>
                    </a:cubicBezTo>
                    <a:cubicBezTo>
                      <a:pt x="307" y="234"/>
                      <a:pt x="309" y="231"/>
                      <a:pt x="310" y="230"/>
                    </a:cubicBezTo>
                    <a:cubicBezTo>
                      <a:pt x="311" y="230"/>
                      <a:pt x="313" y="230"/>
                      <a:pt x="313" y="229"/>
                    </a:cubicBezTo>
                    <a:cubicBezTo>
                      <a:pt x="313" y="229"/>
                      <a:pt x="314" y="227"/>
                      <a:pt x="314" y="227"/>
                    </a:cubicBezTo>
                    <a:cubicBezTo>
                      <a:pt x="315" y="227"/>
                      <a:pt x="317" y="226"/>
                      <a:pt x="317" y="226"/>
                    </a:cubicBezTo>
                    <a:cubicBezTo>
                      <a:pt x="317" y="225"/>
                      <a:pt x="318" y="222"/>
                      <a:pt x="317" y="221"/>
                    </a:cubicBezTo>
                    <a:cubicBezTo>
                      <a:pt x="317" y="220"/>
                      <a:pt x="316" y="219"/>
                      <a:pt x="316" y="218"/>
                    </a:cubicBezTo>
                    <a:cubicBezTo>
                      <a:pt x="316" y="218"/>
                      <a:pt x="317" y="216"/>
                      <a:pt x="317" y="215"/>
                    </a:cubicBezTo>
                    <a:cubicBezTo>
                      <a:pt x="317" y="215"/>
                      <a:pt x="318" y="213"/>
                      <a:pt x="318" y="214"/>
                    </a:cubicBezTo>
                    <a:cubicBezTo>
                      <a:pt x="318" y="214"/>
                      <a:pt x="320" y="215"/>
                      <a:pt x="319" y="216"/>
                    </a:cubicBezTo>
                    <a:cubicBezTo>
                      <a:pt x="318" y="216"/>
                      <a:pt x="318" y="218"/>
                      <a:pt x="319" y="218"/>
                    </a:cubicBezTo>
                    <a:cubicBezTo>
                      <a:pt x="320" y="217"/>
                      <a:pt x="321" y="216"/>
                      <a:pt x="321" y="216"/>
                    </a:cubicBezTo>
                    <a:cubicBezTo>
                      <a:pt x="321" y="215"/>
                      <a:pt x="323" y="212"/>
                      <a:pt x="324" y="211"/>
                    </a:cubicBezTo>
                    <a:cubicBezTo>
                      <a:pt x="325" y="210"/>
                      <a:pt x="323" y="209"/>
                      <a:pt x="324" y="209"/>
                    </a:cubicBezTo>
                    <a:cubicBezTo>
                      <a:pt x="324" y="208"/>
                      <a:pt x="325" y="209"/>
                      <a:pt x="326" y="208"/>
                    </a:cubicBezTo>
                    <a:cubicBezTo>
                      <a:pt x="327" y="207"/>
                      <a:pt x="330" y="204"/>
                      <a:pt x="330" y="203"/>
                    </a:cubicBezTo>
                    <a:cubicBezTo>
                      <a:pt x="330" y="203"/>
                      <a:pt x="329" y="202"/>
                      <a:pt x="331" y="201"/>
                    </a:cubicBezTo>
                    <a:cubicBezTo>
                      <a:pt x="332" y="201"/>
                      <a:pt x="334" y="201"/>
                      <a:pt x="334" y="201"/>
                    </a:cubicBezTo>
                    <a:cubicBezTo>
                      <a:pt x="334" y="200"/>
                      <a:pt x="335" y="199"/>
                      <a:pt x="336" y="199"/>
                    </a:cubicBezTo>
                    <a:cubicBezTo>
                      <a:pt x="336" y="199"/>
                      <a:pt x="337" y="200"/>
                      <a:pt x="338" y="200"/>
                    </a:cubicBezTo>
                    <a:cubicBezTo>
                      <a:pt x="340" y="199"/>
                      <a:pt x="343" y="197"/>
                      <a:pt x="345" y="197"/>
                    </a:cubicBezTo>
                    <a:cubicBezTo>
                      <a:pt x="346" y="197"/>
                      <a:pt x="348" y="197"/>
                      <a:pt x="347" y="196"/>
                    </a:cubicBezTo>
                    <a:cubicBezTo>
                      <a:pt x="347" y="195"/>
                      <a:pt x="346" y="195"/>
                      <a:pt x="345" y="195"/>
                    </a:cubicBezTo>
                    <a:cubicBezTo>
                      <a:pt x="345" y="194"/>
                      <a:pt x="346" y="192"/>
                      <a:pt x="346" y="191"/>
                    </a:cubicBezTo>
                    <a:cubicBezTo>
                      <a:pt x="346" y="190"/>
                      <a:pt x="348" y="188"/>
                      <a:pt x="349" y="187"/>
                    </a:cubicBezTo>
                    <a:cubicBezTo>
                      <a:pt x="350" y="186"/>
                      <a:pt x="353" y="185"/>
                      <a:pt x="355" y="184"/>
                    </a:cubicBezTo>
                    <a:cubicBezTo>
                      <a:pt x="356" y="183"/>
                      <a:pt x="356" y="183"/>
                      <a:pt x="357" y="183"/>
                    </a:cubicBezTo>
                    <a:cubicBezTo>
                      <a:pt x="359" y="183"/>
                      <a:pt x="363" y="181"/>
                      <a:pt x="364" y="180"/>
                    </a:cubicBezTo>
                    <a:cubicBezTo>
                      <a:pt x="364" y="180"/>
                      <a:pt x="364" y="180"/>
                      <a:pt x="364" y="180"/>
                    </a:cubicBezTo>
                    <a:cubicBezTo>
                      <a:pt x="364" y="180"/>
                      <a:pt x="364" y="180"/>
                      <a:pt x="364" y="180"/>
                    </a:cubicBezTo>
                    <a:cubicBezTo>
                      <a:pt x="363" y="180"/>
                      <a:pt x="363" y="180"/>
                      <a:pt x="363" y="180"/>
                    </a:cubicBezTo>
                    <a:cubicBezTo>
                      <a:pt x="363" y="180"/>
                      <a:pt x="363" y="180"/>
                      <a:pt x="363" y="179"/>
                    </a:cubicBezTo>
                    <a:cubicBezTo>
                      <a:pt x="363" y="179"/>
                      <a:pt x="363" y="179"/>
                      <a:pt x="363" y="179"/>
                    </a:cubicBezTo>
                    <a:cubicBezTo>
                      <a:pt x="363" y="179"/>
                      <a:pt x="363" y="179"/>
                      <a:pt x="363" y="179"/>
                    </a:cubicBezTo>
                    <a:cubicBezTo>
                      <a:pt x="363" y="179"/>
                      <a:pt x="363" y="179"/>
                      <a:pt x="363" y="179"/>
                    </a:cubicBezTo>
                    <a:cubicBezTo>
                      <a:pt x="363" y="179"/>
                      <a:pt x="363" y="179"/>
                      <a:pt x="363" y="179"/>
                    </a:cubicBezTo>
                    <a:cubicBezTo>
                      <a:pt x="363" y="179"/>
                      <a:pt x="363" y="179"/>
                      <a:pt x="363" y="179"/>
                    </a:cubicBezTo>
                    <a:cubicBezTo>
                      <a:pt x="363" y="179"/>
                      <a:pt x="363" y="179"/>
                      <a:pt x="363" y="179"/>
                    </a:cubicBezTo>
                    <a:cubicBezTo>
                      <a:pt x="363" y="179"/>
                      <a:pt x="363" y="179"/>
                      <a:pt x="363" y="179"/>
                    </a:cubicBezTo>
                    <a:cubicBezTo>
                      <a:pt x="363" y="179"/>
                      <a:pt x="363" y="179"/>
                      <a:pt x="363" y="179"/>
                    </a:cubicBezTo>
                    <a:cubicBezTo>
                      <a:pt x="363" y="179"/>
                      <a:pt x="363" y="179"/>
                      <a:pt x="364" y="179"/>
                    </a:cubicBezTo>
                    <a:cubicBezTo>
                      <a:pt x="364" y="179"/>
                      <a:pt x="364" y="179"/>
                      <a:pt x="364" y="179"/>
                    </a:cubicBezTo>
                    <a:cubicBezTo>
                      <a:pt x="367" y="179"/>
                      <a:pt x="368" y="178"/>
                      <a:pt x="370" y="177"/>
                    </a:cubicBezTo>
                    <a:cubicBezTo>
                      <a:pt x="371" y="177"/>
                      <a:pt x="372" y="176"/>
                      <a:pt x="372" y="177"/>
                    </a:cubicBezTo>
                    <a:cubicBezTo>
                      <a:pt x="372" y="177"/>
                      <a:pt x="371" y="178"/>
                      <a:pt x="372" y="177"/>
                    </a:cubicBezTo>
                    <a:cubicBezTo>
                      <a:pt x="374" y="177"/>
                      <a:pt x="377" y="177"/>
                      <a:pt x="377" y="177"/>
                    </a:cubicBezTo>
                    <a:cubicBezTo>
                      <a:pt x="376" y="177"/>
                      <a:pt x="375" y="179"/>
                      <a:pt x="374" y="179"/>
                    </a:cubicBezTo>
                    <a:cubicBezTo>
                      <a:pt x="374" y="179"/>
                      <a:pt x="373" y="178"/>
                      <a:pt x="372" y="179"/>
                    </a:cubicBezTo>
                    <a:cubicBezTo>
                      <a:pt x="370" y="180"/>
                      <a:pt x="367" y="182"/>
                      <a:pt x="366" y="182"/>
                    </a:cubicBezTo>
                    <a:cubicBezTo>
                      <a:pt x="366" y="183"/>
                      <a:pt x="366" y="187"/>
                      <a:pt x="367" y="187"/>
                    </a:cubicBezTo>
                    <a:cubicBezTo>
                      <a:pt x="368" y="186"/>
                      <a:pt x="371" y="185"/>
                      <a:pt x="372" y="184"/>
                    </a:cubicBezTo>
                    <a:cubicBezTo>
                      <a:pt x="372" y="183"/>
                      <a:pt x="373" y="181"/>
                      <a:pt x="375" y="181"/>
                    </a:cubicBezTo>
                    <a:cubicBezTo>
                      <a:pt x="377" y="181"/>
                      <a:pt x="377" y="182"/>
                      <a:pt x="379" y="181"/>
                    </a:cubicBezTo>
                    <a:cubicBezTo>
                      <a:pt x="381" y="181"/>
                      <a:pt x="384" y="178"/>
                      <a:pt x="386" y="178"/>
                    </a:cubicBezTo>
                    <a:cubicBezTo>
                      <a:pt x="387" y="178"/>
                      <a:pt x="388" y="178"/>
                      <a:pt x="388" y="177"/>
                    </a:cubicBezTo>
                    <a:cubicBezTo>
                      <a:pt x="387" y="177"/>
                      <a:pt x="387" y="176"/>
                      <a:pt x="386" y="176"/>
                    </a:cubicBezTo>
                    <a:cubicBezTo>
                      <a:pt x="384" y="175"/>
                      <a:pt x="385" y="174"/>
                      <a:pt x="384" y="175"/>
                    </a:cubicBezTo>
                    <a:cubicBezTo>
                      <a:pt x="383" y="175"/>
                      <a:pt x="382" y="175"/>
                      <a:pt x="381" y="175"/>
                    </a:cubicBezTo>
                    <a:cubicBezTo>
                      <a:pt x="379" y="175"/>
                      <a:pt x="378" y="174"/>
                      <a:pt x="378" y="173"/>
                    </a:cubicBezTo>
                    <a:cubicBezTo>
                      <a:pt x="378" y="173"/>
                      <a:pt x="375" y="173"/>
                      <a:pt x="374" y="173"/>
                    </a:cubicBezTo>
                    <a:cubicBezTo>
                      <a:pt x="374" y="173"/>
                      <a:pt x="374" y="172"/>
                      <a:pt x="374" y="171"/>
                    </a:cubicBezTo>
                    <a:cubicBezTo>
                      <a:pt x="373" y="170"/>
                      <a:pt x="372" y="169"/>
                      <a:pt x="373" y="169"/>
                    </a:cubicBezTo>
                    <a:cubicBezTo>
                      <a:pt x="374" y="168"/>
                      <a:pt x="375" y="165"/>
                      <a:pt x="374" y="165"/>
                    </a:cubicBezTo>
                    <a:cubicBezTo>
                      <a:pt x="373" y="165"/>
                      <a:pt x="372" y="166"/>
                      <a:pt x="372" y="165"/>
                    </a:cubicBezTo>
                    <a:cubicBezTo>
                      <a:pt x="371" y="164"/>
                      <a:pt x="369" y="164"/>
                      <a:pt x="369" y="163"/>
                    </a:cubicBezTo>
                    <a:cubicBezTo>
                      <a:pt x="370" y="163"/>
                      <a:pt x="370" y="163"/>
                      <a:pt x="372" y="163"/>
                    </a:cubicBezTo>
                    <a:cubicBezTo>
                      <a:pt x="374" y="163"/>
                      <a:pt x="377" y="163"/>
                      <a:pt x="377" y="161"/>
                    </a:cubicBezTo>
                    <a:cubicBezTo>
                      <a:pt x="378" y="160"/>
                      <a:pt x="378" y="160"/>
                      <a:pt x="378" y="159"/>
                    </a:cubicBezTo>
                    <a:cubicBezTo>
                      <a:pt x="378" y="158"/>
                      <a:pt x="379" y="158"/>
                      <a:pt x="377" y="157"/>
                    </a:cubicBezTo>
                    <a:cubicBezTo>
                      <a:pt x="376" y="156"/>
                      <a:pt x="374" y="156"/>
                      <a:pt x="372" y="157"/>
                    </a:cubicBezTo>
                    <a:cubicBezTo>
                      <a:pt x="371" y="157"/>
                      <a:pt x="366" y="159"/>
                      <a:pt x="364" y="160"/>
                    </a:cubicBezTo>
                    <a:cubicBezTo>
                      <a:pt x="362" y="161"/>
                      <a:pt x="361" y="161"/>
                      <a:pt x="359" y="162"/>
                    </a:cubicBezTo>
                    <a:cubicBezTo>
                      <a:pt x="357" y="163"/>
                      <a:pt x="352" y="169"/>
                      <a:pt x="351" y="169"/>
                    </a:cubicBezTo>
                    <a:cubicBezTo>
                      <a:pt x="350" y="169"/>
                      <a:pt x="351" y="168"/>
                      <a:pt x="353" y="166"/>
                    </a:cubicBezTo>
                    <a:cubicBezTo>
                      <a:pt x="354" y="165"/>
                      <a:pt x="357" y="161"/>
                      <a:pt x="358" y="160"/>
                    </a:cubicBezTo>
                    <a:cubicBezTo>
                      <a:pt x="360" y="159"/>
                      <a:pt x="362" y="157"/>
                      <a:pt x="364" y="157"/>
                    </a:cubicBezTo>
                    <a:cubicBezTo>
                      <a:pt x="365" y="156"/>
                      <a:pt x="367" y="156"/>
                      <a:pt x="367" y="155"/>
                    </a:cubicBezTo>
                    <a:cubicBezTo>
                      <a:pt x="367" y="155"/>
                      <a:pt x="371" y="151"/>
                      <a:pt x="373" y="150"/>
                    </a:cubicBezTo>
                    <a:cubicBezTo>
                      <a:pt x="374" y="150"/>
                      <a:pt x="381" y="151"/>
                      <a:pt x="384" y="151"/>
                    </a:cubicBezTo>
                    <a:cubicBezTo>
                      <a:pt x="386" y="151"/>
                      <a:pt x="397" y="151"/>
                      <a:pt x="399" y="150"/>
                    </a:cubicBezTo>
                    <a:cubicBezTo>
                      <a:pt x="400" y="149"/>
                      <a:pt x="402" y="148"/>
                      <a:pt x="402" y="147"/>
                    </a:cubicBezTo>
                    <a:cubicBezTo>
                      <a:pt x="403" y="146"/>
                      <a:pt x="405" y="145"/>
                      <a:pt x="406" y="145"/>
                    </a:cubicBezTo>
                    <a:cubicBezTo>
                      <a:pt x="406" y="145"/>
                      <a:pt x="409" y="144"/>
                      <a:pt x="410" y="144"/>
                    </a:cubicBezTo>
                    <a:cubicBezTo>
                      <a:pt x="411" y="144"/>
                      <a:pt x="414" y="143"/>
                      <a:pt x="415" y="142"/>
                    </a:cubicBezTo>
                    <a:cubicBezTo>
                      <a:pt x="415" y="141"/>
                      <a:pt x="416" y="140"/>
                      <a:pt x="415" y="140"/>
                    </a:cubicBezTo>
                    <a:cubicBezTo>
                      <a:pt x="415" y="139"/>
                      <a:pt x="414" y="139"/>
                      <a:pt x="414" y="139"/>
                    </a:cubicBezTo>
                    <a:cubicBezTo>
                      <a:pt x="415" y="138"/>
                      <a:pt x="416" y="137"/>
                      <a:pt x="416" y="136"/>
                    </a:cubicBezTo>
                    <a:cubicBezTo>
                      <a:pt x="416" y="136"/>
                      <a:pt x="415" y="135"/>
                      <a:pt x="416" y="135"/>
                    </a:cubicBezTo>
                    <a:cubicBezTo>
                      <a:pt x="417" y="134"/>
                      <a:pt x="418" y="134"/>
                      <a:pt x="417" y="133"/>
                    </a:cubicBezTo>
                    <a:cubicBezTo>
                      <a:pt x="417" y="133"/>
                      <a:pt x="415" y="132"/>
                      <a:pt x="414" y="132"/>
                    </a:cubicBezTo>
                    <a:cubicBezTo>
                      <a:pt x="413" y="132"/>
                      <a:pt x="412" y="133"/>
                      <a:pt x="412" y="132"/>
                    </a:cubicBezTo>
                    <a:cubicBezTo>
                      <a:pt x="412" y="131"/>
                      <a:pt x="411" y="129"/>
                      <a:pt x="411" y="129"/>
                    </a:cubicBezTo>
                    <a:cubicBezTo>
                      <a:pt x="410" y="129"/>
                      <a:pt x="406" y="130"/>
                      <a:pt x="406" y="131"/>
                    </a:cubicBezTo>
                    <a:cubicBezTo>
                      <a:pt x="406" y="132"/>
                      <a:pt x="405" y="132"/>
                      <a:pt x="404" y="132"/>
                    </a:cubicBezTo>
                    <a:cubicBezTo>
                      <a:pt x="404" y="132"/>
                      <a:pt x="398" y="135"/>
                      <a:pt x="399" y="134"/>
                    </a:cubicBezTo>
                    <a:cubicBezTo>
                      <a:pt x="399" y="133"/>
                      <a:pt x="402" y="131"/>
                      <a:pt x="403" y="131"/>
                    </a:cubicBezTo>
                    <a:cubicBezTo>
                      <a:pt x="404" y="130"/>
                      <a:pt x="411" y="128"/>
                      <a:pt x="411" y="127"/>
                    </a:cubicBezTo>
                    <a:cubicBezTo>
                      <a:pt x="411" y="127"/>
                      <a:pt x="411" y="127"/>
                      <a:pt x="411" y="126"/>
                    </a:cubicBezTo>
                    <a:cubicBezTo>
                      <a:pt x="410" y="126"/>
                      <a:pt x="407" y="126"/>
                      <a:pt x="407" y="126"/>
                    </a:cubicBezTo>
                    <a:cubicBezTo>
                      <a:pt x="407" y="125"/>
                      <a:pt x="406" y="124"/>
                      <a:pt x="406" y="124"/>
                    </a:cubicBezTo>
                    <a:cubicBezTo>
                      <a:pt x="405" y="123"/>
                      <a:pt x="404" y="124"/>
                      <a:pt x="403" y="123"/>
                    </a:cubicBezTo>
                    <a:cubicBezTo>
                      <a:pt x="403" y="123"/>
                      <a:pt x="403" y="122"/>
                      <a:pt x="402" y="121"/>
                    </a:cubicBezTo>
                    <a:cubicBezTo>
                      <a:pt x="402" y="120"/>
                      <a:pt x="400" y="119"/>
                      <a:pt x="399" y="119"/>
                    </a:cubicBezTo>
                    <a:cubicBezTo>
                      <a:pt x="399" y="119"/>
                      <a:pt x="398" y="118"/>
                      <a:pt x="397" y="118"/>
                    </a:cubicBezTo>
                    <a:cubicBezTo>
                      <a:pt x="397" y="117"/>
                      <a:pt x="396" y="116"/>
                      <a:pt x="397" y="115"/>
                    </a:cubicBezTo>
                    <a:cubicBezTo>
                      <a:pt x="397" y="115"/>
                      <a:pt x="400" y="114"/>
                      <a:pt x="399" y="114"/>
                    </a:cubicBezTo>
                    <a:cubicBezTo>
                      <a:pt x="399" y="113"/>
                      <a:pt x="398" y="112"/>
                      <a:pt x="398" y="111"/>
                    </a:cubicBezTo>
                    <a:cubicBezTo>
                      <a:pt x="399" y="111"/>
                      <a:pt x="398" y="109"/>
                      <a:pt x="397" y="108"/>
                    </a:cubicBezTo>
                    <a:cubicBezTo>
                      <a:pt x="397" y="107"/>
                      <a:pt x="396" y="105"/>
                      <a:pt x="396" y="105"/>
                    </a:cubicBezTo>
                    <a:cubicBezTo>
                      <a:pt x="396" y="105"/>
                      <a:pt x="396" y="104"/>
                      <a:pt x="395" y="104"/>
                    </a:cubicBezTo>
                    <a:cubicBezTo>
                      <a:pt x="395" y="104"/>
                      <a:pt x="392" y="104"/>
                      <a:pt x="393" y="104"/>
                    </a:cubicBezTo>
                    <a:cubicBezTo>
                      <a:pt x="394" y="103"/>
                      <a:pt x="396" y="103"/>
                      <a:pt x="396" y="102"/>
                    </a:cubicBezTo>
                    <a:cubicBezTo>
                      <a:pt x="396" y="101"/>
                      <a:pt x="395" y="101"/>
                      <a:pt x="395" y="101"/>
                    </a:cubicBezTo>
                    <a:cubicBezTo>
                      <a:pt x="394" y="101"/>
                      <a:pt x="391" y="100"/>
                      <a:pt x="392" y="100"/>
                    </a:cubicBezTo>
                    <a:cubicBezTo>
                      <a:pt x="394" y="99"/>
                      <a:pt x="395" y="98"/>
                      <a:pt x="395" y="98"/>
                    </a:cubicBezTo>
                    <a:cubicBezTo>
                      <a:pt x="394" y="98"/>
                      <a:pt x="393" y="95"/>
                      <a:pt x="392" y="95"/>
                    </a:cubicBezTo>
                    <a:cubicBezTo>
                      <a:pt x="392" y="95"/>
                      <a:pt x="392" y="94"/>
                      <a:pt x="392" y="93"/>
                    </a:cubicBezTo>
                    <a:cubicBezTo>
                      <a:pt x="392" y="93"/>
                      <a:pt x="393" y="90"/>
                      <a:pt x="393" y="90"/>
                    </a:cubicBezTo>
                    <a:cubicBezTo>
                      <a:pt x="392" y="90"/>
                      <a:pt x="390" y="90"/>
                      <a:pt x="390" y="91"/>
                    </a:cubicBezTo>
                    <a:cubicBezTo>
                      <a:pt x="390" y="92"/>
                      <a:pt x="389" y="95"/>
                      <a:pt x="388" y="95"/>
                    </a:cubicBezTo>
                    <a:cubicBezTo>
                      <a:pt x="387" y="95"/>
                      <a:pt x="386" y="96"/>
                      <a:pt x="386" y="97"/>
                    </a:cubicBezTo>
                    <a:cubicBezTo>
                      <a:pt x="385" y="99"/>
                      <a:pt x="384" y="101"/>
                      <a:pt x="384" y="101"/>
                    </a:cubicBezTo>
                    <a:cubicBezTo>
                      <a:pt x="384" y="101"/>
                      <a:pt x="382" y="101"/>
                      <a:pt x="382" y="102"/>
                    </a:cubicBezTo>
                    <a:cubicBezTo>
                      <a:pt x="381" y="102"/>
                      <a:pt x="380" y="103"/>
                      <a:pt x="379" y="103"/>
                    </a:cubicBezTo>
                    <a:cubicBezTo>
                      <a:pt x="379" y="103"/>
                      <a:pt x="378" y="105"/>
                      <a:pt x="377" y="104"/>
                    </a:cubicBezTo>
                    <a:cubicBezTo>
                      <a:pt x="377" y="104"/>
                      <a:pt x="375" y="103"/>
                      <a:pt x="375" y="102"/>
                    </a:cubicBezTo>
                    <a:cubicBezTo>
                      <a:pt x="375" y="102"/>
                      <a:pt x="374" y="101"/>
                      <a:pt x="373" y="101"/>
                    </a:cubicBezTo>
                    <a:cubicBezTo>
                      <a:pt x="373" y="102"/>
                      <a:pt x="371" y="103"/>
                      <a:pt x="371" y="102"/>
                    </a:cubicBezTo>
                    <a:cubicBezTo>
                      <a:pt x="370" y="101"/>
                      <a:pt x="371" y="101"/>
                      <a:pt x="370" y="100"/>
                    </a:cubicBezTo>
                    <a:cubicBezTo>
                      <a:pt x="370" y="99"/>
                      <a:pt x="369" y="98"/>
                      <a:pt x="370" y="98"/>
                    </a:cubicBezTo>
                    <a:cubicBezTo>
                      <a:pt x="371" y="97"/>
                      <a:pt x="371" y="95"/>
                      <a:pt x="371" y="95"/>
                    </a:cubicBezTo>
                    <a:cubicBezTo>
                      <a:pt x="370" y="94"/>
                      <a:pt x="369" y="94"/>
                      <a:pt x="370" y="93"/>
                    </a:cubicBezTo>
                    <a:cubicBezTo>
                      <a:pt x="371" y="93"/>
                      <a:pt x="371" y="93"/>
                      <a:pt x="372" y="92"/>
                    </a:cubicBezTo>
                    <a:cubicBezTo>
                      <a:pt x="372" y="91"/>
                      <a:pt x="375" y="88"/>
                      <a:pt x="373" y="87"/>
                    </a:cubicBezTo>
                    <a:cubicBezTo>
                      <a:pt x="372" y="87"/>
                      <a:pt x="370" y="87"/>
                      <a:pt x="369" y="87"/>
                    </a:cubicBezTo>
                    <a:cubicBezTo>
                      <a:pt x="368" y="87"/>
                      <a:pt x="367" y="85"/>
                      <a:pt x="367" y="85"/>
                    </a:cubicBezTo>
                    <a:cubicBezTo>
                      <a:pt x="366" y="84"/>
                      <a:pt x="365" y="84"/>
                      <a:pt x="366" y="83"/>
                    </a:cubicBezTo>
                    <a:cubicBezTo>
                      <a:pt x="367" y="83"/>
                      <a:pt x="367" y="82"/>
                      <a:pt x="366" y="82"/>
                    </a:cubicBezTo>
                    <a:cubicBezTo>
                      <a:pt x="365" y="82"/>
                      <a:pt x="364" y="82"/>
                      <a:pt x="363" y="81"/>
                    </a:cubicBezTo>
                    <a:cubicBezTo>
                      <a:pt x="363" y="81"/>
                      <a:pt x="362" y="80"/>
                      <a:pt x="362" y="80"/>
                    </a:cubicBezTo>
                    <a:cubicBezTo>
                      <a:pt x="361" y="80"/>
                      <a:pt x="361" y="79"/>
                      <a:pt x="361" y="79"/>
                    </a:cubicBezTo>
                    <a:cubicBezTo>
                      <a:pt x="360" y="78"/>
                      <a:pt x="360" y="77"/>
                      <a:pt x="359" y="77"/>
                    </a:cubicBezTo>
                    <a:cubicBezTo>
                      <a:pt x="358" y="77"/>
                      <a:pt x="354" y="77"/>
                      <a:pt x="354" y="77"/>
                    </a:cubicBezTo>
                    <a:cubicBezTo>
                      <a:pt x="353" y="77"/>
                      <a:pt x="352" y="76"/>
                      <a:pt x="351" y="76"/>
                    </a:cubicBezTo>
                    <a:cubicBezTo>
                      <a:pt x="350" y="76"/>
                      <a:pt x="347" y="76"/>
                      <a:pt x="346" y="76"/>
                    </a:cubicBezTo>
                    <a:cubicBezTo>
                      <a:pt x="344" y="76"/>
                      <a:pt x="343" y="77"/>
                      <a:pt x="343" y="77"/>
                    </a:cubicBezTo>
                    <a:cubicBezTo>
                      <a:pt x="342" y="78"/>
                      <a:pt x="341" y="78"/>
                      <a:pt x="341" y="79"/>
                    </a:cubicBezTo>
                    <a:cubicBezTo>
                      <a:pt x="342" y="81"/>
                      <a:pt x="341" y="82"/>
                      <a:pt x="342" y="82"/>
                    </a:cubicBezTo>
                    <a:cubicBezTo>
                      <a:pt x="343" y="82"/>
                      <a:pt x="343" y="82"/>
                      <a:pt x="342" y="83"/>
                    </a:cubicBezTo>
                    <a:cubicBezTo>
                      <a:pt x="341" y="84"/>
                      <a:pt x="340" y="86"/>
                      <a:pt x="339" y="86"/>
                    </a:cubicBezTo>
                    <a:cubicBezTo>
                      <a:pt x="339" y="87"/>
                      <a:pt x="337" y="88"/>
                      <a:pt x="339" y="88"/>
                    </a:cubicBezTo>
                    <a:cubicBezTo>
                      <a:pt x="340" y="88"/>
                      <a:pt x="340" y="88"/>
                      <a:pt x="340" y="89"/>
                    </a:cubicBezTo>
                    <a:cubicBezTo>
                      <a:pt x="339" y="91"/>
                      <a:pt x="338" y="93"/>
                      <a:pt x="339" y="93"/>
                    </a:cubicBezTo>
                    <a:cubicBezTo>
                      <a:pt x="340" y="93"/>
                      <a:pt x="340" y="94"/>
                      <a:pt x="339" y="95"/>
                    </a:cubicBezTo>
                    <a:cubicBezTo>
                      <a:pt x="339" y="95"/>
                      <a:pt x="338" y="97"/>
                      <a:pt x="338" y="97"/>
                    </a:cubicBezTo>
                    <a:cubicBezTo>
                      <a:pt x="339" y="97"/>
                      <a:pt x="339" y="97"/>
                      <a:pt x="338" y="98"/>
                    </a:cubicBezTo>
                    <a:cubicBezTo>
                      <a:pt x="336" y="99"/>
                      <a:pt x="334" y="100"/>
                      <a:pt x="334" y="100"/>
                    </a:cubicBezTo>
                    <a:cubicBezTo>
                      <a:pt x="333" y="101"/>
                      <a:pt x="333" y="102"/>
                      <a:pt x="334" y="103"/>
                    </a:cubicBezTo>
                    <a:cubicBezTo>
                      <a:pt x="335" y="104"/>
                      <a:pt x="335" y="106"/>
                      <a:pt x="335" y="106"/>
                    </a:cubicBezTo>
                    <a:cubicBezTo>
                      <a:pt x="335" y="107"/>
                      <a:pt x="336" y="107"/>
                      <a:pt x="336" y="109"/>
                    </a:cubicBezTo>
                    <a:cubicBezTo>
                      <a:pt x="336" y="110"/>
                      <a:pt x="336" y="112"/>
                      <a:pt x="336" y="113"/>
                    </a:cubicBezTo>
                    <a:cubicBezTo>
                      <a:pt x="337" y="115"/>
                      <a:pt x="335" y="119"/>
                      <a:pt x="334" y="120"/>
                    </a:cubicBezTo>
                    <a:cubicBezTo>
                      <a:pt x="333" y="120"/>
                      <a:pt x="332" y="123"/>
                      <a:pt x="332" y="122"/>
                    </a:cubicBezTo>
                    <a:cubicBezTo>
                      <a:pt x="332" y="122"/>
                      <a:pt x="332" y="121"/>
                      <a:pt x="331" y="122"/>
                    </a:cubicBezTo>
                    <a:cubicBezTo>
                      <a:pt x="330" y="123"/>
                      <a:pt x="329" y="125"/>
                      <a:pt x="329" y="125"/>
                    </a:cubicBezTo>
                    <a:cubicBezTo>
                      <a:pt x="328" y="126"/>
                      <a:pt x="326" y="126"/>
                      <a:pt x="326" y="127"/>
                    </a:cubicBezTo>
                    <a:cubicBezTo>
                      <a:pt x="326" y="127"/>
                      <a:pt x="328" y="128"/>
                      <a:pt x="327" y="129"/>
                    </a:cubicBezTo>
                    <a:cubicBezTo>
                      <a:pt x="327" y="130"/>
                      <a:pt x="326" y="132"/>
                      <a:pt x="326" y="133"/>
                    </a:cubicBezTo>
                    <a:cubicBezTo>
                      <a:pt x="326" y="133"/>
                      <a:pt x="325" y="136"/>
                      <a:pt x="326" y="136"/>
                    </a:cubicBezTo>
                    <a:cubicBezTo>
                      <a:pt x="327" y="137"/>
                      <a:pt x="327" y="138"/>
                      <a:pt x="327" y="139"/>
                    </a:cubicBezTo>
                    <a:cubicBezTo>
                      <a:pt x="326" y="141"/>
                      <a:pt x="326" y="142"/>
                      <a:pt x="325" y="142"/>
                    </a:cubicBezTo>
                    <a:cubicBezTo>
                      <a:pt x="323" y="143"/>
                      <a:pt x="323" y="144"/>
                      <a:pt x="323" y="145"/>
                    </a:cubicBezTo>
                    <a:cubicBezTo>
                      <a:pt x="323" y="146"/>
                      <a:pt x="323" y="147"/>
                      <a:pt x="322" y="146"/>
                    </a:cubicBezTo>
                    <a:cubicBezTo>
                      <a:pt x="322" y="146"/>
                      <a:pt x="321" y="145"/>
                      <a:pt x="320" y="145"/>
                    </a:cubicBezTo>
                    <a:cubicBezTo>
                      <a:pt x="320" y="146"/>
                      <a:pt x="320" y="148"/>
                      <a:pt x="319" y="147"/>
                    </a:cubicBezTo>
                    <a:cubicBezTo>
                      <a:pt x="318" y="147"/>
                      <a:pt x="316" y="144"/>
                      <a:pt x="316" y="144"/>
                    </a:cubicBezTo>
                    <a:cubicBezTo>
                      <a:pt x="317" y="143"/>
                      <a:pt x="318" y="143"/>
                      <a:pt x="317" y="142"/>
                    </a:cubicBezTo>
                    <a:cubicBezTo>
                      <a:pt x="316" y="142"/>
                      <a:pt x="313" y="141"/>
                      <a:pt x="312" y="140"/>
                    </a:cubicBezTo>
                    <a:cubicBezTo>
                      <a:pt x="312" y="139"/>
                      <a:pt x="313" y="139"/>
                      <a:pt x="312" y="138"/>
                    </a:cubicBezTo>
                    <a:cubicBezTo>
                      <a:pt x="310" y="136"/>
                      <a:pt x="308" y="136"/>
                      <a:pt x="308" y="134"/>
                    </a:cubicBezTo>
                    <a:cubicBezTo>
                      <a:pt x="309" y="133"/>
                      <a:pt x="310" y="131"/>
                      <a:pt x="310" y="129"/>
                    </a:cubicBezTo>
                    <a:cubicBezTo>
                      <a:pt x="310" y="128"/>
                      <a:pt x="311" y="127"/>
                      <a:pt x="312" y="126"/>
                    </a:cubicBezTo>
                    <a:cubicBezTo>
                      <a:pt x="313" y="126"/>
                      <a:pt x="315" y="125"/>
                      <a:pt x="314" y="124"/>
                    </a:cubicBezTo>
                    <a:cubicBezTo>
                      <a:pt x="313" y="124"/>
                      <a:pt x="304" y="124"/>
                      <a:pt x="303" y="124"/>
                    </a:cubicBezTo>
                    <a:cubicBezTo>
                      <a:pt x="302" y="123"/>
                      <a:pt x="302" y="123"/>
                      <a:pt x="301" y="123"/>
                    </a:cubicBezTo>
                    <a:cubicBezTo>
                      <a:pt x="300" y="122"/>
                      <a:pt x="298" y="120"/>
                      <a:pt x="297" y="120"/>
                    </a:cubicBezTo>
                    <a:cubicBezTo>
                      <a:pt x="296" y="119"/>
                      <a:pt x="295" y="118"/>
                      <a:pt x="294" y="117"/>
                    </a:cubicBezTo>
                    <a:cubicBezTo>
                      <a:pt x="294" y="116"/>
                      <a:pt x="291" y="113"/>
                      <a:pt x="290" y="113"/>
                    </a:cubicBezTo>
                    <a:cubicBezTo>
                      <a:pt x="290" y="113"/>
                      <a:pt x="287" y="114"/>
                      <a:pt x="287" y="113"/>
                    </a:cubicBezTo>
                    <a:cubicBezTo>
                      <a:pt x="286" y="113"/>
                      <a:pt x="284" y="111"/>
                      <a:pt x="283" y="111"/>
                    </a:cubicBezTo>
                    <a:cubicBezTo>
                      <a:pt x="282" y="111"/>
                      <a:pt x="278" y="113"/>
                      <a:pt x="277" y="113"/>
                    </a:cubicBezTo>
                    <a:cubicBezTo>
                      <a:pt x="277" y="113"/>
                      <a:pt x="278" y="111"/>
                      <a:pt x="279" y="111"/>
                    </a:cubicBezTo>
                    <a:cubicBezTo>
                      <a:pt x="279" y="110"/>
                      <a:pt x="279" y="103"/>
                      <a:pt x="279" y="102"/>
                    </a:cubicBezTo>
                    <a:cubicBezTo>
                      <a:pt x="278" y="102"/>
                      <a:pt x="277" y="101"/>
                      <a:pt x="276" y="101"/>
                    </a:cubicBezTo>
                    <a:cubicBezTo>
                      <a:pt x="275" y="101"/>
                      <a:pt x="274" y="103"/>
                      <a:pt x="273" y="102"/>
                    </a:cubicBezTo>
                    <a:cubicBezTo>
                      <a:pt x="273" y="101"/>
                      <a:pt x="272" y="99"/>
                      <a:pt x="272" y="99"/>
                    </a:cubicBezTo>
                    <a:cubicBezTo>
                      <a:pt x="272" y="98"/>
                      <a:pt x="273" y="97"/>
                      <a:pt x="273" y="96"/>
                    </a:cubicBezTo>
                    <a:cubicBezTo>
                      <a:pt x="273" y="96"/>
                      <a:pt x="276" y="90"/>
                      <a:pt x="277" y="88"/>
                    </a:cubicBezTo>
                    <a:cubicBezTo>
                      <a:pt x="278" y="87"/>
                      <a:pt x="280" y="87"/>
                      <a:pt x="280" y="85"/>
                    </a:cubicBezTo>
                    <a:cubicBezTo>
                      <a:pt x="280" y="84"/>
                      <a:pt x="279" y="83"/>
                      <a:pt x="279" y="82"/>
                    </a:cubicBezTo>
                    <a:cubicBezTo>
                      <a:pt x="279" y="81"/>
                      <a:pt x="279" y="79"/>
                      <a:pt x="280" y="79"/>
                    </a:cubicBezTo>
                    <a:cubicBezTo>
                      <a:pt x="281" y="79"/>
                      <a:pt x="281" y="80"/>
                      <a:pt x="281" y="79"/>
                    </a:cubicBezTo>
                    <a:cubicBezTo>
                      <a:pt x="282" y="78"/>
                      <a:pt x="282" y="76"/>
                      <a:pt x="283" y="77"/>
                    </a:cubicBezTo>
                    <a:cubicBezTo>
                      <a:pt x="284" y="77"/>
                      <a:pt x="284" y="79"/>
                      <a:pt x="284" y="79"/>
                    </a:cubicBezTo>
                    <a:cubicBezTo>
                      <a:pt x="285" y="79"/>
                      <a:pt x="288" y="80"/>
                      <a:pt x="287" y="79"/>
                    </a:cubicBezTo>
                    <a:cubicBezTo>
                      <a:pt x="287" y="79"/>
                      <a:pt x="285" y="78"/>
                      <a:pt x="286" y="77"/>
                    </a:cubicBezTo>
                    <a:cubicBezTo>
                      <a:pt x="287" y="77"/>
                      <a:pt x="289" y="75"/>
                      <a:pt x="289" y="74"/>
                    </a:cubicBezTo>
                    <a:cubicBezTo>
                      <a:pt x="288" y="74"/>
                      <a:pt x="287" y="73"/>
                      <a:pt x="288" y="73"/>
                    </a:cubicBezTo>
                    <a:cubicBezTo>
                      <a:pt x="289" y="72"/>
                      <a:pt x="290" y="73"/>
                      <a:pt x="291" y="74"/>
                    </a:cubicBezTo>
                    <a:cubicBezTo>
                      <a:pt x="291" y="74"/>
                      <a:pt x="292" y="75"/>
                      <a:pt x="294" y="75"/>
                    </a:cubicBezTo>
                    <a:cubicBezTo>
                      <a:pt x="295" y="74"/>
                      <a:pt x="296" y="73"/>
                      <a:pt x="296" y="72"/>
                    </a:cubicBezTo>
                    <a:cubicBezTo>
                      <a:pt x="296" y="71"/>
                      <a:pt x="293" y="68"/>
                      <a:pt x="291" y="67"/>
                    </a:cubicBezTo>
                    <a:cubicBezTo>
                      <a:pt x="290" y="67"/>
                      <a:pt x="296" y="69"/>
                      <a:pt x="297" y="70"/>
                    </a:cubicBezTo>
                    <a:cubicBezTo>
                      <a:pt x="297" y="70"/>
                      <a:pt x="298" y="69"/>
                      <a:pt x="298" y="67"/>
                    </a:cubicBezTo>
                    <a:cubicBezTo>
                      <a:pt x="298" y="66"/>
                      <a:pt x="298" y="66"/>
                      <a:pt x="299" y="66"/>
                    </a:cubicBezTo>
                    <a:cubicBezTo>
                      <a:pt x="300" y="66"/>
                      <a:pt x="301" y="65"/>
                      <a:pt x="302" y="65"/>
                    </a:cubicBezTo>
                    <a:cubicBezTo>
                      <a:pt x="302" y="64"/>
                      <a:pt x="304" y="67"/>
                      <a:pt x="305" y="67"/>
                    </a:cubicBezTo>
                    <a:cubicBezTo>
                      <a:pt x="306" y="66"/>
                      <a:pt x="308" y="65"/>
                      <a:pt x="308" y="64"/>
                    </a:cubicBezTo>
                    <a:cubicBezTo>
                      <a:pt x="309" y="63"/>
                      <a:pt x="309" y="61"/>
                      <a:pt x="310" y="60"/>
                    </a:cubicBezTo>
                    <a:cubicBezTo>
                      <a:pt x="311" y="59"/>
                      <a:pt x="312" y="57"/>
                      <a:pt x="312" y="57"/>
                    </a:cubicBezTo>
                    <a:cubicBezTo>
                      <a:pt x="311" y="57"/>
                      <a:pt x="308" y="57"/>
                      <a:pt x="306" y="56"/>
                    </a:cubicBezTo>
                    <a:cubicBezTo>
                      <a:pt x="304" y="55"/>
                      <a:pt x="301" y="54"/>
                      <a:pt x="301" y="54"/>
                    </a:cubicBezTo>
                    <a:cubicBezTo>
                      <a:pt x="300" y="54"/>
                      <a:pt x="292" y="55"/>
                      <a:pt x="292" y="55"/>
                    </a:cubicBezTo>
                    <a:cubicBezTo>
                      <a:pt x="292" y="54"/>
                      <a:pt x="294" y="54"/>
                      <a:pt x="295" y="54"/>
                    </a:cubicBezTo>
                    <a:cubicBezTo>
                      <a:pt x="296" y="54"/>
                      <a:pt x="299" y="53"/>
                      <a:pt x="299" y="53"/>
                    </a:cubicBezTo>
                    <a:cubicBezTo>
                      <a:pt x="299" y="53"/>
                      <a:pt x="298" y="52"/>
                      <a:pt x="299" y="51"/>
                    </a:cubicBezTo>
                    <a:cubicBezTo>
                      <a:pt x="300" y="51"/>
                      <a:pt x="301" y="51"/>
                      <a:pt x="302" y="52"/>
                    </a:cubicBezTo>
                    <a:cubicBezTo>
                      <a:pt x="304" y="52"/>
                      <a:pt x="307" y="54"/>
                      <a:pt x="308" y="54"/>
                    </a:cubicBezTo>
                    <a:cubicBezTo>
                      <a:pt x="308" y="55"/>
                      <a:pt x="312" y="56"/>
                      <a:pt x="313" y="56"/>
                    </a:cubicBezTo>
                    <a:cubicBezTo>
                      <a:pt x="314" y="55"/>
                      <a:pt x="319" y="51"/>
                      <a:pt x="319" y="51"/>
                    </a:cubicBezTo>
                    <a:cubicBezTo>
                      <a:pt x="320" y="50"/>
                      <a:pt x="317" y="47"/>
                      <a:pt x="317" y="47"/>
                    </a:cubicBezTo>
                    <a:cubicBezTo>
                      <a:pt x="318" y="46"/>
                      <a:pt x="318" y="47"/>
                      <a:pt x="320" y="47"/>
                    </a:cubicBezTo>
                    <a:cubicBezTo>
                      <a:pt x="321" y="46"/>
                      <a:pt x="322" y="46"/>
                      <a:pt x="322" y="47"/>
                    </a:cubicBezTo>
                    <a:cubicBezTo>
                      <a:pt x="322" y="47"/>
                      <a:pt x="322" y="50"/>
                      <a:pt x="323" y="50"/>
                    </a:cubicBezTo>
                    <a:cubicBezTo>
                      <a:pt x="324" y="50"/>
                      <a:pt x="326" y="51"/>
                      <a:pt x="325" y="50"/>
                    </a:cubicBezTo>
                    <a:cubicBezTo>
                      <a:pt x="325" y="49"/>
                      <a:pt x="324" y="48"/>
                      <a:pt x="325" y="48"/>
                    </a:cubicBezTo>
                    <a:cubicBezTo>
                      <a:pt x="326" y="48"/>
                      <a:pt x="326" y="47"/>
                      <a:pt x="326" y="46"/>
                    </a:cubicBezTo>
                    <a:cubicBezTo>
                      <a:pt x="326" y="46"/>
                      <a:pt x="327" y="46"/>
                      <a:pt x="326" y="45"/>
                    </a:cubicBezTo>
                    <a:cubicBezTo>
                      <a:pt x="325" y="44"/>
                      <a:pt x="323" y="43"/>
                      <a:pt x="324" y="43"/>
                    </a:cubicBezTo>
                    <a:cubicBezTo>
                      <a:pt x="324" y="43"/>
                      <a:pt x="326" y="42"/>
                      <a:pt x="326" y="43"/>
                    </a:cubicBezTo>
                    <a:cubicBezTo>
                      <a:pt x="327" y="44"/>
                      <a:pt x="328" y="44"/>
                      <a:pt x="328" y="45"/>
                    </a:cubicBezTo>
                    <a:cubicBezTo>
                      <a:pt x="328" y="46"/>
                      <a:pt x="329" y="47"/>
                      <a:pt x="329" y="48"/>
                    </a:cubicBezTo>
                    <a:cubicBezTo>
                      <a:pt x="329" y="48"/>
                      <a:pt x="329" y="49"/>
                      <a:pt x="330" y="49"/>
                    </a:cubicBezTo>
                    <a:cubicBezTo>
                      <a:pt x="330" y="49"/>
                      <a:pt x="330" y="48"/>
                      <a:pt x="331" y="47"/>
                    </a:cubicBezTo>
                    <a:cubicBezTo>
                      <a:pt x="333" y="46"/>
                      <a:pt x="334" y="46"/>
                      <a:pt x="335" y="45"/>
                    </a:cubicBezTo>
                    <a:cubicBezTo>
                      <a:pt x="337" y="45"/>
                      <a:pt x="336" y="44"/>
                      <a:pt x="338" y="44"/>
                    </a:cubicBezTo>
                    <a:cubicBezTo>
                      <a:pt x="339" y="44"/>
                      <a:pt x="340" y="43"/>
                      <a:pt x="340" y="42"/>
                    </a:cubicBezTo>
                    <a:cubicBezTo>
                      <a:pt x="340" y="42"/>
                      <a:pt x="341" y="38"/>
                      <a:pt x="340" y="38"/>
                    </a:cubicBezTo>
                    <a:cubicBezTo>
                      <a:pt x="340" y="37"/>
                      <a:pt x="339" y="36"/>
                      <a:pt x="339" y="35"/>
                    </a:cubicBezTo>
                    <a:cubicBezTo>
                      <a:pt x="339" y="34"/>
                      <a:pt x="339" y="32"/>
                      <a:pt x="339" y="32"/>
                    </a:cubicBezTo>
                    <a:cubicBezTo>
                      <a:pt x="339" y="31"/>
                      <a:pt x="338" y="30"/>
                      <a:pt x="340" y="30"/>
                    </a:cubicBezTo>
                    <a:cubicBezTo>
                      <a:pt x="341" y="30"/>
                      <a:pt x="343" y="31"/>
                      <a:pt x="344" y="30"/>
                    </a:cubicBezTo>
                    <a:cubicBezTo>
                      <a:pt x="344" y="29"/>
                      <a:pt x="344" y="28"/>
                      <a:pt x="344" y="27"/>
                    </a:cubicBezTo>
                    <a:cubicBezTo>
                      <a:pt x="343" y="27"/>
                      <a:pt x="343" y="27"/>
                      <a:pt x="344" y="26"/>
                    </a:cubicBezTo>
                    <a:cubicBezTo>
                      <a:pt x="345" y="26"/>
                      <a:pt x="345" y="25"/>
                      <a:pt x="344" y="25"/>
                    </a:cubicBezTo>
                    <a:cubicBezTo>
                      <a:pt x="343" y="25"/>
                      <a:pt x="342" y="26"/>
                      <a:pt x="341" y="25"/>
                    </a:cubicBezTo>
                    <a:cubicBezTo>
                      <a:pt x="341" y="25"/>
                      <a:pt x="341" y="24"/>
                      <a:pt x="341" y="24"/>
                    </a:cubicBezTo>
                    <a:cubicBezTo>
                      <a:pt x="342" y="23"/>
                      <a:pt x="340" y="23"/>
                      <a:pt x="341" y="22"/>
                    </a:cubicBezTo>
                    <a:cubicBezTo>
                      <a:pt x="341" y="22"/>
                      <a:pt x="342" y="21"/>
                      <a:pt x="342" y="21"/>
                    </a:cubicBezTo>
                    <a:cubicBezTo>
                      <a:pt x="341" y="21"/>
                      <a:pt x="339" y="20"/>
                      <a:pt x="339" y="20"/>
                    </a:cubicBezTo>
                    <a:cubicBezTo>
                      <a:pt x="339" y="21"/>
                      <a:pt x="337" y="21"/>
                      <a:pt x="337" y="21"/>
                    </a:cubicBezTo>
                    <a:cubicBezTo>
                      <a:pt x="336" y="20"/>
                      <a:pt x="336" y="20"/>
                      <a:pt x="335" y="20"/>
                    </a:cubicBezTo>
                    <a:cubicBezTo>
                      <a:pt x="334" y="20"/>
                      <a:pt x="331" y="20"/>
                      <a:pt x="331" y="20"/>
                    </a:cubicBezTo>
                    <a:cubicBezTo>
                      <a:pt x="331" y="20"/>
                      <a:pt x="330" y="19"/>
                      <a:pt x="330" y="20"/>
                    </a:cubicBezTo>
                    <a:cubicBezTo>
                      <a:pt x="330" y="20"/>
                      <a:pt x="331" y="21"/>
                      <a:pt x="330" y="21"/>
                    </a:cubicBezTo>
                    <a:cubicBezTo>
                      <a:pt x="329" y="21"/>
                      <a:pt x="330" y="23"/>
                      <a:pt x="330" y="23"/>
                    </a:cubicBezTo>
                    <a:cubicBezTo>
                      <a:pt x="330" y="24"/>
                      <a:pt x="329" y="25"/>
                      <a:pt x="330" y="25"/>
                    </a:cubicBezTo>
                    <a:cubicBezTo>
                      <a:pt x="330" y="25"/>
                      <a:pt x="332" y="26"/>
                      <a:pt x="331" y="27"/>
                    </a:cubicBezTo>
                    <a:cubicBezTo>
                      <a:pt x="331" y="27"/>
                      <a:pt x="333" y="27"/>
                      <a:pt x="332" y="28"/>
                    </a:cubicBezTo>
                    <a:cubicBezTo>
                      <a:pt x="331" y="28"/>
                      <a:pt x="331" y="29"/>
                      <a:pt x="330" y="28"/>
                    </a:cubicBezTo>
                    <a:cubicBezTo>
                      <a:pt x="329" y="28"/>
                      <a:pt x="328" y="28"/>
                      <a:pt x="328" y="28"/>
                    </a:cubicBezTo>
                    <a:cubicBezTo>
                      <a:pt x="327" y="29"/>
                      <a:pt x="326" y="33"/>
                      <a:pt x="325" y="34"/>
                    </a:cubicBezTo>
                    <a:cubicBezTo>
                      <a:pt x="324" y="34"/>
                      <a:pt x="323" y="37"/>
                      <a:pt x="323" y="36"/>
                    </a:cubicBezTo>
                    <a:cubicBezTo>
                      <a:pt x="322" y="36"/>
                      <a:pt x="322" y="35"/>
                      <a:pt x="322" y="36"/>
                    </a:cubicBezTo>
                    <a:cubicBezTo>
                      <a:pt x="321" y="37"/>
                      <a:pt x="323" y="39"/>
                      <a:pt x="321" y="39"/>
                    </a:cubicBezTo>
                    <a:cubicBezTo>
                      <a:pt x="320" y="40"/>
                      <a:pt x="319" y="41"/>
                      <a:pt x="319" y="41"/>
                    </a:cubicBezTo>
                    <a:cubicBezTo>
                      <a:pt x="318" y="41"/>
                      <a:pt x="317" y="41"/>
                      <a:pt x="317" y="39"/>
                    </a:cubicBezTo>
                    <a:cubicBezTo>
                      <a:pt x="316" y="38"/>
                      <a:pt x="316" y="37"/>
                      <a:pt x="315" y="37"/>
                    </a:cubicBezTo>
                    <a:cubicBezTo>
                      <a:pt x="315" y="36"/>
                      <a:pt x="316" y="33"/>
                      <a:pt x="316" y="33"/>
                    </a:cubicBezTo>
                    <a:cubicBezTo>
                      <a:pt x="316" y="32"/>
                      <a:pt x="317" y="31"/>
                      <a:pt x="317" y="32"/>
                    </a:cubicBezTo>
                    <a:cubicBezTo>
                      <a:pt x="317" y="32"/>
                      <a:pt x="318" y="32"/>
                      <a:pt x="318" y="30"/>
                    </a:cubicBezTo>
                    <a:cubicBezTo>
                      <a:pt x="319" y="29"/>
                      <a:pt x="320" y="28"/>
                      <a:pt x="319" y="27"/>
                    </a:cubicBezTo>
                    <a:cubicBezTo>
                      <a:pt x="318" y="26"/>
                      <a:pt x="318" y="26"/>
                      <a:pt x="317" y="25"/>
                    </a:cubicBezTo>
                    <a:cubicBezTo>
                      <a:pt x="317" y="24"/>
                      <a:pt x="315" y="24"/>
                      <a:pt x="314" y="25"/>
                    </a:cubicBezTo>
                    <a:cubicBezTo>
                      <a:pt x="314" y="25"/>
                      <a:pt x="312" y="25"/>
                      <a:pt x="313" y="26"/>
                    </a:cubicBezTo>
                    <a:cubicBezTo>
                      <a:pt x="313" y="27"/>
                      <a:pt x="312" y="29"/>
                      <a:pt x="312" y="29"/>
                    </a:cubicBezTo>
                    <a:cubicBezTo>
                      <a:pt x="311" y="30"/>
                      <a:pt x="309" y="32"/>
                      <a:pt x="308" y="32"/>
                    </a:cubicBezTo>
                    <a:cubicBezTo>
                      <a:pt x="308" y="32"/>
                      <a:pt x="307" y="30"/>
                      <a:pt x="307" y="30"/>
                    </a:cubicBezTo>
                    <a:cubicBezTo>
                      <a:pt x="308" y="29"/>
                      <a:pt x="309" y="26"/>
                      <a:pt x="308" y="26"/>
                    </a:cubicBezTo>
                    <a:cubicBezTo>
                      <a:pt x="308" y="25"/>
                      <a:pt x="306" y="24"/>
                      <a:pt x="307" y="24"/>
                    </a:cubicBezTo>
                    <a:cubicBezTo>
                      <a:pt x="308" y="24"/>
                      <a:pt x="309" y="24"/>
                      <a:pt x="309" y="24"/>
                    </a:cubicBezTo>
                    <a:cubicBezTo>
                      <a:pt x="308" y="23"/>
                      <a:pt x="307" y="23"/>
                      <a:pt x="306" y="23"/>
                    </a:cubicBezTo>
                    <a:cubicBezTo>
                      <a:pt x="305" y="22"/>
                      <a:pt x="306" y="21"/>
                      <a:pt x="305" y="21"/>
                    </a:cubicBezTo>
                    <a:cubicBezTo>
                      <a:pt x="304" y="20"/>
                      <a:pt x="303" y="20"/>
                      <a:pt x="303" y="19"/>
                    </a:cubicBezTo>
                    <a:cubicBezTo>
                      <a:pt x="304" y="19"/>
                      <a:pt x="305" y="19"/>
                      <a:pt x="306" y="18"/>
                    </a:cubicBezTo>
                    <a:cubicBezTo>
                      <a:pt x="308" y="18"/>
                      <a:pt x="308" y="16"/>
                      <a:pt x="307" y="17"/>
                    </a:cubicBezTo>
                    <a:cubicBezTo>
                      <a:pt x="307" y="17"/>
                      <a:pt x="306" y="17"/>
                      <a:pt x="305" y="17"/>
                    </a:cubicBezTo>
                    <a:cubicBezTo>
                      <a:pt x="305" y="17"/>
                      <a:pt x="304" y="17"/>
                      <a:pt x="305" y="16"/>
                    </a:cubicBezTo>
                    <a:cubicBezTo>
                      <a:pt x="306" y="16"/>
                      <a:pt x="308" y="17"/>
                      <a:pt x="308" y="16"/>
                    </a:cubicBezTo>
                    <a:cubicBezTo>
                      <a:pt x="308" y="15"/>
                      <a:pt x="308" y="13"/>
                      <a:pt x="306" y="11"/>
                    </a:cubicBezTo>
                    <a:cubicBezTo>
                      <a:pt x="305" y="10"/>
                      <a:pt x="304" y="9"/>
                      <a:pt x="304" y="8"/>
                    </a:cubicBezTo>
                    <a:cubicBezTo>
                      <a:pt x="304" y="7"/>
                      <a:pt x="304" y="5"/>
                      <a:pt x="304" y="5"/>
                    </a:cubicBezTo>
                    <a:cubicBezTo>
                      <a:pt x="305" y="4"/>
                      <a:pt x="304" y="1"/>
                      <a:pt x="302" y="1"/>
                    </a:cubicBezTo>
                    <a:cubicBezTo>
                      <a:pt x="301" y="1"/>
                      <a:pt x="298" y="0"/>
                      <a:pt x="298" y="2"/>
                    </a:cubicBezTo>
                    <a:cubicBezTo>
                      <a:pt x="298" y="3"/>
                      <a:pt x="299" y="4"/>
                      <a:pt x="298" y="5"/>
                    </a:cubicBezTo>
                    <a:cubicBezTo>
                      <a:pt x="298" y="5"/>
                      <a:pt x="297" y="6"/>
                      <a:pt x="297" y="6"/>
                    </a:cubicBezTo>
                    <a:cubicBezTo>
                      <a:pt x="297" y="5"/>
                      <a:pt x="296" y="5"/>
                      <a:pt x="296" y="5"/>
                    </a:cubicBezTo>
                    <a:cubicBezTo>
                      <a:pt x="295" y="5"/>
                      <a:pt x="294" y="5"/>
                      <a:pt x="294" y="6"/>
                    </a:cubicBezTo>
                    <a:cubicBezTo>
                      <a:pt x="294" y="7"/>
                      <a:pt x="292" y="9"/>
                      <a:pt x="291" y="10"/>
                    </a:cubicBezTo>
                    <a:cubicBezTo>
                      <a:pt x="290" y="12"/>
                      <a:pt x="290" y="13"/>
                      <a:pt x="290" y="15"/>
                    </a:cubicBezTo>
                    <a:cubicBezTo>
                      <a:pt x="289" y="17"/>
                      <a:pt x="290" y="18"/>
                      <a:pt x="291" y="18"/>
                    </a:cubicBezTo>
                    <a:cubicBezTo>
                      <a:pt x="292" y="18"/>
                      <a:pt x="291" y="19"/>
                      <a:pt x="293" y="19"/>
                    </a:cubicBezTo>
                    <a:cubicBezTo>
                      <a:pt x="294" y="19"/>
                      <a:pt x="294" y="21"/>
                      <a:pt x="294" y="21"/>
                    </a:cubicBezTo>
                    <a:cubicBezTo>
                      <a:pt x="295" y="21"/>
                      <a:pt x="296" y="21"/>
                      <a:pt x="297" y="21"/>
                    </a:cubicBezTo>
                    <a:cubicBezTo>
                      <a:pt x="298" y="21"/>
                      <a:pt x="301" y="21"/>
                      <a:pt x="300" y="22"/>
                    </a:cubicBezTo>
                    <a:cubicBezTo>
                      <a:pt x="299" y="22"/>
                      <a:pt x="298" y="22"/>
                      <a:pt x="297" y="23"/>
                    </a:cubicBezTo>
                    <a:cubicBezTo>
                      <a:pt x="296" y="24"/>
                      <a:pt x="295" y="26"/>
                      <a:pt x="294" y="27"/>
                    </a:cubicBezTo>
                    <a:cubicBezTo>
                      <a:pt x="293" y="27"/>
                      <a:pt x="293" y="29"/>
                      <a:pt x="293" y="28"/>
                    </a:cubicBezTo>
                    <a:cubicBezTo>
                      <a:pt x="294" y="28"/>
                      <a:pt x="297" y="27"/>
                      <a:pt x="297" y="27"/>
                    </a:cubicBezTo>
                    <a:cubicBezTo>
                      <a:pt x="297" y="27"/>
                      <a:pt x="296" y="29"/>
                      <a:pt x="296" y="29"/>
                    </a:cubicBezTo>
                    <a:cubicBezTo>
                      <a:pt x="297" y="30"/>
                      <a:pt x="297" y="30"/>
                      <a:pt x="296" y="30"/>
                    </a:cubicBezTo>
                    <a:cubicBezTo>
                      <a:pt x="295" y="31"/>
                      <a:pt x="293" y="31"/>
                      <a:pt x="293" y="32"/>
                    </a:cubicBezTo>
                    <a:cubicBezTo>
                      <a:pt x="292" y="33"/>
                      <a:pt x="290" y="34"/>
                      <a:pt x="290" y="35"/>
                    </a:cubicBezTo>
                    <a:cubicBezTo>
                      <a:pt x="289" y="35"/>
                      <a:pt x="288" y="36"/>
                      <a:pt x="287" y="36"/>
                    </a:cubicBezTo>
                    <a:cubicBezTo>
                      <a:pt x="287" y="36"/>
                      <a:pt x="286" y="37"/>
                      <a:pt x="287" y="38"/>
                    </a:cubicBezTo>
                    <a:cubicBezTo>
                      <a:pt x="287" y="39"/>
                      <a:pt x="288" y="41"/>
                      <a:pt x="287" y="41"/>
                    </a:cubicBezTo>
                    <a:cubicBezTo>
                      <a:pt x="286" y="42"/>
                      <a:pt x="286" y="44"/>
                      <a:pt x="286" y="43"/>
                    </a:cubicBezTo>
                    <a:cubicBezTo>
                      <a:pt x="286" y="41"/>
                      <a:pt x="286" y="40"/>
                      <a:pt x="285" y="39"/>
                    </a:cubicBezTo>
                    <a:cubicBezTo>
                      <a:pt x="283" y="39"/>
                      <a:pt x="283" y="37"/>
                      <a:pt x="284" y="36"/>
                    </a:cubicBezTo>
                    <a:cubicBezTo>
                      <a:pt x="284" y="36"/>
                      <a:pt x="285" y="35"/>
                      <a:pt x="284" y="35"/>
                    </a:cubicBezTo>
                    <a:cubicBezTo>
                      <a:pt x="284" y="34"/>
                      <a:pt x="284" y="34"/>
                      <a:pt x="284" y="33"/>
                    </a:cubicBezTo>
                    <a:cubicBezTo>
                      <a:pt x="284" y="33"/>
                      <a:pt x="286" y="32"/>
                      <a:pt x="284" y="32"/>
                    </a:cubicBezTo>
                    <a:cubicBezTo>
                      <a:pt x="283" y="32"/>
                      <a:pt x="282" y="30"/>
                      <a:pt x="281" y="31"/>
                    </a:cubicBezTo>
                    <a:cubicBezTo>
                      <a:pt x="281" y="31"/>
                      <a:pt x="279" y="32"/>
                      <a:pt x="279" y="33"/>
                    </a:cubicBezTo>
                    <a:cubicBezTo>
                      <a:pt x="279" y="34"/>
                      <a:pt x="280" y="37"/>
                      <a:pt x="279" y="37"/>
                    </a:cubicBezTo>
                    <a:cubicBezTo>
                      <a:pt x="279" y="36"/>
                      <a:pt x="278" y="35"/>
                      <a:pt x="277" y="35"/>
                    </a:cubicBezTo>
                    <a:cubicBezTo>
                      <a:pt x="277" y="35"/>
                      <a:pt x="275" y="37"/>
                      <a:pt x="274" y="36"/>
                    </a:cubicBezTo>
                    <a:cubicBezTo>
                      <a:pt x="273" y="36"/>
                      <a:pt x="271" y="36"/>
                      <a:pt x="270" y="36"/>
                    </a:cubicBezTo>
                    <a:cubicBezTo>
                      <a:pt x="269" y="36"/>
                      <a:pt x="266" y="37"/>
                      <a:pt x="265" y="37"/>
                    </a:cubicBezTo>
                    <a:cubicBezTo>
                      <a:pt x="265" y="37"/>
                      <a:pt x="263" y="37"/>
                      <a:pt x="262" y="37"/>
                    </a:cubicBezTo>
                    <a:cubicBezTo>
                      <a:pt x="262" y="37"/>
                      <a:pt x="262" y="36"/>
                      <a:pt x="261" y="35"/>
                    </a:cubicBezTo>
                    <a:cubicBezTo>
                      <a:pt x="260" y="35"/>
                      <a:pt x="260" y="33"/>
                      <a:pt x="259" y="34"/>
                    </a:cubicBezTo>
                    <a:cubicBezTo>
                      <a:pt x="257" y="34"/>
                      <a:pt x="256" y="34"/>
                      <a:pt x="255" y="34"/>
                    </a:cubicBezTo>
                    <a:cubicBezTo>
                      <a:pt x="255" y="33"/>
                      <a:pt x="253" y="33"/>
                      <a:pt x="252" y="31"/>
                    </a:cubicBezTo>
                    <a:cubicBezTo>
                      <a:pt x="252" y="30"/>
                      <a:pt x="254" y="28"/>
                      <a:pt x="253" y="28"/>
                    </a:cubicBezTo>
                    <a:cubicBezTo>
                      <a:pt x="252" y="27"/>
                      <a:pt x="249" y="28"/>
                      <a:pt x="248" y="28"/>
                    </a:cubicBezTo>
                    <a:cubicBezTo>
                      <a:pt x="246" y="28"/>
                      <a:pt x="244" y="28"/>
                      <a:pt x="243" y="28"/>
                    </a:cubicBezTo>
                    <a:cubicBezTo>
                      <a:pt x="243" y="29"/>
                      <a:pt x="241" y="29"/>
                      <a:pt x="241" y="30"/>
                    </a:cubicBezTo>
                    <a:cubicBezTo>
                      <a:pt x="240" y="31"/>
                      <a:pt x="239" y="32"/>
                      <a:pt x="239" y="32"/>
                    </a:cubicBezTo>
                    <a:cubicBezTo>
                      <a:pt x="240" y="33"/>
                      <a:pt x="241" y="34"/>
                      <a:pt x="241" y="33"/>
                    </a:cubicBezTo>
                    <a:cubicBezTo>
                      <a:pt x="241" y="32"/>
                      <a:pt x="241" y="32"/>
                      <a:pt x="242" y="32"/>
                    </a:cubicBezTo>
                    <a:cubicBezTo>
                      <a:pt x="243" y="32"/>
                      <a:pt x="244" y="32"/>
                      <a:pt x="245" y="32"/>
                    </a:cubicBezTo>
                    <a:cubicBezTo>
                      <a:pt x="246" y="31"/>
                      <a:pt x="247" y="30"/>
                      <a:pt x="248" y="30"/>
                    </a:cubicBezTo>
                    <a:cubicBezTo>
                      <a:pt x="249" y="30"/>
                      <a:pt x="251" y="30"/>
                      <a:pt x="251" y="30"/>
                    </a:cubicBezTo>
                    <a:cubicBezTo>
                      <a:pt x="250" y="30"/>
                      <a:pt x="249" y="32"/>
                      <a:pt x="248" y="32"/>
                    </a:cubicBezTo>
                    <a:cubicBezTo>
                      <a:pt x="247" y="32"/>
                      <a:pt x="245" y="33"/>
                      <a:pt x="245" y="33"/>
                    </a:cubicBezTo>
                    <a:cubicBezTo>
                      <a:pt x="244" y="33"/>
                      <a:pt x="243" y="34"/>
                      <a:pt x="242" y="34"/>
                    </a:cubicBezTo>
                    <a:cubicBezTo>
                      <a:pt x="242" y="34"/>
                      <a:pt x="240" y="35"/>
                      <a:pt x="240" y="35"/>
                    </a:cubicBezTo>
                    <a:cubicBezTo>
                      <a:pt x="239" y="36"/>
                      <a:pt x="239" y="37"/>
                      <a:pt x="238" y="38"/>
                    </a:cubicBezTo>
                    <a:cubicBezTo>
                      <a:pt x="237" y="38"/>
                      <a:pt x="239" y="39"/>
                      <a:pt x="239" y="39"/>
                    </a:cubicBezTo>
                    <a:cubicBezTo>
                      <a:pt x="239" y="40"/>
                      <a:pt x="239" y="40"/>
                      <a:pt x="239" y="41"/>
                    </a:cubicBezTo>
                    <a:cubicBezTo>
                      <a:pt x="240" y="42"/>
                      <a:pt x="239" y="42"/>
                      <a:pt x="238" y="43"/>
                    </a:cubicBezTo>
                    <a:cubicBezTo>
                      <a:pt x="237" y="44"/>
                      <a:pt x="239" y="46"/>
                      <a:pt x="238" y="46"/>
                    </a:cubicBezTo>
                    <a:cubicBezTo>
                      <a:pt x="236" y="45"/>
                      <a:pt x="234" y="43"/>
                      <a:pt x="235" y="43"/>
                    </a:cubicBezTo>
                    <a:cubicBezTo>
                      <a:pt x="236" y="42"/>
                      <a:pt x="237" y="41"/>
                      <a:pt x="237" y="41"/>
                    </a:cubicBezTo>
                    <a:cubicBezTo>
                      <a:pt x="237" y="40"/>
                      <a:pt x="236" y="38"/>
                      <a:pt x="235" y="39"/>
                    </a:cubicBezTo>
                    <a:cubicBezTo>
                      <a:pt x="234" y="39"/>
                      <a:pt x="233" y="40"/>
                      <a:pt x="234" y="39"/>
                    </a:cubicBezTo>
                    <a:cubicBezTo>
                      <a:pt x="234" y="38"/>
                      <a:pt x="235" y="36"/>
                      <a:pt x="234" y="37"/>
                    </a:cubicBezTo>
                    <a:cubicBezTo>
                      <a:pt x="234" y="37"/>
                      <a:pt x="233" y="37"/>
                      <a:pt x="232" y="37"/>
                    </a:cubicBezTo>
                    <a:cubicBezTo>
                      <a:pt x="232" y="36"/>
                      <a:pt x="231" y="34"/>
                      <a:pt x="231" y="34"/>
                    </a:cubicBezTo>
                    <a:cubicBezTo>
                      <a:pt x="231" y="35"/>
                      <a:pt x="228" y="36"/>
                      <a:pt x="226" y="37"/>
                    </a:cubicBezTo>
                    <a:cubicBezTo>
                      <a:pt x="225" y="37"/>
                      <a:pt x="220" y="37"/>
                      <a:pt x="219" y="37"/>
                    </a:cubicBezTo>
                    <a:cubicBezTo>
                      <a:pt x="218" y="37"/>
                      <a:pt x="218" y="37"/>
                      <a:pt x="216" y="37"/>
                    </a:cubicBezTo>
                    <a:cubicBezTo>
                      <a:pt x="215" y="36"/>
                      <a:pt x="211" y="36"/>
                      <a:pt x="212" y="35"/>
                    </a:cubicBezTo>
                    <a:cubicBezTo>
                      <a:pt x="214" y="35"/>
                      <a:pt x="215" y="35"/>
                      <a:pt x="215" y="34"/>
                    </a:cubicBezTo>
                    <a:cubicBezTo>
                      <a:pt x="215" y="34"/>
                      <a:pt x="213" y="33"/>
                      <a:pt x="215" y="33"/>
                    </a:cubicBezTo>
                    <a:cubicBezTo>
                      <a:pt x="216" y="33"/>
                      <a:pt x="217" y="33"/>
                      <a:pt x="217" y="33"/>
                    </a:cubicBezTo>
                    <a:cubicBezTo>
                      <a:pt x="217" y="32"/>
                      <a:pt x="216" y="32"/>
                      <a:pt x="217" y="31"/>
                    </a:cubicBezTo>
                    <a:cubicBezTo>
                      <a:pt x="219" y="31"/>
                      <a:pt x="220" y="32"/>
                      <a:pt x="220" y="32"/>
                    </a:cubicBezTo>
                    <a:cubicBezTo>
                      <a:pt x="221" y="31"/>
                      <a:pt x="221" y="30"/>
                      <a:pt x="220" y="29"/>
                    </a:cubicBezTo>
                    <a:cubicBezTo>
                      <a:pt x="219" y="29"/>
                      <a:pt x="219" y="27"/>
                      <a:pt x="217" y="27"/>
                    </a:cubicBezTo>
                    <a:cubicBezTo>
                      <a:pt x="215" y="27"/>
                      <a:pt x="214" y="26"/>
                      <a:pt x="214" y="27"/>
                    </a:cubicBezTo>
                    <a:cubicBezTo>
                      <a:pt x="214" y="28"/>
                      <a:pt x="215" y="29"/>
                      <a:pt x="214" y="29"/>
                    </a:cubicBezTo>
                    <a:cubicBezTo>
                      <a:pt x="212" y="28"/>
                      <a:pt x="212" y="28"/>
                      <a:pt x="210" y="27"/>
                    </a:cubicBezTo>
                    <a:cubicBezTo>
                      <a:pt x="208" y="27"/>
                      <a:pt x="208" y="26"/>
                      <a:pt x="207" y="25"/>
                    </a:cubicBezTo>
                    <a:cubicBezTo>
                      <a:pt x="206" y="25"/>
                      <a:pt x="207" y="24"/>
                      <a:pt x="206" y="24"/>
                    </a:cubicBezTo>
                    <a:cubicBezTo>
                      <a:pt x="205" y="24"/>
                      <a:pt x="200" y="21"/>
                      <a:pt x="199" y="21"/>
                    </a:cubicBezTo>
                    <a:cubicBezTo>
                      <a:pt x="198" y="21"/>
                      <a:pt x="197" y="19"/>
                      <a:pt x="195" y="19"/>
                    </a:cubicBezTo>
                    <a:cubicBezTo>
                      <a:pt x="194" y="19"/>
                      <a:pt x="192" y="19"/>
                      <a:pt x="192" y="20"/>
                    </a:cubicBezTo>
                    <a:cubicBezTo>
                      <a:pt x="192" y="20"/>
                      <a:pt x="189" y="22"/>
                      <a:pt x="188" y="22"/>
                    </a:cubicBezTo>
                    <a:cubicBezTo>
                      <a:pt x="188" y="21"/>
                      <a:pt x="189" y="20"/>
                      <a:pt x="189" y="20"/>
                    </a:cubicBezTo>
                    <a:cubicBezTo>
                      <a:pt x="189" y="20"/>
                      <a:pt x="189" y="18"/>
                      <a:pt x="189" y="18"/>
                    </a:cubicBezTo>
                    <a:cubicBezTo>
                      <a:pt x="190" y="17"/>
                      <a:pt x="189" y="17"/>
                      <a:pt x="188" y="17"/>
                    </a:cubicBezTo>
                    <a:cubicBezTo>
                      <a:pt x="188" y="18"/>
                      <a:pt x="187" y="18"/>
                      <a:pt x="187" y="19"/>
                    </a:cubicBezTo>
                    <a:cubicBezTo>
                      <a:pt x="187" y="20"/>
                      <a:pt x="186" y="20"/>
                      <a:pt x="186" y="20"/>
                    </a:cubicBezTo>
                    <a:cubicBezTo>
                      <a:pt x="186" y="21"/>
                      <a:pt x="185" y="22"/>
                      <a:pt x="184" y="22"/>
                    </a:cubicBezTo>
                    <a:cubicBezTo>
                      <a:pt x="183" y="22"/>
                      <a:pt x="182" y="22"/>
                      <a:pt x="182" y="21"/>
                    </a:cubicBezTo>
                    <a:cubicBezTo>
                      <a:pt x="181" y="19"/>
                      <a:pt x="180" y="18"/>
                      <a:pt x="180" y="17"/>
                    </a:cubicBezTo>
                    <a:cubicBezTo>
                      <a:pt x="180" y="15"/>
                      <a:pt x="180" y="13"/>
                      <a:pt x="179" y="12"/>
                    </a:cubicBezTo>
                    <a:cubicBezTo>
                      <a:pt x="179" y="12"/>
                      <a:pt x="177" y="11"/>
                      <a:pt x="177" y="11"/>
                    </a:cubicBezTo>
                    <a:cubicBezTo>
                      <a:pt x="177" y="12"/>
                      <a:pt x="176" y="12"/>
                      <a:pt x="177" y="13"/>
                    </a:cubicBezTo>
                    <a:cubicBezTo>
                      <a:pt x="177" y="13"/>
                      <a:pt x="177" y="14"/>
                      <a:pt x="177" y="15"/>
                    </a:cubicBezTo>
                    <a:cubicBezTo>
                      <a:pt x="178" y="15"/>
                      <a:pt x="178" y="16"/>
                      <a:pt x="178" y="16"/>
                    </a:cubicBezTo>
                    <a:cubicBezTo>
                      <a:pt x="177" y="16"/>
                      <a:pt x="176" y="16"/>
                      <a:pt x="176" y="16"/>
                    </a:cubicBezTo>
                    <a:cubicBezTo>
                      <a:pt x="176" y="17"/>
                      <a:pt x="176" y="18"/>
                      <a:pt x="175" y="18"/>
                    </a:cubicBezTo>
                    <a:cubicBezTo>
                      <a:pt x="174" y="18"/>
                      <a:pt x="173" y="20"/>
                      <a:pt x="173" y="20"/>
                    </a:cubicBezTo>
                    <a:cubicBezTo>
                      <a:pt x="172" y="20"/>
                      <a:pt x="172" y="19"/>
                      <a:pt x="171" y="19"/>
                    </a:cubicBezTo>
                    <a:cubicBezTo>
                      <a:pt x="170" y="19"/>
                      <a:pt x="168" y="21"/>
                      <a:pt x="169" y="19"/>
                    </a:cubicBezTo>
                    <a:cubicBezTo>
                      <a:pt x="169" y="18"/>
                      <a:pt x="170" y="18"/>
                      <a:pt x="169" y="17"/>
                    </a:cubicBezTo>
                    <a:cubicBezTo>
                      <a:pt x="169" y="16"/>
                      <a:pt x="169" y="15"/>
                      <a:pt x="168" y="16"/>
                    </a:cubicBezTo>
                    <a:cubicBezTo>
                      <a:pt x="167" y="17"/>
                      <a:pt x="164" y="18"/>
                      <a:pt x="163" y="19"/>
                    </a:cubicBezTo>
                    <a:cubicBezTo>
                      <a:pt x="163" y="19"/>
                      <a:pt x="160" y="23"/>
                      <a:pt x="159" y="23"/>
                    </a:cubicBezTo>
                    <a:cubicBezTo>
                      <a:pt x="159" y="23"/>
                      <a:pt x="156" y="24"/>
                      <a:pt x="157" y="24"/>
                    </a:cubicBezTo>
                    <a:cubicBezTo>
                      <a:pt x="158" y="23"/>
                      <a:pt x="161" y="20"/>
                      <a:pt x="160" y="20"/>
                    </a:cubicBezTo>
                    <a:cubicBezTo>
                      <a:pt x="160" y="20"/>
                      <a:pt x="160" y="19"/>
                      <a:pt x="159" y="19"/>
                    </a:cubicBezTo>
                    <a:cubicBezTo>
                      <a:pt x="159" y="20"/>
                      <a:pt x="156" y="22"/>
                      <a:pt x="155" y="23"/>
                    </a:cubicBezTo>
                    <a:cubicBezTo>
                      <a:pt x="153" y="24"/>
                      <a:pt x="150" y="25"/>
                      <a:pt x="149" y="26"/>
                    </a:cubicBezTo>
                    <a:cubicBezTo>
                      <a:pt x="149" y="26"/>
                      <a:pt x="148" y="28"/>
                      <a:pt x="148" y="27"/>
                    </a:cubicBezTo>
                    <a:cubicBezTo>
                      <a:pt x="147" y="27"/>
                      <a:pt x="148" y="26"/>
                      <a:pt x="147" y="26"/>
                    </a:cubicBezTo>
                    <a:cubicBezTo>
                      <a:pt x="146" y="27"/>
                      <a:pt x="146" y="28"/>
                      <a:pt x="145" y="28"/>
                    </a:cubicBezTo>
                    <a:cubicBezTo>
                      <a:pt x="145" y="28"/>
                      <a:pt x="144" y="27"/>
                      <a:pt x="143" y="27"/>
                    </a:cubicBezTo>
                    <a:cubicBezTo>
                      <a:pt x="143" y="28"/>
                      <a:pt x="142" y="29"/>
                      <a:pt x="142" y="28"/>
                    </a:cubicBezTo>
                    <a:cubicBezTo>
                      <a:pt x="141" y="27"/>
                      <a:pt x="140" y="27"/>
                      <a:pt x="140" y="27"/>
                    </a:cubicBezTo>
                    <a:cubicBezTo>
                      <a:pt x="140" y="28"/>
                      <a:pt x="139" y="28"/>
                      <a:pt x="138" y="28"/>
                    </a:cubicBezTo>
                    <a:cubicBezTo>
                      <a:pt x="138" y="28"/>
                      <a:pt x="136" y="26"/>
                      <a:pt x="135" y="25"/>
                    </a:cubicBezTo>
                    <a:cubicBezTo>
                      <a:pt x="135" y="25"/>
                      <a:pt x="135" y="24"/>
                      <a:pt x="135" y="24"/>
                    </a:cubicBezTo>
                    <a:cubicBezTo>
                      <a:pt x="134" y="23"/>
                      <a:pt x="134" y="21"/>
                      <a:pt x="133" y="21"/>
                    </a:cubicBezTo>
                    <a:cubicBezTo>
                      <a:pt x="132" y="21"/>
                      <a:pt x="131" y="21"/>
                      <a:pt x="130" y="21"/>
                    </a:cubicBezTo>
                    <a:cubicBezTo>
                      <a:pt x="130" y="21"/>
                      <a:pt x="129" y="21"/>
                      <a:pt x="129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7" y="21"/>
                      <a:pt x="126" y="21"/>
                      <a:pt x="126" y="21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5" y="20"/>
                      <a:pt x="125" y="20"/>
                      <a:pt x="125" y="20"/>
                    </a:cubicBezTo>
                    <a:cubicBezTo>
                      <a:pt x="124" y="20"/>
                      <a:pt x="120" y="18"/>
                      <a:pt x="120" y="17"/>
                    </a:cubicBezTo>
                    <a:cubicBezTo>
                      <a:pt x="119" y="17"/>
                      <a:pt x="119" y="17"/>
                      <a:pt x="116" y="17"/>
                    </a:cubicBezTo>
                    <a:cubicBezTo>
                      <a:pt x="114" y="18"/>
                      <a:pt x="111" y="18"/>
                      <a:pt x="109" y="17"/>
                    </a:cubicBezTo>
                    <a:cubicBezTo>
                      <a:pt x="107" y="17"/>
                      <a:pt x="104" y="17"/>
                      <a:pt x="103" y="16"/>
                    </a:cubicBezTo>
                    <a:cubicBezTo>
                      <a:pt x="103" y="16"/>
                      <a:pt x="103" y="15"/>
                      <a:pt x="102" y="15"/>
                    </a:cubicBezTo>
                    <a:cubicBezTo>
                      <a:pt x="101" y="15"/>
                      <a:pt x="97" y="14"/>
                      <a:pt x="96" y="14"/>
                    </a:cubicBezTo>
                    <a:cubicBezTo>
                      <a:pt x="95" y="14"/>
                      <a:pt x="92" y="13"/>
                      <a:pt x="92" y="14"/>
                    </a:cubicBezTo>
                    <a:cubicBezTo>
                      <a:pt x="91" y="14"/>
                      <a:pt x="90" y="15"/>
                      <a:pt x="89" y="14"/>
                    </a:cubicBezTo>
                    <a:cubicBezTo>
                      <a:pt x="88" y="14"/>
                      <a:pt x="89" y="14"/>
                      <a:pt x="88" y="13"/>
                    </a:cubicBezTo>
                    <a:cubicBezTo>
                      <a:pt x="87" y="13"/>
                      <a:pt x="86" y="12"/>
                      <a:pt x="87" y="12"/>
                    </a:cubicBezTo>
                    <a:cubicBezTo>
                      <a:pt x="87" y="11"/>
                      <a:pt x="89" y="10"/>
                      <a:pt x="88" y="10"/>
                    </a:cubicBezTo>
                    <a:cubicBezTo>
                      <a:pt x="87" y="10"/>
                      <a:pt x="83" y="11"/>
                      <a:pt x="83" y="11"/>
                    </a:cubicBezTo>
                    <a:cubicBezTo>
                      <a:pt x="82" y="11"/>
                      <a:pt x="80" y="11"/>
                      <a:pt x="80" y="10"/>
                    </a:cubicBezTo>
                    <a:cubicBezTo>
                      <a:pt x="81" y="9"/>
                      <a:pt x="82" y="9"/>
                      <a:pt x="82" y="8"/>
                    </a:cubicBezTo>
                    <a:cubicBezTo>
                      <a:pt x="81" y="8"/>
                      <a:pt x="80" y="8"/>
                      <a:pt x="79" y="9"/>
                    </a:cubicBezTo>
                    <a:cubicBezTo>
                      <a:pt x="78" y="10"/>
                      <a:pt x="77" y="12"/>
                      <a:pt x="77" y="11"/>
                    </a:cubicBezTo>
                    <a:cubicBezTo>
                      <a:pt x="77" y="10"/>
                      <a:pt x="78" y="8"/>
                      <a:pt x="78" y="8"/>
                    </a:cubicBezTo>
                    <a:cubicBezTo>
                      <a:pt x="77" y="8"/>
                      <a:pt x="77" y="7"/>
                      <a:pt x="76" y="7"/>
                    </a:cubicBezTo>
                    <a:cubicBezTo>
                      <a:pt x="76" y="7"/>
                      <a:pt x="75" y="6"/>
                      <a:pt x="74" y="6"/>
                    </a:cubicBezTo>
                    <a:cubicBezTo>
                      <a:pt x="73" y="6"/>
                      <a:pt x="72" y="9"/>
                      <a:pt x="70" y="10"/>
                    </a:cubicBezTo>
                    <a:cubicBezTo>
                      <a:pt x="68" y="11"/>
                      <a:pt x="64" y="12"/>
                      <a:pt x="63" y="12"/>
                    </a:cubicBezTo>
                    <a:cubicBezTo>
                      <a:pt x="62" y="11"/>
                      <a:pt x="61" y="11"/>
                      <a:pt x="60" y="11"/>
                    </a:cubicBezTo>
                    <a:cubicBezTo>
                      <a:pt x="60" y="12"/>
                      <a:pt x="58" y="14"/>
                      <a:pt x="57" y="14"/>
                    </a:cubicBezTo>
                    <a:cubicBezTo>
                      <a:pt x="56" y="14"/>
                      <a:pt x="54" y="15"/>
                      <a:pt x="52" y="15"/>
                    </a:cubicBezTo>
                    <a:cubicBezTo>
                      <a:pt x="49" y="15"/>
                      <a:pt x="50" y="16"/>
                      <a:pt x="49" y="16"/>
                    </a:cubicBezTo>
                    <a:cubicBezTo>
                      <a:pt x="48" y="17"/>
                      <a:pt x="47" y="19"/>
                      <a:pt x="47" y="19"/>
                    </a:cubicBezTo>
                    <a:cubicBezTo>
                      <a:pt x="46" y="20"/>
                      <a:pt x="43" y="23"/>
                      <a:pt x="42" y="24"/>
                    </a:cubicBezTo>
                    <a:cubicBezTo>
                      <a:pt x="41" y="25"/>
                      <a:pt x="38" y="27"/>
                      <a:pt x="37" y="28"/>
                    </a:cubicBezTo>
                    <a:cubicBezTo>
                      <a:pt x="37" y="28"/>
                      <a:pt x="36" y="27"/>
                      <a:pt x="35" y="28"/>
                    </a:cubicBezTo>
                    <a:cubicBezTo>
                      <a:pt x="34" y="28"/>
                      <a:pt x="32" y="28"/>
                      <a:pt x="30" y="28"/>
                    </a:cubicBezTo>
                    <a:cubicBezTo>
                      <a:pt x="28" y="28"/>
                      <a:pt x="28" y="31"/>
                      <a:pt x="27" y="31"/>
                    </a:cubicBezTo>
                    <a:cubicBezTo>
                      <a:pt x="27" y="31"/>
                      <a:pt x="26" y="31"/>
                      <a:pt x="26" y="32"/>
                    </a:cubicBezTo>
                    <a:cubicBezTo>
                      <a:pt x="26" y="32"/>
                      <a:pt x="27" y="33"/>
                      <a:pt x="27" y="34"/>
                    </a:cubicBezTo>
                    <a:cubicBezTo>
                      <a:pt x="28" y="35"/>
                      <a:pt x="28" y="34"/>
                      <a:pt x="29" y="35"/>
                    </a:cubicBezTo>
                    <a:cubicBezTo>
                      <a:pt x="29" y="36"/>
                      <a:pt x="30" y="37"/>
                      <a:pt x="31" y="37"/>
                    </a:cubicBezTo>
                    <a:cubicBezTo>
                      <a:pt x="31" y="38"/>
                      <a:pt x="32" y="38"/>
                      <a:pt x="32" y="39"/>
                    </a:cubicBezTo>
                    <a:cubicBezTo>
                      <a:pt x="31" y="40"/>
                      <a:pt x="32" y="41"/>
                      <a:pt x="32" y="42"/>
                    </a:cubicBezTo>
                    <a:cubicBezTo>
                      <a:pt x="32" y="43"/>
                      <a:pt x="33" y="43"/>
                      <a:pt x="34" y="43"/>
                    </a:cubicBezTo>
                    <a:cubicBezTo>
                      <a:pt x="35" y="43"/>
                      <a:pt x="38" y="43"/>
                      <a:pt x="38" y="44"/>
                    </a:cubicBezTo>
                    <a:cubicBezTo>
                      <a:pt x="38" y="45"/>
                      <a:pt x="38" y="45"/>
                      <a:pt x="39" y="46"/>
                    </a:cubicBezTo>
                    <a:cubicBezTo>
                      <a:pt x="40" y="46"/>
                      <a:pt x="43" y="46"/>
                      <a:pt x="42" y="47"/>
                    </a:cubicBezTo>
                    <a:cubicBezTo>
                      <a:pt x="42" y="47"/>
                      <a:pt x="41" y="48"/>
                      <a:pt x="40" y="47"/>
                    </a:cubicBezTo>
                    <a:cubicBezTo>
                      <a:pt x="39" y="47"/>
                      <a:pt x="37" y="47"/>
                      <a:pt x="37" y="46"/>
                    </a:cubicBezTo>
                    <a:cubicBezTo>
                      <a:pt x="36" y="45"/>
                      <a:pt x="36" y="46"/>
                      <a:pt x="36" y="47"/>
                    </a:cubicBezTo>
                    <a:cubicBezTo>
                      <a:pt x="36" y="48"/>
                      <a:pt x="35" y="49"/>
                      <a:pt x="36" y="49"/>
                    </a:cubicBezTo>
                    <a:cubicBezTo>
                      <a:pt x="36" y="48"/>
                      <a:pt x="37" y="47"/>
                      <a:pt x="38" y="48"/>
                    </a:cubicBezTo>
                    <a:cubicBezTo>
                      <a:pt x="39" y="49"/>
                      <a:pt x="39" y="50"/>
                      <a:pt x="39" y="50"/>
                    </a:cubicBezTo>
                    <a:cubicBezTo>
                      <a:pt x="38" y="50"/>
                      <a:pt x="37" y="49"/>
                      <a:pt x="37" y="50"/>
                    </a:cubicBezTo>
                    <a:cubicBezTo>
                      <a:pt x="36" y="51"/>
                      <a:pt x="36" y="52"/>
                      <a:pt x="35" y="52"/>
                    </a:cubicBezTo>
                    <a:cubicBezTo>
                      <a:pt x="34" y="52"/>
                      <a:pt x="33" y="51"/>
                      <a:pt x="33" y="51"/>
                    </a:cubicBezTo>
                    <a:cubicBezTo>
                      <a:pt x="33" y="51"/>
                      <a:pt x="31" y="52"/>
                      <a:pt x="31" y="52"/>
                    </a:cubicBezTo>
                    <a:cubicBezTo>
                      <a:pt x="31" y="52"/>
                      <a:pt x="31" y="51"/>
                      <a:pt x="30" y="51"/>
                    </a:cubicBezTo>
                    <a:cubicBezTo>
                      <a:pt x="30" y="51"/>
                      <a:pt x="29" y="51"/>
                      <a:pt x="28" y="51"/>
                    </a:cubicBezTo>
                    <a:cubicBezTo>
                      <a:pt x="28" y="50"/>
                      <a:pt x="28" y="49"/>
                      <a:pt x="29" y="48"/>
                    </a:cubicBezTo>
                    <a:cubicBezTo>
                      <a:pt x="29" y="48"/>
                      <a:pt x="30" y="46"/>
                      <a:pt x="30" y="46"/>
                    </a:cubicBezTo>
                    <a:cubicBezTo>
                      <a:pt x="29" y="46"/>
                      <a:pt x="26" y="46"/>
                      <a:pt x="25" y="47"/>
                    </a:cubicBezTo>
                    <a:cubicBezTo>
                      <a:pt x="25" y="47"/>
                      <a:pt x="23" y="48"/>
                      <a:pt x="22" y="48"/>
                    </a:cubicBezTo>
                    <a:cubicBezTo>
                      <a:pt x="21" y="49"/>
                      <a:pt x="20" y="49"/>
                      <a:pt x="20" y="50"/>
                    </a:cubicBezTo>
                    <a:cubicBezTo>
                      <a:pt x="20" y="50"/>
                      <a:pt x="19" y="51"/>
                      <a:pt x="19" y="51"/>
                    </a:cubicBezTo>
                    <a:cubicBezTo>
                      <a:pt x="18" y="50"/>
                      <a:pt x="16" y="52"/>
                      <a:pt x="15" y="52"/>
                    </a:cubicBezTo>
                    <a:cubicBezTo>
                      <a:pt x="14" y="52"/>
                      <a:pt x="13" y="52"/>
                      <a:pt x="13" y="53"/>
                    </a:cubicBezTo>
                    <a:cubicBezTo>
                      <a:pt x="12" y="53"/>
                      <a:pt x="12" y="54"/>
                      <a:pt x="11" y="54"/>
                    </a:cubicBezTo>
                    <a:cubicBezTo>
                      <a:pt x="11" y="54"/>
                      <a:pt x="11" y="55"/>
                      <a:pt x="12" y="55"/>
                    </a:cubicBezTo>
                    <a:cubicBezTo>
                      <a:pt x="13" y="56"/>
                      <a:pt x="14" y="55"/>
                      <a:pt x="13" y="57"/>
                    </a:cubicBezTo>
                    <a:cubicBezTo>
                      <a:pt x="13" y="58"/>
                      <a:pt x="13" y="59"/>
                      <a:pt x="13" y="60"/>
                    </a:cubicBezTo>
                    <a:cubicBezTo>
                      <a:pt x="14" y="60"/>
                      <a:pt x="12" y="63"/>
                      <a:pt x="14" y="63"/>
                    </a:cubicBezTo>
                    <a:cubicBezTo>
                      <a:pt x="15" y="63"/>
                      <a:pt x="15" y="64"/>
                      <a:pt x="18" y="64"/>
                    </a:cubicBezTo>
                    <a:cubicBezTo>
                      <a:pt x="20" y="63"/>
                      <a:pt x="21" y="63"/>
                      <a:pt x="22" y="63"/>
                    </a:cubicBezTo>
                    <a:cubicBezTo>
                      <a:pt x="24" y="63"/>
                      <a:pt x="24" y="63"/>
                      <a:pt x="25" y="63"/>
                    </a:cubicBezTo>
                    <a:cubicBezTo>
                      <a:pt x="25" y="62"/>
                      <a:pt x="25" y="63"/>
                      <a:pt x="26" y="63"/>
                    </a:cubicBezTo>
                    <a:cubicBezTo>
                      <a:pt x="28" y="63"/>
                      <a:pt x="30" y="60"/>
                      <a:pt x="31" y="60"/>
                    </a:cubicBezTo>
                    <a:cubicBezTo>
                      <a:pt x="32" y="60"/>
                      <a:pt x="32" y="61"/>
                      <a:pt x="33" y="61"/>
                    </a:cubicBezTo>
                    <a:cubicBezTo>
                      <a:pt x="33" y="60"/>
                      <a:pt x="34" y="60"/>
                      <a:pt x="33" y="61"/>
                    </a:cubicBezTo>
                    <a:cubicBezTo>
                      <a:pt x="33" y="62"/>
                      <a:pt x="32" y="63"/>
                      <a:pt x="32" y="63"/>
                    </a:cubicBezTo>
                    <a:cubicBezTo>
                      <a:pt x="31" y="63"/>
                      <a:pt x="33" y="64"/>
                      <a:pt x="32" y="65"/>
                    </a:cubicBezTo>
                    <a:cubicBezTo>
                      <a:pt x="32" y="66"/>
                      <a:pt x="31" y="68"/>
                      <a:pt x="30" y="69"/>
                    </a:cubicBezTo>
                    <a:cubicBezTo>
                      <a:pt x="29" y="70"/>
                      <a:pt x="27" y="70"/>
                      <a:pt x="26" y="70"/>
                    </a:cubicBezTo>
                    <a:cubicBezTo>
                      <a:pt x="25" y="70"/>
                      <a:pt x="24" y="71"/>
                      <a:pt x="23" y="72"/>
                    </a:cubicBezTo>
                    <a:cubicBezTo>
                      <a:pt x="22" y="72"/>
                      <a:pt x="19" y="73"/>
                      <a:pt x="19" y="73"/>
                    </a:cubicBezTo>
                    <a:cubicBezTo>
                      <a:pt x="19" y="72"/>
                      <a:pt x="19" y="72"/>
                      <a:pt x="18" y="72"/>
                    </a:cubicBezTo>
                    <a:cubicBezTo>
                      <a:pt x="17" y="72"/>
                      <a:pt x="16" y="71"/>
                      <a:pt x="15" y="72"/>
                    </a:cubicBezTo>
                    <a:cubicBezTo>
                      <a:pt x="14" y="73"/>
                      <a:pt x="13" y="75"/>
                      <a:pt x="12" y="76"/>
                    </a:cubicBezTo>
                    <a:cubicBezTo>
                      <a:pt x="11" y="77"/>
                      <a:pt x="7" y="79"/>
                      <a:pt x="7" y="80"/>
                    </a:cubicBezTo>
                    <a:cubicBezTo>
                      <a:pt x="6" y="81"/>
                      <a:pt x="6" y="82"/>
                      <a:pt x="5" y="82"/>
                    </a:cubicBezTo>
                    <a:cubicBezTo>
                      <a:pt x="4" y="83"/>
                      <a:pt x="3" y="84"/>
                      <a:pt x="4" y="84"/>
                    </a:cubicBezTo>
                    <a:cubicBezTo>
                      <a:pt x="4" y="84"/>
                      <a:pt x="6" y="83"/>
                      <a:pt x="6" y="84"/>
                    </a:cubicBezTo>
                    <a:cubicBezTo>
                      <a:pt x="5" y="84"/>
                      <a:pt x="4" y="85"/>
                      <a:pt x="4" y="86"/>
                    </a:cubicBezTo>
                    <a:cubicBezTo>
                      <a:pt x="3" y="86"/>
                      <a:pt x="5" y="87"/>
                      <a:pt x="6" y="87"/>
                    </a:cubicBezTo>
                    <a:cubicBezTo>
                      <a:pt x="7" y="88"/>
                      <a:pt x="7" y="88"/>
                      <a:pt x="9" y="89"/>
                    </a:cubicBezTo>
                    <a:cubicBezTo>
                      <a:pt x="10" y="89"/>
                      <a:pt x="11" y="89"/>
                      <a:pt x="10" y="89"/>
                    </a:cubicBezTo>
                    <a:cubicBezTo>
                      <a:pt x="10" y="90"/>
                      <a:pt x="8" y="90"/>
                      <a:pt x="8" y="91"/>
                    </a:cubicBezTo>
                    <a:cubicBezTo>
                      <a:pt x="7" y="93"/>
                      <a:pt x="6" y="94"/>
                      <a:pt x="7" y="94"/>
                    </a:cubicBezTo>
                    <a:cubicBezTo>
                      <a:pt x="8" y="94"/>
                      <a:pt x="7" y="94"/>
                      <a:pt x="8" y="95"/>
                    </a:cubicBezTo>
                    <a:cubicBezTo>
                      <a:pt x="8" y="96"/>
                      <a:pt x="10" y="95"/>
                      <a:pt x="11" y="95"/>
                    </a:cubicBezTo>
                    <a:cubicBezTo>
                      <a:pt x="12" y="95"/>
                      <a:pt x="14" y="95"/>
                      <a:pt x="13" y="94"/>
                    </a:cubicBezTo>
                    <a:cubicBezTo>
                      <a:pt x="13" y="93"/>
                      <a:pt x="14" y="91"/>
                      <a:pt x="15" y="91"/>
                    </a:cubicBezTo>
                    <a:cubicBezTo>
                      <a:pt x="15" y="91"/>
                      <a:pt x="15" y="94"/>
                      <a:pt x="15" y="95"/>
                    </a:cubicBezTo>
                    <a:cubicBezTo>
                      <a:pt x="15" y="95"/>
                      <a:pt x="14" y="96"/>
                      <a:pt x="13" y="97"/>
                    </a:cubicBezTo>
                    <a:cubicBezTo>
                      <a:pt x="12" y="98"/>
                      <a:pt x="12" y="98"/>
                      <a:pt x="13" y="99"/>
                    </a:cubicBezTo>
                    <a:cubicBezTo>
                      <a:pt x="13" y="100"/>
                      <a:pt x="13" y="100"/>
                      <a:pt x="13" y="101"/>
                    </a:cubicBezTo>
                    <a:cubicBezTo>
                      <a:pt x="12" y="101"/>
                      <a:pt x="12" y="102"/>
                      <a:pt x="11" y="102"/>
                    </a:cubicBezTo>
                    <a:cubicBezTo>
                      <a:pt x="10" y="102"/>
                      <a:pt x="8" y="103"/>
                      <a:pt x="10" y="103"/>
                    </a:cubicBezTo>
                    <a:cubicBezTo>
                      <a:pt x="11" y="103"/>
                      <a:pt x="12" y="104"/>
                      <a:pt x="13" y="103"/>
                    </a:cubicBezTo>
                    <a:cubicBezTo>
                      <a:pt x="14" y="103"/>
                      <a:pt x="17" y="101"/>
                      <a:pt x="18" y="101"/>
                    </a:cubicBezTo>
                    <a:cubicBezTo>
                      <a:pt x="20" y="101"/>
                      <a:pt x="20" y="102"/>
                      <a:pt x="21" y="102"/>
                    </a:cubicBezTo>
                    <a:cubicBezTo>
                      <a:pt x="22" y="102"/>
                      <a:pt x="22" y="101"/>
                      <a:pt x="22" y="102"/>
                    </a:cubicBezTo>
                    <a:cubicBezTo>
                      <a:pt x="23" y="102"/>
                      <a:pt x="23" y="104"/>
                      <a:pt x="24" y="103"/>
                    </a:cubicBezTo>
                    <a:cubicBezTo>
                      <a:pt x="25" y="103"/>
                      <a:pt x="24" y="102"/>
                      <a:pt x="24" y="102"/>
                    </a:cubicBezTo>
                    <a:cubicBezTo>
                      <a:pt x="25" y="101"/>
                      <a:pt x="26" y="99"/>
                      <a:pt x="27" y="100"/>
                    </a:cubicBezTo>
                    <a:cubicBezTo>
                      <a:pt x="27" y="100"/>
                      <a:pt x="26" y="102"/>
                      <a:pt x="27" y="102"/>
                    </a:cubicBezTo>
                    <a:cubicBezTo>
                      <a:pt x="28" y="102"/>
                      <a:pt x="31" y="101"/>
                      <a:pt x="32" y="100"/>
                    </a:cubicBezTo>
                    <a:cubicBezTo>
                      <a:pt x="32" y="100"/>
                      <a:pt x="33" y="99"/>
                      <a:pt x="33" y="100"/>
                    </a:cubicBezTo>
                    <a:cubicBezTo>
                      <a:pt x="32" y="101"/>
                      <a:pt x="31" y="102"/>
                      <a:pt x="30" y="103"/>
                    </a:cubicBezTo>
                    <a:cubicBezTo>
                      <a:pt x="29" y="104"/>
                      <a:pt x="27" y="105"/>
                      <a:pt x="27" y="106"/>
                    </a:cubicBezTo>
                    <a:cubicBezTo>
                      <a:pt x="26" y="107"/>
                      <a:pt x="25" y="108"/>
                      <a:pt x="24" y="110"/>
                    </a:cubicBezTo>
                    <a:cubicBezTo>
                      <a:pt x="22" y="112"/>
                      <a:pt x="21" y="114"/>
                      <a:pt x="20" y="114"/>
                    </a:cubicBezTo>
                    <a:cubicBezTo>
                      <a:pt x="19" y="114"/>
                      <a:pt x="16" y="114"/>
                      <a:pt x="15" y="115"/>
                    </a:cubicBezTo>
                    <a:cubicBezTo>
                      <a:pt x="14" y="116"/>
                      <a:pt x="12" y="119"/>
                      <a:pt x="11" y="119"/>
                    </a:cubicBezTo>
                    <a:cubicBezTo>
                      <a:pt x="10" y="119"/>
                      <a:pt x="11" y="118"/>
                      <a:pt x="9" y="119"/>
                    </a:cubicBezTo>
                    <a:cubicBezTo>
                      <a:pt x="8" y="119"/>
                      <a:pt x="6" y="119"/>
                      <a:pt x="4" y="120"/>
                    </a:cubicBezTo>
                    <a:cubicBezTo>
                      <a:pt x="2" y="121"/>
                      <a:pt x="2" y="122"/>
                      <a:pt x="1" y="122"/>
                    </a:cubicBezTo>
                    <a:cubicBezTo>
                      <a:pt x="1" y="123"/>
                      <a:pt x="0" y="123"/>
                      <a:pt x="1" y="124"/>
                    </a:cubicBezTo>
                    <a:cubicBezTo>
                      <a:pt x="3" y="124"/>
                      <a:pt x="3" y="124"/>
                      <a:pt x="4" y="123"/>
                    </a:cubicBezTo>
                    <a:cubicBezTo>
                      <a:pt x="4" y="122"/>
                      <a:pt x="6" y="121"/>
                      <a:pt x="6" y="121"/>
                    </a:cubicBezTo>
                    <a:cubicBezTo>
                      <a:pt x="6" y="122"/>
                      <a:pt x="5" y="123"/>
                      <a:pt x="6" y="122"/>
                    </a:cubicBezTo>
                    <a:cubicBezTo>
                      <a:pt x="8" y="122"/>
                      <a:pt x="10" y="121"/>
                      <a:pt x="12" y="120"/>
                    </a:cubicBezTo>
                    <a:cubicBezTo>
                      <a:pt x="13" y="120"/>
                      <a:pt x="13" y="119"/>
                      <a:pt x="15" y="119"/>
                    </a:cubicBezTo>
                    <a:cubicBezTo>
                      <a:pt x="17" y="119"/>
                      <a:pt x="18" y="118"/>
                      <a:pt x="19" y="117"/>
                    </a:cubicBezTo>
                    <a:cubicBezTo>
                      <a:pt x="21" y="116"/>
                      <a:pt x="29" y="113"/>
                      <a:pt x="30" y="113"/>
                    </a:cubicBezTo>
                    <a:cubicBezTo>
                      <a:pt x="31" y="112"/>
                      <a:pt x="30" y="112"/>
                      <a:pt x="32" y="111"/>
                    </a:cubicBezTo>
                    <a:cubicBezTo>
                      <a:pt x="34" y="110"/>
                      <a:pt x="35" y="108"/>
                      <a:pt x="37" y="107"/>
                    </a:cubicBezTo>
                    <a:cubicBezTo>
                      <a:pt x="39" y="106"/>
                      <a:pt x="40" y="107"/>
                      <a:pt x="41" y="106"/>
                    </a:cubicBezTo>
                    <a:cubicBezTo>
                      <a:pt x="42" y="106"/>
                      <a:pt x="41" y="105"/>
                      <a:pt x="42" y="105"/>
                    </a:cubicBezTo>
                    <a:cubicBezTo>
                      <a:pt x="43" y="104"/>
                      <a:pt x="46" y="101"/>
                      <a:pt x="46" y="101"/>
                    </a:cubicBezTo>
                    <a:cubicBezTo>
                      <a:pt x="47" y="100"/>
                      <a:pt x="47" y="100"/>
                      <a:pt x="46" y="100"/>
                    </a:cubicBezTo>
                    <a:cubicBezTo>
                      <a:pt x="45" y="99"/>
                      <a:pt x="43" y="99"/>
                      <a:pt x="45" y="98"/>
                    </a:cubicBezTo>
                    <a:cubicBezTo>
                      <a:pt x="47" y="97"/>
                      <a:pt x="48" y="95"/>
                      <a:pt x="49" y="95"/>
                    </a:cubicBezTo>
                    <a:cubicBezTo>
                      <a:pt x="51" y="95"/>
                      <a:pt x="51" y="93"/>
                      <a:pt x="52" y="92"/>
                    </a:cubicBezTo>
                    <a:cubicBezTo>
                      <a:pt x="52" y="91"/>
                      <a:pt x="54" y="89"/>
                      <a:pt x="56" y="88"/>
                    </a:cubicBezTo>
                    <a:cubicBezTo>
                      <a:pt x="57" y="88"/>
                      <a:pt x="59" y="87"/>
                      <a:pt x="60" y="87"/>
                    </a:cubicBezTo>
                    <a:cubicBezTo>
                      <a:pt x="60" y="86"/>
                      <a:pt x="62" y="84"/>
                      <a:pt x="63" y="85"/>
                    </a:cubicBezTo>
                    <a:cubicBezTo>
                      <a:pt x="63" y="85"/>
                      <a:pt x="63" y="85"/>
                      <a:pt x="64" y="85"/>
                    </a:cubicBezTo>
                    <a:cubicBezTo>
                      <a:pt x="65" y="85"/>
                      <a:pt x="67" y="83"/>
                      <a:pt x="67" y="84"/>
                    </a:cubicBezTo>
                    <a:cubicBezTo>
                      <a:pt x="66" y="85"/>
                      <a:pt x="65" y="86"/>
                      <a:pt x="65" y="86"/>
                    </a:cubicBezTo>
                    <a:cubicBezTo>
                      <a:pt x="65" y="87"/>
                      <a:pt x="67" y="88"/>
                      <a:pt x="66" y="88"/>
                    </a:cubicBezTo>
                    <a:cubicBezTo>
                      <a:pt x="65" y="88"/>
                      <a:pt x="63" y="88"/>
                      <a:pt x="63" y="88"/>
                    </a:cubicBezTo>
                    <a:cubicBezTo>
                      <a:pt x="62" y="88"/>
                      <a:pt x="63" y="87"/>
                      <a:pt x="61" y="87"/>
                    </a:cubicBezTo>
                    <a:cubicBezTo>
                      <a:pt x="60" y="88"/>
                      <a:pt x="59" y="88"/>
                      <a:pt x="59" y="89"/>
                    </a:cubicBezTo>
                    <a:cubicBezTo>
                      <a:pt x="58" y="89"/>
                      <a:pt x="56" y="93"/>
                      <a:pt x="55" y="94"/>
                    </a:cubicBezTo>
                    <a:cubicBezTo>
                      <a:pt x="54" y="95"/>
                      <a:pt x="54" y="96"/>
                      <a:pt x="55" y="95"/>
                    </a:cubicBezTo>
                    <a:cubicBezTo>
                      <a:pt x="56" y="95"/>
                      <a:pt x="57" y="95"/>
                      <a:pt x="57" y="95"/>
                    </a:cubicBezTo>
                    <a:cubicBezTo>
                      <a:pt x="56" y="95"/>
                      <a:pt x="54" y="97"/>
                      <a:pt x="54" y="97"/>
                    </a:cubicBezTo>
                    <a:cubicBezTo>
                      <a:pt x="53" y="98"/>
                      <a:pt x="56" y="98"/>
                      <a:pt x="57" y="97"/>
                    </a:cubicBezTo>
                    <a:cubicBezTo>
                      <a:pt x="58" y="96"/>
                      <a:pt x="58" y="97"/>
                      <a:pt x="60" y="96"/>
                    </a:cubicBezTo>
                    <a:cubicBezTo>
                      <a:pt x="61" y="95"/>
                      <a:pt x="63" y="94"/>
                      <a:pt x="64" y="94"/>
                    </a:cubicBezTo>
                    <a:cubicBezTo>
                      <a:pt x="66" y="94"/>
                      <a:pt x="68" y="94"/>
                      <a:pt x="69" y="93"/>
                    </a:cubicBezTo>
                    <a:cubicBezTo>
                      <a:pt x="71" y="92"/>
                      <a:pt x="73" y="92"/>
                      <a:pt x="73" y="91"/>
                    </a:cubicBezTo>
                    <a:cubicBezTo>
                      <a:pt x="73" y="91"/>
                      <a:pt x="71" y="90"/>
                      <a:pt x="70" y="89"/>
                    </a:cubicBezTo>
                    <a:cubicBezTo>
                      <a:pt x="70" y="89"/>
                      <a:pt x="71" y="87"/>
                      <a:pt x="71" y="87"/>
                    </a:cubicBezTo>
                    <a:cubicBezTo>
                      <a:pt x="72" y="87"/>
                      <a:pt x="72" y="87"/>
                      <a:pt x="73" y="87"/>
                    </a:cubicBezTo>
                    <a:cubicBezTo>
                      <a:pt x="74" y="87"/>
                      <a:pt x="74" y="88"/>
                      <a:pt x="75" y="88"/>
                    </a:cubicBezTo>
                    <a:cubicBezTo>
                      <a:pt x="76" y="87"/>
                      <a:pt x="77" y="87"/>
                      <a:pt x="77" y="88"/>
                    </a:cubicBezTo>
                    <a:cubicBezTo>
                      <a:pt x="77" y="88"/>
                      <a:pt x="76" y="89"/>
                      <a:pt x="77" y="89"/>
                    </a:cubicBezTo>
                    <a:cubicBezTo>
                      <a:pt x="78" y="89"/>
                      <a:pt x="78" y="89"/>
                      <a:pt x="79" y="89"/>
                    </a:cubicBezTo>
                    <a:cubicBezTo>
                      <a:pt x="79" y="90"/>
                      <a:pt x="80" y="91"/>
                      <a:pt x="81" y="91"/>
                    </a:cubicBezTo>
                    <a:cubicBezTo>
                      <a:pt x="82" y="91"/>
                      <a:pt x="83" y="91"/>
                      <a:pt x="84" y="91"/>
                    </a:cubicBezTo>
                    <a:cubicBezTo>
                      <a:pt x="84" y="92"/>
                      <a:pt x="84" y="93"/>
                      <a:pt x="85" y="93"/>
                    </a:cubicBezTo>
                    <a:cubicBezTo>
                      <a:pt x="86" y="93"/>
                      <a:pt x="88" y="93"/>
                      <a:pt x="91" y="93"/>
                    </a:cubicBezTo>
                    <a:cubicBezTo>
                      <a:pt x="93" y="93"/>
                      <a:pt x="96" y="95"/>
                      <a:pt x="97" y="95"/>
                    </a:cubicBezTo>
                    <a:cubicBezTo>
                      <a:pt x="98" y="95"/>
                      <a:pt x="102" y="93"/>
                      <a:pt x="102" y="93"/>
                    </a:cubicBezTo>
                    <a:cubicBezTo>
                      <a:pt x="102" y="94"/>
                      <a:pt x="100" y="95"/>
                      <a:pt x="101" y="96"/>
                    </a:cubicBezTo>
                    <a:cubicBezTo>
                      <a:pt x="101" y="97"/>
                      <a:pt x="102" y="99"/>
                      <a:pt x="104" y="99"/>
                    </a:cubicBezTo>
                    <a:cubicBezTo>
                      <a:pt x="105" y="99"/>
                      <a:pt x="106" y="99"/>
                      <a:pt x="106" y="100"/>
                    </a:cubicBezTo>
                    <a:cubicBezTo>
                      <a:pt x="106" y="101"/>
                      <a:pt x="105" y="103"/>
                      <a:pt x="106" y="103"/>
                    </a:cubicBezTo>
                    <a:cubicBezTo>
                      <a:pt x="107" y="103"/>
                      <a:pt x="108" y="103"/>
                      <a:pt x="108" y="104"/>
                    </a:cubicBezTo>
                    <a:cubicBezTo>
                      <a:pt x="109" y="104"/>
                      <a:pt x="109" y="105"/>
                      <a:pt x="110" y="104"/>
                    </a:cubicBezTo>
                    <a:cubicBezTo>
                      <a:pt x="111" y="104"/>
                      <a:pt x="112" y="103"/>
                      <a:pt x="111" y="102"/>
                    </a:cubicBezTo>
                    <a:cubicBezTo>
                      <a:pt x="111" y="102"/>
                      <a:pt x="111" y="100"/>
                      <a:pt x="111" y="100"/>
                    </a:cubicBezTo>
                    <a:cubicBezTo>
                      <a:pt x="112" y="100"/>
                      <a:pt x="113" y="101"/>
                      <a:pt x="113" y="102"/>
                    </a:cubicBezTo>
                    <a:cubicBezTo>
                      <a:pt x="113" y="104"/>
                      <a:pt x="114" y="105"/>
                      <a:pt x="114" y="105"/>
                    </a:cubicBezTo>
                    <a:cubicBezTo>
                      <a:pt x="114" y="105"/>
                      <a:pt x="115" y="101"/>
                      <a:pt x="115" y="101"/>
                    </a:cubicBezTo>
                    <a:cubicBezTo>
                      <a:pt x="115" y="100"/>
                      <a:pt x="115" y="97"/>
                      <a:pt x="116" y="97"/>
                    </a:cubicBezTo>
                    <a:cubicBezTo>
                      <a:pt x="117" y="97"/>
                      <a:pt x="117" y="99"/>
                      <a:pt x="117" y="100"/>
                    </a:cubicBezTo>
                    <a:cubicBezTo>
                      <a:pt x="117" y="101"/>
                      <a:pt x="116" y="104"/>
                      <a:pt x="116" y="104"/>
                    </a:cubicBezTo>
                    <a:cubicBezTo>
                      <a:pt x="117" y="105"/>
                      <a:pt x="118" y="105"/>
                      <a:pt x="119" y="105"/>
                    </a:cubicBezTo>
                    <a:cubicBezTo>
                      <a:pt x="120" y="105"/>
                      <a:pt x="120" y="106"/>
                      <a:pt x="121" y="107"/>
                    </a:cubicBezTo>
                    <a:cubicBezTo>
                      <a:pt x="122" y="108"/>
                      <a:pt x="122" y="109"/>
                      <a:pt x="121" y="110"/>
                    </a:cubicBezTo>
                    <a:cubicBezTo>
                      <a:pt x="121" y="111"/>
                      <a:pt x="123" y="111"/>
                      <a:pt x="123" y="112"/>
                    </a:cubicBezTo>
                    <a:cubicBezTo>
                      <a:pt x="123" y="113"/>
                      <a:pt x="122" y="114"/>
                      <a:pt x="123" y="115"/>
                    </a:cubicBezTo>
                    <a:cubicBezTo>
                      <a:pt x="123" y="116"/>
                      <a:pt x="125" y="116"/>
                      <a:pt x="125" y="117"/>
                    </a:cubicBezTo>
                    <a:cubicBezTo>
                      <a:pt x="124" y="118"/>
                      <a:pt x="123" y="119"/>
                      <a:pt x="124" y="119"/>
                    </a:cubicBezTo>
                    <a:cubicBezTo>
                      <a:pt x="126" y="118"/>
                      <a:pt x="127" y="118"/>
                      <a:pt x="127" y="118"/>
                    </a:cubicBezTo>
                    <a:cubicBezTo>
                      <a:pt x="128" y="118"/>
                      <a:pt x="128" y="120"/>
                      <a:pt x="127" y="121"/>
                    </a:cubicBezTo>
                    <a:cubicBezTo>
                      <a:pt x="127" y="122"/>
                      <a:pt x="128" y="123"/>
                      <a:pt x="127" y="123"/>
                    </a:cubicBezTo>
                    <a:cubicBezTo>
                      <a:pt x="126" y="124"/>
                      <a:pt x="126" y="125"/>
                      <a:pt x="127" y="125"/>
                    </a:cubicBezTo>
                    <a:cubicBezTo>
                      <a:pt x="127" y="125"/>
                      <a:pt x="129" y="123"/>
                      <a:pt x="129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5"/>
                      <a:pt x="128" y="125"/>
                      <a:pt x="127" y="126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7" y="126"/>
                      <a:pt x="127" y="127"/>
                      <a:pt x="126" y="127"/>
                    </a:cubicBezTo>
                    <a:cubicBezTo>
                      <a:pt x="126" y="128"/>
                      <a:pt x="127" y="129"/>
                      <a:pt x="127" y="130"/>
                    </a:cubicBezTo>
                    <a:cubicBezTo>
                      <a:pt x="127" y="130"/>
                      <a:pt x="128" y="131"/>
                      <a:pt x="126" y="131"/>
                    </a:cubicBezTo>
                    <a:cubicBezTo>
                      <a:pt x="125" y="131"/>
                      <a:pt x="125" y="132"/>
                      <a:pt x="126" y="133"/>
                    </a:cubicBezTo>
                    <a:cubicBezTo>
                      <a:pt x="127" y="133"/>
                      <a:pt x="128" y="133"/>
                      <a:pt x="129" y="133"/>
                    </a:cubicBezTo>
                    <a:cubicBezTo>
                      <a:pt x="129" y="132"/>
                      <a:pt x="130" y="130"/>
                      <a:pt x="131" y="131"/>
                    </a:cubicBezTo>
                    <a:cubicBezTo>
                      <a:pt x="132" y="131"/>
                      <a:pt x="132" y="133"/>
                      <a:pt x="131" y="133"/>
                    </a:cubicBezTo>
                    <a:cubicBezTo>
                      <a:pt x="131" y="133"/>
                      <a:pt x="130" y="133"/>
                      <a:pt x="130" y="134"/>
                    </a:cubicBezTo>
                    <a:cubicBezTo>
                      <a:pt x="129" y="134"/>
                      <a:pt x="130" y="135"/>
                      <a:pt x="131" y="136"/>
                    </a:cubicBezTo>
                    <a:cubicBezTo>
                      <a:pt x="131" y="136"/>
                      <a:pt x="131" y="139"/>
                      <a:pt x="132" y="139"/>
                    </a:cubicBezTo>
                    <a:cubicBezTo>
                      <a:pt x="133" y="138"/>
                      <a:pt x="136" y="137"/>
                      <a:pt x="136" y="137"/>
                    </a:cubicBezTo>
                    <a:cubicBezTo>
                      <a:pt x="136" y="138"/>
                      <a:pt x="134" y="140"/>
                      <a:pt x="133" y="141"/>
                    </a:cubicBezTo>
                    <a:cubicBezTo>
                      <a:pt x="132" y="141"/>
                      <a:pt x="130" y="144"/>
                      <a:pt x="130" y="144"/>
                    </a:cubicBezTo>
                    <a:cubicBezTo>
                      <a:pt x="130" y="145"/>
                      <a:pt x="129" y="145"/>
                      <a:pt x="130" y="146"/>
                    </a:cubicBezTo>
                    <a:cubicBezTo>
                      <a:pt x="130" y="147"/>
                      <a:pt x="131" y="147"/>
                      <a:pt x="132" y="147"/>
                    </a:cubicBezTo>
                    <a:cubicBezTo>
                      <a:pt x="133" y="147"/>
                      <a:pt x="133" y="147"/>
                      <a:pt x="133" y="148"/>
                    </a:cubicBezTo>
                    <a:cubicBezTo>
                      <a:pt x="132" y="148"/>
                      <a:pt x="132" y="149"/>
                      <a:pt x="134" y="149"/>
                    </a:cubicBezTo>
                    <a:cubicBezTo>
                      <a:pt x="136" y="149"/>
                      <a:pt x="138" y="149"/>
                      <a:pt x="138" y="149"/>
                    </a:cubicBezTo>
                    <a:cubicBezTo>
                      <a:pt x="138" y="149"/>
                      <a:pt x="138" y="149"/>
                      <a:pt x="138" y="150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8" y="150"/>
                      <a:pt x="138" y="150"/>
                      <a:pt x="139" y="150"/>
                    </a:cubicBezTo>
                    <a:cubicBezTo>
                      <a:pt x="140" y="150"/>
                      <a:pt x="141" y="148"/>
                      <a:pt x="140" y="149"/>
                    </a:cubicBezTo>
                    <a:cubicBezTo>
                      <a:pt x="140" y="150"/>
                      <a:pt x="138" y="151"/>
                      <a:pt x="139" y="152"/>
                    </a:cubicBezTo>
                    <a:cubicBezTo>
                      <a:pt x="140" y="153"/>
                      <a:pt x="140" y="152"/>
                      <a:pt x="140" y="153"/>
                    </a:cubicBezTo>
                    <a:cubicBezTo>
                      <a:pt x="140" y="154"/>
                      <a:pt x="140" y="155"/>
                      <a:pt x="141" y="155"/>
                    </a:cubicBezTo>
                    <a:cubicBezTo>
                      <a:pt x="143" y="154"/>
                      <a:pt x="142" y="155"/>
                      <a:pt x="143" y="156"/>
                    </a:cubicBezTo>
                    <a:cubicBezTo>
                      <a:pt x="143" y="156"/>
                      <a:pt x="144" y="156"/>
                      <a:pt x="144" y="156"/>
                    </a:cubicBezTo>
                    <a:cubicBezTo>
                      <a:pt x="144" y="157"/>
                      <a:pt x="144" y="157"/>
                      <a:pt x="144" y="157"/>
                    </a:cubicBezTo>
                    <a:cubicBezTo>
                      <a:pt x="144" y="157"/>
                      <a:pt x="144" y="157"/>
                      <a:pt x="144" y="157"/>
                    </a:cubicBezTo>
                    <a:cubicBezTo>
                      <a:pt x="144" y="157"/>
                      <a:pt x="144" y="157"/>
                      <a:pt x="144" y="157"/>
                    </a:cubicBezTo>
                    <a:cubicBezTo>
                      <a:pt x="144" y="157"/>
                      <a:pt x="144" y="157"/>
                      <a:pt x="144" y="158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44" y="159"/>
                      <a:pt x="144" y="161"/>
                      <a:pt x="144" y="162"/>
                    </a:cubicBezTo>
                    <a:cubicBezTo>
                      <a:pt x="144" y="162"/>
                      <a:pt x="143" y="164"/>
                      <a:pt x="143" y="164"/>
                    </a:cubicBezTo>
                    <a:cubicBezTo>
                      <a:pt x="143" y="163"/>
                      <a:pt x="142" y="162"/>
                      <a:pt x="141" y="162"/>
                    </a:cubicBezTo>
                    <a:cubicBezTo>
                      <a:pt x="140" y="162"/>
                      <a:pt x="137" y="162"/>
                      <a:pt x="136" y="162"/>
                    </a:cubicBezTo>
                    <a:cubicBezTo>
                      <a:pt x="135" y="161"/>
                      <a:pt x="135" y="162"/>
                      <a:pt x="135" y="163"/>
                    </a:cubicBezTo>
                    <a:cubicBezTo>
                      <a:pt x="135" y="164"/>
                      <a:pt x="136" y="169"/>
                      <a:pt x="134" y="171"/>
                    </a:cubicBezTo>
                    <a:cubicBezTo>
                      <a:pt x="133" y="174"/>
                      <a:pt x="132" y="179"/>
                      <a:pt x="131" y="180"/>
                    </a:cubicBezTo>
                    <a:cubicBezTo>
                      <a:pt x="130" y="181"/>
                      <a:pt x="128" y="187"/>
                      <a:pt x="127" y="188"/>
                    </a:cubicBezTo>
                    <a:cubicBezTo>
                      <a:pt x="126" y="189"/>
                      <a:pt x="126" y="191"/>
                      <a:pt x="126" y="192"/>
                    </a:cubicBezTo>
                    <a:cubicBezTo>
                      <a:pt x="126" y="193"/>
                      <a:pt x="126" y="193"/>
                      <a:pt x="125" y="195"/>
                    </a:cubicBezTo>
                    <a:cubicBezTo>
                      <a:pt x="124" y="197"/>
                      <a:pt x="123" y="201"/>
                      <a:pt x="123" y="203"/>
                    </a:cubicBezTo>
                    <a:cubicBezTo>
                      <a:pt x="123" y="204"/>
                      <a:pt x="125" y="206"/>
                      <a:pt x="124" y="207"/>
                    </a:cubicBezTo>
                    <a:cubicBezTo>
                      <a:pt x="123" y="209"/>
                      <a:pt x="123" y="210"/>
                      <a:pt x="124" y="211"/>
                    </a:cubicBezTo>
                    <a:cubicBezTo>
                      <a:pt x="124" y="212"/>
                      <a:pt x="125" y="214"/>
                      <a:pt x="125" y="216"/>
                    </a:cubicBezTo>
                    <a:cubicBezTo>
                      <a:pt x="126" y="217"/>
                      <a:pt x="125" y="219"/>
                      <a:pt x="126" y="220"/>
                    </a:cubicBezTo>
                    <a:cubicBezTo>
                      <a:pt x="127" y="221"/>
                      <a:pt x="127" y="224"/>
                      <a:pt x="127" y="226"/>
                    </a:cubicBezTo>
                    <a:cubicBezTo>
                      <a:pt x="128" y="228"/>
                      <a:pt x="129" y="228"/>
                      <a:pt x="129" y="230"/>
                    </a:cubicBezTo>
                    <a:cubicBezTo>
                      <a:pt x="129" y="231"/>
                      <a:pt x="132" y="230"/>
                      <a:pt x="133" y="231"/>
                    </a:cubicBezTo>
                    <a:cubicBezTo>
                      <a:pt x="135" y="232"/>
                      <a:pt x="136" y="232"/>
                      <a:pt x="137" y="232"/>
                    </a:cubicBezTo>
                    <a:cubicBezTo>
                      <a:pt x="139" y="233"/>
                      <a:pt x="138" y="234"/>
                      <a:pt x="139" y="235"/>
                    </a:cubicBezTo>
                    <a:cubicBezTo>
                      <a:pt x="139" y="235"/>
                      <a:pt x="139" y="235"/>
                      <a:pt x="139" y="235"/>
                    </a:cubicBezTo>
                    <a:cubicBezTo>
                      <a:pt x="139" y="235"/>
                      <a:pt x="139" y="235"/>
                      <a:pt x="139" y="235"/>
                    </a:cubicBezTo>
                    <a:cubicBezTo>
                      <a:pt x="139" y="236"/>
                      <a:pt x="139" y="236"/>
                      <a:pt x="139" y="236"/>
                    </a:cubicBezTo>
                    <a:cubicBezTo>
                      <a:pt x="139" y="236"/>
                      <a:pt x="139" y="236"/>
                      <a:pt x="139" y="236"/>
                    </a:cubicBezTo>
                    <a:cubicBezTo>
                      <a:pt x="139" y="237"/>
                      <a:pt x="139" y="237"/>
                      <a:pt x="139" y="237"/>
                    </a:cubicBezTo>
                    <a:cubicBezTo>
                      <a:pt x="139" y="238"/>
                      <a:pt x="140" y="238"/>
                      <a:pt x="140" y="238"/>
                    </a:cubicBezTo>
                    <a:cubicBezTo>
                      <a:pt x="140" y="238"/>
                      <a:pt x="140" y="238"/>
                      <a:pt x="140" y="239"/>
                    </a:cubicBezTo>
                    <a:cubicBezTo>
                      <a:pt x="140" y="239"/>
                      <a:pt x="140" y="239"/>
                      <a:pt x="140" y="239"/>
                    </a:cubicBezTo>
                    <a:cubicBezTo>
                      <a:pt x="140" y="240"/>
                      <a:pt x="140" y="240"/>
                      <a:pt x="140" y="240"/>
                    </a:cubicBezTo>
                    <a:cubicBezTo>
                      <a:pt x="140" y="240"/>
                      <a:pt x="140" y="241"/>
                      <a:pt x="140" y="241"/>
                    </a:cubicBezTo>
                    <a:cubicBezTo>
                      <a:pt x="140" y="241"/>
                      <a:pt x="140" y="241"/>
                      <a:pt x="140" y="242"/>
                    </a:cubicBezTo>
                    <a:cubicBezTo>
                      <a:pt x="140" y="242"/>
                      <a:pt x="140" y="242"/>
                      <a:pt x="140" y="242"/>
                    </a:cubicBezTo>
                    <a:cubicBezTo>
                      <a:pt x="140" y="242"/>
                      <a:pt x="140" y="243"/>
                      <a:pt x="140" y="243"/>
                    </a:cubicBezTo>
                    <a:cubicBezTo>
                      <a:pt x="140" y="243"/>
                      <a:pt x="141" y="243"/>
                      <a:pt x="141" y="243"/>
                    </a:cubicBezTo>
                    <a:cubicBezTo>
                      <a:pt x="141" y="244"/>
                      <a:pt x="141" y="244"/>
                      <a:pt x="141" y="244"/>
                    </a:cubicBezTo>
                    <a:cubicBezTo>
                      <a:pt x="141" y="246"/>
                      <a:pt x="142" y="249"/>
                      <a:pt x="142" y="251"/>
                    </a:cubicBezTo>
                    <a:cubicBezTo>
                      <a:pt x="142" y="253"/>
                      <a:pt x="143" y="254"/>
                      <a:pt x="144" y="255"/>
                    </a:cubicBezTo>
                    <a:cubicBezTo>
                      <a:pt x="145" y="256"/>
                      <a:pt x="147" y="257"/>
                      <a:pt x="146" y="259"/>
                    </a:cubicBezTo>
                    <a:cubicBezTo>
                      <a:pt x="145" y="261"/>
                      <a:pt x="144" y="262"/>
                      <a:pt x="143" y="262"/>
                    </a:cubicBezTo>
                    <a:cubicBezTo>
                      <a:pt x="143" y="262"/>
                      <a:pt x="143" y="263"/>
                      <a:pt x="144" y="264"/>
                    </a:cubicBezTo>
                    <a:cubicBezTo>
                      <a:pt x="144" y="264"/>
                      <a:pt x="146" y="266"/>
                      <a:pt x="147" y="266"/>
                    </a:cubicBezTo>
                    <a:cubicBezTo>
                      <a:pt x="148" y="266"/>
                      <a:pt x="149" y="266"/>
                      <a:pt x="150" y="267"/>
                    </a:cubicBezTo>
                    <a:cubicBezTo>
                      <a:pt x="151" y="268"/>
                      <a:pt x="151" y="270"/>
                      <a:pt x="151" y="271"/>
                    </a:cubicBezTo>
                    <a:cubicBezTo>
                      <a:pt x="150" y="273"/>
                      <a:pt x="150" y="274"/>
                      <a:pt x="151" y="275"/>
                    </a:cubicBezTo>
                    <a:cubicBezTo>
                      <a:pt x="151" y="276"/>
                      <a:pt x="155" y="279"/>
                      <a:pt x="155" y="281"/>
                    </a:cubicBezTo>
                    <a:cubicBezTo>
                      <a:pt x="155" y="282"/>
                      <a:pt x="156" y="284"/>
                      <a:pt x="157" y="283"/>
                    </a:cubicBezTo>
                    <a:cubicBezTo>
                      <a:pt x="157" y="283"/>
                      <a:pt x="159" y="283"/>
                      <a:pt x="159" y="281"/>
                    </a:cubicBezTo>
                    <a:cubicBezTo>
                      <a:pt x="159" y="280"/>
                      <a:pt x="156" y="276"/>
                      <a:pt x="155" y="276"/>
                    </a:cubicBezTo>
                    <a:cubicBezTo>
                      <a:pt x="155" y="275"/>
                      <a:pt x="157" y="275"/>
                      <a:pt x="156" y="274"/>
                    </a:cubicBezTo>
                    <a:cubicBezTo>
                      <a:pt x="156" y="272"/>
                      <a:pt x="154" y="271"/>
                      <a:pt x="155" y="270"/>
                    </a:cubicBezTo>
                    <a:cubicBezTo>
                      <a:pt x="155" y="270"/>
                      <a:pt x="157" y="270"/>
                      <a:pt x="156" y="269"/>
                    </a:cubicBezTo>
                    <a:cubicBezTo>
                      <a:pt x="154" y="267"/>
                      <a:pt x="154" y="265"/>
                      <a:pt x="153" y="264"/>
                    </a:cubicBezTo>
                    <a:cubicBezTo>
                      <a:pt x="153" y="262"/>
                      <a:pt x="152" y="262"/>
                      <a:pt x="152" y="260"/>
                    </a:cubicBezTo>
                    <a:cubicBezTo>
                      <a:pt x="152" y="258"/>
                      <a:pt x="150" y="255"/>
                      <a:pt x="149" y="255"/>
                    </a:cubicBezTo>
                    <a:cubicBezTo>
                      <a:pt x="148" y="254"/>
                      <a:pt x="146" y="252"/>
                      <a:pt x="147" y="251"/>
                    </a:cubicBezTo>
                    <a:cubicBezTo>
                      <a:pt x="147" y="250"/>
                      <a:pt x="147" y="248"/>
                      <a:pt x="147" y="247"/>
                    </a:cubicBezTo>
                    <a:cubicBezTo>
                      <a:pt x="147" y="246"/>
                      <a:pt x="148" y="245"/>
                      <a:pt x="148" y="244"/>
                    </a:cubicBezTo>
                    <a:cubicBezTo>
                      <a:pt x="148" y="244"/>
                      <a:pt x="149" y="243"/>
                      <a:pt x="149" y="243"/>
                    </a:cubicBezTo>
                    <a:cubicBezTo>
                      <a:pt x="149" y="244"/>
                      <a:pt x="151" y="245"/>
                      <a:pt x="151" y="245"/>
                    </a:cubicBezTo>
                    <a:cubicBezTo>
                      <a:pt x="151" y="245"/>
                      <a:pt x="152" y="245"/>
                      <a:pt x="153" y="246"/>
                    </a:cubicBezTo>
                    <a:cubicBezTo>
                      <a:pt x="154" y="247"/>
                      <a:pt x="155" y="246"/>
                      <a:pt x="154" y="247"/>
                    </a:cubicBezTo>
                    <a:cubicBezTo>
                      <a:pt x="154" y="249"/>
                      <a:pt x="154" y="250"/>
                      <a:pt x="154" y="251"/>
                    </a:cubicBezTo>
                    <a:cubicBezTo>
                      <a:pt x="155" y="251"/>
                      <a:pt x="154" y="254"/>
                      <a:pt x="155" y="254"/>
                    </a:cubicBezTo>
                    <a:cubicBezTo>
                      <a:pt x="155" y="255"/>
                      <a:pt x="155" y="257"/>
                      <a:pt x="156" y="258"/>
                    </a:cubicBezTo>
                    <a:cubicBezTo>
                      <a:pt x="157" y="260"/>
                      <a:pt x="158" y="260"/>
                      <a:pt x="160" y="262"/>
                    </a:cubicBezTo>
                    <a:cubicBezTo>
                      <a:pt x="161" y="263"/>
                      <a:pt x="165" y="267"/>
                      <a:pt x="164" y="267"/>
                    </a:cubicBezTo>
                    <a:cubicBezTo>
                      <a:pt x="164" y="268"/>
                      <a:pt x="163" y="269"/>
                      <a:pt x="164" y="270"/>
                    </a:cubicBezTo>
                    <a:cubicBezTo>
                      <a:pt x="164" y="271"/>
                      <a:pt x="166" y="272"/>
                      <a:pt x="167" y="273"/>
                    </a:cubicBezTo>
                    <a:cubicBezTo>
                      <a:pt x="168" y="274"/>
                      <a:pt x="170" y="276"/>
                      <a:pt x="170" y="277"/>
                    </a:cubicBezTo>
                    <a:cubicBezTo>
                      <a:pt x="169" y="278"/>
                      <a:pt x="170" y="279"/>
                      <a:pt x="171" y="281"/>
                    </a:cubicBezTo>
                    <a:cubicBezTo>
                      <a:pt x="172" y="282"/>
                      <a:pt x="173" y="284"/>
                      <a:pt x="173" y="286"/>
                    </a:cubicBezTo>
                    <a:cubicBezTo>
                      <a:pt x="174" y="287"/>
                      <a:pt x="173" y="291"/>
                      <a:pt x="173" y="292"/>
                    </a:cubicBezTo>
                    <a:cubicBezTo>
                      <a:pt x="172" y="292"/>
                      <a:pt x="170" y="294"/>
                      <a:pt x="170" y="295"/>
                    </a:cubicBezTo>
                    <a:cubicBezTo>
                      <a:pt x="171" y="295"/>
                      <a:pt x="169" y="296"/>
                      <a:pt x="171" y="298"/>
                    </a:cubicBezTo>
                    <a:cubicBezTo>
                      <a:pt x="173" y="300"/>
                      <a:pt x="177" y="303"/>
                      <a:pt x="179" y="304"/>
                    </a:cubicBezTo>
                    <a:cubicBezTo>
                      <a:pt x="181" y="305"/>
                      <a:pt x="183" y="304"/>
                      <a:pt x="184" y="305"/>
                    </a:cubicBezTo>
                    <a:cubicBezTo>
                      <a:pt x="185" y="306"/>
                      <a:pt x="186" y="307"/>
                      <a:pt x="188" y="308"/>
                    </a:cubicBezTo>
                    <a:cubicBezTo>
                      <a:pt x="189" y="308"/>
                      <a:pt x="195" y="310"/>
                      <a:pt x="196" y="311"/>
                    </a:cubicBezTo>
                    <a:cubicBezTo>
                      <a:pt x="197" y="312"/>
                      <a:pt x="198" y="313"/>
                      <a:pt x="200" y="313"/>
                    </a:cubicBezTo>
                    <a:cubicBezTo>
                      <a:pt x="202" y="314"/>
                      <a:pt x="204" y="315"/>
                      <a:pt x="206" y="315"/>
                    </a:cubicBezTo>
                    <a:cubicBezTo>
                      <a:pt x="207" y="314"/>
                      <a:pt x="212" y="311"/>
                      <a:pt x="214" y="312"/>
                    </a:cubicBezTo>
                    <a:cubicBezTo>
                      <a:pt x="216" y="312"/>
                      <a:pt x="217" y="312"/>
                      <a:pt x="217" y="313"/>
                    </a:cubicBezTo>
                    <a:cubicBezTo>
                      <a:pt x="218" y="314"/>
                      <a:pt x="219" y="317"/>
                      <a:pt x="221" y="319"/>
                    </a:cubicBezTo>
                    <a:cubicBezTo>
                      <a:pt x="221" y="319"/>
                      <a:pt x="221" y="319"/>
                      <a:pt x="221" y="320"/>
                    </a:cubicBezTo>
                    <a:cubicBezTo>
                      <a:pt x="222" y="320"/>
                      <a:pt x="222" y="320"/>
                      <a:pt x="222" y="321"/>
                    </a:cubicBezTo>
                    <a:cubicBezTo>
                      <a:pt x="222" y="321"/>
                      <a:pt x="222" y="321"/>
                      <a:pt x="222" y="321"/>
                    </a:cubicBezTo>
                    <a:cubicBezTo>
                      <a:pt x="222" y="321"/>
                      <a:pt x="223" y="321"/>
                      <a:pt x="223" y="321"/>
                    </a:cubicBezTo>
                    <a:cubicBezTo>
                      <a:pt x="223" y="321"/>
                      <a:pt x="223" y="321"/>
                      <a:pt x="223" y="321"/>
                    </a:cubicBezTo>
                    <a:cubicBezTo>
                      <a:pt x="223" y="321"/>
                      <a:pt x="223" y="321"/>
                      <a:pt x="223" y="321"/>
                    </a:cubicBezTo>
                    <a:cubicBezTo>
                      <a:pt x="223" y="321"/>
                      <a:pt x="223" y="321"/>
                      <a:pt x="223" y="321"/>
                    </a:cubicBezTo>
                    <a:cubicBezTo>
                      <a:pt x="224" y="321"/>
                      <a:pt x="224" y="321"/>
                      <a:pt x="224" y="321"/>
                    </a:cubicBezTo>
                    <a:cubicBezTo>
                      <a:pt x="224" y="322"/>
                      <a:pt x="224" y="322"/>
                      <a:pt x="224" y="322"/>
                    </a:cubicBezTo>
                    <a:cubicBezTo>
                      <a:pt x="224" y="322"/>
                      <a:pt x="225" y="322"/>
                      <a:pt x="225" y="322"/>
                    </a:cubicBezTo>
                    <a:cubicBezTo>
                      <a:pt x="226" y="322"/>
                      <a:pt x="227" y="322"/>
                      <a:pt x="227" y="322"/>
                    </a:cubicBezTo>
                    <a:cubicBezTo>
                      <a:pt x="228" y="322"/>
                      <a:pt x="228" y="322"/>
                      <a:pt x="228" y="322"/>
                    </a:cubicBezTo>
                    <a:cubicBezTo>
                      <a:pt x="229" y="322"/>
                      <a:pt x="229" y="322"/>
                      <a:pt x="229" y="322"/>
                    </a:cubicBezTo>
                    <a:cubicBezTo>
                      <a:pt x="229" y="322"/>
                      <a:pt x="230" y="322"/>
                      <a:pt x="230" y="322"/>
                    </a:cubicBezTo>
                    <a:cubicBezTo>
                      <a:pt x="230" y="322"/>
                      <a:pt x="230" y="322"/>
                      <a:pt x="230" y="322"/>
                    </a:cubicBezTo>
                    <a:cubicBezTo>
                      <a:pt x="231" y="323"/>
                      <a:pt x="231" y="323"/>
                      <a:pt x="231" y="323"/>
                    </a:cubicBezTo>
                    <a:cubicBezTo>
                      <a:pt x="232" y="323"/>
                      <a:pt x="236" y="326"/>
                      <a:pt x="237" y="326"/>
                    </a:cubicBezTo>
                    <a:cubicBezTo>
                      <a:pt x="238" y="326"/>
                      <a:pt x="238" y="326"/>
                      <a:pt x="238" y="326"/>
                    </a:cubicBezTo>
                    <a:cubicBezTo>
                      <a:pt x="238" y="326"/>
                      <a:pt x="238" y="326"/>
                      <a:pt x="238" y="326"/>
                    </a:cubicBezTo>
                    <a:cubicBezTo>
                      <a:pt x="239" y="326"/>
                      <a:pt x="239" y="326"/>
                      <a:pt x="239" y="326"/>
                    </a:cubicBezTo>
                    <a:cubicBezTo>
                      <a:pt x="239" y="326"/>
                      <a:pt x="239" y="326"/>
                      <a:pt x="240" y="326"/>
                    </a:cubicBezTo>
                    <a:cubicBezTo>
                      <a:pt x="240" y="326"/>
                      <a:pt x="240" y="326"/>
                      <a:pt x="240" y="326"/>
                    </a:cubicBezTo>
                    <a:cubicBezTo>
                      <a:pt x="240" y="326"/>
                      <a:pt x="240" y="326"/>
                      <a:pt x="240" y="326"/>
                    </a:cubicBezTo>
                    <a:cubicBezTo>
                      <a:pt x="240" y="326"/>
                      <a:pt x="240" y="326"/>
                      <a:pt x="241" y="326"/>
                    </a:cubicBezTo>
                    <a:cubicBezTo>
                      <a:pt x="241" y="326"/>
                      <a:pt x="241" y="326"/>
                      <a:pt x="241" y="326"/>
                    </a:cubicBezTo>
                    <a:cubicBezTo>
                      <a:pt x="241" y="326"/>
                      <a:pt x="241" y="326"/>
                      <a:pt x="241" y="326"/>
                    </a:cubicBezTo>
                    <a:cubicBezTo>
                      <a:pt x="241" y="326"/>
                      <a:pt x="241" y="326"/>
                      <a:pt x="241" y="326"/>
                    </a:cubicBezTo>
                    <a:cubicBezTo>
                      <a:pt x="241" y="326"/>
                      <a:pt x="241" y="326"/>
                      <a:pt x="241" y="326"/>
                    </a:cubicBezTo>
                    <a:cubicBezTo>
                      <a:pt x="241" y="326"/>
                      <a:pt x="241" y="326"/>
                      <a:pt x="240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40" y="327"/>
                      <a:pt x="240" y="328"/>
                      <a:pt x="240" y="328"/>
                    </a:cubicBezTo>
                    <a:cubicBezTo>
                      <a:pt x="240" y="328"/>
                      <a:pt x="240" y="328"/>
                      <a:pt x="240" y="328"/>
                    </a:cubicBezTo>
                    <a:cubicBezTo>
                      <a:pt x="240" y="329"/>
                      <a:pt x="243" y="330"/>
                      <a:pt x="243" y="331"/>
                    </a:cubicBezTo>
                    <a:cubicBezTo>
                      <a:pt x="244" y="332"/>
                      <a:pt x="244" y="333"/>
                      <a:pt x="245" y="333"/>
                    </a:cubicBezTo>
                    <a:cubicBezTo>
                      <a:pt x="245" y="334"/>
                      <a:pt x="245" y="334"/>
                      <a:pt x="246" y="334"/>
                    </a:cubicBezTo>
                    <a:cubicBezTo>
                      <a:pt x="246" y="334"/>
                      <a:pt x="246" y="334"/>
                      <a:pt x="246" y="334"/>
                    </a:cubicBezTo>
                    <a:cubicBezTo>
                      <a:pt x="246" y="335"/>
                      <a:pt x="246" y="335"/>
                      <a:pt x="246" y="335"/>
                    </a:cubicBezTo>
                    <a:cubicBezTo>
                      <a:pt x="246" y="335"/>
                      <a:pt x="246" y="335"/>
                      <a:pt x="246" y="335"/>
                    </a:cubicBezTo>
                    <a:cubicBezTo>
                      <a:pt x="246" y="336"/>
                      <a:pt x="246" y="336"/>
                      <a:pt x="246" y="337"/>
                    </a:cubicBezTo>
                    <a:cubicBezTo>
                      <a:pt x="246" y="338"/>
                      <a:pt x="245" y="339"/>
                      <a:pt x="246" y="340"/>
                    </a:cubicBezTo>
                    <a:cubicBezTo>
                      <a:pt x="247" y="341"/>
                      <a:pt x="248" y="342"/>
                      <a:pt x="249" y="341"/>
                    </a:cubicBezTo>
                    <a:cubicBezTo>
                      <a:pt x="249" y="340"/>
                      <a:pt x="249" y="340"/>
                      <a:pt x="249" y="341"/>
                    </a:cubicBezTo>
                    <a:cubicBezTo>
                      <a:pt x="250" y="342"/>
                      <a:pt x="249" y="343"/>
                      <a:pt x="251" y="343"/>
                    </a:cubicBezTo>
                    <a:cubicBezTo>
                      <a:pt x="253" y="344"/>
                      <a:pt x="252" y="345"/>
                      <a:pt x="253" y="346"/>
                    </a:cubicBezTo>
                    <a:cubicBezTo>
                      <a:pt x="253" y="346"/>
                      <a:pt x="253" y="346"/>
                      <a:pt x="253" y="346"/>
                    </a:cubicBezTo>
                    <a:cubicBezTo>
                      <a:pt x="253" y="346"/>
                      <a:pt x="253" y="346"/>
                      <a:pt x="254" y="346"/>
                    </a:cubicBezTo>
                    <a:cubicBezTo>
                      <a:pt x="254" y="346"/>
                      <a:pt x="254" y="347"/>
                      <a:pt x="255" y="347"/>
                    </a:cubicBezTo>
                    <a:cubicBezTo>
                      <a:pt x="255" y="347"/>
                      <a:pt x="255" y="347"/>
                      <a:pt x="255" y="347"/>
                    </a:cubicBezTo>
                    <a:cubicBezTo>
                      <a:pt x="255" y="347"/>
                      <a:pt x="255" y="347"/>
                      <a:pt x="255" y="347"/>
                    </a:cubicBezTo>
                    <a:cubicBezTo>
                      <a:pt x="256" y="347"/>
                      <a:pt x="256" y="347"/>
                      <a:pt x="256" y="347"/>
                    </a:cubicBezTo>
                    <a:cubicBezTo>
                      <a:pt x="257" y="348"/>
                      <a:pt x="259" y="347"/>
                      <a:pt x="260" y="348"/>
                    </a:cubicBezTo>
                    <a:cubicBezTo>
                      <a:pt x="262" y="349"/>
                      <a:pt x="261" y="351"/>
                      <a:pt x="263" y="351"/>
                    </a:cubicBezTo>
                    <a:cubicBezTo>
                      <a:pt x="265" y="351"/>
                      <a:pt x="268" y="351"/>
                      <a:pt x="268" y="351"/>
                    </a:cubicBezTo>
                    <a:cubicBezTo>
                      <a:pt x="268" y="350"/>
                      <a:pt x="267" y="348"/>
                      <a:pt x="268" y="348"/>
                    </a:cubicBezTo>
                    <a:cubicBezTo>
                      <a:pt x="269" y="347"/>
                      <a:pt x="270" y="346"/>
                      <a:pt x="271" y="345"/>
                    </a:cubicBezTo>
                    <a:cubicBezTo>
                      <a:pt x="271" y="345"/>
                      <a:pt x="274" y="344"/>
                      <a:pt x="274" y="345"/>
                    </a:cubicBezTo>
                    <a:cubicBezTo>
                      <a:pt x="275" y="345"/>
                      <a:pt x="277" y="346"/>
                      <a:pt x="277" y="348"/>
                    </a:cubicBezTo>
                    <a:cubicBezTo>
                      <a:pt x="277" y="349"/>
                      <a:pt x="277" y="352"/>
                      <a:pt x="278" y="353"/>
                    </a:cubicBezTo>
                    <a:cubicBezTo>
                      <a:pt x="278" y="353"/>
                      <a:pt x="278" y="353"/>
                      <a:pt x="278" y="353"/>
                    </a:cubicBezTo>
                    <a:cubicBezTo>
                      <a:pt x="278" y="354"/>
                      <a:pt x="279" y="354"/>
                      <a:pt x="279" y="354"/>
                    </a:cubicBezTo>
                    <a:cubicBezTo>
                      <a:pt x="279" y="354"/>
                      <a:pt x="279" y="354"/>
                      <a:pt x="279" y="354"/>
                    </a:cubicBezTo>
                    <a:cubicBezTo>
                      <a:pt x="279" y="354"/>
                      <a:pt x="279" y="354"/>
                      <a:pt x="279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79" y="355"/>
                      <a:pt x="279" y="355"/>
                      <a:pt x="279" y="356"/>
                    </a:cubicBezTo>
                    <a:cubicBezTo>
                      <a:pt x="279" y="356"/>
                      <a:pt x="279" y="356"/>
                      <a:pt x="278" y="357"/>
                    </a:cubicBezTo>
                    <a:cubicBezTo>
                      <a:pt x="278" y="359"/>
                      <a:pt x="279" y="360"/>
                      <a:pt x="278" y="360"/>
                    </a:cubicBezTo>
                    <a:cubicBezTo>
                      <a:pt x="277" y="361"/>
                      <a:pt x="277" y="362"/>
                      <a:pt x="277" y="363"/>
                    </a:cubicBezTo>
                    <a:cubicBezTo>
                      <a:pt x="277" y="363"/>
                      <a:pt x="276" y="364"/>
                      <a:pt x="276" y="366"/>
                    </a:cubicBezTo>
                    <a:cubicBezTo>
                      <a:pt x="276" y="367"/>
                      <a:pt x="277" y="368"/>
                      <a:pt x="276" y="369"/>
                    </a:cubicBezTo>
                    <a:cubicBezTo>
                      <a:pt x="275" y="370"/>
                      <a:pt x="274" y="372"/>
                      <a:pt x="272" y="372"/>
                    </a:cubicBezTo>
                    <a:cubicBezTo>
                      <a:pt x="271" y="372"/>
                      <a:pt x="270" y="373"/>
                      <a:pt x="269" y="373"/>
                    </a:cubicBezTo>
                    <a:cubicBezTo>
                      <a:pt x="269" y="373"/>
                      <a:pt x="269" y="376"/>
                      <a:pt x="267" y="377"/>
                    </a:cubicBezTo>
                    <a:cubicBezTo>
                      <a:pt x="267" y="378"/>
                      <a:pt x="266" y="378"/>
                      <a:pt x="266" y="378"/>
                    </a:cubicBezTo>
                    <a:cubicBezTo>
                      <a:pt x="266" y="379"/>
                      <a:pt x="265" y="379"/>
                      <a:pt x="265" y="379"/>
                    </a:cubicBezTo>
                    <a:cubicBezTo>
                      <a:pt x="265" y="380"/>
                      <a:pt x="265" y="380"/>
                      <a:pt x="265" y="380"/>
                    </a:cubicBezTo>
                    <a:cubicBezTo>
                      <a:pt x="264" y="380"/>
                      <a:pt x="264" y="380"/>
                      <a:pt x="263" y="381"/>
                    </a:cubicBezTo>
                    <a:cubicBezTo>
                      <a:pt x="262" y="381"/>
                      <a:pt x="260" y="382"/>
                      <a:pt x="259" y="384"/>
                    </a:cubicBezTo>
                    <a:cubicBezTo>
                      <a:pt x="258" y="386"/>
                      <a:pt x="259" y="386"/>
                      <a:pt x="257" y="386"/>
                    </a:cubicBezTo>
                    <a:cubicBezTo>
                      <a:pt x="256" y="387"/>
                      <a:pt x="254" y="389"/>
                      <a:pt x="254" y="390"/>
                    </a:cubicBezTo>
                    <a:cubicBezTo>
                      <a:pt x="254" y="391"/>
                      <a:pt x="252" y="395"/>
                      <a:pt x="253" y="396"/>
                    </a:cubicBezTo>
                    <a:cubicBezTo>
                      <a:pt x="254" y="397"/>
                      <a:pt x="253" y="398"/>
                      <a:pt x="253" y="398"/>
                    </a:cubicBezTo>
                    <a:cubicBezTo>
                      <a:pt x="253" y="398"/>
                      <a:pt x="253" y="398"/>
                      <a:pt x="253" y="399"/>
                    </a:cubicBezTo>
                    <a:cubicBezTo>
                      <a:pt x="253" y="399"/>
                      <a:pt x="252" y="399"/>
                      <a:pt x="252" y="399"/>
                    </a:cubicBezTo>
                    <a:cubicBezTo>
                      <a:pt x="252" y="399"/>
                      <a:pt x="252" y="399"/>
                      <a:pt x="252" y="399"/>
                    </a:cubicBezTo>
                    <a:cubicBezTo>
                      <a:pt x="252" y="399"/>
                      <a:pt x="252" y="399"/>
                      <a:pt x="252" y="399"/>
                    </a:cubicBezTo>
                    <a:cubicBezTo>
                      <a:pt x="251" y="399"/>
                      <a:pt x="251" y="399"/>
                      <a:pt x="251" y="399"/>
                    </a:cubicBezTo>
                    <a:cubicBezTo>
                      <a:pt x="251" y="400"/>
                      <a:pt x="251" y="400"/>
                      <a:pt x="251" y="400"/>
                    </a:cubicBezTo>
                    <a:cubicBezTo>
                      <a:pt x="250" y="400"/>
                      <a:pt x="250" y="400"/>
                      <a:pt x="250" y="400"/>
                    </a:cubicBezTo>
                    <a:cubicBezTo>
                      <a:pt x="250" y="400"/>
                      <a:pt x="249" y="401"/>
                      <a:pt x="249" y="401"/>
                    </a:cubicBezTo>
                    <a:cubicBezTo>
                      <a:pt x="248" y="402"/>
                      <a:pt x="246" y="403"/>
                      <a:pt x="247" y="404"/>
                    </a:cubicBezTo>
                    <a:cubicBezTo>
                      <a:pt x="248" y="405"/>
                      <a:pt x="249" y="406"/>
                      <a:pt x="248" y="406"/>
                    </a:cubicBezTo>
                    <a:cubicBezTo>
                      <a:pt x="247" y="407"/>
                      <a:pt x="246" y="408"/>
                      <a:pt x="247" y="408"/>
                    </a:cubicBezTo>
                    <a:cubicBezTo>
                      <a:pt x="249" y="409"/>
                      <a:pt x="252" y="411"/>
                      <a:pt x="253" y="413"/>
                    </a:cubicBezTo>
                    <a:cubicBezTo>
                      <a:pt x="253" y="414"/>
                      <a:pt x="252" y="414"/>
                      <a:pt x="253" y="416"/>
                    </a:cubicBezTo>
                    <a:cubicBezTo>
                      <a:pt x="254" y="417"/>
                      <a:pt x="255" y="420"/>
                      <a:pt x="255" y="421"/>
                    </a:cubicBezTo>
                    <a:cubicBezTo>
                      <a:pt x="255" y="422"/>
                      <a:pt x="258" y="431"/>
                      <a:pt x="258" y="433"/>
                    </a:cubicBezTo>
                    <a:cubicBezTo>
                      <a:pt x="259" y="435"/>
                      <a:pt x="261" y="436"/>
                      <a:pt x="261" y="439"/>
                    </a:cubicBezTo>
                    <a:cubicBezTo>
                      <a:pt x="260" y="441"/>
                      <a:pt x="259" y="443"/>
                      <a:pt x="260" y="446"/>
                    </a:cubicBezTo>
                    <a:cubicBezTo>
                      <a:pt x="260" y="449"/>
                      <a:pt x="260" y="452"/>
                      <a:pt x="261" y="453"/>
                    </a:cubicBezTo>
                    <a:cubicBezTo>
                      <a:pt x="263" y="454"/>
                      <a:pt x="264" y="457"/>
                      <a:pt x="265" y="458"/>
                    </a:cubicBezTo>
                    <a:cubicBezTo>
                      <a:pt x="266" y="459"/>
                      <a:pt x="270" y="462"/>
                      <a:pt x="271" y="462"/>
                    </a:cubicBezTo>
                    <a:cubicBezTo>
                      <a:pt x="273" y="463"/>
                      <a:pt x="277" y="466"/>
                      <a:pt x="278" y="467"/>
                    </a:cubicBezTo>
                    <a:cubicBezTo>
                      <a:pt x="278" y="468"/>
                      <a:pt x="281" y="469"/>
                      <a:pt x="281" y="471"/>
                    </a:cubicBezTo>
                    <a:cubicBezTo>
                      <a:pt x="281" y="471"/>
                      <a:pt x="281" y="472"/>
                      <a:pt x="282" y="473"/>
                    </a:cubicBezTo>
                    <a:cubicBezTo>
                      <a:pt x="282" y="473"/>
                      <a:pt x="282" y="473"/>
                      <a:pt x="282" y="474"/>
                    </a:cubicBezTo>
                    <a:cubicBezTo>
                      <a:pt x="282" y="474"/>
                      <a:pt x="282" y="474"/>
                      <a:pt x="282" y="474"/>
                    </a:cubicBezTo>
                    <a:cubicBezTo>
                      <a:pt x="282" y="474"/>
                      <a:pt x="282" y="475"/>
                      <a:pt x="282" y="475"/>
                    </a:cubicBezTo>
                    <a:cubicBezTo>
                      <a:pt x="282" y="475"/>
                      <a:pt x="282" y="475"/>
                      <a:pt x="282" y="475"/>
                    </a:cubicBezTo>
                    <a:cubicBezTo>
                      <a:pt x="282" y="476"/>
                      <a:pt x="282" y="476"/>
                      <a:pt x="281" y="477"/>
                    </a:cubicBezTo>
                    <a:cubicBezTo>
                      <a:pt x="280" y="478"/>
                      <a:pt x="279" y="480"/>
                      <a:pt x="279" y="482"/>
                    </a:cubicBezTo>
                    <a:cubicBezTo>
                      <a:pt x="279" y="483"/>
                      <a:pt x="280" y="484"/>
                      <a:pt x="279" y="487"/>
                    </a:cubicBezTo>
                    <a:cubicBezTo>
                      <a:pt x="278" y="489"/>
                      <a:pt x="277" y="495"/>
                      <a:pt x="276" y="496"/>
                    </a:cubicBezTo>
                    <a:cubicBezTo>
                      <a:pt x="275" y="496"/>
                      <a:pt x="273" y="497"/>
                      <a:pt x="273" y="498"/>
                    </a:cubicBezTo>
                    <a:cubicBezTo>
                      <a:pt x="274" y="500"/>
                      <a:pt x="274" y="502"/>
                      <a:pt x="273" y="505"/>
                    </a:cubicBezTo>
                    <a:cubicBezTo>
                      <a:pt x="272" y="507"/>
                      <a:pt x="271" y="510"/>
                      <a:pt x="270" y="512"/>
                    </a:cubicBezTo>
                    <a:cubicBezTo>
                      <a:pt x="270" y="513"/>
                      <a:pt x="268" y="519"/>
                      <a:pt x="267" y="520"/>
                    </a:cubicBezTo>
                    <a:cubicBezTo>
                      <a:pt x="267" y="521"/>
                      <a:pt x="266" y="526"/>
                      <a:pt x="265" y="527"/>
                    </a:cubicBezTo>
                    <a:cubicBezTo>
                      <a:pt x="264" y="527"/>
                      <a:pt x="261" y="531"/>
                      <a:pt x="262" y="533"/>
                    </a:cubicBezTo>
                    <a:cubicBezTo>
                      <a:pt x="262" y="534"/>
                      <a:pt x="262" y="534"/>
                      <a:pt x="261" y="536"/>
                    </a:cubicBezTo>
                    <a:cubicBezTo>
                      <a:pt x="260" y="538"/>
                      <a:pt x="259" y="544"/>
                      <a:pt x="259" y="546"/>
                    </a:cubicBezTo>
                    <a:cubicBezTo>
                      <a:pt x="259" y="549"/>
                      <a:pt x="258" y="553"/>
                      <a:pt x="257" y="555"/>
                    </a:cubicBezTo>
                    <a:cubicBezTo>
                      <a:pt x="256" y="557"/>
                      <a:pt x="254" y="559"/>
                      <a:pt x="254" y="560"/>
                    </a:cubicBezTo>
                    <a:cubicBezTo>
                      <a:pt x="253" y="562"/>
                      <a:pt x="249" y="569"/>
                      <a:pt x="247" y="572"/>
                    </a:cubicBezTo>
                    <a:cubicBezTo>
                      <a:pt x="245" y="574"/>
                      <a:pt x="244" y="578"/>
                      <a:pt x="242" y="580"/>
                    </a:cubicBezTo>
                    <a:cubicBezTo>
                      <a:pt x="241" y="582"/>
                      <a:pt x="239" y="583"/>
                      <a:pt x="240" y="585"/>
                    </a:cubicBezTo>
                    <a:cubicBezTo>
                      <a:pt x="240" y="587"/>
                      <a:pt x="241" y="588"/>
                      <a:pt x="240" y="590"/>
                    </a:cubicBezTo>
                    <a:cubicBezTo>
                      <a:pt x="239" y="592"/>
                      <a:pt x="240" y="592"/>
                      <a:pt x="239" y="595"/>
                    </a:cubicBezTo>
                    <a:cubicBezTo>
                      <a:pt x="238" y="598"/>
                      <a:pt x="238" y="598"/>
                      <a:pt x="236" y="601"/>
                    </a:cubicBezTo>
                    <a:cubicBezTo>
                      <a:pt x="235" y="604"/>
                      <a:pt x="234" y="607"/>
                      <a:pt x="233" y="610"/>
                    </a:cubicBezTo>
                    <a:cubicBezTo>
                      <a:pt x="233" y="612"/>
                      <a:pt x="233" y="615"/>
                      <a:pt x="232" y="615"/>
                    </a:cubicBezTo>
                    <a:cubicBezTo>
                      <a:pt x="232" y="615"/>
                      <a:pt x="230" y="619"/>
                      <a:pt x="229" y="620"/>
                    </a:cubicBezTo>
                    <a:cubicBezTo>
                      <a:pt x="229" y="622"/>
                      <a:pt x="229" y="625"/>
                      <a:pt x="229" y="625"/>
                    </a:cubicBezTo>
                    <a:cubicBezTo>
                      <a:pt x="230" y="625"/>
                      <a:pt x="232" y="621"/>
                      <a:pt x="233" y="620"/>
                    </a:cubicBezTo>
                    <a:cubicBezTo>
                      <a:pt x="233" y="619"/>
                      <a:pt x="235" y="618"/>
                      <a:pt x="235" y="616"/>
                    </a:cubicBezTo>
                    <a:cubicBezTo>
                      <a:pt x="235" y="615"/>
                      <a:pt x="235" y="613"/>
                      <a:pt x="236" y="614"/>
                    </a:cubicBezTo>
                    <a:cubicBezTo>
                      <a:pt x="236" y="615"/>
                      <a:pt x="238" y="613"/>
                      <a:pt x="237" y="615"/>
                    </a:cubicBezTo>
                    <a:cubicBezTo>
                      <a:pt x="237" y="618"/>
                      <a:pt x="237" y="618"/>
                      <a:pt x="235" y="621"/>
                    </a:cubicBezTo>
                    <a:cubicBezTo>
                      <a:pt x="234" y="624"/>
                      <a:pt x="234" y="628"/>
                      <a:pt x="234" y="628"/>
                    </a:cubicBezTo>
                    <a:cubicBezTo>
                      <a:pt x="233" y="629"/>
                      <a:pt x="232" y="630"/>
                      <a:pt x="232" y="631"/>
                    </a:cubicBezTo>
                    <a:cubicBezTo>
                      <a:pt x="232" y="632"/>
                      <a:pt x="233" y="634"/>
                      <a:pt x="232" y="635"/>
                    </a:cubicBezTo>
                    <a:cubicBezTo>
                      <a:pt x="232" y="635"/>
                      <a:pt x="231" y="638"/>
                      <a:pt x="230" y="638"/>
                    </a:cubicBezTo>
                    <a:cubicBezTo>
                      <a:pt x="229" y="638"/>
                      <a:pt x="228" y="639"/>
                      <a:pt x="229" y="641"/>
                    </a:cubicBezTo>
                    <a:cubicBezTo>
                      <a:pt x="230" y="642"/>
                      <a:pt x="230" y="642"/>
                      <a:pt x="229" y="643"/>
                    </a:cubicBezTo>
                    <a:cubicBezTo>
                      <a:pt x="227" y="644"/>
                      <a:pt x="226" y="647"/>
                      <a:pt x="226" y="647"/>
                    </a:cubicBezTo>
                    <a:cubicBezTo>
                      <a:pt x="226" y="647"/>
                      <a:pt x="225" y="649"/>
                      <a:pt x="224" y="648"/>
                    </a:cubicBezTo>
                    <a:cubicBezTo>
                      <a:pt x="223" y="647"/>
                      <a:pt x="222" y="648"/>
                      <a:pt x="222" y="647"/>
                    </a:cubicBezTo>
                    <a:cubicBezTo>
                      <a:pt x="221" y="646"/>
                      <a:pt x="220" y="645"/>
                      <a:pt x="219" y="646"/>
                    </a:cubicBezTo>
                    <a:cubicBezTo>
                      <a:pt x="218" y="647"/>
                      <a:pt x="219" y="649"/>
                      <a:pt x="218" y="649"/>
                    </a:cubicBezTo>
                    <a:cubicBezTo>
                      <a:pt x="217" y="650"/>
                      <a:pt x="214" y="657"/>
                      <a:pt x="215" y="656"/>
                    </a:cubicBezTo>
                    <a:cubicBezTo>
                      <a:pt x="216" y="654"/>
                      <a:pt x="218" y="653"/>
                      <a:pt x="218" y="655"/>
                    </a:cubicBezTo>
                    <a:cubicBezTo>
                      <a:pt x="218" y="656"/>
                      <a:pt x="218" y="658"/>
                      <a:pt x="218" y="660"/>
                    </a:cubicBezTo>
                    <a:cubicBezTo>
                      <a:pt x="218" y="661"/>
                      <a:pt x="218" y="663"/>
                      <a:pt x="219" y="663"/>
                    </a:cubicBezTo>
                    <a:cubicBezTo>
                      <a:pt x="220" y="664"/>
                      <a:pt x="223" y="664"/>
                      <a:pt x="222" y="665"/>
                    </a:cubicBezTo>
                    <a:cubicBezTo>
                      <a:pt x="221" y="666"/>
                      <a:pt x="220" y="664"/>
                      <a:pt x="218" y="665"/>
                    </a:cubicBezTo>
                    <a:cubicBezTo>
                      <a:pt x="216" y="666"/>
                      <a:pt x="217" y="668"/>
                      <a:pt x="217" y="669"/>
                    </a:cubicBezTo>
                    <a:cubicBezTo>
                      <a:pt x="217" y="670"/>
                      <a:pt x="216" y="672"/>
                      <a:pt x="215" y="673"/>
                    </a:cubicBezTo>
                    <a:cubicBezTo>
                      <a:pt x="215" y="673"/>
                      <a:pt x="214" y="676"/>
                      <a:pt x="215" y="677"/>
                    </a:cubicBezTo>
                    <a:cubicBezTo>
                      <a:pt x="216" y="677"/>
                      <a:pt x="217" y="678"/>
                      <a:pt x="215" y="679"/>
                    </a:cubicBezTo>
                    <a:cubicBezTo>
                      <a:pt x="213" y="680"/>
                      <a:pt x="213" y="681"/>
                      <a:pt x="214" y="683"/>
                    </a:cubicBezTo>
                    <a:cubicBezTo>
                      <a:pt x="214" y="685"/>
                      <a:pt x="214" y="686"/>
                      <a:pt x="213" y="687"/>
                    </a:cubicBezTo>
                    <a:cubicBezTo>
                      <a:pt x="211" y="687"/>
                      <a:pt x="212" y="691"/>
                      <a:pt x="212" y="691"/>
                    </a:cubicBezTo>
                    <a:cubicBezTo>
                      <a:pt x="211" y="692"/>
                      <a:pt x="211" y="693"/>
                      <a:pt x="211" y="694"/>
                    </a:cubicBezTo>
                    <a:cubicBezTo>
                      <a:pt x="212" y="696"/>
                      <a:pt x="212" y="697"/>
                      <a:pt x="211" y="698"/>
                    </a:cubicBezTo>
                    <a:cubicBezTo>
                      <a:pt x="209" y="699"/>
                      <a:pt x="210" y="702"/>
                      <a:pt x="209" y="702"/>
                    </a:cubicBezTo>
                    <a:cubicBezTo>
                      <a:pt x="208" y="703"/>
                      <a:pt x="210" y="703"/>
                      <a:pt x="209" y="705"/>
                    </a:cubicBezTo>
                    <a:cubicBezTo>
                      <a:pt x="208" y="706"/>
                      <a:pt x="208" y="710"/>
                      <a:pt x="209" y="709"/>
                    </a:cubicBezTo>
                    <a:cubicBezTo>
                      <a:pt x="210" y="708"/>
                      <a:pt x="212" y="705"/>
                      <a:pt x="213" y="704"/>
                    </a:cubicBezTo>
                    <a:cubicBezTo>
                      <a:pt x="213" y="704"/>
                      <a:pt x="211" y="707"/>
                      <a:pt x="211" y="709"/>
                    </a:cubicBezTo>
                    <a:cubicBezTo>
                      <a:pt x="210" y="710"/>
                      <a:pt x="209" y="713"/>
                      <a:pt x="210" y="713"/>
                    </a:cubicBezTo>
                    <a:cubicBezTo>
                      <a:pt x="211" y="714"/>
                      <a:pt x="214" y="713"/>
                      <a:pt x="213" y="714"/>
                    </a:cubicBezTo>
                    <a:cubicBezTo>
                      <a:pt x="211" y="716"/>
                      <a:pt x="214" y="714"/>
                      <a:pt x="216" y="713"/>
                    </a:cubicBezTo>
                    <a:cubicBezTo>
                      <a:pt x="218" y="711"/>
                      <a:pt x="221" y="708"/>
                      <a:pt x="222" y="710"/>
                    </a:cubicBezTo>
                    <a:cubicBezTo>
                      <a:pt x="222" y="711"/>
                      <a:pt x="219" y="713"/>
                      <a:pt x="221" y="713"/>
                    </a:cubicBezTo>
                    <a:cubicBezTo>
                      <a:pt x="223" y="713"/>
                      <a:pt x="224" y="713"/>
                      <a:pt x="225" y="711"/>
                    </a:cubicBezTo>
                    <a:cubicBezTo>
                      <a:pt x="226" y="709"/>
                      <a:pt x="228" y="708"/>
                      <a:pt x="230" y="708"/>
                    </a:cubicBezTo>
                    <a:cubicBezTo>
                      <a:pt x="232" y="707"/>
                      <a:pt x="233" y="706"/>
                      <a:pt x="234" y="705"/>
                    </a:cubicBezTo>
                    <a:cubicBezTo>
                      <a:pt x="234" y="705"/>
                      <a:pt x="234" y="705"/>
                      <a:pt x="235" y="705"/>
                    </a:cubicBezTo>
                    <a:cubicBezTo>
                      <a:pt x="235" y="704"/>
                      <a:pt x="235" y="704"/>
                      <a:pt x="235" y="704"/>
                    </a:cubicBezTo>
                    <a:cubicBezTo>
                      <a:pt x="235" y="704"/>
                      <a:pt x="235" y="704"/>
                      <a:pt x="235" y="704"/>
                    </a:cubicBezTo>
                    <a:cubicBezTo>
                      <a:pt x="236" y="704"/>
                      <a:pt x="236" y="704"/>
                      <a:pt x="236" y="704"/>
                    </a:cubicBezTo>
                    <a:cubicBezTo>
                      <a:pt x="236" y="704"/>
                      <a:pt x="236" y="704"/>
                      <a:pt x="236" y="705"/>
                    </a:cubicBezTo>
                    <a:cubicBezTo>
                      <a:pt x="237" y="705"/>
                      <a:pt x="237" y="705"/>
                      <a:pt x="237" y="705"/>
                    </a:cubicBezTo>
                    <a:cubicBezTo>
                      <a:pt x="237" y="705"/>
                      <a:pt x="237" y="705"/>
                      <a:pt x="237" y="705"/>
                    </a:cubicBezTo>
                    <a:cubicBezTo>
                      <a:pt x="237" y="705"/>
                      <a:pt x="238" y="706"/>
                      <a:pt x="238" y="706"/>
                    </a:cubicBezTo>
                    <a:cubicBezTo>
                      <a:pt x="238" y="706"/>
                      <a:pt x="238" y="706"/>
                      <a:pt x="238" y="706"/>
                    </a:cubicBezTo>
                    <a:cubicBezTo>
                      <a:pt x="238" y="706"/>
                      <a:pt x="238" y="706"/>
                      <a:pt x="238" y="706"/>
                    </a:cubicBezTo>
                    <a:cubicBezTo>
                      <a:pt x="238" y="706"/>
                      <a:pt x="238" y="706"/>
                      <a:pt x="238" y="706"/>
                    </a:cubicBezTo>
                    <a:cubicBezTo>
                      <a:pt x="238" y="706"/>
                      <a:pt x="238" y="706"/>
                      <a:pt x="238" y="706"/>
                    </a:cubicBezTo>
                    <a:cubicBezTo>
                      <a:pt x="238" y="706"/>
                      <a:pt x="238" y="706"/>
                      <a:pt x="238" y="706"/>
                    </a:cubicBezTo>
                    <a:cubicBezTo>
                      <a:pt x="238" y="706"/>
                      <a:pt x="238" y="706"/>
                      <a:pt x="238" y="706"/>
                    </a:cubicBezTo>
                    <a:cubicBezTo>
                      <a:pt x="239" y="706"/>
                      <a:pt x="239" y="706"/>
                      <a:pt x="239" y="706"/>
                    </a:cubicBezTo>
                    <a:cubicBezTo>
                      <a:pt x="239" y="706"/>
                      <a:pt x="239" y="706"/>
                      <a:pt x="239" y="705"/>
                    </a:cubicBezTo>
                    <a:cubicBezTo>
                      <a:pt x="239" y="705"/>
                      <a:pt x="239" y="705"/>
                      <a:pt x="238" y="705"/>
                    </a:cubicBezTo>
                    <a:cubicBezTo>
                      <a:pt x="238" y="702"/>
                      <a:pt x="238" y="700"/>
                      <a:pt x="238" y="699"/>
                    </a:cubicBezTo>
                    <a:cubicBezTo>
                      <a:pt x="239" y="697"/>
                      <a:pt x="237" y="694"/>
                      <a:pt x="238" y="693"/>
                    </a:cubicBezTo>
                    <a:cubicBezTo>
                      <a:pt x="239" y="691"/>
                      <a:pt x="241" y="693"/>
                      <a:pt x="241" y="691"/>
                    </a:cubicBezTo>
                    <a:cubicBezTo>
                      <a:pt x="241" y="689"/>
                      <a:pt x="240" y="688"/>
                      <a:pt x="241" y="688"/>
                    </a:cubicBezTo>
                    <a:cubicBezTo>
                      <a:pt x="242" y="687"/>
                      <a:pt x="241" y="689"/>
                      <a:pt x="243" y="688"/>
                    </a:cubicBezTo>
                    <a:cubicBezTo>
                      <a:pt x="245" y="688"/>
                      <a:pt x="245" y="686"/>
                      <a:pt x="246" y="685"/>
                    </a:cubicBezTo>
                    <a:cubicBezTo>
                      <a:pt x="248" y="684"/>
                      <a:pt x="250" y="680"/>
                      <a:pt x="250" y="677"/>
                    </a:cubicBezTo>
                    <a:cubicBezTo>
                      <a:pt x="250" y="675"/>
                      <a:pt x="254" y="670"/>
                      <a:pt x="256" y="669"/>
                    </a:cubicBezTo>
                    <a:cubicBezTo>
                      <a:pt x="258" y="669"/>
                      <a:pt x="260" y="667"/>
                      <a:pt x="261" y="666"/>
                    </a:cubicBezTo>
                    <a:cubicBezTo>
                      <a:pt x="262" y="666"/>
                      <a:pt x="264" y="659"/>
                      <a:pt x="263" y="658"/>
                    </a:cubicBezTo>
                    <a:cubicBezTo>
                      <a:pt x="262" y="657"/>
                      <a:pt x="261" y="656"/>
                      <a:pt x="259" y="655"/>
                    </a:cubicBezTo>
                    <a:cubicBezTo>
                      <a:pt x="258" y="654"/>
                      <a:pt x="255" y="650"/>
                      <a:pt x="256" y="648"/>
                    </a:cubicBezTo>
                    <a:cubicBezTo>
                      <a:pt x="257" y="647"/>
                      <a:pt x="258" y="645"/>
                      <a:pt x="260" y="643"/>
                    </a:cubicBezTo>
                    <a:cubicBezTo>
                      <a:pt x="262" y="641"/>
                      <a:pt x="267" y="639"/>
                      <a:pt x="268" y="639"/>
                    </a:cubicBezTo>
                    <a:cubicBezTo>
                      <a:pt x="269" y="639"/>
                      <a:pt x="269" y="638"/>
                      <a:pt x="270" y="637"/>
                    </a:cubicBezTo>
                    <a:cubicBezTo>
                      <a:pt x="271" y="636"/>
                      <a:pt x="272" y="635"/>
                      <a:pt x="272" y="634"/>
                    </a:cubicBezTo>
                    <a:cubicBezTo>
                      <a:pt x="272" y="633"/>
                      <a:pt x="273" y="628"/>
                      <a:pt x="274" y="627"/>
                    </a:cubicBezTo>
                    <a:cubicBezTo>
                      <a:pt x="275" y="626"/>
                      <a:pt x="280" y="623"/>
                      <a:pt x="279" y="622"/>
                    </a:cubicBezTo>
                    <a:cubicBezTo>
                      <a:pt x="278" y="622"/>
                      <a:pt x="276" y="622"/>
                      <a:pt x="277" y="621"/>
                    </a:cubicBezTo>
                    <a:cubicBezTo>
                      <a:pt x="278" y="620"/>
                      <a:pt x="281" y="618"/>
                      <a:pt x="280" y="617"/>
                    </a:cubicBezTo>
                    <a:cubicBezTo>
                      <a:pt x="279" y="616"/>
                      <a:pt x="278" y="613"/>
                      <a:pt x="278" y="611"/>
                    </a:cubicBezTo>
                    <a:cubicBezTo>
                      <a:pt x="278" y="608"/>
                      <a:pt x="279" y="606"/>
                      <a:pt x="281" y="607"/>
                    </a:cubicBezTo>
                    <a:cubicBezTo>
                      <a:pt x="282" y="608"/>
                      <a:pt x="285" y="610"/>
                      <a:pt x="287" y="610"/>
                    </a:cubicBezTo>
                    <a:cubicBezTo>
                      <a:pt x="290" y="609"/>
                      <a:pt x="291" y="609"/>
                      <a:pt x="293" y="608"/>
                    </a:cubicBezTo>
                    <a:cubicBezTo>
                      <a:pt x="294" y="606"/>
                      <a:pt x="294" y="603"/>
                      <a:pt x="294" y="601"/>
                    </a:cubicBezTo>
                    <a:cubicBezTo>
                      <a:pt x="295" y="600"/>
                      <a:pt x="295" y="596"/>
                      <a:pt x="296" y="595"/>
                    </a:cubicBezTo>
                    <a:cubicBezTo>
                      <a:pt x="298" y="594"/>
                      <a:pt x="298" y="594"/>
                      <a:pt x="301" y="594"/>
                    </a:cubicBezTo>
                    <a:cubicBezTo>
                      <a:pt x="304" y="594"/>
                      <a:pt x="307" y="593"/>
                      <a:pt x="310" y="592"/>
                    </a:cubicBezTo>
                    <a:cubicBezTo>
                      <a:pt x="312" y="592"/>
                      <a:pt x="320" y="589"/>
                      <a:pt x="322" y="586"/>
                    </a:cubicBezTo>
                    <a:cubicBezTo>
                      <a:pt x="325" y="583"/>
                      <a:pt x="327" y="580"/>
                      <a:pt x="327" y="578"/>
                    </a:cubicBezTo>
                    <a:cubicBezTo>
                      <a:pt x="327" y="576"/>
                      <a:pt x="327" y="575"/>
                      <a:pt x="326" y="575"/>
                    </a:cubicBezTo>
                    <a:cubicBezTo>
                      <a:pt x="325" y="575"/>
                      <a:pt x="324" y="574"/>
                      <a:pt x="325" y="573"/>
                    </a:cubicBezTo>
                    <a:cubicBezTo>
                      <a:pt x="325" y="571"/>
                      <a:pt x="327" y="570"/>
                      <a:pt x="326" y="569"/>
                    </a:cubicBezTo>
                    <a:cubicBezTo>
                      <a:pt x="325" y="567"/>
                      <a:pt x="322" y="564"/>
                      <a:pt x="321" y="563"/>
                    </a:cubicBezTo>
                    <a:cubicBezTo>
                      <a:pt x="321" y="562"/>
                      <a:pt x="320" y="560"/>
                      <a:pt x="321" y="560"/>
                    </a:cubicBezTo>
                    <a:cubicBezTo>
                      <a:pt x="321" y="560"/>
                      <a:pt x="321" y="560"/>
                      <a:pt x="322" y="560"/>
                    </a:cubicBezTo>
                    <a:cubicBezTo>
                      <a:pt x="322" y="560"/>
                      <a:pt x="322" y="560"/>
                      <a:pt x="322" y="560"/>
                    </a:cubicBezTo>
                    <a:cubicBezTo>
                      <a:pt x="322" y="560"/>
                      <a:pt x="323" y="561"/>
                      <a:pt x="323" y="561"/>
                    </a:cubicBezTo>
                    <a:cubicBezTo>
                      <a:pt x="323" y="561"/>
                      <a:pt x="323" y="561"/>
                      <a:pt x="323" y="561"/>
                    </a:cubicBezTo>
                    <a:cubicBezTo>
                      <a:pt x="324" y="561"/>
                      <a:pt x="324" y="561"/>
                      <a:pt x="324" y="561"/>
                    </a:cubicBezTo>
                    <a:cubicBezTo>
                      <a:pt x="324" y="561"/>
                      <a:pt x="324" y="562"/>
                      <a:pt x="324" y="562"/>
                    </a:cubicBezTo>
                    <a:cubicBezTo>
                      <a:pt x="325" y="562"/>
                      <a:pt x="325" y="562"/>
                      <a:pt x="325" y="562"/>
                    </a:cubicBezTo>
                    <a:cubicBezTo>
                      <a:pt x="325" y="563"/>
                      <a:pt x="328" y="562"/>
                      <a:pt x="329" y="563"/>
                    </a:cubicBezTo>
                    <a:cubicBezTo>
                      <a:pt x="329" y="564"/>
                      <a:pt x="330" y="565"/>
                      <a:pt x="332" y="565"/>
                    </a:cubicBezTo>
                    <a:cubicBezTo>
                      <a:pt x="335" y="565"/>
                      <a:pt x="341" y="565"/>
                      <a:pt x="342" y="564"/>
                    </a:cubicBezTo>
                    <a:cubicBezTo>
                      <a:pt x="344" y="562"/>
                      <a:pt x="346" y="560"/>
                      <a:pt x="348" y="558"/>
                    </a:cubicBezTo>
                    <a:cubicBezTo>
                      <a:pt x="348" y="558"/>
                      <a:pt x="349" y="557"/>
                      <a:pt x="349" y="556"/>
                    </a:cubicBezTo>
                    <a:cubicBezTo>
                      <a:pt x="349" y="556"/>
                      <a:pt x="349" y="556"/>
                      <a:pt x="349" y="556"/>
                    </a:cubicBezTo>
                    <a:cubicBezTo>
                      <a:pt x="350" y="555"/>
                      <a:pt x="350" y="555"/>
                      <a:pt x="350" y="554"/>
                    </a:cubicBezTo>
                    <a:cubicBezTo>
                      <a:pt x="350" y="554"/>
                      <a:pt x="350" y="554"/>
                      <a:pt x="351" y="554"/>
                    </a:cubicBezTo>
                    <a:cubicBezTo>
                      <a:pt x="351" y="554"/>
                      <a:pt x="351" y="553"/>
                      <a:pt x="351" y="553"/>
                    </a:cubicBezTo>
                    <a:cubicBezTo>
                      <a:pt x="351" y="553"/>
                      <a:pt x="351" y="553"/>
                      <a:pt x="351" y="553"/>
                    </a:cubicBezTo>
                    <a:cubicBezTo>
                      <a:pt x="351" y="552"/>
                      <a:pt x="351" y="552"/>
                      <a:pt x="351" y="552"/>
                    </a:cubicBezTo>
                    <a:cubicBezTo>
                      <a:pt x="352" y="552"/>
                      <a:pt x="352" y="551"/>
                      <a:pt x="352" y="551"/>
                    </a:cubicBezTo>
                    <a:cubicBezTo>
                      <a:pt x="352" y="550"/>
                      <a:pt x="353" y="549"/>
                      <a:pt x="354" y="548"/>
                    </a:cubicBezTo>
                    <a:cubicBezTo>
                      <a:pt x="355" y="547"/>
                      <a:pt x="357" y="547"/>
                      <a:pt x="358" y="544"/>
                    </a:cubicBezTo>
                    <a:cubicBezTo>
                      <a:pt x="358" y="541"/>
                      <a:pt x="359" y="539"/>
                      <a:pt x="360" y="538"/>
                    </a:cubicBezTo>
                    <a:cubicBezTo>
                      <a:pt x="361" y="536"/>
                      <a:pt x="363" y="536"/>
                      <a:pt x="363" y="537"/>
                    </a:cubicBezTo>
                    <a:cubicBezTo>
                      <a:pt x="362" y="538"/>
                      <a:pt x="359" y="542"/>
                      <a:pt x="360" y="542"/>
                    </a:cubicBezTo>
                    <a:cubicBezTo>
                      <a:pt x="361" y="541"/>
                      <a:pt x="365" y="538"/>
                      <a:pt x="366" y="536"/>
                    </a:cubicBezTo>
                    <a:cubicBezTo>
                      <a:pt x="368" y="535"/>
                      <a:pt x="371" y="528"/>
                      <a:pt x="372" y="527"/>
                    </a:cubicBezTo>
                    <a:cubicBezTo>
                      <a:pt x="374" y="526"/>
                      <a:pt x="375" y="526"/>
                      <a:pt x="376" y="525"/>
                    </a:cubicBezTo>
                    <a:cubicBezTo>
                      <a:pt x="377" y="523"/>
                      <a:pt x="377" y="521"/>
                      <a:pt x="378" y="520"/>
                    </a:cubicBezTo>
                    <a:cubicBezTo>
                      <a:pt x="379" y="518"/>
                      <a:pt x="377" y="517"/>
                      <a:pt x="378" y="515"/>
                    </a:cubicBezTo>
                    <a:cubicBezTo>
                      <a:pt x="379" y="513"/>
                      <a:pt x="378" y="511"/>
                      <a:pt x="380" y="509"/>
                    </a:cubicBezTo>
                    <a:cubicBezTo>
                      <a:pt x="382" y="507"/>
                      <a:pt x="387" y="502"/>
                      <a:pt x="390" y="501"/>
                    </a:cubicBezTo>
                    <a:cubicBezTo>
                      <a:pt x="392" y="500"/>
                      <a:pt x="393" y="499"/>
                      <a:pt x="395" y="498"/>
                    </a:cubicBezTo>
                    <a:cubicBezTo>
                      <a:pt x="397" y="497"/>
                      <a:pt x="398" y="495"/>
                      <a:pt x="401" y="494"/>
                    </a:cubicBezTo>
                    <a:cubicBezTo>
                      <a:pt x="403" y="493"/>
                      <a:pt x="409" y="494"/>
                      <a:pt x="412" y="493"/>
                    </a:cubicBezTo>
                    <a:cubicBezTo>
                      <a:pt x="415" y="492"/>
                      <a:pt x="418" y="489"/>
                      <a:pt x="418" y="488"/>
                    </a:cubicBezTo>
                    <a:cubicBezTo>
                      <a:pt x="419" y="487"/>
                      <a:pt x="423" y="480"/>
                      <a:pt x="425" y="479"/>
                    </a:cubicBezTo>
                    <a:cubicBezTo>
                      <a:pt x="426" y="477"/>
                      <a:pt x="428" y="473"/>
                      <a:pt x="429" y="470"/>
                    </a:cubicBezTo>
                    <a:cubicBezTo>
                      <a:pt x="430" y="467"/>
                      <a:pt x="432" y="462"/>
                      <a:pt x="433" y="460"/>
                    </a:cubicBezTo>
                    <a:cubicBezTo>
                      <a:pt x="433" y="459"/>
                      <a:pt x="434" y="460"/>
                      <a:pt x="434" y="456"/>
                    </a:cubicBezTo>
                    <a:cubicBezTo>
                      <a:pt x="435" y="452"/>
                      <a:pt x="435" y="445"/>
                      <a:pt x="437" y="444"/>
                    </a:cubicBezTo>
                    <a:cubicBezTo>
                      <a:pt x="439" y="443"/>
                      <a:pt x="439" y="442"/>
                      <a:pt x="441" y="440"/>
                    </a:cubicBezTo>
                    <a:cubicBezTo>
                      <a:pt x="443" y="437"/>
                      <a:pt x="447" y="431"/>
                      <a:pt x="450" y="429"/>
                    </a:cubicBezTo>
                    <a:cubicBezTo>
                      <a:pt x="454" y="427"/>
                      <a:pt x="459" y="421"/>
                      <a:pt x="459" y="418"/>
                    </a:cubicBezTo>
                    <a:cubicBezTo>
                      <a:pt x="460" y="415"/>
                      <a:pt x="460" y="412"/>
                      <a:pt x="459" y="410"/>
                    </a:cubicBezTo>
                    <a:cubicBezTo>
                      <a:pt x="458" y="408"/>
                      <a:pt x="460" y="407"/>
                      <a:pt x="458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4" name="Freeform 58"/>
              <p:cNvSpPr/>
              <p:nvPr/>
            </p:nvSpPr>
            <p:spPr bwMode="auto">
              <a:xfrm>
                <a:off x="2069635" y="5936012"/>
                <a:ext cx="157876" cy="134721"/>
              </a:xfrm>
              <a:custGeom>
                <a:avLst/>
                <a:gdLst>
                  <a:gd name="T0" fmla="*/ 30 w 32"/>
                  <a:gd name="T1" fmla="*/ 24 h 27"/>
                  <a:gd name="T2" fmla="*/ 23 w 32"/>
                  <a:gd name="T3" fmla="*/ 18 h 27"/>
                  <a:gd name="T4" fmla="*/ 19 w 32"/>
                  <a:gd name="T5" fmla="*/ 11 h 27"/>
                  <a:gd name="T6" fmla="*/ 18 w 32"/>
                  <a:gd name="T7" fmla="*/ 7 h 27"/>
                  <a:gd name="T8" fmla="*/ 19 w 32"/>
                  <a:gd name="T9" fmla="*/ 3 h 27"/>
                  <a:gd name="T10" fmla="*/ 19 w 32"/>
                  <a:gd name="T11" fmla="*/ 1 h 27"/>
                  <a:gd name="T12" fmla="*/ 18 w 32"/>
                  <a:gd name="T13" fmla="*/ 1 h 27"/>
                  <a:gd name="T14" fmla="*/ 18 w 32"/>
                  <a:gd name="T15" fmla="*/ 0 h 27"/>
                  <a:gd name="T16" fmla="*/ 18 w 32"/>
                  <a:gd name="T17" fmla="*/ 0 h 27"/>
                  <a:gd name="T18" fmla="*/ 18 w 32"/>
                  <a:gd name="T19" fmla="*/ 0 h 27"/>
                  <a:gd name="T20" fmla="*/ 18 w 32"/>
                  <a:gd name="T21" fmla="*/ 0 h 27"/>
                  <a:gd name="T22" fmla="*/ 17 w 32"/>
                  <a:gd name="T23" fmla="*/ 0 h 27"/>
                  <a:gd name="T24" fmla="*/ 15 w 32"/>
                  <a:gd name="T25" fmla="*/ 2 h 27"/>
                  <a:gd name="T26" fmla="*/ 14 w 32"/>
                  <a:gd name="T27" fmla="*/ 1 h 27"/>
                  <a:gd name="T28" fmla="*/ 11 w 32"/>
                  <a:gd name="T29" fmla="*/ 3 h 27"/>
                  <a:gd name="T30" fmla="*/ 10 w 32"/>
                  <a:gd name="T31" fmla="*/ 5 h 27"/>
                  <a:gd name="T32" fmla="*/ 12 w 32"/>
                  <a:gd name="T33" fmla="*/ 7 h 27"/>
                  <a:gd name="T34" fmla="*/ 13 w 32"/>
                  <a:gd name="T35" fmla="*/ 10 h 27"/>
                  <a:gd name="T36" fmla="*/ 8 w 32"/>
                  <a:gd name="T37" fmla="*/ 13 h 27"/>
                  <a:gd name="T38" fmla="*/ 8 w 32"/>
                  <a:gd name="T39" fmla="*/ 16 h 27"/>
                  <a:gd name="T40" fmla="*/ 11 w 32"/>
                  <a:gd name="T41" fmla="*/ 20 h 27"/>
                  <a:gd name="T42" fmla="*/ 7 w 32"/>
                  <a:gd name="T43" fmla="*/ 19 h 27"/>
                  <a:gd name="T44" fmla="*/ 5 w 32"/>
                  <a:gd name="T45" fmla="*/ 21 h 27"/>
                  <a:gd name="T46" fmla="*/ 2 w 32"/>
                  <a:gd name="T47" fmla="*/ 20 h 27"/>
                  <a:gd name="T48" fmla="*/ 1 w 32"/>
                  <a:gd name="T49" fmla="*/ 24 h 27"/>
                  <a:gd name="T50" fmla="*/ 6 w 32"/>
                  <a:gd name="T51" fmla="*/ 25 h 27"/>
                  <a:gd name="T52" fmla="*/ 12 w 32"/>
                  <a:gd name="T53" fmla="*/ 25 h 27"/>
                  <a:gd name="T54" fmla="*/ 16 w 32"/>
                  <a:gd name="T55" fmla="*/ 25 h 27"/>
                  <a:gd name="T56" fmla="*/ 16 w 32"/>
                  <a:gd name="T57" fmla="*/ 25 h 27"/>
                  <a:gd name="T58" fmla="*/ 17 w 32"/>
                  <a:gd name="T59" fmla="*/ 25 h 27"/>
                  <a:gd name="T60" fmla="*/ 17 w 32"/>
                  <a:gd name="T61" fmla="*/ 25 h 27"/>
                  <a:gd name="T62" fmla="*/ 18 w 32"/>
                  <a:gd name="T63" fmla="*/ 25 h 27"/>
                  <a:gd name="T64" fmla="*/ 19 w 32"/>
                  <a:gd name="T65" fmla="*/ 25 h 27"/>
                  <a:gd name="T66" fmla="*/ 19 w 32"/>
                  <a:gd name="T67" fmla="*/ 25 h 27"/>
                  <a:gd name="T68" fmla="*/ 19 w 32"/>
                  <a:gd name="T69" fmla="*/ 25 h 27"/>
                  <a:gd name="T70" fmla="*/ 20 w 32"/>
                  <a:gd name="T71" fmla="*/ 25 h 27"/>
                  <a:gd name="T72" fmla="*/ 25 w 32"/>
                  <a:gd name="T73" fmla="*/ 27 h 27"/>
                  <a:gd name="T74" fmla="*/ 28 w 32"/>
                  <a:gd name="T75" fmla="*/ 25 h 27"/>
                  <a:gd name="T76" fmla="*/ 30 w 32"/>
                  <a:gd name="T77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27">
                    <a:moveTo>
                      <a:pt x="30" y="24"/>
                    </a:moveTo>
                    <a:cubicBezTo>
                      <a:pt x="28" y="23"/>
                      <a:pt x="24" y="20"/>
                      <a:pt x="23" y="18"/>
                    </a:cubicBezTo>
                    <a:cubicBezTo>
                      <a:pt x="23" y="16"/>
                      <a:pt x="19" y="12"/>
                      <a:pt x="19" y="11"/>
                    </a:cubicBezTo>
                    <a:cubicBezTo>
                      <a:pt x="19" y="9"/>
                      <a:pt x="17" y="9"/>
                      <a:pt x="18" y="7"/>
                    </a:cubicBezTo>
                    <a:cubicBezTo>
                      <a:pt x="19" y="5"/>
                      <a:pt x="20" y="6"/>
                      <a:pt x="19" y="3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9" y="1"/>
                      <a:pt x="19" y="1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5" y="3"/>
                      <a:pt x="15" y="2"/>
                    </a:cubicBezTo>
                    <a:cubicBezTo>
                      <a:pt x="14" y="2"/>
                      <a:pt x="15" y="0"/>
                      <a:pt x="14" y="1"/>
                    </a:cubicBezTo>
                    <a:cubicBezTo>
                      <a:pt x="13" y="2"/>
                      <a:pt x="12" y="3"/>
                      <a:pt x="11" y="3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1" y="6"/>
                      <a:pt x="12" y="6"/>
                      <a:pt x="12" y="7"/>
                    </a:cubicBezTo>
                    <a:cubicBezTo>
                      <a:pt x="13" y="8"/>
                      <a:pt x="14" y="9"/>
                      <a:pt x="13" y="10"/>
                    </a:cubicBezTo>
                    <a:cubicBezTo>
                      <a:pt x="11" y="12"/>
                      <a:pt x="9" y="13"/>
                      <a:pt x="8" y="13"/>
                    </a:cubicBezTo>
                    <a:cubicBezTo>
                      <a:pt x="8" y="13"/>
                      <a:pt x="6" y="15"/>
                      <a:pt x="8" y="16"/>
                    </a:cubicBezTo>
                    <a:cubicBezTo>
                      <a:pt x="10" y="18"/>
                      <a:pt x="11" y="20"/>
                      <a:pt x="11" y="20"/>
                    </a:cubicBezTo>
                    <a:cubicBezTo>
                      <a:pt x="10" y="20"/>
                      <a:pt x="7" y="19"/>
                      <a:pt x="7" y="19"/>
                    </a:cubicBezTo>
                    <a:cubicBezTo>
                      <a:pt x="6" y="20"/>
                      <a:pt x="6" y="21"/>
                      <a:pt x="5" y="21"/>
                    </a:cubicBezTo>
                    <a:cubicBezTo>
                      <a:pt x="4" y="20"/>
                      <a:pt x="3" y="19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3" y="25"/>
                      <a:pt x="5" y="23"/>
                      <a:pt x="6" y="25"/>
                    </a:cubicBezTo>
                    <a:cubicBezTo>
                      <a:pt x="7" y="26"/>
                      <a:pt x="10" y="25"/>
                      <a:pt x="12" y="25"/>
                    </a:cubicBezTo>
                    <a:cubicBezTo>
                      <a:pt x="12" y="26"/>
                      <a:pt x="14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2" y="26"/>
                      <a:pt x="24" y="27"/>
                      <a:pt x="25" y="27"/>
                    </a:cubicBezTo>
                    <a:cubicBezTo>
                      <a:pt x="26" y="27"/>
                      <a:pt x="27" y="25"/>
                      <a:pt x="28" y="25"/>
                    </a:cubicBezTo>
                    <a:cubicBezTo>
                      <a:pt x="30" y="25"/>
                      <a:pt x="32" y="25"/>
                      <a:pt x="3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5" name="Freeform 59"/>
              <p:cNvSpPr/>
              <p:nvPr/>
            </p:nvSpPr>
            <p:spPr bwMode="auto">
              <a:xfrm>
                <a:off x="2143313" y="6070733"/>
                <a:ext cx="35785" cy="14735"/>
              </a:xfrm>
              <a:custGeom>
                <a:avLst/>
                <a:gdLst>
                  <a:gd name="T0" fmla="*/ 1 w 7"/>
                  <a:gd name="T1" fmla="*/ 1 h 3"/>
                  <a:gd name="T2" fmla="*/ 5 w 7"/>
                  <a:gd name="T3" fmla="*/ 3 h 3"/>
                  <a:gd name="T4" fmla="*/ 1 w 7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1" y="1"/>
                    </a:moveTo>
                    <a:cubicBezTo>
                      <a:pt x="0" y="1"/>
                      <a:pt x="4" y="3"/>
                      <a:pt x="5" y="3"/>
                    </a:cubicBezTo>
                    <a:cubicBezTo>
                      <a:pt x="7" y="1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6" name="Freeform 60"/>
              <p:cNvSpPr/>
              <p:nvPr/>
            </p:nvSpPr>
            <p:spPr bwMode="auto">
              <a:xfrm>
                <a:off x="2088581" y="6074941"/>
                <a:ext cx="39995" cy="21051"/>
              </a:xfrm>
              <a:custGeom>
                <a:avLst/>
                <a:gdLst>
                  <a:gd name="T0" fmla="*/ 2 w 8"/>
                  <a:gd name="T1" fmla="*/ 0 h 4"/>
                  <a:gd name="T2" fmla="*/ 3 w 8"/>
                  <a:gd name="T3" fmla="*/ 3 h 4"/>
                  <a:gd name="T4" fmla="*/ 7 w 8"/>
                  <a:gd name="T5" fmla="*/ 0 h 4"/>
                  <a:gd name="T6" fmla="*/ 2 w 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4" y="4"/>
                      <a:pt x="6" y="1"/>
                      <a:pt x="7" y="0"/>
                    </a:cubicBezTo>
                    <a:cubicBezTo>
                      <a:pt x="8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7" name="Freeform 61"/>
              <p:cNvSpPr/>
              <p:nvPr/>
            </p:nvSpPr>
            <p:spPr bwMode="auto">
              <a:xfrm>
                <a:off x="1989646" y="5950746"/>
                <a:ext cx="58940" cy="75781"/>
              </a:xfrm>
              <a:custGeom>
                <a:avLst/>
                <a:gdLst>
                  <a:gd name="T0" fmla="*/ 1 w 12"/>
                  <a:gd name="T1" fmla="*/ 1 h 15"/>
                  <a:gd name="T2" fmla="*/ 2 w 12"/>
                  <a:gd name="T3" fmla="*/ 4 h 15"/>
                  <a:gd name="T4" fmla="*/ 4 w 12"/>
                  <a:gd name="T5" fmla="*/ 6 h 15"/>
                  <a:gd name="T6" fmla="*/ 5 w 12"/>
                  <a:gd name="T7" fmla="*/ 8 h 15"/>
                  <a:gd name="T8" fmla="*/ 5 w 12"/>
                  <a:gd name="T9" fmla="*/ 11 h 15"/>
                  <a:gd name="T10" fmla="*/ 9 w 12"/>
                  <a:gd name="T11" fmla="*/ 14 h 15"/>
                  <a:gd name="T12" fmla="*/ 12 w 12"/>
                  <a:gd name="T13" fmla="*/ 11 h 15"/>
                  <a:gd name="T14" fmla="*/ 7 w 12"/>
                  <a:gd name="T15" fmla="*/ 5 h 15"/>
                  <a:gd name="T16" fmla="*/ 1 w 12"/>
                  <a:gd name="T1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5">
                    <a:moveTo>
                      <a:pt x="1" y="1"/>
                    </a:moveTo>
                    <a:cubicBezTo>
                      <a:pt x="0" y="0"/>
                      <a:pt x="2" y="3"/>
                      <a:pt x="2" y="4"/>
                    </a:cubicBezTo>
                    <a:cubicBezTo>
                      <a:pt x="2" y="5"/>
                      <a:pt x="3" y="6"/>
                      <a:pt x="4" y="6"/>
                    </a:cubicBezTo>
                    <a:cubicBezTo>
                      <a:pt x="4" y="5"/>
                      <a:pt x="5" y="7"/>
                      <a:pt x="5" y="8"/>
                    </a:cubicBezTo>
                    <a:cubicBezTo>
                      <a:pt x="4" y="8"/>
                      <a:pt x="4" y="10"/>
                      <a:pt x="5" y="11"/>
                    </a:cubicBezTo>
                    <a:cubicBezTo>
                      <a:pt x="6" y="12"/>
                      <a:pt x="7" y="14"/>
                      <a:pt x="9" y="14"/>
                    </a:cubicBezTo>
                    <a:cubicBezTo>
                      <a:pt x="10" y="15"/>
                      <a:pt x="11" y="11"/>
                      <a:pt x="12" y="11"/>
                    </a:cubicBezTo>
                    <a:cubicBezTo>
                      <a:pt x="12" y="10"/>
                      <a:pt x="8" y="7"/>
                      <a:pt x="7" y="5"/>
                    </a:cubicBezTo>
                    <a:cubicBezTo>
                      <a:pt x="5" y="4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8" name="Freeform 62"/>
              <p:cNvSpPr/>
              <p:nvPr/>
            </p:nvSpPr>
            <p:spPr bwMode="auto">
              <a:xfrm>
                <a:off x="2054900" y="5971796"/>
                <a:ext cx="33680" cy="39995"/>
              </a:xfrm>
              <a:custGeom>
                <a:avLst/>
                <a:gdLst>
                  <a:gd name="T0" fmla="*/ 7 w 7"/>
                  <a:gd name="T1" fmla="*/ 0 h 8"/>
                  <a:gd name="T2" fmla="*/ 3 w 7"/>
                  <a:gd name="T3" fmla="*/ 1 h 8"/>
                  <a:gd name="T4" fmla="*/ 0 w 7"/>
                  <a:gd name="T5" fmla="*/ 3 h 8"/>
                  <a:gd name="T6" fmla="*/ 4 w 7"/>
                  <a:gd name="T7" fmla="*/ 8 h 8"/>
                  <a:gd name="T8" fmla="*/ 7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cubicBezTo>
                      <a:pt x="6" y="0"/>
                      <a:pt x="4" y="1"/>
                      <a:pt x="3" y="1"/>
                    </a:cubicBezTo>
                    <a:cubicBezTo>
                      <a:pt x="2" y="2"/>
                      <a:pt x="0" y="2"/>
                      <a:pt x="0" y="3"/>
                    </a:cubicBezTo>
                    <a:cubicBezTo>
                      <a:pt x="0" y="5"/>
                      <a:pt x="2" y="7"/>
                      <a:pt x="4" y="8"/>
                    </a:cubicBezTo>
                    <a:cubicBezTo>
                      <a:pt x="5" y="8"/>
                      <a:pt x="7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9" name="Freeform 63"/>
              <p:cNvSpPr/>
              <p:nvPr/>
            </p:nvSpPr>
            <p:spPr bwMode="auto">
              <a:xfrm>
                <a:off x="2288557" y="3803627"/>
                <a:ext cx="237867" cy="86307"/>
              </a:xfrm>
              <a:custGeom>
                <a:avLst/>
                <a:gdLst>
                  <a:gd name="T0" fmla="*/ 43 w 48"/>
                  <a:gd name="T1" fmla="*/ 16 h 17"/>
                  <a:gd name="T2" fmla="*/ 40 w 48"/>
                  <a:gd name="T3" fmla="*/ 13 h 17"/>
                  <a:gd name="T4" fmla="*/ 40 w 48"/>
                  <a:gd name="T5" fmla="*/ 12 h 17"/>
                  <a:gd name="T6" fmla="*/ 38 w 48"/>
                  <a:gd name="T7" fmla="*/ 11 h 17"/>
                  <a:gd name="T8" fmla="*/ 33 w 48"/>
                  <a:gd name="T9" fmla="*/ 9 h 17"/>
                  <a:gd name="T10" fmla="*/ 29 w 48"/>
                  <a:gd name="T11" fmla="*/ 7 h 17"/>
                  <a:gd name="T12" fmla="*/ 21 w 48"/>
                  <a:gd name="T13" fmla="*/ 3 h 17"/>
                  <a:gd name="T14" fmla="*/ 10 w 48"/>
                  <a:gd name="T15" fmla="*/ 2 h 17"/>
                  <a:gd name="T16" fmla="*/ 2 w 48"/>
                  <a:gd name="T17" fmla="*/ 5 h 17"/>
                  <a:gd name="T18" fmla="*/ 6 w 48"/>
                  <a:gd name="T19" fmla="*/ 6 h 17"/>
                  <a:gd name="T20" fmla="*/ 9 w 48"/>
                  <a:gd name="T21" fmla="*/ 8 h 17"/>
                  <a:gd name="T22" fmla="*/ 8 w 48"/>
                  <a:gd name="T23" fmla="*/ 5 h 17"/>
                  <a:gd name="T24" fmla="*/ 11 w 48"/>
                  <a:gd name="T25" fmla="*/ 4 h 17"/>
                  <a:gd name="T26" fmla="*/ 13 w 48"/>
                  <a:gd name="T27" fmla="*/ 5 h 17"/>
                  <a:gd name="T28" fmla="*/ 15 w 48"/>
                  <a:gd name="T29" fmla="*/ 6 h 17"/>
                  <a:gd name="T30" fmla="*/ 19 w 48"/>
                  <a:gd name="T31" fmla="*/ 8 h 17"/>
                  <a:gd name="T32" fmla="*/ 24 w 48"/>
                  <a:gd name="T33" fmla="*/ 8 h 17"/>
                  <a:gd name="T34" fmla="*/ 27 w 48"/>
                  <a:gd name="T35" fmla="*/ 12 h 17"/>
                  <a:gd name="T36" fmla="*/ 31 w 48"/>
                  <a:gd name="T37" fmla="*/ 13 h 17"/>
                  <a:gd name="T38" fmla="*/ 29 w 48"/>
                  <a:gd name="T39" fmla="*/ 16 h 17"/>
                  <a:gd name="T40" fmla="*/ 32 w 48"/>
                  <a:gd name="T41" fmla="*/ 17 h 17"/>
                  <a:gd name="T42" fmla="*/ 43 w 48"/>
                  <a:gd name="T4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17">
                    <a:moveTo>
                      <a:pt x="43" y="16"/>
                    </a:moveTo>
                    <a:cubicBezTo>
                      <a:pt x="48" y="15"/>
                      <a:pt x="41" y="13"/>
                      <a:pt x="40" y="13"/>
                    </a:cubicBezTo>
                    <a:cubicBezTo>
                      <a:pt x="39" y="13"/>
                      <a:pt x="39" y="12"/>
                      <a:pt x="40" y="12"/>
                    </a:cubicBezTo>
                    <a:cubicBezTo>
                      <a:pt x="40" y="11"/>
                      <a:pt x="39" y="11"/>
                      <a:pt x="38" y="11"/>
                    </a:cubicBezTo>
                    <a:cubicBezTo>
                      <a:pt x="37" y="11"/>
                      <a:pt x="35" y="10"/>
                      <a:pt x="33" y="9"/>
                    </a:cubicBezTo>
                    <a:cubicBezTo>
                      <a:pt x="32" y="8"/>
                      <a:pt x="32" y="7"/>
                      <a:pt x="29" y="7"/>
                    </a:cubicBezTo>
                    <a:cubicBezTo>
                      <a:pt x="26" y="7"/>
                      <a:pt x="23" y="5"/>
                      <a:pt x="21" y="3"/>
                    </a:cubicBezTo>
                    <a:cubicBezTo>
                      <a:pt x="19" y="0"/>
                      <a:pt x="14" y="1"/>
                      <a:pt x="10" y="2"/>
                    </a:cubicBezTo>
                    <a:cubicBezTo>
                      <a:pt x="7" y="2"/>
                      <a:pt x="3" y="4"/>
                      <a:pt x="2" y="5"/>
                    </a:cubicBezTo>
                    <a:cubicBezTo>
                      <a:pt x="0" y="7"/>
                      <a:pt x="4" y="6"/>
                      <a:pt x="6" y="6"/>
                    </a:cubicBezTo>
                    <a:cubicBezTo>
                      <a:pt x="7" y="7"/>
                      <a:pt x="7" y="8"/>
                      <a:pt x="9" y="8"/>
                    </a:cubicBezTo>
                    <a:cubicBezTo>
                      <a:pt x="10" y="8"/>
                      <a:pt x="8" y="6"/>
                      <a:pt x="8" y="5"/>
                    </a:cubicBezTo>
                    <a:cubicBezTo>
                      <a:pt x="8" y="4"/>
                      <a:pt x="9" y="4"/>
                      <a:pt x="11" y="4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6"/>
                      <a:pt x="13" y="6"/>
                      <a:pt x="15" y="6"/>
                    </a:cubicBezTo>
                    <a:cubicBezTo>
                      <a:pt x="17" y="7"/>
                      <a:pt x="18" y="7"/>
                      <a:pt x="19" y="8"/>
                    </a:cubicBezTo>
                    <a:cubicBezTo>
                      <a:pt x="20" y="10"/>
                      <a:pt x="23" y="8"/>
                      <a:pt x="24" y="8"/>
                    </a:cubicBezTo>
                    <a:cubicBezTo>
                      <a:pt x="26" y="9"/>
                      <a:pt x="27" y="11"/>
                      <a:pt x="27" y="12"/>
                    </a:cubicBezTo>
                    <a:cubicBezTo>
                      <a:pt x="27" y="13"/>
                      <a:pt x="28" y="12"/>
                      <a:pt x="31" y="13"/>
                    </a:cubicBezTo>
                    <a:cubicBezTo>
                      <a:pt x="33" y="14"/>
                      <a:pt x="30" y="15"/>
                      <a:pt x="29" y="16"/>
                    </a:cubicBezTo>
                    <a:cubicBezTo>
                      <a:pt x="28" y="16"/>
                      <a:pt x="30" y="16"/>
                      <a:pt x="32" y="17"/>
                    </a:cubicBezTo>
                    <a:cubicBezTo>
                      <a:pt x="35" y="17"/>
                      <a:pt x="42" y="16"/>
                      <a:pt x="4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0" name="Freeform 64"/>
              <p:cNvSpPr/>
              <p:nvPr/>
            </p:nvSpPr>
            <p:spPr bwMode="auto">
              <a:xfrm>
                <a:off x="2408543" y="3913090"/>
                <a:ext cx="37891" cy="14735"/>
              </a:xfrm>
              <a:custGeom>
                <a:avLst/>
                <a:gdLst>
                  <a:gd name="T0" fmla="*/ 1 w 8"/>
                  <a:gd name="T1" fmla="*/ 1 h 3"/>
                  <a:gd name="T2" fmla="*/ 2 w 8"/>
                  <a:gd name="T3" fmla="*/ 3 h 3"/>
                  <a:gd name="T4" fmla="*/ 7 w 8"/>
                  <a:gd name="T5" fmla="*/ 2 h 3"/>
                  <a:gd name="T6" fmla="*/ 4 w 8"/>
                  <a:gd name="T7" fmla="*/ 1 h 3"/>
                  <a:gd name="T8" fmla="*/ 1 w 8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1" y="1"/>
                    </a:move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5" y="3"/>
                      <a:pt x="7" y="2"/>
                    </a:cubicBezTo>
                    <a:cubicBezTo>
                      <a:pt x="8" y="2"/>
                      <a:pt x="6" y="1"/>
                      <a:pt x="4" y="1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1" name="Freeform 65"/>
              <p:cNvSpPr/>
              <p:nvPr/>
            </p:nvSpPr>
            <p:spPr bwMode="auto">
              <a:xfrm>
                <a:off x="2496955" y="3913088"/>
                <a:ext cx="44205" cy="10525"/>
              </a:xfrm>
              <a:custGeom>
                <a:avLst/>
                <a:gdLst>
                  <a:gd name="T0" fmla="*/ 1 w 9"/>
                  <a:gd name="T1" fmla="*/ 1 h 2"/>
                  <a:gd name="T2" fmla="*/ 7 w 9"/>
                  <a:gd name="T3" fmla="*/ 2 h 2"/>
                  <a:gd name="T4" fmla="*/ 4 w 9"/>
                  <a:gd name="T5" fmla="*/ 0 h 2"/>
                  <a:gd name="T6" fmla="*/ 1 w 9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1" y="1"/>
                    </a:moveTo>
                    <a:cubicBezTo>
                      <a:pt x="3" y="2"/>
                      <a:pt x="6" y="2"/>
                      <a:pt x="7" y="2"/>
                    </a:cubicBezTo>
                    <a:cubicBezTo>
                      <a:pt x="9" y="1"/>
                      <a:pt x="6" y="0"/>
                      <a:pt x="4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2" name="Freeform 66"/>
              <p:cNvSpPr/>
              <p:nvPr/>
            </p:nvSpPr>
            <p:spPr bwMode="auto">
              <a:xfrm>
                <a:off x="2522215" y="3883619"/>
                <a:ext cx="105251" cy="39995"/>
              </a:xfrm>
              <a:custGeom>
                <a:avLst/>
                <a:gdLst>
                  <a:gd name="T0" fmla="*/ 3 w 21"/>
                  <a:gd name="T1" fmla="*/ 5 h 8"/>
                  <a:gd name="T2" fmla="*/ 3 w 21"/>
                  <a:gd name="T3" fmla="*/ 5 h 8"/>
                  <a:gd name="T4" fmla="*/ 3 w 21"/>
                  <a:gd name="T5" fmla="*/ 6 h 8"/>
                  <a:gd name="T6" fmla="*/ 4 w 21"/>
                  <a:gd name="T7" fmla="*/ 6 h 8"/>
                  <a:gd name="T8" fmla="*/ 4 w 21"/>
                  <a:gd name="T9" fmla="*/ 6 h 8"/>
                  <a:gd name="T10" fmla="*/ 5 w 21"/>
                  <a:gd name="T11" fmla="*/ 6 h 8"/>
                  <a:gd name="T12" fmla="*/ 5 w 21"/>
                  <a:gd name="T13" fmla="*/ 7 h 8"/>
                  <a:gd name="T14" fmla="*/ 5 w 21"/>
                  <a:gd name="T15" fmla="*/ 7 h 8"/>
                  <a:gd name="T16" fmla="*/ 5 w 21"/>
                  <a:gd name="T17" fmla="*/ 7 h 8"/>
                  <a:gd name="T18" fmla="*/ 6 w 21"/>
                  <a:gd name="T19" fmla="*/ 8 h 8"/>
                  <a:gd name="T20" fmla="*/ 7 w 21"/>
                  <a:gd name="T21" fmla="*/ 8 h 8"/>
                  <a:gd name="T22" fmla="*/ 7 w 21"/>
                  <a:gd name="T23" fmla="*/ 8 h 8"/>
                  <a:gd name="T24" fmla="*/ 10 w 21"/>
                  <a:gd name="T25" fmla="*/ 7 h 8"/>
                  <a:gd name="T26" fmla="*/ 12 w 21"/>
                  <a:gd name="T27" fmla="*/ 8 h 8"/>
                  <a:gd name="T28" fmla="*/ 15 w 21"/>
                  <a:gd name="T29" fmla="*/ 7 h 8"/>
                  <a:gd name="T30" fmla="*/ 20 w 21"/>
                  <a:gd name="T31" fmla="*/ 7 h 8"/>
                  <a:gd name="T32" fmla="*/ 19 w 21"/>
                  <a:gd name="T33" fmla="*/ 5 h 8"/>
                  <a:gd name="T34" fmla="*/ 17 w 21"/>
                  <a:gd name="T35" fmla="*/ 2 h 8"/>
                  <a:gd name="T36" fmla="*/ 11 w 21"/>
                  <a:gd name="T37" fmla="*/ 1 h 8"/>
                  <a:gd name="T38" fmla="*/ 10 w 21"/>
                  <a:gd name="T39" fmla="*/ 1 h 8"/>
                  <a:gd name="T40" fmla="*/ 10 w 21"/>
                  <a:gd name="T41" fmla="*/ 1 h 8"/>
                  <a:gd name="T42" fmla="*/ 9 w 21"/>
                  <a:gd name="T43" fmla="*/ 1 h 8"/>
                  <a:gd name="T44" fmla="*/ 9 w 21"/>
                  <a:gd name="T45" fmla="*/ 1 h 8"/>
                  <a:gd name="T46" fmla="*/ 8 w 21"/>
                  <a:gd name="T47" fmla="*/ 1 h 8"/>
                  <a:gd name="T48" fmla="*/ 8 w 21"/>
                  <a:gd name="T49" fmla="*/ 1 h 8"/>
                  <a:gd name="T50" fmla="*/ 7 w 21"/>
                  <a:gd name="T51" fmla="*/ 1 h 8"/>
                  <a:gd name="T52" fmla="*/ 6 w 21"/>
                  <a:gd name="T53" fmla="*/ 1 h 8"/>
                  <a:gd name="T54" fmla="*/ 6 w 21"/>
                  <a:gd name="T55" fmla="*/ 1 h 8"/>
                  <a:gd name="T56" fmla="*/ 5 w 21"/>
                  <a:gd name="T57" fmla="*/ 1 h 8"/>
                  <a:gd name="T58" fmla="*/ 5 w 21"/>
                  <a:gd name="T59" fmla="*/ 1 h 8"/>
                  <a:gd name="T60" fmla="*/ 4 w 21"/>
                  <a:gd name="T61" fmla="*/ 1 h 8"/>
                  <a:gd name="T62" fmla="*/ 4 w 21"/>
                  <a:gd name="T63" fmla="*/ 1 h 8"/>
                  <a:gd name="T64" fmla="*/ 3 w 21"/>
                  <a:gd name="T65" fmla="*/ 0 h 8"/>
                  <a:gd name="T66" fmla="*/ 1 w 21"/>
                  <a:gd name="T67" fmla="*/ 2 h 8"/>
                  <a:gd name="T68" fmla="*/ 2 w 21"/>
                  <a:gd name="T69" fmla="*/ 4 h 8"/>
                  <a:gd name="T70" fmla="*/ 3 w 21"/>
                  <a:gd name="T7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" h="8"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9" y="7"/>
                      <a:pt x="10" y="7"/>
                    </a:cubicBezTo>
                    <a:cubicBezTo>
                      <a:pt x="11" y="6"/>
                      <a:pt x="11" y="7"/>
                      <a:pt x="12" y="8"/>
                    </a:cubicBezTo>
                    <a:cubicBezTo>
                      <a:pt x="12" y="8"/>
                      <a:pt x="14" y="7"/>
                      <a:pt x="15" y="7"/>
                    </a:cubicBezTo>
                    <a:cubicBezTo>
                      <a:pt x="17" y="6"/>
                      <a:pt x="19" y="7"/>
                      <a:pt x="20" y="7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18" y="5"/>
                      <a:pt x="18" y="3"/>
                      <a:pt x="17" y="2"/>
                    </a:cubicBezTo>
                    <a:cubicBezTo>
                      <a:pt x="16" y="1"/>
                      <a:pt x="13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4"/>
                      <a:pt x="3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3" name="Freeform 67"/>
              <p:cNvSpPr/>
              <p:nvPr/>
            </p:nvSpPr>
            <p:spPr bwMode="auto">
              <a:xfrm>
                <a:off x="2646411" y="3913088"/>
                <a:ext cx="50520" cy="21051"/>
              </a:xfrm>
              <a:custGeom>
                <a:avLst/>
                <a:gdLst>
                  <a:gd name="T0" fmla="*/ 4 w 10"/>
                  <a:gd name="T1" fmla="*/ 1 h 4"/>
                  <a:gd name="T2" fmla="*/ 1 w 10"/>
                  <a:gd name="T3" fmla="*/ 2 h 4"/>
                  <a:gd name="T4" fmla="*/ 4 w 10"/>
                  <a:gd name="T5" fmla="*/ 3 h 4"/>
                  <a:gd name="T6" fmla="*/ 4 w 10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">
                    <a:moveTo>
                      <a:pt x="4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0" y="3"/>
                      <a:pt x="2" y="4"/>
                      <a:pt x="4" y="3"/>
                    </a:cubicBezTo>
                    <a:cubicBezTo>
                      <a:pt x="10" y="0"/>
                      <a:pt x="6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4" name="Freeform 68"/>
              <p:cNvSpPr/>
              <p:nvPr/>
            </p:nvSpPr>
            <p:spPr bwMode="auto">
              <a:xfrm>
                <a:off x="2736925" y="3927824"/>
                <a:ext cx="4211" cy="1052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5" name="Freeform 69"/>
              <p:cNvSpPr/>
              <p:nvPr/>
            </p:nvSpPr>
            <p:spPr bwMode="auto">
              <a:xfrm>
                <a:off x="2751662" y="3938348"/>
                <a:ext cx="14735" cy="10525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1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1"/>
                    </a:cubicBezTo>
                    <a:cubicBezTo>
                      <a:pt x="2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6" name="Freeform 70"/>
              <p:cNvSpPr/>
              <p:nvPr/>
            </p:nvSpPr>
            <p:spPr bwMode="auto">
              <a:xfrm>
                <a:off x="2762185" y="3978344"/>
                <a:ext cx="4211" cy="1052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7" name="Freeform 71"/>
              <p:cNvSpPr/>
              <p:nvPr/>
            </p:nvSpPr>
            <p:spPr bwMode="auto">
              <a:xfrm>
                <a:off x="2751662" y="4024655"/>
                <a:ext cx="10525" cy="842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8" name="Freeform 72"/>
              <p:cNvSpPr/>
              <p:nvPr/>
            </p:nvSpPr>
            <p:spPr bwMode="auto">
              <a:xfrm>
                <a:off x="2751662" y="4014129"/>
                <a:ext cx="10525" cy="421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9" name="Freeform 73"/>
              <p:cNvSpPr/>
              <p:nvPr/>
            </p:nvSpPr>
            <p:spPr bwMode="auto">
              <a:xfrm>
                <a:off x="2730613" y="4047809"/>
                <a:ext cx="14735" cy="16840"/>
              </a:xfrm>
              <a:custGeom>
                <a:avLst/>
                <a:gdLst>
                  <a:gd name="T0" fmla="*/ 2 w 3"/>
                  <a:gd name="T1" fmla="*/ 2 h 3"/>
                  <a:gd name="T2" fmla="*/ 1 w 3"/>
                  <a:gd name="T3" fmla="*/ 1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1" y="3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0" name="Freeform 74"/>
              <p:cNvSpPr/>
              <p:nvPr/>
            </p:nvSpPr>
            <p:spPr bwMode="auto">
              <a:xfrm>
                <a:off x="2785342" y="4024655"/>
                <a:ext cx="14735" cy="14735"/>
              </a:xfrm>
              <a:custGeom>
                <a:avLst/>
                <a:gdLst>
                  <a:gd name="T0" fmla="*/ 1 w 3"/>
                  <a:gd name="T1" fmla="*/ 1 h 3"/>
                  <a:gd name="T2" fmla="*/ 2 w 3"/>
                  <a:gd name="T3" fmla="*/ 2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1"/>
                      <a:pt x="1" y="3"/>
                      <a:pt x="2" y="2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1" name="Freeform 75"/>
              <p:cNvSpPr/>
              <p:nvPr/>
            </p:nvSpPr>
            <p:spPr bwMode="auto">
              <a:xfrm>
                <a:off x="2442225" y="3774158"/>
                <a:ext cx="14735" cy="1052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3" y="1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2" name="Freeform 76"/>
              <p:cNvSpPr/>
              <p:nvPr/>
            </p:nvSpPr>
            <p:spPr bwMode="auto">
              <a:xfrm>
                <a:off x="2442225" y="3788892"/>
                <a:ext cx="14735" cy="10525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0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3" name="Freeform 77"/>
              <p:cNvSpPr/>
              <p:nvPr/>
            </p:nvSpPr>
            <p:spPr bwMode="auto">
              <a:xfrm>
                <a:off x="2755873" y="3603651"/>
                <a:ext cx="14735" cy="14735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2 h 3"/>
                  <a:gd name="T4" fmla="*/ 2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1" y="1"/>
                      <a:pt x="0" y="3"/>
                      <a:pt x="1" y="2"/>
                    </a:cubicBezTo>
                    <a:cubicBezTo>
                      <a:pt x="2" y="2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4" name="Freeform 78"/>
              <p:cNvSpPr/>
              <p:nvPr/>
            </p:nvSpPr>
            <p:spPr bwMode="auto">
              <a:xfrm>
                <a:off x="2865332" y="3170018"/>
                <a:ext cx="54731" cy="18945"/>
              </a:xfrm>
              <a:custGeom>
                <a:avLst/>
                <a:gdLst>
                  <a:gd name="T0" fmla="*/ 7 w 11"/>
                  <a:gd name="T1" fmla="*/ 1 h 4"/>
                  <a:gd name="T2" fmla="*/ 1 w 11"/>
                  <a:gd name="T3" fmla="*/ 0 h 4"/>
                  <a:gd name="T4" fmla="*/ 10 w 11"/>
                  <a:gd name="T5" fmla="*/ 4 h 4"/>
                  <a:gd name="T6" fmla="*/ 7 w 1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">
                    <a:moveTo>
                      <a:pt x="7" y="1"/>
                    </a:moveTo>
                    <a:cubicBezTo>
                      <a:pt x="4" y="0"/>
                      <a:pt x="0" y="0"/>
                      <a:pt x="1" y="0"/>
                    </a:cubicBezTo>
                    <a:cubicBezTo>
                      <a:pt x="3" y="1"/>
                      <a:pt x="7" y="4"/>
                      <a:pt x="10" y="4"/>
                    </a:cubicBezTo>
                    <a:cubicBezTo>
                      <a:pt x="11" y="3"/>
                      <a:pt x="9" y="2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5" name="Freeform 79"/>
              <p:cNvSpPr/>
              <p:nvPr/>
            </p:nvSpPr>
            <p:spPr bwMode="auto">
              <a:xfrm>
                <a:off x="2905327" y="3245798"/>
                <a:ext cx="25260" cy="29471"/>
              </a:xfrm>
              <a:custGeom>
                <a:avLst/>
                <a:gdLst>
                  <a:gd name="T0" fmla="*/ 1 w 5"/>
                  <a:gd name="T1" fmla="*/ 6 h 6"/>
                  <a:gd name="T2" fmla="*/ 4 w 5"/>
                  <a:gd name="T3" fmla="*/ 3 h 6"/>
                  <a:gd name="T4" fmla="*/ 4 w 5"/>
                  <a:gd name="T5" fmla="*/ 1 h 6"/>
                  <a:gd name="T6" fmla="*/ 1 w 5"/>
                  <a:gd name="T7" fmla="*/ 3 h 6"/>
                  <a:gd name="T8" fmla="*/ 1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5" y="4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3" y="2"/>
                      <a:pt x="1" y="3"/>
                    </a:cubicBezTo>
                    <a:cubicBezTo>
                      <a:pt x="0" y="5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6" name="Freeform 80"/>
              <p:cNvSpPr/>
              <p:nvPr/>
            </p:nvSpPr>
            <p:spPr bwMode="auto">
              <a:xfrm>
                <a:off x="2955849" y="3115287"/>
                <a:ext cx="134721" cy="138931"/>
              </a:xfrm>
              <a:custGeom>
                <a:avLst/>
                <a:gdLst>
                  <a:gd name="T0" fmla="*/ 16 w 27"/>
                  <a:gd name="T1" fmla="*/ 11 h 28"/>
                  <a:gd name="T2" fmla="*/ 16 w 27"/>
                  <a:gd name="T3" fmla="*/ 9 h 28"/>
                  <a:gd name="T4" fmla="*/ 12 w 27"/>
                  <a:gd name="T5" fmla="*/ 11 h 28"/>
                  <a:gd name="T6" fmla="*/ 14 w 27"/>
                  <a:gd name="T7" fmla="*/ 7 h 28"/>
                  <a:gd name="T8" fmla="*/ 17 w 27"/>
                  <a:gd name="T9" fmla="*/ 4 h 28"/>
                  <a:gd name="T10" fmla="*/ 17 w 27"/>
                  <a:gd name="T11" fmla="*/ 2 h 28"/>
                  <a:gd name="T12" fmla="*/ 19 w 27"/>
                  <a:gd name="T13" fmla="*/ 0 h 28"/>
                  <a:gd name="T14" fmla="*/ 14 w 27"/>
                  <a:gd name="T15" fmla="*/ 2 h 28"/>
                  <a:gd name="T16" fmla="*/ 10 w 27"/>
                  <a:gd name="T17" fmla="*/ 6 h 28"/>
                  <a:gd name="T18" fmla="*/ 7 w 27"/>
                  <a:gd name="T19" fmla="*/ 12 h 28"/>
                  <a:gd name="T20" fmla="*/ 7 w 27"/>
                  <a:gd name="T21" fmla="*/ 14 h 28"/>
                  <a:gd name="T22" fmla="*/ 5 w 27"/>
                  <a:gd name="T23" fmla="*/ 15 h 28"/>
                  <a:gd name="T24" fmla="*/ 2 w 27"/>
                  <a:gd name="T25" fmla="*/ 18 h 28"/>
                  <a:gd name="T26" fmla="*/ 3 w 27"/>
                  <a:gd name="T27" fmla="*/ 18 h 28"/>
                  <a:gd name="T28" fmla="*/ 1 w 27"/>
                  <a:gd name="T29" fmla="*/ 21 h 28"/>
                  <a:gd name="T30" fmla="*/ 4 w 27"/>
                  <a:gd name="T31" fmla="*/ 23 h 28"/>
                  <a:gd name="T32" fmla="*/ 12 w 27"/>
                  <a:gd name="T33" fmla="*/ 22 h 28"/>
                  <a:gd name="T34" fmla="*/ 12 w 27"/>
                  <a:gd name="T35" fmla="*/ 24 h 28"/>
                  <a:gd name="T36" fmla="*/ 12 w 27"/>
                  <a:gd name="T37" fmla="*/ 26 h 28"/>
                  <a:gd name="T38" fmla="*/ 15 w 27"/>
                  <a:gd name="T39" fmla="*/ 27 h 28"/>
                  <a:gd name="T40" fmla="*/ 17 w 27"/>
                  <a:gd name="T41" fmla="*/ 24 h 28"/>
                  <a:gd name="T42" fmla="*/ 19 w 27"/>
                  <a:gd name="T43" fmla="*/ 23 h 28"/>
                  <a:gd name="T44" fmla="*/ 21 w 27"/>
                  <a:gd name="T45" fmla="*/ 21 h 28"/>
                  <a:gd name="T46" fmla="*/ 21 w 27"/>
                  <a:gd name="T47" fmla="*/ 23 h 28"/>
                  <a:gd name="T48" fmla="*/ 20 w 27"/>
                  <a:gd name="T49" fmla="*/ 26 h 28"/>
                  <a:gd name="T50" fmla="*/ 23 w 27"/>
                  <a:gd name="T51" fmla="*/ 25 h 28"/>
                  <a:gd name="T52" fmla="*/ 24 w 27"/>
                  <a:gd name="T53" fmla="*/ 28 h 28"/>
                  <a:gd name="T54" fmla="*/ 26 w 27"/>
                  <a:gd name="T55" fmla="*/ 23 h 28"/>
                  <a:gd name="T56" fmla="*/ 25 w 27"/>
                  <a:gd name="T57" fmla="*/ 23 h 28"/>
                  <a:gd name="T58" fmla="*/ 26 w 27"/>
                  <a:gd name="T59" fmla="*/ 20 h 28"/>
                  <a:gd name="T60" fmla="*/ 23 w 27"/>
                  <a:gd name="T61" fmla="*/ 21 h 28"/>
                  <a:gd name="T62" fmla="*/ 25 w 27"/>
                  <a:gd name="T63" fmla="*/ 18 h 28"/>
                  <a:gd name="T64" fmla="*/ 24 w 27"/>
                  <a:gd name="T65" fmla="*/ 18 h 28"/>
                  <a:gd name="T66" fmla="*/ 24 w 27"/>
                  <a:gd name="T67" fmla="*/ 16 h 28"/>
                  <a:gd name="T68" fmla="*/ 25 w 27"/>
                  <a:gd name="T69" fmla="*/ 13 h 28"/>
                  <a:gd name="T70" fmla="*/ 21 w 27"/>
                  <a:gd name="T71" fmla="*/ 13 h 28"/>
                  <a:gd name="T72" fmla="*/ 18 w 27"/>
                  <a:gd name="T73" fmla="*/ 13 h 28"/>
                  <a:gd name="T74" fmla="*/ 16 w 27"/>
                  <a:gd name="T75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" h="28">
                    <a:moveTo>
                      <a:pt x="16" y="11"/>
                    </a:moveTo>
                    <a:cubicBezTo>
                      <a:pt x="17" y="10"/>
                      <a:pt x="16" y="9"/>
                      <a:pt x="16" y="9"/>
                    </a:cubicBezTo>
                    <a:cubicBezTo>
                      <a:pt x="15" y="9"/>
                      <a:pt x="13" y="11"/>
                      <a:pt x="12" y="11"/>
                    </a:cubicBezTo>
                    <a:cubicBezTo>
                      <a:pt x="12" y="12"/>
                      <a:pt x="14" y="8"/>
                      <a:pt x="14" y="7"/>
                    </a:cubicBezTo>
                    <a:cubicBezTo>
                      <a:pt x="14" y="7"/>
                      <a:pt x="17" y="4"/>
                      <a:pt x="17" y="4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2"/>
                      <a:pt x="19" y="1"/>
                      <a:pt x="19" y="0"/>
                    </a:cubicBezTo>
                    <a:cubicBezTo>
                      <a:pt x="19" y="0"/>
                      <a:pt x="15" y="1"/>
                      <a:pt x="14" y="2"/>
                    </a:cubicBezTo>
                    <a:cubicBezTo>
                      <a:pt x="14" y="3"/>
                      <a:pt x="12" y="5"/>
                      <a:pt x="10" y="6"/>
                    </a:cubicBezTo>
                    <a:cubicBezTo>
                      <a:pt x="9" y="8"/>
                      <a:pt x="7" y="11"/>
                      <a:pt x="7" y="12"/>
                    </a:cubicBezTo>
                    <a:cubicBezTo>
                      <a:pt x="6" y="13"/>
                      <a:pt x="6" y="13"/>
                      <a:pt x="7" y="14"/>
                    </a:cubicBezTo>
                    <a:cubicBezTo>
                      <a:pt x="7" y="15"/>
                      <a:pt x="5" y="15"/>
                      <a:pt x="5" y="15"/>
                    </a:cubicBezTo>
                    <a:cubicBezTo>
                      <a:pt x="5" y="15"/>
                      <a:pt x="3" y="16"/>
                      <a:pt x="2" y="18"/>
                    </a:cubicBezTo>
                    <a:cubicBezTo>
                      <a:pt x="0" y="19"/>
                      <a:pt x="2" y="18"/>
                      <a:pt x="3" y="18"/>
                    </a:cubicBezTo>
                    <a:cubicBezTo>
                      <a:pt x="4" y="18"/>
                      <a:pt x="2" y="20"/>
                      <a:pt x="1" y="21"/>
                    </a:cubicBezTo>
                    <a:cubicBezTo>
                      <a:pt x="0" y="22"/>
                      <a:pt x="2" y="23"/>
                      <a:pt x="4" y="23"/>
                    </a:cubicBezTo>
                    <a:cubicBezTo>
                      <a:pt x="5" y="23"/>
                      <a:pt x="10" y="22"/>
                      <a:pt x="12" y="22"/>
                    </a:cubicBezTo>
                    <a:cubicBezTo>
                      <a:pt x="13" y="22"/>
                      <a:pt x="13" y="23"/>
                      <a:pt x="12" y="24"/>
                    </a:cubicBezTo>
                    <a:cubicBezTo>
                      <a:pt x="11" y="24"/>
                      <a:pt x="12" y="25"/>
                      <a:pt x="12" y="26"/>
                    </a:cubicBezTo>
                    <a:cubicBezTo>
                      <a:pt x="12" y="27"/>
                      <a:pt x="14" y="27"/>
                      <a:pt x="15" y="27"/>
                    </a:cubicBezTo>
                    <a:cubicBezTo>
                      <a:pt x="15" y="27"/>
                      <a:pt x="17" y="25"/>
                      <a:pt x="17" y="24"/>
                    </a:cubicBezTo>
                    <a:cubicBezTo>
                      <a:pt x="17" y="24"/>
                      <a:pt x="18" y="23"/>
                      <a:pt x="19" y="23"/>
                    </a:cubicBezTo>
                    <a:cubicBezTo>
                      <a:pt x="19" y="23"/>
                      <a:pt x="20" y="22"/>
                      <a:pt x="21" y="21"/>
                    </a:cubicBezTo>
                    <a:cubicBezTo>
                      <a:pt x="21" y="21"/>
                      <a:pt x="21" y="22"/>
                      <a:pt x="21" y="23"/>
                    </a:cubicBezTo>
                    <a:cubicBezTo>
                      <a:pt x="22" y="24"/>
                      <a:pt x="20" y="25"/>
                      <a:pt x="20" y="26"/>
                    </a:cubicBezTo>
                    <a:cubicBezTo>
                      <a:pt x="20" y="27"/>
                      <a:pt x="22" y="25"/>
                      <a:pt x="23" y="25"/>
                    </a:cubicBezTo>
                    <a:cubicBezTo>
                      <a:pt x="23" y="25"/>
                      <a:pt x="23" y="27"/>
                      <a:pt x="24" y="28"/>
                    </a:cubicBezTo>
                    <a:cubicBezTo>
                      <a:pt x="25" y="28"/>
                      <a:pt x="26" y="23"/>
                      <a:pt x="26" y="23"/>
                    </a:cubicBezTo>
                    <a:cubicBezTo>
                      <a:pt x="27" y="22"/>
                      <a:pt x="25" y="22"/>
                      <a:pt x="25" y="23"/>
                    </a:cubicBezTo>
                    <a:cubicBezTo>
                      <a:pt x="24" y="23"/>
                      <a:pt x="25" y="21"/>
                      <a:pt x="26" y="20"/>
                    </a:cubicBezTo>
                    <a:cubicBezTo>
                      <a:pt x="26" y="20"/>
                      <a:pt x="23" y="22"/>
                      <a:pt x="23" y="21"/>
                    </a:cubicBezTo>
                    <a:cubicBezTo>
                      <a:pt x="23" y="21"/>
                      <a:pt x="24" y="19"/>
                      <a:pt x="25" y="18"/>
                    </a:cubicBezTo>
                    <a:cubicBezTo>
                      <a:pt x="26" y="18"/>
                      <a:pt x="25" y="18"/>
                      <a:pt x="24" y="18"/>
                    </a:cubicBezTo>
                    <a:cubicBezTo>
                      <a:pt x="24" y="19"/>
                      <a:pt x="24" y="17"/>
                      <a:pt x="24" y="16"/>
                    </a:cubicBezTo>
                    <a:cubicBezTo>
                      <a:pt x="23" y="15"/>
                      <a:pt x="25" y="14"/>
                      <a:pt x="25" y="13"/>
                    </a:cubicBezTo>
                    <a:cubicBezTo>
                      <a:pt x="25" y="13"/>
                      <a:pt x="21" y="12"/>
                      <a:pt x="21" y="13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7" y="13"/>
                      <a:pt x="16" y="11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7" name="Freeform 81"/>
              <p:cNvSpPr/>
              <p:nvPr/>
            </p:nvSpPr>
            <p:spPr bwMode="auto">
              <a:xfrm>
                <a:off x="2635886" y="2780590"/>
                <a:ext cx="25260" cy="29471"/>
              </a:xfrm>
              <a:custGeom>
                <a:avLst/>
                <a:gdLst>
                  <a:gd name="T0" fmla="*/ 1 w 5"/>
                  <a:gd name="T1" fmla="*/ 6 h 6"/>
                  <a:gd name="T2" fmla="*/ 4 w 5"/>
                  <a:gd name="T3" fmla="*/ 2 h 6"/>
                  <a:gd name="T4" fmla="*/ 3 w 5"/>
                  <a:gd name="T5" fmla="*/ 0 h 6"/>
                  <a:gd name="T6" fmla="*/ 1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2" y="6"/>
                      <a:pt x="4" y="3"/>
                      <a:pt x="4" y="2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1" y="0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8" name="Freeform 82"/>
              <p:cNvSpPr/>
              <p:nvPr/>
            </p:nvSpPr>
            <p:spPr bwMode="auto">
              <a:xfrm>
                <a:off x="2572733" y="2759540"/>
                <a:ext cx="54731" cy="39995"/>
              </a:xfrm>
              <a:custGeom>
                <a:avLst/>
                <a:gdLst>
                  <a:gd name="T0" fmla="*/ 6 w 11"/>
                  <a:gd name="T1" fmla="*/ 2 h 8"/>
                  <a:gd name="T2" fmla="*/ 2 w 11"/>
                  <a:gd name="T3" fmla="*/ 5 h 8"/>
                  <a:gd name="T4" fmla="*/ 1 w 11"/>
                  <a:gd name="T5" fmla="*/ 7 h 8"/>
                  <a:gd name="T6" fmla="*/ 2 w 11"/>
                  <a:gd name="T7" fmla="*/ 7 h 8"/>
                  <a:gd name="T8" fmla="*/ 3 w 11"/>
                  <a:gd name="T9" fmla="*/ 7 h 8"/>
                  <a:gd name="T10" fmla="*/ 6 w 11"/>
                  <a:gd name="T11" fmla="*/ 6 h 8"/>
                  <a:gd name="T12" fmla="*/ 11 w 11"/>
                  <a:gd name="T13" fmla="*/ 1 h 8"/>
                  <a:gd name="T14" fmla="*/ 9 w 11"/>
                  <a:gd name="T15" fmla="*/ 1 h 8"/>
                  <a:gd name="T16" fmla="*/ 6 w 11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6" y="2"/>
                    </a:moveTo>
                    <a:cubicBezTo>
                      <a:pt x="5" y="2"/>
                      <a:pt x="3" y="4"/>
                      <a:pt x="2" y="5"/>
                    </a:cubicBezTo>
                    <a:cubicBezTo>
                      <a:pt x="1" y="6"/>
                      <a:pt x="0" y="7"/>
                      <a:pt x="1" y="7"/>
                    </a:cubicBezTo>
                    <a:cubicBezTo>
                      <a:pt x="1" y="8"/>
                      <a:pt x="1" y="7"/>
                      <a:pt x="2" y="7"/>
                    </a:cubicBezTo>
                    <a:cubicBezTo>
                      <a:pt x="2" y="6"/>
                      <a:pt x="2" y="7"/>
                      <a:pt x="3" y="7"/>
                    </a:cubicBezTo>
                    <a:cubicBezTo>
                      <a:pt x="4" y="7"/>
                      <a:pt x="4" y="6"/>
                      <a:pt x="6" y="6"/>
                    </a:cubicBezTo>
                    <a:cubicBezTo>
                      <a:pt x="8" y="5"/>
                      <a:pt x="11" y="2"/>
                      <a:pt x="11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2"/>
                      <a:pt x="8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9" name="Freeform 83"/>
              <p:cNvSpPr/>
              <p:nvPr/>
            </p:nvSpPr>
            <p:spPr bwMode="auto">
              <a:xfrm>
                <a:off x="2522214" y="2660604"/>
                <a:ext cx="128407" cy="105251"/>
              </a:xfrm>
              <a:custGeom>
                <a:avLst/>
                <a:gdLst>
                  <a:gd name="T0" fmla="*/ 26 w 26"/>
                  <a:gd name="T1" fmla="*/ 15 h 21"/>
                  <a:gd name="T2" fmla="*/ 23 w 26"/>
                  <a:gd name="T3" fmla="*/ 13 h 21"/>
                  <a:gd name="T4" fmla="*/ 21 w 26"/>
                  <a:gd name="T5" fmla="*/ 14 h 21"/>
                  <a:gd name="T6" fmla="*/ 21 w 26"/>
                  <a:gd name="T7" fmla="*/ 9 h 21"/>
                  <a:gd name="T8" fmla="*/ 18 w 26"/>
                  <a:gd name="T9" fmla="*/ 7 h 21"/>
                  <a:gd name="T10" fmla="*/ 16 w 26"/>
                  <a:gd name="T11" fmla="*/ 5 h 21"/>
                  <a:gd name="T12" fmla="*/ 14 w 26"/>
                  <a:gd name="T13" fmla="*/ 3 h 21"/>
                  <a:gd name="T14" fmla="*/ 12 w 26"/>
                  <a:gd name="T15" fmla="*/ 5 h 21"/>
                  <a:gd name="T16" fmla="*/ 13 w 26"/>
                  <a:gd name="T17" fmla="*/ 2 h 21"/>
                  <a:gd name="T18" fmla="*/ 12 w 26"/>
                  <a:gd name="T19" fmla="*/ 0 h 21"/>
                  <a:gd name="T20" fmla="*/ 10 w 26"/>
                  <a:gd name="T21" fmla="*/ 2 h 21"/>
                  <a:gd name="T22" fmla="*/ 7 w 26"/>
                  <a:gd name="T23" fmla="*/ 11 h 21"/>
                  <a:gd name="T24" fmla="*/ 3 w 26"/>
                  <a:gd name="T25" fmla="*/ 14 h 21"/>
                  <a:gd name="T26" fmla="*/ 1 w 26"/>
                  <a:gd name="T27" fmla="*/ 16 h 21"/>
                  <a:gd name="T28" fmla="*/ 5 w 26"/>
                  <a:gd name="T29" fmla="*/ 17 h 21"/>
                  <a:gd name="T30" fmla="*/ 5 w 26"/>
                  <a:gd name="T31" fmla="*/ 21 h 21"/>
                  <a:gd name="T32" fmla="*/ 10 w 26"/>
                  <a:gd name="T33" fmla="*/ 20 h 21"/>
                  <a:gd name="T34" fmla="*/ 13 w 26"/>
                  <a:gd name="T35" fmla="*/ 16 h 21"/>
                  <a:gd name="T36" fmla="*/ 13 w 26"/>
                  <a:gd name="T37" fmla="*/ 15 h 21"/>
                  <a:gd name="T38" fmla="*/ 17 w 26"/>
                  <a:gd name="T39" fmla="*/ 12 h 21"/>
                  <a:gd name="T40" fmla="*/ 17 w 26"/>
                  <a:gd name="T41" fmla="*/ 14 h 21"/>
                  <a:gd name="T42" fmla="*/ 18 w 26"/>
                  <a:gd name="T43" fmla="*/ 16 h 21"/>
                  <a:gd name="T44" fmla="*/ 23 w 26"/>
                  <a:gd name="T45" fmla="*/ 17 h 21"/>
                  <a:gd name="T46" fmla="*/ 26 w 26"/>
                  <a:gd name="T47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1">
                    <a:moveTo>
                      <a:pt x="26" y="15"/>
                    </a:moveTo>
                    <a:cubicBezTo>
                      <a:pt x="26" y="14"/>
                      <a:pt x="25" y="13"/>
                      <a:pt x="23" y="13"/>
                    </a:cubicBezTo>
                    <a:cubicBezTo>
                      <a:pt x="22" y="13"/>
                      <a:pt x="22" y="14"/>
                      <a:pt x="21" y="14"/>
                    </a:cubicBezTo>
                    <a:cubicBezTo>
                      <a:pt x="20" y="15"/>
                      <a:pt x="22" y="9"/>
                      <a:pt x="21" y="9"/>
                    </a:cubicBezTo>
                    <a:cubicBezTo>
                      <a:pt x="20" y="8"/>
                      <a:pt x="18" y="8"/>
                      <a:pt x="18" y="7"/>
                    </a:cubicBezTo>
                    <a:cubicBezTo>
                      <a:pt x="17" y="6"/>
                      <a:pt x="17" y="5"/>
                      <a:pt x="16" y="5"/>
                    </a:cubicBezTo>
                    <a:cubicBezTo>
                      <a:pt x="15" y="4"/>
                      <a:pt x="15" y="3"/>
                      <a:pt x="14" y="3"/>
                    </a:cubicBezTo>
                    <a:cubicBezTo>
                      <a:pt x="13" y="2"/>
                      <a:pt x="14" y="4"/>
                      <a:pt x="12" y="5"/>
                    </a:cubicBezTo>
                    <a:cubicBezTo>
                      <a:pt x="11" y="5"/>
                      <a:pt x="13" y="2"/>
                      <a:pt x="13" y="2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10" y="2"/>
                    </a:cubicBezTo>
                    <a:cubicBezTo>
                      <a:pt x="9" y="3"/>
                      <a:pt x="7" y="10"/>
                      <a:pt x="7" y="11"/>
                    </a:cubicBezTo>
                    <a:cubicBezTo>
                      <a:pt x="7" y="13"/>
                      <a:pt x="5" y="13"/>
                      <a:pt x="3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4" y="17"/>
                      <a:pt x="5" y="17"/>
                    </a:cubicBezTo>
                    <a:cubicBezTo>
                      <a:pt x="6" y="17"/>
                      <a:pt x="3" y="21"/>
                      <a:pt x="5" y="21"/>
                    </a:cubicBezTo>
                    <a:cubicBezTo>
                      <a:pt x="6" y="21"/>
                      <a:pt x="10" y="20"/>
                      <a:pt x="10" y="20"/>
                    </a:cubicBezTo>
                    <a:cubicBezTo>
                      <a:pt x="10" y="20"/>
                      <a:pt x="12" y="17"/>
                      <a:pt x="13" y="16"/>
                    </a:cubicBezTo>
                    <a:cubicBezTo>
                      <a:pt x="14" y="16"/>
                      <a:pt x="13" y="15"/>
                      <a:pt x="13" y="15"/>
                    </a:cubicBezTo>
                    <a:cubicBezTo>
                      <a:pt x="13" y="14"/>
                      <a:pt x="16" y="12"/>
                      <a:pt x="17" y="12"/>
                    </a:cubicBezTo>
                    <a:cubicBezTo>
                      <a:pt x="18" y="12"/>
                      <a:pt x="17" y="14"/>
                      <a:pt x="17" y="14"/>
                    </a:cubicBezTo>
                    <a:cubicBezTo>
                      <a:pt x="16" y="15"/>
                      <a:pt x="17" y="15"/>
                      <a:pt x="18" y="16"/>
                    </a:cubicBezTo>
                    <a:cubicBezTo>
                      <a:pt x="20" y="16"/>
                      <a:pt x="21" y="17"/>
                      <a:pt x="23" y="17"/>
                    </a:cubicBezTo>
                    <a:cubicBezTo>
                      <a:pt x="24" y="17"/>
                      <a:pt x="26" y="15"/>
                      <a:pt x="2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0" name="Freeform 84"/>
              <p:cNvSpPr/>
              <p:nvPr/>
            </p:nvSpPr>
            <p:spPr bwMode="auto">
              <a:xfrm>
                <a:off x="2686406" y="2744803"/>
                <a:ext cx="25260" cy="21051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3 h 4"/>
                  <a:gd name="T4" fmla="*/ 4 w 5"/>
                  <a:gd name="T5" fmla="*/ 2 h 4"/>
                  <a:gd name="T6" fmla="*/ 3 w 5"/>
                  <a:gd name="T7" fmla="*/ 1 h 4"/>
                  <a:gd name="T8" fmla="*/ 1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5" y="2"/>
                      <a:pt x="3" y="1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1" name="Freeform 85"/>
              <p:cNvSpPr/>
              <p:nvPr/>
            </p:nvSpPr>
            <p:spPr bwMode="auto">
              <a:xfrm>
                <a:off x="2707457" y="2740594"/>
                <a:ext cx="18945" cy="10525"/>
              </a:xfrm>
              <a:custGeom>
                <a:avLst/>
                <a:gdLst>
                  <a:gd name="T0" fmla="*/ 1 w 4"/>
                  <a:gd name="T1" fmla="*/ 0 h 2"/>
                  <a:gd name="T2" fmla="*/ 3 w 4"/>
                  <a:gd name="T3" fmla="*/ 2 h 2"/>
                  <a:gd name="T4" fmla="*/ 2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1"/>
                      <a:pt x="1" y="2"/>
                      <a:pt x="3" y="2"/>
                    </a:cubicBezTo>
                    <a:cubicBezTo>
                      <a:pt x="4" y="2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2" name="Freeform 86"/>
              <p:cNvSpPr/>
              <p:nvPr/>
            </p:nvSpPr>
            <p:spPr bwMode="auto">
              <a:xfrm>
                <a:off x="2776922" y="2570087"/>
                <a:ext cx="29471" cy="25260"/>
              </a:xfrm>
              <a:custGeom>
                <a:avLst/>
                <a:gdLst>
                  <a:gd name="T0" fmla="*/ 2 w 6"/>
                  <a:gd name="T1" fmla="*/ 5 h 5"/>
                  <a:gd name="T2" fmla="*/ 5 w 6"/>
                  <a:gd name="T3" fmla="*/ 3 h 5"/>
                  <a:gd name="T4" fmla="*/ 4 w 6"/>
                  <a:gd name="T5" fmla="*/ 0 h 5"/>
                  <a:gd name="T6" fmla="*/ 0 w 6"/>
                  <a:gd name="T7" fmla="*/ 2 h 5"/>
                  <a:gd name="T8" fmla="*/ 2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3"/>
                      <a:pt x="0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3" name="Freeform 87"/>
              <p:cNvSpPr/>
              <p:nvPr/>
            </p:nvSpPr>
            <p:spPr bwMode="auto">
              <a:xfrm>
                <a:off x="2696931" y="2490096"/>
                <a:ext cx="33680" cy="21051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1 h 4"/>
                  <a:gd name="T4" fmla="*/ 2 w 7"/>
                  <a:gd name="T5" fmla="*/ 1 h 4"/>
                  <a:gd name="T6" fmla="*/ 3 w 7"/>
                  <a:gd name="T7" fmla="*/ 3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0"/>
                      <a:pt x="3" y="1"/>
                      <a:pt x="2" y="1"/>
                    </a:cubicBezTo>
                    <a:cubicBezTo>
                      <a:pt x="0" y="1"/>
                      <a:pt x="2" y="2"/>
                      <a:pt x="3" y="3"/>
                    </a:cubicBezTo>
                    <a:cubicBezTo>
                      <a:pt x="4" y="4"/>
                      <a:pt x="6" y="4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4" name="Freeform 88"/>
              <p:cNvSpPr/>
              <p:nvPr/>
            </p:nvSpPr>
            <p:spPr bwMode="auto">
              <a:xfrm>
                <a:off x="2915853" y="2799533"/>
                <a:ext cx="29471" cy="21051"/>
              </a:xfrm>
              <a:custGeom>
                <a:avLst/>
                <a:gdLst>
                  <a:gd name="T0" fmla="*/ 3 w 6"/>
                  <a:gd name="T1" fmla="*/ 0 h 4"/>
                  <a:gd name="T2" fmla="*/ 1 w 6"/>
                  <a:gd name="T3" fmla="*/ 1 h 4"/>
                  <a:gd name="T4" fmla="*/ 2 w 6"/>
                  <a:gd name="T5" fmla="*/ 4 h 4"/>
                  <a:gd name="T6" fmla="*/ 5 w 6"/>
                  <a:gd name="T7" fmla="*/ 2 h 4"/>
                  <a:gd name="T8" fmla="*/ 3 w 6"/>
                  <a:gd name="T9" fmla="*/ 2 h 4"/>
                  <a:gd name="T10" fmla="*/ 3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4"/>
                      <a:pt x="2" y="4"/>
                    </a:cubicBezTo>
                    <a:cubicBezTo>
                      <a:pt x="4" y="4"/>
                      <a:pt x="4" y="3"/>
                      <a:pt x="5" y="2"/>
                    </a:cubicBezTo>
                    <a:cubicBezTo>
                      <a:pt x="6" y="2"/>
                      <a:pt x="4" y="2"/>
                      <a:pt x="3" y="2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5" name="Freeform 89"/>
              <p:cNvSpPr/>
              <p:nvPr/>
            </p:nvSpPr>
            <p:spPr bwMode="auto">
              <a:xfrm>
                <a:off x="2566420" y="2296435"/>
                <a:ext cx="473629" cy="513624"/>
              </a:xfrm>
              <a:custGeom>
                <a:avLst/>
                <a:gdLst>
                  <a:gd name="T0" fmla="*/ 5 w 95"/>
                  <a:gd name="T1" fmla="*/ 27 h 103"/>
                  <a:gd name="T2" fmla="*/ 8 w 95"/>
                  <a:gd name="T3" fmla="*/ 32 h 103"/>
                  <a:gd name="T4" fmla="*/ 11 w 95"/>
                  <a:gd name="T5" fmla="*/ 36 h 103"/>
                  <a:gd name="T6" fmla="*/ 23 w 95"/>
                  <a:gd name="T7" fmla="*/ 39 h 103"/>
                  <a:gd name="T8" fmla="*/ 33 w 95"/>
                  <a:gd name="T9" fmla="*/ 38 h 103"/>
                  <a:gd name="T10" fmla="*/ 43 w 95"/>
                  <a:gd name="T11" fmla="*/ 39 h 103"/>
                  <a:gd name="T12" fmla="*/ 50 w 95"/>
                  <a:gd name="T13" fmla="*/ 46 h 103"/>
                  <a:gd name="T14" fmla="*/ 52 w 95"/>
                  <a:gd name="T15" fmla="*/ 55 h 103"/>
                  <a:gd name="T16" fmla="*/ 49 w 95"/>
                  <a:gd name="T17" fmla="*/ 64 h 103"/>
                  <a:gd name="T18" fmla="*/ 42 w 95"/>
                  <a:gd name="T19" fmla="*/ 74 h 103"/>
                  <a:gd name="T20" fmla="*/ 30 w 95"/>
                  <a:gd name="T21" fmla="*/ 74 h 103"/>
                  <a:gd name="T22" fmla="*/ 29 w 95"/>
                  <a:gd name="T23" fmla="*/ 85 h 103"/>
                  <a:gd name="T24" fmla="*/ 44 w 95"/>
                  <a:gd name="T25" fmla="*/ 84 h 103"/>
                  <a:gd name="T26" fmla="*/ 51 w 95"/>
                  <a:gd name="T27" fmla="*/ 90 h 103"/>
                  <a:gd name="T28" fmla="*/ 54 w 95"/>
                  <a:gd name="T29" fmla="*/ 97 h 103"/>
                  <a:gd name="T30" fmla="*/ 63 w 95"/>
                  <a:gd name="T31" fmla="*/ 99 h 103"/>
                  <a:gd name="T32" fmla="*/ 69 w 95"/>
                  <a:gd name="T33" fmla="*/ 96 h 103"/>
                  <a:gd name="T34" fmla="*/ 63 w 95"/>
                  <a:gd name="T35" fmla="*/ 91 h 103"/>
                  <a:gd name="T36" fmla="*/ 66 w 95"/>
                  <a:gd name="T37" fmla="*/ 90 h 103"/>
                  <a:gd name="T38" fmla="*/ 74 w 95"/>
                  <a:gd name="T39" fmla="*/ 95 h 103"/>
                  <a:gd name="T40" fmla="*/ 78 w 95"/>
                  <a:gd name="T41" fmla="*/ 97 h 103"/>
                  <a:gd name="T42" fmla="*/ 78 w 95"/>
                  <a:gd name="T43" fmla="*/ 92 h 103"/>
                  <a:gd name="T44" fmla="*/ 77 w 95"/>
                  <a:gd name="T45" fmla="*/ 86 h 103"/>
                  <a:gd name="T46" fmla="*/ 72 w 95"/>
                  <a:gd name="T47" fmla="*/ 80 h 103"/>
                  <a:gd name="T48" fmla="*/ 70 w 95"/>
                  <a:gd name="T49" fmla="*/ 75 h 103"/>
                  <a:gd name="T50" fmla="*/ 70 w 95"/>
                  <a:gd name="T51" fmla="*/ 71 h 103"/>
                  <a:gd name="T52" fmla="*/ 75 w 95"/>
                  <a:gd name="T53" fmla="*/ 69 h 103"/>
                  <a:gd name="T54" fmla="*/ 79 w 95"/>
                  <a:gd name="T55" fmla="*/ 72 h 103"/>
                  <a:gd name="T56" fmla="*/ 80 w 95"/>
                  <a:gd name="T57" fmla="*/ 76 h 103"/>
                  <a:gd name="T58" fmla="*/ 84 w 95"/>
                  <a:gd name="T59" fmla="*/ 77 h 103"/>
                  <a:gd name="T60" fmla="*/ 89 w 95"/>
                  <a:gd name="T61" fmla="*/ 74 h 103"/>
                  <a:gd name="T62" fmla="*/ 92 w 95"/>
                  <a:gd name="T63" fmla="*/ 67 h 103"/>
                  <a:gd name="T64" fmla="*/ 91 w 95"/>
                  <a:gd name="T65" fmla="*/ 65 h 103"/>
                  <a:gd name="T66" fmla="*/ 86 w 95"/>
                  <a:gd name="T67" fmla="*/ 63 h 103"/>
                  <a:gd name="T68" fmla="*/ 85 w 95"/>
                  <a:gd name="T69" fmla="*/ 62 h 103"/>
                  <a:gd name="T70" fmla="*/ 81 w 95"/>
                  <a:gd name="T71" fmla="*/ 56 h 103"/>
                  <a:gd name="T72" fmla="*/ 76 w 95"/>
                  <a:gd name="T73" fmla="*/ 52 h 103"/>
                  <a:gd name="T74" fmla="*/ 72 w 95"/>
                  <a:gd name="T75" fmla="*/ 49 h 103"/>
                  <a:gd name="T76" fmla="*/ 76 w 95"/>
                  <a:gd name="T77" fmla="*/ 46 h 103"/>
                  <a:gd name="T78" fmla="*/ 78 w 95"/>
                  <a:gd name="T79" fmla="*/ 41 h 103"/>
                  <a:gd name="T80" fmla="*/ 73 w 95"/>
                  <a:gd name="T81" fmla="*/ 35 h 103"/>
                  <a:gd name="T82" fmla="*/ 69 w 95"/>
                  <a:gd name="T83" fmla="*/ 30 h 103"/>
                  <a:gd name="T84" fmla="*/ 63 w 95"/>
                  <a:gd name="T85" fmla="*/ 26 h 103"/>
                  <a:gd name="T86" fmla="*/ 56 w 95"/>
                  <a:gd name="T87" fmla="*/ 21 h 103"/>
                  <a:gd name="T88" fmla="*/ 50 w 95"/>
                  <a:gd name="T89" fmla="*/ 15 h 103"/>
                  <a:gd name="T90" fmla="*/ 40 w 95"/>
                  <a:gd name="T91" fmla="*/ 17 h 103"/>
                  <a:gd name="T92" fmla="*/ 35 w 95"/>
                  <a:gd name="T93" fmla="*/ 16 h 103"/>
                  <a:gd name="T94" fmla="*/ 30 w 95"/>
                  <a:gd name="T95" fmla="*/ 16 h 103"/>
                  <a:gd name="T96" fmla="*/ 35 w 95"/>
                  <a:gd name="T97" fmla="*/ 7 h 103"/>
                  <a:gd name="T98" fmla="*/ 31 w 95"/>
                  <a:gd name="T99" fmla="*/ 2 h 103"/>
                  <a:gd name="T100" fmla="*/ 29 w 95"/>
                  <a:gd name="T101" fmla="*/ 5 h 103"/>
                  <a:gd name="T102" fmla="*/ 23 w 95"/>
                  <a:gd name="T103" fmla="*/ 8 h 103"/>
                  <a:gd name="T104" fmla="*/ 20 w 95"/>
                  <a:gd name="T105" fmla="*/ 16 h 103"/>
                  <a:gd name="T106" fmla="*/ 27 w 95"/>
                  <a:gd name="T107" fmla="*/ 26 h 103"/>
                  <a:gd name="T108" fmla="*/ 22 w 95"/>
                  <a:gd name="T109" fmla="*/ 27 h 103"/>
                  <a:gd name="T110" fmla="*/ 19 w 95"/>
                  <a:gd name="T111" fmla="*/ 23 h 103"/>
                  <a:gd name="T112" fmla="*/ 24 w 95"/>
                  <a:gd name="T113" fmla="*/ 3 h 103"/>
                  <a:gd name="T114" fmla="*/ 12 w 95"/>
                  <a:gd name="T115" fmla="*/ 3 h 103"/>
                  <a:gd name="T116" fmla="*/ 1 w 95"/>
                  <a:gd name="T117" fmla="*/ 1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5" h="103">
                    <a:moveTo>
                      <a:pt x="1" y="22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2" y="24"/>
                      <a:pt x="2" y="25"/>
                      <a:pt x="2" y="26"/>
                    </a:cubicBezTo>
                    <a:cubicBezTo>
                      <a:pt x="3" y="27"/>
                      <a:pt x="4" y="27"/>
                      <a:pt x="5" y="27"/>
                    </a:cubicBezTo>
                    <a:cubicBezTo>
                      <a:pt x="7" y="28"/>
                      <a:pt x="8" y="29"/>
                      <a:pt x="8" y="29"/>
                    </a:cubicBezTo>
                    <a:cubicBezTo>
                      <a:pt x="8" y="30"/>
                      <a:pt x="5" y="29"/>
                      <a:pt x="4" y="29"/>
                    </a:cubicBezTo>
                    <a:cubicBezTo>
                      <a:pt x="4" y="29"/>
                      <a:pt x="4" y="30"/>
                      <a:pt x="5" y="32"/>
                    </a:cubicBezTo>
                    <a:cubicBezTo>
                      <a:pt x="6" y="33"/>
                      <a:pt x="6" y="32"/>
                      <a:pt x="8" y="32"/>
                    </a:cubicBezTo>
                    <a:cubicBezTo>
                      <a:pt x="9" y="33"/>
                      <a:pt x="9" y="34"/>
                      <a:pt x="9" y="34"/>
                    </a:cubicBezTo>
                    <a:cubicBezTo>
                      <a:pt x="9" y="35"/>
                      <a:pt x="6" y="33"/>
                      <a:pt x="7" y="34"/>
                    </a:cubicBezTo>
                    <a:cubicBezTo>
                      <a:pt x="7" y="34"/>
                      <a:pt x="8" y="36"/>
                      <a:pt x="9" y="36"/>
                    </a:cubicBezTo>
                    <a:cubicBezTo>
                      <a:pt x="10" y="37"/>
                      <a:pt x="10" y="36"/>
                      <a:pt x="11" y="36"/>
                    </a:cubicBezTo>
                    <a:cubicBezTo>
                      <a:pt x="12" y="36"/>
                      <a:pt x="12" y="37"/>
                      <a:pt x="13" y="37"/>
                    </a:cubicBezTo>
                    <a:cubicBezTo>
                      <a:pt x="13" y="37"/>
                      <a:pt x="14" y="36"/>
                      <a:pt x="15" y="36"/>
                    </a:cubicBezTo>
                    <a:cubicBezTo>
                      <a:pt x="16" y="36"/>
                      <a:pt x="16" y="38"/>
                      <a:pt x="17" y="38"/>
                    </a:cubicBezTo>
                    <a:cubicBezTo>
                      <a:pt x="18" y="39"/>
                      <a:pt x="22" y="39"/>
                      <a:pt x="23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5" y="39"/>
                      <a:pt x="25" y="39"/>
                      <a:pt x="26" y="39"/>
                    </a:cubicBezTo>
                    <a:cubicBezTo>
                      <a:pt x="27" y="38"/>
                      <a:pt x="26" y="39"/>
                      <a:pt x="27" y="39"/>
                    </a:cubicBezTo>
                    <a:cubicBezTo>
                      <a:pt x="27" y="39"/>
                      <a:pt x="32" y="38"/>
                      <a:pt x="33" y="38"/>
                    </a:cubicBezTo>
                    <a:cubicBezTo>
                      <a:pt x="34" y="38"/>
                      <a:pt x="37" y="38"/>
                      <a:pt x="37" y="38"/>
                    </a:cubicBezTo>
                    <a:cubicBezTo>
                      <a:pt x="38" y="38"/>
                      <a:pt x="39" y="40"/>
                      <a:pt x="40" y="41"/>
                    </a:cubicBezTo>
                    <a:cubicBezTo>
                      <a:pt x="41" y="41"/>
                      <a:pt x="41" y="40"/>
                      <a:pt x="41" y="40"/>
                    </a:cubicBezTo>
                    <a:cubicBezTo>
                      <a:pt x="41" y="39"/>
                      <a:pt x="43" y="39"/>
                      <a:pt x="43" y="39"/>
                    </a:cubicBezTo>
                    <a:cubicBezTo>
                      <a:pt x="44" y="39"/>
                      <a:pt x="44" y="39"/>
                      <a:pt x="43" y="40"/>
                    </a:cubicBezTo>
                    <a:cubicBezTo>
                      <a:pt x="43" y="41"/>
                      <a:pt x="43" y="42"/>
                      <a:pt x="43" y="43"/>
                    </a:cubicBezTo>
                    <a:cubicBezTo>
                      <a:pt x="44" y="44"/>
                      <a:pt x="45" y="44"/>
                      <a:pt x="46" y="45"/>
                    </a:cubicBezTo>
                    <a:cubicBezTo>
                      <a:pt x="47" y="45"/>
                      <a:pt x="49" y="46"/>
                      <a:pt x="50" y="46"/>
                    </a:cubicBezTo>
                    <a:cubicBezTo>
                      <a:pt x="51" y="46"/>
                      <a:pt x="52" y="46"/>
                      <a:pt x="51" y="47"/>
                    </a:cubicBezTo>
                    <a:cubicBezTo>
                      <a:pt x="50" y="47"/>
                      <a:pt x="50" y="50"/>
                      <a:pt x="50" y="51"/>
                    </a:cubicBezTo>
                    <a:cubicBezTo>
                      <a:pt x="51" y="52"/>
                      <a:pt x="51" y="53"/>
                      <a:pt x="52" y="53"/>
                    </a:cubicBezTo>
                    <a:cubicBezTo>
                      <a:pt x="53" y="53"/>
                      <a:pt x="53" y="53"/>
                      <a:pt x="52" y="55"/>
                    </a:cubicBezTo>
                    <a:cubicBezTo>
                      <a:pt x="52" y="57"/>
                      <a:pt x="54" y="59"/>
                      <a:pt x="53" y="60"/>
                    </a:cubicBezTo>
                    <a:cubicBezTo>
                      <a:pt x="53" y="61"/>
                      <a:pt x="52" y="61"/>
                      <a:pt x="51" y="61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3" y="63"/>
                      <a:pt x="50" y="64"/>
                      <a:pt x="49" y="64"/>
                    </a:cubicBezTo>
                    <a:cubicBezTo>
                      <a:pt x="48" y="64"/>
                      <a:pt x="45" y="66"/>
                      <a:pt x="45" y="67"/>
                    </a:cubicBezTo>
                    <a:cubicBezTo>
                      <a:pt x="45" y="68"/>
                      <a:pt x="46" y="71"/>
                      <a:pt x="47" y="72"/>
                    </a:cubicBezTo>
                    <a:cubicBezTo>
                      <a:pt x="47" y="73"/>
                      <a:pt x="45" y="73"/>
                      <a:pt x="44" y="74"/>
                    </a:cubicBezTo>
                    <a:cubicBezTo>
                      <a:pt x="42" y="74"/>
                      <a:pt x="43" y="74"/>
                      <a:pt x="42" y="74"/>
                    </a:cubicBezTo>
                    <a:cubicBezTo>
                      <a:pt x="41" y="73"/>
                      <a:pt x="40" y="74"/>
                      <a:pt x="39" y="74"/>
                    </a:cubicBezTo>
                    <a:cubicBezTo>
                      <a:pt x="38" y="74"/>
                      <a:pt x="37" y="73"/>
                      <a:pt x="36" y="73"/>
                    </a:cubicBezTo>
                    <a:cubicBezTo>
                      <a:pt x="36" y="72"/>
                      <a:pt x="33" y="73"/>
                      <a:pt x="32" y="73"/>
                    </a:cubicBezTo>
                    <a:cubicBezTo>
                      <a:pt x="32" y="73"/>
                      <a:pt x="31" y="74"/>
                      <a:pt x="30" y="74"/>
                    </a:cubicBezTo>
                    <a:cubicBezTo>
                      <a:pt x="29" y="75"/>
                      <a:pt x="31" y="75"/>
                      <a:pt x="31" y="76"/>
                    </a:cubicBezTo>
                    <a:cubicBezTo>
                      <a:pt x="32" y="76"/>
                      <a:pt x="31" y="78"/>
                      <a:pt x="30" y="79"/>
                    </a:cubicBezTo>
                    <a:cubicBezTo>
                      <a:pt x="30" y="79"/>
                      <a:pt x="28" y="80"/>
                      <a:pt x="27" y="81"/>
                    </a:cubicBezTo>
                    <a:cubicBezTo>
                      <a:pt x="27" y="81"/>
                      <a:pt x="28" y="84"/>
                      <a:pt x="29" y="85"/>
                    </a:cubicBezTo>
                    <a:cubicBezTo>
                      <a:pt x="29" y="85"/>
                      <a:pt x="32" y="86"/>
                      <a:pt x="33" y="85"/>
                    </a:cubicBezTo>
                    <a:cubicBezTo>
                      <a:pt x="34" y="85"/>
                      <a:pt x="38" y="83"/>
                      <a:pt x="39" y="83"/>
                    </a:cubicBezTo>
                    <a:cubicBezTo>
                      <a:pt x="40" y="83"/>
                      <a:pt x="41" y="84"/>
                      <a:pt x="42" y="84"/>
                    </a:cubicBezTo>
                    <a:cubicBezTo>
                      <a:pt x="43" y="85"/>
                      <a:pt x="43" y="85"/>
                      <a:pt x="44" y="84"/>
                    </a:cubicBezTo>
                    <a:cubicBezTo>
                      <a:pt x="44" y="83"/>
                      <a:pt x="46" y="85"/>
                      <a:pt x="47" y="85"/>
                    </a:cubicBezTo>
                    <a:cubicBezTo>
                      <a:pt x="47" y="86"/>
                      <a:pt x="46" y="88"/>
                      <a:pt x="46" y="88"/>
                    </a:cubicBezTo>
                    <a:cubicBezTo>
                      <a:pt x="47" y="89"/>
                      <a:pt x="48" y="89"/>
                      <a:pt x="49" y="89"/>
                    </a:cubicBezTo>
                    <a:cubicBezTo>
                      <a:pt x="50" y="89"/>
                      <a:pt x="51" y="89"/>
                      <a:pt x="51" y="90"/>
                    </a:cubicBezTo>
                    <a:cubicBezTo>
                      <a:pt x="52" y="90"/>
                      <a:pt x="50" y="91"/>
                      <a:pt x="49" y="91"/>
                    </a:cubicBezTo>
                    <a:cubicBezTo>
                      <a:pt x="48" y="92"/>
                      <a:pt x="49" y="93"/>
                      <a:pt x="51" y="93"/>
                    </a:cubicBezTo>
                    <a:cubicBezTo>
                      <a:pt x="52" y="94"/>
                      <a:pt x="51" y="95"/>
                      <a:pt x="52" y="95"/>
                    </a:cubicBezTo>
                    <a:cubicBezTo>
                      <a:pt x="52" y="96"/>
                      <a:pt x="53" y="97"/>
                      <a:pt x="54" y="97"/>
                    </a:cubicBezTo>
                    <a:cubicBezTo>
                      <a:pt x="55" y="97"/>
                      <a:pt x="54" y="96"/>
                      <a:pt x="54" y="95"/>
                    </a:cubicBezTo>
                    <a:cubicBezTo>
                      <a:pt x="54" y="95"/>
                      <a:pt x="56" y="96"/>
                      <a:pt x="57" y="97"/>
                    </a:cubicBezTo>
                    <a:cubicBezTo>
                      <a:pt x="59" y="97"/>
                      <a:pt x="58" y="97"/>
                      <a:pt x="58" y="98"/>
                    </a:cubicBezTo>
                    <a:cubicBezTo>
                      <a:pt x="59" y="98"/>
                      <a:pt x="62" y="99"/>
                      <a:pt x="63" y="99"/>
                    </a:cubicBezTo>
                    <a:cubicBezTo>
                      <a:pt x="64" y="99"/>
                      <a:pt x="66" y="102"/>
                      <a:pt x="68" y="103"/>
                    </a:cubicBezTo>
                    <a:cubicBezTo>
                      <a:pt x="69" y="103"/>
                      <a:pt x="70" y="101"/>
                      <a:pt x="70" y="101"/>
                    </a:cubicBezTo>
                    <a:cubicBezTo>
                      <a:pt x="71" y="100"/>
                      <a:pt x="70" y="99"/>
                      <a:pt x="70" y="99"/>
                    </a:cubicBezTo>
                    <a:cubicBezTo>
                      <a:pt x="71" y="98"/>
                      <a:pt x="70" y="96"/>
                      <a:pt x="69" y="96"/>
                    </a:cubicBezTo>
                    <a:cubicBezTo>
                      <a:pt x="68" y="96"/>
                      <a:pt x="67" y="95"/>
                      <a:pt x="66" y="94"/>
                    </a:cubicBezTo>
                    <a:cubicBezTo>
                      <a:pt x="64" y="92"/>
                      <a:pt x="65" y="92"/>
                      <a:pt x="66" y="92"/>
                    </a:cubicBezTo>
                    <a:cubicBezTo>
                      <a:pt x="66" y="91"/>
                      <a:pt x="65" y="91"/>
                      <a:pt x="64" y="92"/>
                    </a:cubicBezTo>
                    <a:cubicBezTo>
                      <a:pt x="64" y="92"/>
                      <a:pt x="63" y="92"/>
                      <a:pt x="63" y="91"/>
                    </a:cubicBezTo>
                    <a:cubicBezTo>
                      <a:pt x="62" y="90"/>
                      <a:pt x="62" y="88"/>
                      <a:pt x="62" y="88"/>
                    </a:cubicBezTo>
                    <a:cubicBezTo>
                      <a:pt x="62" y="88"/>
                      <a:pt x="62" y="88"/>
                      <a:pt x="63" y="88"/>
                    </a:cubicBezTo>
                    <a:cubicBezTo>
                      <a:pt x="63" y="89"/>
                      <a:pt x="63" y="88"/>
                      <a:pt x="64" y="88"/>
                    </a:cubicBezTo>
                    <a:cubicBezTo>
                      <a:pt x="64" y="88"/>
                      <a:pt x="65" y="90"/>
                      <a:pt x="66" y="90"/>
                    </a:cubicBezTo>
                    <a:cubicBezTo>
                      <a:pt x="66" y="91"/>
                      <a:pt x="67" y="90"/>
                      <a:pt x="67" y="90"/>
                    </a:cubicBezTo>
                    <a:cubicBezTo>
                      <a:pt x="67" y="89"/>
                      <a:pt x="68" y="91"/>
                      <a:pt x="68" y="92"/>
                    </a:cubicBezTo>
                    <a:cubicBezTo>
                      <a:pt x="69" y="93"/>
                      <a:pt x="71" y="93"/>
                      <a:pt x="71" y="94"/>
                    </a:cubicBezTo>
                    <a:cubicBezTo>
                      <a:pt x="71" y="95"/>
                      <a:pt x="73" y="95"/>
                      <a:pt x="74" y="95"/>
                    </a:cubicBezTo>
                    <a:cubicBezTo>
                      <a:pt x="74" y="96"/>
                      <a:pt x="73" y="97"/>
                      <a:pt x="73" y="98"/>
                    </a:cubicBezTo>
                    <a:cubicBezTo>
                      <a:pt x="73" y="98"/>
                      <a:pt x="74" y="98"/>
                      <a:pt x="74" y="98"/>
                    </a:cubicBezTo>
                    <a:cubicBezTo>
                      <a:pt x="75" y="98"/>
                      <a:pt x="75" y="98"/>
                      <a:pt x="76" y="99"/>
                    </a:cubicBezTo>
                    <a:cubicBezTo>
                      <a:pt x="76" y="99"/>
                      <a:pt x="77" y="98"/>
                      <a:pt x="78" y="97"/>
                    </a:cubicBezTo>
                    <a:cubicBezTo>
                      <a:pt x="78" y="97"/>
                      <a:pt x="76" y="97"/>
                      <a:pt x="76" y="96"/>
                    </a:cubicBezTo>
                    <a:cubicBezTo>
                      <a:pt x="76" y="96"/>
                      <a:pt x="76" y="95"/>
                      <a:pt x="77" y="94"/>
                    </a:cubicBezTo>
                    <a:cubicBezTo>
                      <a:pt x="77" y="93"/>
                      <a:pt x="77" y="92"/>
                      <a:pt x="77" y="92"/>
                    </a:cubicBezTo>
                    <a:cubicBezTo>
                      <a:pt x="77" y="91"/>
                      <a:pt x="77" y="92"/>
                      <a:pt x="78" y="92"/>
                    </a:cubicBezTo>
                    <a:cubicBezTo>
                      <a:pt x="78" y="93"/>
                      <a:pt x="79" y="92"/>
                      <a:pt x="79" y="92"/>
                    </a:cubicBezTo>
                    <a:cubicBezTo>
                      <a:pt x="80" y="92"/>
                      <a:pt x="79" y="91"/>
                      <a:pt x="79" y="90"/>
                    </a:cubicBezTo>
                    <a:cubicBezTo>
                      <a:pt x="80" y="90"/>
                      <a:pt x="79" y="89"/>
                      <a:pt x="78" y="89"/>
                    </a:cubicBezTo>
                    <a:cubicBezTo>
                      <a:pt x="78" y="88"/>
                      <a:pt x="78" y="87"/>
                      <a:pt x="77" y="86"/>
                    </a:cubicBezTo>
                    <a:cubicBezTo>
                      <a:pt x="77" y="86"/>
                      <a:pt x="77" y="84"/>
                      <a:pt x="76" y="83"/>
                    </a:cubicBezTo>
                    <a:cubicBezTo>
                      <a:pt x="75" y="82"/>
                      <a:pt x="75" y="81"/>
                      <a:pt x="75" y="80"/>
                    </a:cubicBezTo>
                    <a:cubicBezTo>
                      <a:pt x="74" y="80"/>
                      <a:pt x="74" y="81"/>
                      <a:pt x="74" y="81"/>
                    </a:cubicBezTo>
                    <a:cubicBezTo>
                      <a:pt x="73" y="81"/>
                      <a:pt x="73" y="80"/>
                      <a:pt x="72" y="80"/>
                    </a:cubicBezTo>
                    <a:cubicBezTo>
                      <a:pt x="72" y="80"/>
                      <a:pt x="71" y="80"/>
                      <a:pt x="71" y="80"/>
                    </a:cubicBezTo>
                    <a:cubicBezTo>
                      <a:pt x="70" y="80"/>
                      <a:pt x="70" y="78"/>
                      <a:pt x="71" y="78"/>
                    </a:cubicBezTo>
                    <a:cubicBezTo>
                      <a:pt x="72" y="78"/>
                      <a:pt x="72" y="77"/>
                      <a:pt x="71" y="77"/>
                    </a:cubicBezTo>
                    <a:cubicBezTo>
                      <a:pt x="71" y="76"/>
                      <a:pt x="71" y="76"/>
                      <a:pt x="70" y="75"/>
                    </a:cubicBezTo>
                    <a:cubicBezTo>
                      <a:pt x="70" y="75"/>
                      <a:pt x="70" y="75"/>
                      <a:pt x="70" y="74"/>
                    </a:cubicBezTo>
                    <a:cubicBezTo>
                      <a:pt x="71" y="74"/>
                      <a:pt x="69" y="74"/>
                      <a:pt x="69" y="74"/>
                    </a:cubicBezTo>
                    <a:cubicBezTo>
                      <a:pt x="69" y="73"/>
                      <a:pt x="69" y="72"/>
                      <a:pt x="70" y="72"/>
                    </a:cubicBezTo>
                    <a:cubicBezTo>
                      <a:pt x="71" y="72"/>
                      <a:pt x="70" y="71"/>
                      <a:pt x="70" y="71"/>
                    </a:cubicBezTo>
                    <a:cubicBezTo>
                      <a:pt x="69" y="71"/>
                      <a:pt x="70" y="70"/>
                      <a:pt x="70" y="70"/>
                    </a:cubicBezTo>
                    <a:cubicBezTo>
                      <a:pt x="71" y="70"/>
                      <a:pt x="71" y="69"/>
                      <a:pt x="72" y="68"/>
                    </a:cubicBezTo>
                    <a:cubicBezTo>
                      <a:pt x="73" y="68"/>
                      <a:pt x="73" y="68"/>
                      <a:pt x="74" y="68"/>
                    </a:cubicBezTo>
                    <a:cubicBezTo>
                      <a:pt x="74" y="68"/>
                      <a:pt x="74" y="69"/>
                      <a:pt x="75" y="69"/>
                    </a:cubicBezTo>
                    <a:cubicBezTo>
                      <a:pt x="75" y="70"/>
                      <a:pt x="75" y="71"/>
                      <a:pt x="76" y="71"/>
                    </a:cubicBezTo>
                    <a:cubicBezTo>
                      <a:pt x="76" y="72"/>
                      <a:pt x="77" y="71"/>
                      <a:pt x="77" y="71"/>
                    </a:cubicBezTo>
                    <a:cubicBezTo>
                      <a:pt x="78" y="70"/>
                      <a:pt x="77" y="71"/>
                      <a:pt x="77" y="72"/>
                    </a:cubicBezTo>
                    <a:cubicBezTo>
                      <a:pt x="77" y="73"/>
                      <a:pt x="78" y="72"/>
                      <a:pt x="79" y="72"/>
                    </a:cubicBezTo>
                    <a:cubicBezTo>
                      <a:pt x="80" y="72"/>
                      <a:pt x="78" y="73"/>
                      <a:pt x="78" y="73"/>
                    </a:cubicBezTo>
                    <a:cubicBezTo>
                      <a:pt x="77" y="74"/>
                      <a:pt x="78" y="74"/>
                      <a:pt x="79" y="75"/>
                    </a:cubicBezTo>
                    <a:cubicBezTo>
                      <a:pt x="80" y="75"/>
                      <a:pt x="80" y="75"/>
                      <a:pt x="79" y="75"/>
                    </a:cubicBezTo>
                    <a:cubicBezTo>
                      <a:pt x="78" y="76"/>
                      <a:pt x="79" y="76"/>
                      <a:pt x="80" y="76"/>
                    </a:cubicBezTo>
                    <a:cubicBezTo>
                      <a:pt x="81" y="76"/>
                      <a:pt x="79" y="78"/>
                      <a:pt x="79" y="78"/>
                    </a:cubicBezTo>
                    <a:cubicBezTo>
                      <a:pt x="79" y="78"/>
                      <a:pt x="81" y="78"/>
                      <a:pt x="82" y="77"/>
                    </a:cubicBezTo>
                    <a:cubicBezTo>
                      <a:pt x="83" y="77"/>
                      <a:pt x="84" y="79"/>
                      <a:pt x="85" y="79"/>
                    </a:cubicBezTo>
                    <a:cubicBezTo>
                      <a:pt x="86" y="79"/>
                      <a:pt x="83" y="77"/>
                      <a:pt x="84" y="77"/>
                    </a:cubicBezTo>
                    <a:cubicBezTo>
                      <a:pt x="84" y="77"/>
                      <a:pt x="84" y="75"/>
                      <a:pt x="85" y="75"/>
                    </a:cubicBezTo>
                    <a:cubicBezTo>
                      <a:pt x="85" y="75"/>
                      <a:pt x="85" y="74"/>
                      <a:pt x="86" y="73"/>
                    </a:cubicBezTo>
                    <a:cubicBezTo>
                      <a:pt x="86" y="73"/>
                      <a:pt x="87" y="74"/>
                      <a:pt x="87" y="75"/>
                    </a:cubicBezTo>
                    <a:cubicBezTo>
                      <a:pt x="88" y="76"/>
                      <a:pt x="88" y="74"/>
                      <a:pt x="89" y="74"/>
                    </a:cubicBezTo>
                    <a:cubicBezTo>
                      <a:pt x="90" y="73"/>
                      <a:pt x="91" y="74"/>
                      <a:pt x="92" y="74"/>
                    </a:cubicBezTo>
                    <a:cubicBezTo>
                      <a:pt x="93" y="74"/>
                      <a:pt x="93" y="72"/>
                      <a:pt x="92" y="72"/>
                    </a:cubicBezTo>
                    <a:cubicBezTo>
                      <a:pt x="91" y="71"/>
                      <a:pt x="90" y="69"/>
                      <a:pt x="90" y="68"/>
                    </a:cubicBezTo>
                    <a:cubicBezTo>
                      <a:pt x="90" y="67"/>
                      <a:pt x="91" y="67"/>
                      <a:pt x="92" y="67"/>
                    </a:cubicBezTo>
                    <a:cubicBezTo>
                      <a:pt x="93" y="67"/>
                      <a:pt x="94" y="67"/>
                      <a:pt x="94" y="66"/>
                    </a:cubicBezTo>
                    <a:cubicBezTo>
                      <a:pt x="95" y="66"/>
                      <a:pt x="94" y="65"/>
                      <a:pt x="94" y="65"/>
                    </a:cubicBezTo>
                    <a:cubicBezTo>
                      <a:pt x="93" y="65"/>
                      <a:pt x="93" y="63"/>
                      <a:pt x="92" y="63"/>
                    </a:cubicBezTo>
                    <a:cubicBezTo>
                      <a:pt x="92" y="63"/>
                      <a:pt x="92" y="64"/>
                      <a:pt x="91" y="65"/>
                    </a:cubicBezTo>
                    <a:cubicBezTo>
                      <a:pt x="91" y="65"/>
                      <a:pt x="89" y="65"/>
                      <a:pt x="89" y="65"/>
                    </a:cubicBezTo>
                    <a:cubicBezTo>
                      <a:pt x="88" y="64"/>
                      <a:pt x="89" y="63"/>
                      <a:pt x="89" y="62"/>
                    </a:cubicBezTo>
                    <a:cubicBezTo>
                      <a:pt x="89" y="62"/>
                      <a:pt x="88" y="63"/>
                      <a:pt x="87" y="64"/>
                    </a:cubicBezTo>
                    <a:cubicBezTo>
                      <a:pt x="87" y="64"/>
                      <a:pt x="87" y="63"/>
                      <a:pt x="86" y="63"/>
                    </a:cubicBezTo>
                    <a:cubicBezTo>
                      <a:pt x="86" y="63"/>
                      <a:pt x="84" y="64"/>
                      <a:pt x="83" y="65"/>
                    </a:cubicBezTo>
                    <a:cubicBezTo>
                      <a:pt x="81" y="65"/>
                      <a:pt x="83" y="63"/>
                      <a:pt x="83" y="63"/>
                    </a:cubicBezTo>
                    <a:cubicBezTo>
                      <a:pt x="84" y="63"/>
                      <a:pt x="83" y="62"/>
                      <a:pt x="83" y="62"/>
                    </a:cubicBezTo>
                    <a:cubicBezTo>
                      <a:pt x="83" y="61"/>
                      <a:pt x="85" y="62"/>
                      <a:pt x="85" y="62"/>
                    </a:cubicBezTo>
                    <a:cubicBezTo>
                      <a:pt x="85" y="61"/>
                      <a:pt x="85" y="59"/>
                      <a:pt x="84" y="58"/>
                    </a:cubicBezTo>
                    <a:cubicBezTo>
                      <a:pt x="84" y="57"/>
                      <a:pt x="83" y="58"/>
                      <a:pt x="82" y="58"/>
                    </a:cubicBezTo>
                    <a:cubicBezTo>
                      <a:pt x="81" y="57"/>
                      <a:pt x="83" y="56"/>
                      <a:pt x="83" y="55"/>
                    </a:cubicBezTo>
                    <a:cubicBezTo>
                      <a:pt x="83" y="55"/>
                      <a:pt x="82" y="55"/>
                      <a:pt x="81" y="56"/>
                    </a:cubicBezTo>
                    <a:cubicBezTo>
                      <a:pt x="80" y="57"/>
                      <a:pt x="81" y="56"/>
                      <a:pt x="79" y="56"/>
                    </a:cubicBezTo>
                    <a:cubicBezTo>
                      <a:pt x="78" y="56"/>
                      <a:pt x="78" y="55"/>
                      <a:pt x="77" y="54"/>
                    </a:cubicBezTo>
                    <a:cubicBezTo>
                      <a:pt x="76" y="54"/>
                      <a:pt x="77" y="54"/>
                      <a:pt x="78" y="53"/>
                    </a:cubicBezTo>
                    <a:cubicBezTo>
                      <a:pt x="79" y="53"/>
                      <a:pt x="77" y="52"/>
                      <a:pt x="76" y="52"/>
                    </a:cubicBezTo>
                    <a:cubicBezTo>
                      <a:pt x="75" y="52"/>
                      <a:pt x="74" y="52"/>
                      <a:pt x="73" y="51"/>
                    </a:cubicBezTo>
                    <a:cubicBezTo>
                      <a:pt x="72" y="51"/>
                      <a:pt x="71" y="51"/>
                      <a:pt x="71" y="51"/>
                    </a:cubicBezTo>
                    <a:cubicBezTo>
                      <a:pt x="71" y="50"/>
                      <a:pt x="73" y="50"/>
                      <a:pt x="74" y="51"/>
                    </a:cubicBezTo>
                    <a:cubicBezTo>
                      <a:pt x="75" y="51"/>
                      <a:pt x="73" y="49"/>
                      <a:pt x="72" y="49"/>
                    </a:cubicBezTo>
                    <a:cubicBezTo>
                      <a:pt x="72" y="49"/>
                      <a:pt x="73" y="49"/>
                      <a:pt x="74" y="48"/>
                    </a:cubicBezTo>
                    <a:cubicBezTo>
                      <a:pt x="75" y="48"/>
                      <a:pt x="73" y="48"/>
                      <a:pt x="74" y="47"/>
                    </a:cubicBezTo>
                    <a:cubicBezTo>
                      <a:pt x="74" y="47"/>
                      <a:pt x="73" y="46"/>
                      <a:pt x="72" y="46"/>
                    </a:cubicBezTo>
                    <a:cubicBezTo>
                      <a:pt x="71" y="46"/>
                      <a:pt x="75" y="46"/>
                      <a:pt x="76" y="46"/>
                    </a:cubicBezTo>
                    <a:cubicBezTo>
                      <a:pt x="77" y="46"/>
                      <a:pt x="78" y="46"/>
                      <a:pt x="78" y="45"/>
                    </a:cubicBezTo>
                    <a:cubicBezTo>
                      <a:pt x="78" y="44"/>
                      <a:pt x="75" y="44"/>
                      <a:pt x="74" y="44"/>
                    </a:cubicBezTo>
                    <a:cubicBezTo>
                      <a:pt x="72" y="43"/>
                      <a:pt x="75" y="42"/>
                      <a:pt x="76" y="42"/>
                    </a:cubicBezTo>
                    <a:cubicBezTo>
                      <a:pt x="76" y="41"/>
                      <a:pt x="77" y="41"/>
                      <a:pt x="78" y="41"/>
                    </a:cubicBezTo>
                    <a:cubicBezTo>
                      <a:pt x="78" y="41"/>
                      <a:pt x="78" y="37"/>
                      <a:pt x="78" y="36"/>
                    </a:cubicBezTo>
                    <a:cubicBezTo>
                      <a:pt x="78" y="35"/>
                      <a:pt x="77" y="36"/>
                      <a:pt x="76" y="36"/>
                    </a:cubicBezTo>
                    <a:cubicBezTo>
                      <a:pt x="74" y="37"/>
                      <a:pt x="73" y="37"/>
                      <a:pt x="71" y="37"/>
                    </a:cubicBezTo>
                    <a:cubicBezTo>
                      <a:pt x="70" y="37"/>
                      <a:pt x="71" y="36"/>
                      <a:pt x="73" y="35"/>
                    </a:cubicBezTo>
                    <a:cubicBezTo>
                      <a:pt x="74" y="35"/>
                      <a:pt x="76" y="34"/>
                      <a:pt x="76" y="33"/>
                    </a:cubicBezTo>
                    <a:cubicBezTo>
                      <a:pt x="77" y="33"/>
                      <a:pt x="76" y="32"/>
                      <a:pt x="75" y="32"/>
                    </a:cubicBezTo>
                    <a:cubicBezTo>
                      <a:pt x="74" y="32"/>
                      <a:pt x="73" y="31"/>
                      <a:pt x="72" y="31"/>
                    </a:cubicBezTo>
                    <a:cubicBezTo>
                      <a:pt x="71" y="30"/>
                      <a:pt x="70" y="30"/>
                      <a:pt x="69" y="30"/>
                    </a:cubicBezTo>
                    <a:cubicBezTo>
                      <a:pt x="68" y="29"/>
                      <a:pt x="69" y="29"/>
                      <a:pt x="68" y="29"/>
                    </a:cubicBezTo>
                    <a:cubicBezTo>
                      <a:pt x="67" y="29"/>
                      <a:pt x="67" y="28"/>
                      <a:pt x="67" y="27"/>
                    </a:cubicBezTo>
                    <a:cubicBezTo>
                      <a:pt x="67" y="27"/>
                      <a:pt x="68" y="26"/>
                      <a:pt x="67" y="26"/>
                    </a:cubicBezTo>
                    <a:cubicBezTo>
                      <a:pt x="66" y="25"/>
                      <a:pt x="65" y="25"/>
                      <a:pt x="63" y="26"/>
                    </a:cubicBezTo>
                    <a:cubicBezTo>
                      <a:pt x="62" y="26"/>
                      <a:pt x="60" y="24"/>
                      <a:pt x="59" y="24"/>
                    </a:cubicBezTo>
                    <a:cubicBezTo>
                      <a:pt x="58" y="24"/>
                      <a:pt x="58" y="24"/>
                      <a:pt x="58" y="23"/>
                    </a:cubicBezTo>
                    <a:cubicBezTo>
                      <a:pt x="57" y="23"/>
                      <a:pt x="57" y="23"/>
                      <a:pt x="56" y="23"/>
                    </a:cubicBezTo>
                    <a:cubicBezTo>
                      <a:pt x="56" y="23"/>
                      <a:pt x="56" y="22"/>
                      <a:pt x="56" y="21"/>
                    </a:cubicBezTo>
                    <a:cubicBezTo>
                      <a:pt x="56" y="21"/>
                      <a:pt x="55" y="21"/>
                      <a:pt x="54" y="20"/>
                    </a:cubicBezTo>
                    <a:cubicBezTo>
                      <a:pt x="54" y="20"/>
                      <a:pt x="55" y="19"/>
                      <a:pt x="54" y="18"/>
                    </a:cubicBezTo>
                    <a:cubicBezTo>
                      <a:pt x="54" y="18"/>
                      <a:pt x="53" y="16"/>
                      <a:pt x="52" y="16"/>
                    </a:cubicBezTo>
                    <a:cubicBezTo>
                      <a:pt x="51" y="16"/>
                      <a:pt x="51" y="15"/>
                      <a:pt x="50" y="15"/>
                    </a:cubicBezTo>
                    <a:cubicBezTo>
                      <a:pt x="49" y="15"/>
                      <a:pt x="44" y="14"/>
                      <a:pt x="43" y="15"/>
                    </a:cubicBezTo>
                    <a:cubicBezTo>
                      <a:pt x="43" y="15"/>
                      <a:pt x="42" y="15"/>
                      <a:pt x="42" y="16"/>
                    </a:cubicBezTo>
                    <a:cubicBezTo>
                      <a:pt x="41" y="16"/>
                      <a:pt x="43" y="17"/>
                      <a:pt x="43" y="17"/>
                    </a:cubicBezTo>
                    <a:cubicBezTo>
                      <a:pt x="43" y="18"/>
                      <a:pt x="41" y="17"/>
                      <a:pt x="40" y="17"/>
                    </a:cubicBezTo>
                    <a:cubicBezTo>
                      <a:pt x="40" y="17"/>
                      <a:pt x="39" y="19"/>
                      <a:pt x="38" y="20"/>
                    </a:cubicBezTo>
                    <a:cubicBezTo>
                      <a:pt x="37" y="20"/>
                      <a:pt x="38" y="16"/>
                      <a:pt x="39" y="16"/>
                    </a:cubicBezTo>
                    <a:cubicBezTo>
                      <a:pt x="39" y="15"/>
                      <a:pt x="38" y="14"/>
                      <a:pt x="37" y="14"/>
                    </a:cubicBezTo>
                    <a:cubicBezTo>
                      <a:pt x="37" y="14"/>
                      <a:pt x="35" y="15"/>
                      <a:pt x="35" y="16"/>
                    </a:cubicBezTo>
                    <a:cubicBezTo>
                      <a:pt x="35" y="16"/>
                      <a:pt x="34" y="16"/>
                      <a:pt x="33" y="16"/>
                    </a:cubicBezTo>
                    <a:cubicBezTo>
                      <a:pt x="33" y="16"/>
                      <a:pt x="32" y="17"/>
                      <a:pt x="31" y="19"/>
                    </a:cubicBezTo>
                    <a:cubicBezTo>
                      <a:pt x="30" y="20"/>
                      <a:pt x="29" y="20"/>
                      <a:pt x="28" y="20"/>
                    </a:cubicBezTo>
                    <a:cubicBezTo>
                      <a:pt x="27" y="20"/>
                      <a:pt x="30" y="17"/>
                      <a:pt x="30" y="16"/>
                    </a:cubicBezTo>
                    <a:cubicBezTo>
                      <a:pt x="31" y="14"/>
                      <a:pt x="32" y="14"/>
                      <a:pt x="33" y="13"/>
                    </a:cubicBezTo>
                    <a:cubicBezTo>
                      <a:pt x="34" y="13"/>
                      <a:pt x="34" y="10"/>
                      <a:pt x="33" y="9"/>
                    </a:cubicBezTo>
                    <a:cubicBezTo>
                      <a:pt x="33" y="9"/>
                      <a:pt x="34" y="8"/>
                      <a:pt x="35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6"/>
                      <a:pt x="36" y="6"/>
                      <a:pt x="36" y="5"/>
                    </a:cubicBezTo>
                    <a:cubicBezTo>
                      <a:pt x="36" y="3"/>
                      <a:pt x="36" y="2"/>
                      <a:pt x="37" y="2"/>
                    </a:cubicBezTo>
                    <a:cubicBezTo>
                      <a:pt x="37" y="1"/>
                      <a:pt x="34" y="1"/>
                      <a:pt x="33" y="1"/>
                    </a:cubicBezTo>
                    <a:cubicBezTo>
                      <a:pt x="33" y="2"/>
                      <a:pt x="31" y="2"/>
                      <a:pt x="31" y="2"/>
                    </a:cubicBezTo>
                    <a:cubicBezTo>
                      <a:pt x="30" y="3"/>
                      <a:pt x="31" y="4"/>
                      <a:pt x="31" y="4"/>
                    </a:cubicBezTo>
                    <a:cubicBezTo>
                      <a:pt x="31" y="4"/>
                      <a:pt x="30" y="4"/>
                      <a:pt x="29" y="3"/>
                    </a:cubicBezTo>
                    <a:cubicBezTo>
                      <a:pt x="28" y="3"/>
                      <a:pt x="27" y="4"/>
                      <a:pt x="27" y="4"/>
                    </a:cubicBezTo>
                    <a:cubicBezTo>
                      <a:pt x="27" y="4"/>
                      <a:pt x="29" y="5"/>
                      <a:pt x="29" y="5"/>
                    </a:cubicBezTo>
                    <a:cubicBezTo>
                      <a:pt x="29" y="6"/>
                      <a:pt x="30" y="6"/>
                      <a:pt x="30" y="7"/>
                    </a:cubicBezTo>
                    <a:cubicBezTo>
                      <a:pt x="31" y="7"/>
                      <a:pt x="28" y="9"/>
                      <a:pt x="27" y="9"/>
                    </a:cubicBezTo>
                    <a:cubicBezTo>
                      <a:pt x="26" y="9"/>
                      <a:pt x="26" y="8"/>
                      <a:pt x="25" y="8"/>
                    </a:cubicBezTo>
                    <a:cubicBezTo>
                      <a:pt x="23" y="9"/>
                      <a:pt x="24" y="8"/>
                      <a:pt x="23" y="8"/>
                    </a:cubicBezTo>
                    <a:cubicBezTo>
                      <a:pt x="22" y="8"/>
                      <a:pt x="22" y="11"/>
                      <a:pt x="21" y="13"/>
                    </a:cubicBezTo>
                    <a:cubicBezTo>
                      <a:pt x="21" y="14"/>
                      <a:pt x="22" y="14"/>
                      <a:pt x="23" y="15"/>
                    </a:cubicBezTo>
                    <a:cubicBezTo>
                      <a:pt x="23" y="16"/>
                      <a:pt x="23" y="16"/>
                      <a:pt x="22" y="17"/>
                    </a:cubicBezTo>
                    <a:cubicBezTo>
                      <a:pt x="22" y="17"/>
                      <a:pt x="20" y="16"/>
                      <a:pt x="20" y="16"/>
                    </a:cubicBezTo>
                    <a:cubicBezTo>
                      <a:pt x="20" y="16"/>
                      <a:pt x="20" y="18"/>
                      <a:pt x="20" y="19"/>
                    </a:cubicBezTo>
                    <a:cubicBezTo>
                      <a:pt x="20" y="20"/>
                      <a:pt x="21" y="21"/>
                      <a:pt x="22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4"/>
                      <a:pt x="26" y="25"/>
                      <a:pt x="27" y="26"/>
                    </a:cubicBezTo>
                    <a:cubicBezTo>
                      <a:pt x="27" y="27"/>
                      <a:pt x="26" y="27"/>
                      <a:pt x="25" y="27"/>
                    </a:cubicBezTo>
                    <a:cubicBezTo>
                      <a:pt x="24" y="28"/>
                      <a:pt x="24" y="27"/>
                      <a:pt x="24" y="27"/>
                    </a:cubicBezTo>
                    <a:cubicBezTo>
                      <a:pt x="23" y="27"/>
                      <a:pt x="23" y="28"/>
                      <a:pt x="22" y="29"/>
                    </a:cubicBezTo>
                    <a:cubicBezTo>
                      <a:pt x="21" y="29"/>
                      <a:pt x="22" y="27"/>
                      <a:pt x="22" y="27"/>
                    </a:cubicBezTo>
                    <a:cubicBezTo>
                      <a:pt x="22" y="26"/>
                      <a:pt x="19" y="28"/>
                      <a:pt x="18" y="28"/>
                    </a:cubicBezTo>
                    <a:cubicBezTo>
                      <a:pt x="17" y="29"/>
                      <a:pt x="19" y="26"/>
                      <a:pt x="20" y="26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25"/>
                      <a:pt x="20" y="24"/>
                      <a:pt x="19" y="23"/>
                    </a:cubicBezTo>
                    <a:cubicBezTo>
                      <a:pt x="18" y="22"/>
                      <a:pt x="16" y="21"/>
                      <a:pt x="16" y="19"/>
                    </a:cubicBezTo>
                    <a:cubicBezTo>
                      <a:pt x="15" y="17"/>
                      <a:pt x="18" y="15"/>
                      <a:pt x="18" y="14"/>
                    </a:cubicBezTo>
                    <a:cubicBezTo>
                      <a:pt x="19" y="13"/>
                      <a:pt x="18" y="11"/>
                      <a:pt x="19" y="9"/>
                    </a:cubicBezTo>
                    <a:cubicBezTo>
                      <a:pt x="19" y="7"/>
                      <a:pt x="23" y="4"/>
                      <a:pt x="24" y="3"/>
                    </a:cubicBezTo>
                    <a:cubicBezTo>
                      <a:pt x="25" y="3"/>
                      <a:pt x="27" y="1"/>
                      <a:pt x="27" y="1"/>
                    </a:cubicBezTo>
                    <a:cubicBezTo>
                      <a:pt x="27" y="0"/>
                      <a:pt x="27" y="0"/>
                      <a:pt x="26" y="1"/>
                    </a:cubicBezTo>
                    <a:cubicBezTo>
                      <a:pt x="25" y="1"/>
                      <a:pt x="19" y="1"/>
                      <a:pt x="18" y="1"/>
                    </a:cubicBezTo>
                    <a:cubicBezTo>
                      <a:pt x="17" y="1"/>
                      <a:pt x="13" y="3"/>
                      <a:pt x="12" y="3"/>
                    </a:cubicBezTo>
                    <a:cubicBezTo>
                      <a:pt x="12" y="3"/>
                      <a:pt x="10" y="4"/>
                      <a:pt x="9" y="5"/>
                    </a:cubicBezTo>
                    <a:cubicBezTo>
                      <a:pt x="9" y="6"/>
                      <a:pt x="7" y="7"/>
                      <a:pt x="6" y="7"/>
                    </a:cubicBezTo>
                    <a:cubicBezTo>
                      <a:pt x="5" y="7"/>
                      <a:pt x="5" y="10"/>
                      <a:pt x="5" y="11"/>
                    </a:cubicBezTo>
                    <a:cubicBezTo>
                      <a:pt x="5" y="13"/>
                      <a:pt x="2" y="16"/>
                      <a:pt x="1" y="17"/>
                    </a:cubicBezTo>
                    <a:cubicBezTo>
                      <a:pt x="0" y="18"/>
                      <a:pt x="0" y="21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6" name="Freeform 90"/>
              <p:cNvSpPr/>
              <p:nvPr/>
            </p:nvSpPr>
            <p:spPr bwMode="auto">
              <a:xfrm>
                <a:off x="2745345" y="2296435"/>
                <a:ext cx="86307" cy="65256"/>
              </a:xfrm>
              <a:custGeom>
                <a:avLst/>
                <a:gdLst>
                  <a:gd name="T0" fmla="*/ 0 w 17"/>
                  <a:gd name="T1" fmla="*/ 13 h 13"/>
                  <a:gd name="T2" fmla="*/ 9 w 17"/>
                  <a:gd name="T3" fmla="*/ 12 h 13"/>
                  <a:gd name="T4" fmla="*/ 13 w 17"/>
                  <a:gd name="T5" fmla="*/ 13 h 13"/>
                  <a:gd name="T6" fmla="*/ 16 w 17"/>
                  <a:gd name="T7" fmla="*/ 9 h 13"/>
                  <a:gd name="T8" fmla="*/ 15 w 17"/>
                  <a:gd name="T9" fmla="*/ 6 h 13"/>
                  <a:gd name="T10" fmla="*/ 16 w 17"/>
                  <a:gd name="T11" fmla="*/ 4 h 13"/>
                  <a:gd name="T12" fmla="*/ 14 w 17"/>
                  <a:gd name="T13" fmla="*/ 3 h 13"/>
                  <a:gd name="T14" fmla="*/ 9 w 17"/>
                  <a:gd name="T15" fmla="*/ 3 h 13"/>
                  <a:gd name="T16" fmla="*/ 7 w 17"/>
                  <a:gd name="T17" fmla="*/ 1 h 13"/>
                  <a:gd name="T18" fmla="*/ 3 w 17"/>
                  <a:gd name="T19" fmla="*/ 2 h 13"/>
                  <a:gd name="T20" fmla="*/ 2 w 17"/>
                  <a:gd name="T21" fmla="*/ 3 h 13"/>
                  <a:gd name="T22" fmla="*/ 1 w 17"/>
                  <a:gd name="T23" fmla="*/ 9 h 13"/>
                  <a:gd name="T24" fmla="*/ 0 w 17"/>
                  <a:gd name="T2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3">
                    <a:moveTo>
                      <a:pt x="0" y="13"/>
                    </a:moveTo>
                    <a:cubicBezTo>
                      <a:pt x="1" y="13"/>
                      <a:pt x="8" y="12"/>
                      <a:pt x="9" y="12"/>
                    </a:cubicBezTo>
                    <a:cubicBezTo>
                      <a:pt x="11" y="12"/>
                      <a:pt x="11" y="13"/>
                      <a:pt x="13" y="13"/>
                    </a:cubicBezTo>
                    <a:cubicBezTo>
                      <a:pt x="17" y="13"/>
                      <a:pt x="16" y="11"/>
                      <a:pt x="16" y="9"/>
                    </a:cubicBezTo>
                    <a:cubicBezTo>
                      <a:pt x="15" y="8"/>
                      <a:pt x="16" y="7"/>
                      <a:pt x="15" y="6"/>
                    </a:cubicBezTo>
                    <a:cubicBezTo>
                      <a:pt x="15" y="5"/>
                      <a:pt x="15" y="4"/>
                      <a:pt x="16" y="4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3" y="2"/>
                      <a:pt x="10" y="3"/>
                      <a:pt x="9" y="3"/>
                    </a:cubicBezTo>
                    <a:cubicBezTo>
                      <a:pt x="9" y="3"/>
                      <a:pt x="7" y="2"/>
                      <a:pt x="7" y="1"/>
                    </a:cubicBezTo>
                    <a:cubicBezTo>
                      <a:pt x="6" y="0"/>
                      <a:pt x="5" y="1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0"/>
                      <a:pt x="0" y="12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7" name="Freeform 91"/>
              <p:cNvSpPr/>
              <p:nvPr/>
            </p:nvSpPr>
            <p:spPr bwMode="auto">
              <a:xfrm>
                <a:off x="2347499" y="2490096"/>
                <a:ext cx="79991" cy="65256"/>
              </a:xfrm>
              <a:custGeom>
                <a:avLst/>
                <a:gdLst>
                  <a:gd name="T0" fmla="*/ 14 w 16"/>
                  <a:gd name="T1" fmla="*/ 6 h 13"/>
                  <a:gd name="T2" fmla="*/ 13 w 16"/>
                  <a:gd name="T3" fmla="*/ 3 h 13"/>
                  <a:gd name="T4" fmla="*/ 12 w 16"/>
                  <a:gd name="T5" fmla="*/ 3 h 13"/>
                  <a:gd name="T6" fmla="*/ 11 w 16"/>
                  <a:gd name="T7" fmla="*/ 2 h 13"/>
                  <a:gd name="T8" fmla="*/ 9 w 16"/>
                  <a:gd name="T9" fmla="*/ 0 h 13"/>
                  <a:gd name="T10" fmla="*/ 7 w 16"/>
                  <a:gd name="T11" fmla="*/ 1 h 13"/>
                  <a:gd name="T12" fmla="*/ 6 w 16"/>
                  <a:gd name="T13" fmla="*/ 3 h 13"/>
                  <a:gd name="T14" fmla="*/ 6 w 16"/>
                  <a:gd name="T15" fmla="*/ 4 h 13"/>
                  <a:gd name="T16" fmla="*/ 4 w 16"/>
                  <a:gd name="T17" fmla="*/ 7 h 13"/>
                  <a:gd name="T18" fmla="*/ 1 w 16"/>
                  <a:gd name="T19" fmla="*/ 7 h 13"/>
                  <a:gd name="T20" fmla="*/ 1 w 16"/>
                  <a:gd name="T21" fmla="*/ 9 h 13"/>
                  <a:gd name="T22" fmla="*/ 3 w 16"/>
                  <a:gd name="T23" fmla="*/ 10 h 13"/>
                  <a:gd name="T24" fmla="*/ 7 w 16"/>
                  <a:gd name="T25" fmla="*/ 11 h 13"/>
                  <a:gd name="T26" fmla="*/ 11 w 16"/>
                  <a:gd name="T27" fmla="*/ 12 h 13"/>
                  <a:gd name="T28" fmla="*/ 16 w 16"/>
                  <a:gd name="T29" fmla="*/ 10 h 13"/>
                  <a:gd name="T30" fmla="*/ 15 w 16"/>
                  <a:gd name="T31" fmla="*/ 9 h 13"/>
                  <a:gd name="T32" fmla="*/ 14 w 16"/>
                  <a:gd name="T33" fmla="*/ 7 h 13"/>
                  <a:gd name="T34" fmla="*/ 14 w 16"/>
                  <a:gd name="T3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3">
                    <a:moveTo>
                      <a:pt x="14" y="6"/>
                    </a:moveTo>
                    <a:cubicBezTo>
                      <a:pt x="15" y="6"/>
                      <a:pt x="14" y="4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1"/>
                      <a:pt x="9" y="0"/>
                      <a:pt x="9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7" y="2"/>
                      <a:pt x="7" y="3"/>
                      <a:pt x="6" y="3"/>
                    </a:cubicBezTo>
                    <a:cubicBezTo>
                      <a:pt x="6" y="4"/>
                      <a:pt x="5" y="4"/>
                      <a:pt x="6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3" y="7"/>
                      <a:pt x="1" y="7"/>
                      <a:pt x="1" y="7"/>
                    </a:cubicBezTo>
                    <a:cubicBezTo>
                      <a:pt x="0" y="7"/>
                      <a:pt x="0" y="9"/>
                      <a:pt x="1" y="9"/>
                    </a:cubicBezTo>
                    <a:cubicBezTo>
                      <a:pt x="1" y="10"/>
                      <a:pt x="3" y="10"/>
                      <a:pt x="3" y="10"/>
                    </a:cubicBezTo>
                    <a:cubicBezTo>
                      <a:pt x="4" y="11"/>
                      <a:pt x="6" y="11"/>
                      <a:pt x="7" y="11"/>
                    </a:cubicBezTo>
                    <a:cubicBezTo>
                      <a:pt x="8" y="12"/>
                      <a:pt x="10" y="12"/>
                      <a:pt x="11" y="12"/>
                    </a:cubicBezTo>
                    <a:cubicBezTo>
                      <a:pt x="12" y="13"/>
                      <a:pt x="15" y="11"/>
                      <a:pt x="16" y="10"/>
                    </a:cubicBezTo>
                    <a:cubicBezTo>
                      <a:pt x="16" y="10"/>
                      <a:pt x="16" y="10"/>
                      <a:pt x="15" y="9"/>
                    </a:cubicBezTo>
                    <a:cubicBezTo>
                      <a:pt x="14" y="9"/>
                      <a:pt x="15" y="7"/>
                      <a:pt x="14" y="7"/>
                    </a:cubicBezTo>
                    <a:cubicBezTo>
                      <a:pt x="13" y="7"/>
                      <a:pt x="14" y="6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8" name="Freeform 92"/>
              <p:cNvSpPr/>
              <p:nvPr/>
            </p:nvSpPr>
            <p:spPr bwMode="auto">
              <a:xfrm>
                <a:off x="1928599" y="2266965"/>
                <a:ext cx="210503" cy="174716"/>
              </a:xfrm>
              <a:custGeom>
                <a:avLst/>
                <a:gdLst>
                  <a:gd name="T0" fmla="*/ 3 w 42"/>
                  <a:gd name="T1" fmla="*/ 28 h 35"/>
                  <a:gd name="T2" fmla="*/ 4 w 42"/>
                  <a:gd name="T3" fmla="*/ 34 h 35"/>
                  <a:gd name="T4" fmla="*/ 7 w 42"/>
                  <a:gd name="T5" fmla="*/ 34 h 35"/>
                  <a:gd name="T6" fmla="*/ 9 w 42"/>
                  <a:gd name="T7" fmla="*/ 34 h 35"/>
                  <a:gd name="T8" fmla="*/ 10 w 42"/>
                  <a:gd name="T9" fmla="*/ 32 h 35"/>
                  <a:gd name="T10" fmla="*/ 13 w 42"/>
                  <a:gd name="T11" fmla="*/ 32 h 35"/>
                  <a:gd name="T12" fmla="*/ 19 w 42"/>
                  <a:gd name="T13" fmla="*/ 29 h 35"/>
                  <a:gd name="T14" fmla="*/ 24 w 42"/>
                  <a:gd name="T15" fmla="*/ 20 h 35"/>
                  <a:gd name="T16" fmla="*/ 28 w 42"/>
                  <a:gd name="T17" fmla="*/ 17 h 35"/>
                  <a:gd name="T18" fmla="*/ 31 w 42"/>
                  <a:gd name="T19" fmla="*/ 16 h 35"/>
                  <a:gd name="T20" fmla="*/ 36 w 42"/>
                  <a:gd name="T21" fmla="*/ 15 h 35"/>
                  <a:gd name="T22" fmla="*/ 42 w 42"/>
                  <a:gd name="T23" fmla="*/ 10 h 35"/>
                  <a:gd name="T24" fmla="*/ 40 w 42"/>
                  <a:gd name="T25" fmla="*/ 9 h 35"/>
                  <a:gd name="T26" fmla="*/ 39 w 42"/>
                  <a:gd name="T27" fmla="*/ 8 h 35"/>
                  <a:gd name="T28" fmla="*/ 36 w 42"/>
                  <a:gd name="T29" fmla="*/ 5 h 35"/>
                  <a:gd name="T30" fmla="*/ 33 w 42"/>
                  <a:gd name="T31" fmla="*/ 4 h 35"/>
                  <a:gd name="T32" fmla="*/ 32 w 42"/>
                  <a:gd name="T33" fmla="*/ 6 h 35"/>
                  <a:gd name="T34" fmla="*/ 31 w 42"/>
                  <a:gd name="T35" fmla="*/ 5 h 35"/>
                  <a:gd name="T36" fmla="*/ 30 w 42"/>
                  <a:gd name="T37" fmla="*/ 4 h 35"/>
                  <a:gd name="T38" fmla="*/ 27 w 42"/>
                  <a:gd name="T39" fmla="*/ 3 h 35"/>
                  <a:gd name="T40" fmla="*/ 24 w 42"/>
                  <a:gd name="T41" fmla="*/ 3 h 35"/>
                  <a:gd name="T42" fmla="*/ 25 w 42"/>
                  <a:gd name="T43" fmla="*/ 1 h 35"/>
                  <a:gd name="T44" fmla="*/ 25 w 42"/>
                  <a:gd name="T45" fmla="*/ 1 h 35"/>
                  <a:gd name="T46" fmla="*/ 19 w 42"/>
                  <a:gd name="T47" fmla="*/ 1 h 35"/>
                  <a:gd name="T48" fmla="*/ 15 w 42"/>
                  <a:gd name="T49" fmla="*/ 2 h 35"/>
                  <a:gd name="T50" fmla="*/ 11 w 42"/>
                  <a:gd name="T51" fmla="*/ 5 h 35"/>
                  <a:gd name="T52" fmla="*/ 12 w 42"/>
                  <a:gd name="T53" fmla="*/ 6 h 35"/>
                  <a:gd name="T54" fmla="*/ 11 w 42"/>
                  <a:gd name="T55" fmla="*/ 7 h 35"/>
                  <a:gd name="T56" fmla="*/ 12 w 42"/>
                  <a:gd name="T57" fmla="*/ 8 h 35"/>
                  <a:gd name="T58" fmla="*/ 11 w 42"/>
                  <a:gd name="T59" fmla="*/ 10 h 35"/>
                  <a:gd name="T60" fmla="*/ 9 w 42"/>
                  <a:gd name="T61" fmla="*/ 11 h 35"/>
                  <a:gd name="T62" fmla="*/ 6 w 42"/>
                  <a:gd name="T63" fmla="*/ 17 h 35"/>
                  <a:gd name="T64" fmla="*/ 4 w 42"/>
                  <a:gd name="T65" fmla="*/ 18 h 35"/>
                  <a:gd name="T66" fmla="*/ 4 w 42"/>
                  <a:gd name="T67" fmla="*/ 20 h 35"/>
                  <a:gd name="T68" fmla="*/ 1 w 42"/>
                  <a:gd name="T69" fmla="*/ 24 h 35"/>
                  <a:gd name="T70" fmla="*/ 0 w 42"/>
                  <a:gd name="T71" fmla="*/ 26 h 35"/>
                  <a:gd name="T72" fmla="*/ 3 w 42"/>
                  <a:gd name="T73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" h="35">
                    <a:moveTo>
                      <a:pt x="3" y="28"/>
                    </a:moveTo>
                    <a:cubicBezTo>
                      <a:pt x="4" y="29"/>
                      <a:pt x="4" y="33"/>
                      <a:pt x="4" y="34"/>
                    </a:cubicBezTo>
                    <a:cubicBezTo>
                      <a:pt x="4" y="35"/>
                      <a:pt x="6" y="34"/>
                      <a:pt x="7" y="34"/>
                    </a:cubicBezTo>
                    <a:cubicBezTo>
                      <a:pt x="7" y="34"/>
                      <a:pt x="8" y="34"/>
                      <a:pt x="9" y="34"/>
                    </a:cubicBezTo>
                    <a:cubicBezTo>
                      <a:pt x="9" y="34"/>
                      <a:pt x="10" y="33"/>
                      <a:pt x="10" y="32"/>
                    </a:cubicBezTo>
                    <a:cubicBezTo>
                      <a:pt x="11" y="31"/>
                      <a:pt x="11" y="32"/>
                      <a:pt x="13" y="32"/>
                    </a:cubicBezTo>
                    <a:cubicBezTo>
                      <a:pt x="16" y="31"/>
                      <a:pt x="18" y="30"/>
                      <a:pt x="19" y="29"/>
                    </a:cubicBezTo>
                    <a:cubicBezTo>
                      <a:pt x="21" y="27"/>
                      <a:pt x="24" y="20"/>
                      <a:pt x="24" y="20"/>
                    </a:cubicBezTo>
                    <a:cubicBezTo>
                      <a:pt x="25" y="19"/>
                      <a:pt x="27" y="17"/>
                      <a:pt x="28" y="17"/>
                    </a:cubicBezTo>
                    <a:cubicBezTo>
                      <a:pt x="29" y="17"/>
                      <a:pt x="30" y="17"/>
                      <a:pt x="31" y="16"/>
                    </a:cubicBezTo>
                    <a:cubicBezTo>
                      <a:pt x="33" y="15"/>
                      <a:pt x="35" y="15"/>
                      <a:pt x="36" y="15"/>
                    </a:cubicBezTo>
                    <a:cubicBezTo>
                      <a:pt x="38" y="14"/>
                      <a:pt x="41" y="11"/>
                      <a:pt x="42" y="10"/>
                    </a:cubicBezTo>
                    <a:cubicBezTo>
                      <a:pt x="42" y="10"/>
                      <a:pt x="41" y="9"/>
                      <a:pt x="40" y="9"/>
                    </a:cubicBezTo>
                    <a:cubicBezTo>
                      <a:pt x="39" y="9"/>
                      <a:pt x="39" y="8"/>
                      <a:pt x="39" y="8"/>
                    </a:cubicBezTo>
                    <a:cubicBezTo>
                      <a:pt x="39" y="8"/>
                      <a:pt x="37" y="6"/>
                      <a:pt x="36" y="5"/>
                    </a:cubicBezTo>
                    <a:cubicBezTo>
                      <a:pt x="36" y="4"/>
                      <a:pt x="34" y="4"/>
                      <a:pt x="33" y="4"/>
                    </a:cubicBezTo>
                    <a:cubicBezTo>
                      <a:pt x="32" y="5"/>
                      <a:pt x="33" y="5"/>
                      <a:pt x="32" y="6"/>
                    </a:cubicBezTo>
                    <a:cubicBezTo>
                      <a:pt x="31" y="6"/>
                      <a:pt x="31" y="5"/>
                      <a:pt x="31" y="5"/>
                    </a:cubicBezTo>
                    <a:cubicBezTo>
                      <a:pt x="31" y="4"/>
                      <a:pt x="31" y="4"/>
                      <a:pt x="30" y="4"/>
                    </a:cubicBezTo>
                    <a:cubicBezTo>
                      <a:pt x="29" y="4"/>
                      <a:pt x="28" y="3"/>
                      <a:pt x="27" y="3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2" y="3"/>
                      <a:pt x="25" y="2"/>
                      <a:pt x="25" y="1"/>
                    </a:cubicBezTo>
                    <a:cubicBezTo>
                      <a:pt x="26" y="1"/>
                      <a:pt x="26" y="0"/>
                      <a:pt x="25" y="1"/>
                    </a:cubicBezTo>
                    <a:cubicBezTo>
                      <a:pt x="23" y="1"/>
                      <a:pt x="21" y="1"/>
                      <a:pt x="19" y="1"/>
                    </a:cubicBezTo>
                    <a:cubicBezTo>
                      <a:pt x="18" y="1"/>
                      <a:pt x="17" y="2"/>
                      <a:pt x="15" y="2"/>
                    </a:cubicBezTo>
                    <a:cubicBezTo>
                      <a:pt x="13" y="3"/>
                      <a:pt x="12" y="4"/>
                      <a:pt x="11" y="5"/>
                    </a:cubicBezTo>
                    <a:cubicBezTo>
                      <a:pt x="10" y="6"/>
                      <a:pt x="12" y="6"/>
                      <a:pt x="12" y="6"/>
                    </a:cubicBezTo>
                    <a:cubicBezTo>
                      <a:pt x="12" y="6"/>
                      <a:pt x="12" y="7"/>
                      <a:pt x="11" y="7"/>
                    </a:cubicBezTo>
                    <a:cubicBezTo>
                      <a:pt x="11" y="8"/>
                      <a:pt x="12" y="8"/>
                      <a:pt x="12" y="8"/>
                    </a:cubicBezTo>
                    <a:cubicBezTo>
                      <a:pt x="12" y="8"/>
                      <a:pt x="12" y="10"/>
                      <a:pt x="11" y="10"/>
                    </a:cubicBezTo>
                    <a:cubicBezTo>
                      <a:pt x="10" y="10"/>
                      <a:pt x="10" y="10"/>
                      <a:pt x="9" y="11"/>
                    </a:cubicBezTo>
                    <a:cubicBezTo>
                      <a:pt x="8" y="13"/>
                      <a:pt x="6" y="16"/>
                      <a:pt x="6" y="17"/>
                    </a:cubicBezTo>
                    <a:cubicBezTo>
                      <a:pt x="6" y="17"/>
                      <a:pt x="5" y="18"/>
                      <a:pt x="4" y="18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2" y="24"/>
                      <a:pt x="1" y="24"/>
                    </a:cubicBezTo>
                    <a:cubicBezTo>
                      <a:pt x="0" y="25"/>
                      <a:pt x="0" y="25"/>
                      <a:pt x="0" y="26"/>
                    </a:cubicBezTo>
                    <a:cubicBezTo>
                      <a:pt x="0" y="27"/>
                      <a:pt x="2" y="27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9" name="Freeform 93"/>
              <p:cNvSpPr/>
              <p:nvPr/>
            </p:nvSpPr>
            <p:spPr bwMode="auto">
              <a:xfrm>
                <a:off x="2033850" y="2325906"/>
                <a:ext cx="309439" cy="225237"/>
              </a:xfrm>
              <a:custGeom>
                <a:avLst/>
                <a:gdLst>
                  <a:gd name="T0" fmla="*/ 10 w 62"/>
                  <a:gd name="T1" fmla="*/ 6 h 45"/>
                  <a:gd name="T2" fmla="*/ 5 w 62"/>
                  <a:gd name="T3" fmla="*/ 9 h 45"/>
                  <a:gd name="T4" fmla="*/ 6 w 62"/>
                  <a:gd name="T5" fmla="*/ 11 h 45"/>
                  <a:gd name="T6" fmla="*/ 1 w 62"/>
                  <a:gd name="T7" fmla="*/ 16 h 45"/>
                  <a:gd name="T8" fmla="*/ 2 w 62"/>
                  <a:gd name="T9" fmla="*/ 18 h 45"/>
                  <a:gd name="T10" fmla="*/ 4 w 62"/>
                  <a:gd name="T11" fmla="*/ 20 h 45"/>
                  <a:gd name="T12" fmla="*/ 11 w 62"/>
                  <a:gd name="T13" fmla="*/ 19 h 45"/>
                  <a:gd name="T14" fmla="*/ 9 w 62"/>
                  <a:gd name="T15" fmla="*/ 20 h 45"/>
                  <a:gd name="T16" fmla="*/ 2 w 62"/>
                  <a:gd name="T17" fmla="*/ 22 h 45"/>
                  <a:gd name="T18" fmla="*/ 4 w 62"/>
                  <a:gd name="T19" fmla="*/ 27 h 45"/>
                  <a:gd name="T20" fmla="*/ 8 w 62"/>
                  <a:gd name="T21" fmla="*/ 27 h 45"/>
                  <a:gd name="T22" fmla="*/ 17 w 62"/>
                  <a:gd name="T23" fmla="*/ 26 h 45"/>
                  <a:gd name="T24" fmla="*/ 25 w 62"/>
                  <a:gd name="T25" fmla="*/ 28 h 45"/>
                  <a:gd name="T26" fmla="*/ 22 w 62"/>
                  <a:gd name="T27" fmla="*/ 30 h 45"/>
                  <a:gd name="T28" fmla="*/ 17 w 62"/>
                  <a:gd name="T29" fmla="*/ 31 h 45"/>
                  <a:gd name="T30" fmla="*/ 7 w 62"/>
                  <a:gd name="T31" fmla="*/ 31 h 45"/>
                  <a:gd name="T32" fmla="*/ 2 w 62"/>
                  <a:gd name="T33" fmla="*/ 35 h 45"/>
                  <a:gd name="T34" fmla="*/ 5 w 62"/>
                  <a:gd name="T35" fmla="*/ 39 h 45"/>
                  <a:gd name="T36" fmla="*/ 12 w 62"/>
                  <a:gd name="T37" fmla="*/ 41 h 45"/>
                  <a:gd name="T38" fmla="*/ 14 w 62"/>
                  <a:gd name="T39" fmla="*/ 45 h 45"/>
                  <a:gd name="T40" fmla="*/ 24 w 62"/>
                  <a:gd name="T41" fmla="*/ 44 h 45"/>
                  <a:gd name="T42" fmla="*/ 35 w 62"/>
                  <a:gd name="T43" fmla="*/ 41 h 45"/>
                  <a:gd name="T44" fmla="*/ 40 w 62"/>
                  <a:gd name="T45" fmla="*/ 41 h 45"/>
                  <a:gd name="T46" fmla="*/ 43 w 62"/>
                  <a:gd name="T47" fmla="*/ 42 h 45"/>
                  <a:gd name="T48" fmla="*/ 51 w 62"/>
                  <a:gd name="T49" fmla="*/ 43 h 45"/>
                  <a:gd name="T50" fmla="*/ 57 w 62"/>
                  <a:gd name="T51" fmla="*/ 39 h 45"/>
                  <a:gd name="T52" fmla="*/ 55 w 62"/>
                  <a:gd name="T53" fmla="*/ 37 h 45"/>
                  <a:gd name="T54" fmla="*/ 51 w 62"/>
                  <a:gd name="T55" fmla="*/ 38 h 45"/>
                  <a:gd name="T56" fmla="*/ 51 w 62"/>
                  <a:gd name="T57" fmla="*/ 36 h 45"/>
                  <a:gd name="T58" fmla="*/ 51 w 62"/>
                  <a:gd name="T59" fmla="*/ 34 h 45"/>
                  <a:gd name="T60" fmla="*/ 54 w 62"/>
                  <a:gd name="T61" fmla="*/ 36 h 45"/>
                  <a:gd name="T62" fmla="*/ 56 w 62"/>
                  <a:gd name="T63" fmla="*/ 34 h 45"/>
                  <a:gd name="T64" fmla="*/ 60 w 62"/>
                  <a:gd name="T65" fmla="*/ 35 h 45"/>
                  <a:gd name="T66" fmla="*/ 60 w 62"/>
                  <a:gd name="T67" fmla="*/ 33 h 45"/>
                  <a:gd name="T68" fmla="*/ 60 w 62"/>
                  <a:gd name="T69" fmla="*/ 31 h 45"/>
                  <a:gd name="T70" fmla="*/ 56 w 62"/>
                  <a:gd name="T71" fmla="*/ 30 h 45"/>
                  <a:gd name="T72" fmla="*/ 51 w 62"/>
                  <a:gd name="T73" fmla="*/ 24 h 45"/>
                  <a:gd name="T74" fmla="*/ 54 w 62"/>
                  <a:gd name="T75" fmla="*/ 8 h 45"/>
                  <a:gd name="T76" fmla="*/ 52 w 62"/>
                  <a:gd name="T77" fmla="*/ 3 h 45"/>
                  <a:gd name="T78" fmla="*/ 48 w 62"/>
                  <a:gd name="T79" fmla="*/ 2 h 45"/>
                  <a:gd name="T80" fmla="*/ 46 w 62"/>
                  <a:gd name="T81" fmla="*/ 3 h 45"/>
                  <a:gd name="T82" fmla="*/ 45 w 62"/>
                  <a:gd name="T83" fmla="*/ 7 h 45"/>
                  <a:gd name="T84" fmla="*/ 43 w 62"/>
                  <a:gd name="T85" fmla="*/ 17 h 45"/>
                  <a:gd name="T86" fmla="*/ 40 w 62"/>
                  <a:gd name="T87" fmla="*/ 17 h 45"/>
                  <a:gd name="T88" fmla="*/ 39 w 62"/>
                  <a:gd name="T89" fmla="*/ 4 h 45"/>
                  <a:gd name="T90" fmla="*/ 35 w 62"/>
                  <a:gd name="T91" fmla="*/ 4 h 45"/>
                  <a:gd name="T92" fmla="*/ 37 w 62"/>
                  <a:gd name="T93" fmla="*/ 8 h 45"/>
                  <a:gd name="T94" fmla="*/ 29 w 62"/>
                  <a:gd name="T95" fmla="*/ 9 h 45"/>
                  <a:gd name="T96" fmla="*/ 31 w 62"/>
                  <a:gd name="T97" fmla="*/ 4 h 45"/>
                  <a:gd name="T98" fmla="*/ 28 w 62"/>
                  <a:gd name="T99" fmla="*/ 4 h 45"/>
                  <a:gd name="T100" fmla="*/ 23 w 62"/>
                  <a:gd name="T101" fmla="*/ 7 h 45"/>
                  <a:gd name="T102" fmla="*/ 23 w 62"/>
                  <a:gd name="T103" fmla="*/ 5 h 45"/>
                  <a:gd name="T104" fmla="*/ 24 w 62"/>
                  <a:gd name="T105" fmla="*/ 1 h 45"/>
                  <a:gd name="T106" fmla="*/ 18 w 62"/>
                  <a:gd name="T10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" h="45">
                    <a:moveTo>
                      <a:pt x="13" y="5"/>
                    </a:moveTo>
                    <a:cubicBezTo>
                      <a:pt x="12" y="5"/>
                      <a:pt x="11" y="6"/>
                      <a:pt x="10" y="6"/>
                    </a:cubicBezTo>
                    <a:cubicBezTo>
                      <a:pt x="10" y="7"/>
                      <a:pt x="9" y="7"/>
                      <a:pt x="8" y="7"/>
                    </a:cubicBezTo>
                    <a:cubicBezTo>
                      <a:pt x="7" y="7"/>
                      <a:pt x="5" y="8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5" y="12"/>
                      <a:pt x="3" y="13"/>
                      <a:pt x="2" y="13"/>
                    </a:cubicBezTo>
                    <a:cubicBezTo>
                      <a:pt x="2" y="14"/>
                      <a:pt x="1" y="15"/>
                      <a:pt x="1" y="16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2" y="17"/>
                      <a:pt x="0" y="18"/>
                      <a:pt x="2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4" y="19"/>
                      <a:pt x="3" y="20"/>
                      <a:pt x="4" y="20"/>
                    </a:cubicBezTo>
                    <a:cubicBezTo>
                      <a:pt x="5" y="19"/>
                      <a:pt x="7" y="20"/>
                      <a:pt x="8" y="20"/>
                    </a:cubicBezTo>
                    <a:cubicBezTo>
                      <a:pt x="9" y="19"/>
                      <a:pt x="9" y="19"/>
                      <a:pt x="11" y="19"/>
                    </a:cubicBezTo>
                    <a:cubicBezTo>
                      <a:pt x="12" y="19"/>
                      <a:pt x="14" y="20"/>
                      <a:pt x="13" y="20"/>
                    </a:cubicBezTo>
                    <a:cubicBezTo>
                      <a:pt x="13" y="20"/>
                      <a:pt x="10" y="20"/>
                      <a:pt x="9" y="20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1"/>
                      <a:pt x="2" y="22"/>
                      <a:pt x="2" y="22"/>
                    </a:cubicBezTo>
                    <a:cubicBezTo>
                      <a:pt x="2" y="22"/>
                      <a:pt x="1" y="25"/>
                      <a:pt x="2" y="26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6" y="27"/>
                      <a:pt x="6" y="28"/>
                      <a:pt x="7" y="27"/>
                    </a:cubicBezTo>
                    <a:cubicBezTo>
                      <a:pt x="7" y="27"/>
                      <a:pt x="7" y="27"/>
                      <a:pt x="8" y="27"/>
                    </a:cubicBezTo>
                    <a:cubicBezTo>
                      <a:pt x="10" y="27"/>
                      <a:pt x="10" y="27"/>
                      <a:pt x="12" y="27"/>
                    </a:cubicBezTo>
                    <a:cubicBezTo>
                      <a:pt x="13" y="26"/>
                      <a:pt x="17" y="25"/>
                      <a:pt x="17" y="26"/>
                    </a:cubicBezTo>
                    <a:cubicBezTo>
                      <a:pt x="18" y="26"/>
                      <a:pt x="19" y="27"/>
                      <a:pt x="20" y="27"/>
                    </a:cubicBezTo>
                    <a:cubicBezTo>
                      <a:pt x="22" y="27"/>
                      <a:pt x="26" y="27"/>
                      <a:pt x="25" y="28"/>
                    </a:cubicBezTo>
                    <a:cubicBezTo>
                      <a:pt x="24" y="28"/>
                      <a:pt x="21" y="29"/>
                      <a:pt x="21" y="29"/>
                    </a:cubicBezTo>
                    <a:cubicBezTo>
                      <a:pt x="22" y="29"/>
                      <a:pt x="23" y="30"/>
                      <a:pt x="22" y="30"/>
                    </a:cubicBezTo>
                    <a:cubicBezTo>
                      <a:pt x="22" y="30"/>
                      <a:pt x="21" y="31"/>
                      <a:pt x="21" y="31"/>
                    </a:cubicBezTo>
                    <a:cubicBezTo>
                      <a:pt x="20" y="31"/>
                      <a:pt x="18" y="31"/>
                      <a:pt x="17" y="31"/>
                    </a:cubicBezTo>
                    <a:cubicBezTo>
                      <a:pt x="16" y="31"/>
                      <a:pt x="12" y="32"/>
                      <a:pt x="11" y="32"/>
                    </a:cubicBezTo>
                    <a:cubicBezTo>
                      <a:pt x="10" y="32"/>
                      <a:pt x="9" y="31"/>
                      <a:pt x="7" y="31"/>
                    </a:cubicBezTo>
                    <a:cubicBezTo>
                      <a:pt x="5" y="31"/>
                      <a:pt x="2" y="32"/>
                      <a:pt x="3" y="32"/>
                    </a:cubicBezTo>
                    <a:cubicBezTo>
                      <a:pt x="3" y="33"/>
                      <a:pt x="2" y="35"/>
                      <a:pt x="2" y="35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3" y="38"/>
                      <a:pt x="4" y="39"/>
                      <a:pt x="5" y="39"/>
                    </a:cubicBezTo>
                    <a:cubicBezTo>
                      <a:pt x="7" y="40"/>
                      <a:pt x="10" y="39"/>
                      <a:pt x="11" y="40"/>
                    </a:cubicBezTo>
                    <a:cubicBezTo>
                      <a:pt x="11" y="40"/>
                      <a:pt x="13" y="40"/>
                      <a:pt x="12" y="41"/>
                    </a:cubicBezTo>
                    <a:cubicBezTo>
                      <a:pt x="12" y="42"/>
                      <a:pt x="11" y="42"/>
                      <a:pt x="12" y="43"/>
                    </a:cubicBezTo>
                    <a:cubicBezTo>
                      <a:pt x="12" y="44"/>
                      <a:pt x="13" y="45"/>
                      <a:pt x="14" y="45"/>
                    </a:cubicBezTo>
                    <a:cubicBezTo>
                      <a:pt x="16" y="45"/>
                      <a:pt x="20" y="43"/>
                      <a:pt x="21" y="44"/>
                    </a:cubicBezTo>
                    <a:cubicBezTo>
                      <a:pt x="22" y="44"/>
                      <a:pt x="23" y="44"/>
                      <a:pt x="24" y="44"/>
                    </a:cubicBezTo>
                    <a:cubicBezTo>
                      <a:pt x="26" y="44"/>
                      <a:pt x="28" y="42"/>
                      <a:pt x="29" y="42"/>
                    </a:cubicBezTo>
                    <a:cubicBezTo>
                      <a:pt x="30" y="42"/>
                      <a:pt x="35" y="41"/>
                      <a:pt x="35" y="41"/>
                    </a:cubicBezTo>
                    <a:cubicBezTo>
                      <a:pt x="36" y="41"/>
                      <a:pt x="37" y="40"/>
                      <a:pt x="38" y="40"/>
                    </a:cubicBezTo>
                    <a:cubicBezTo>
                      <a:pt x="39" y="40"/>
                      <a:pt x="39" y="41"/>
                      <a:pt x="40" y="41"/>
                    </a:cubicBezTo>
                    <a:cubicBezTo>
                      <a:pt x="42" y="41"/>
                      <a:pt x="45" y="41"/>
                      <a:pt x="44" y="41"/>
                    </a:cubicBezTo>
                    <a:cubicBezTo>
                      <a:pt x="44" y="41"/>
                      <a:pt x="42" y="42"/>
                      <a:pt x="43" y="42"/>
                    </a:cubicBezTo>
                    <a:cubicBezTo>
                      <a:pt x="44" y="42"/>
                      <a:pt x="46" y="42"/>
                      <a:pt x="47" y="42"/>
                    </a:cubicBezTo>
                    <a:cubicBezTo>
                      <a:pt x="49" y="43"/>
                      <a:pt x="50" y="43"/>
                      <a:pt x="51" y="43"/>
                    </a:cubicBezTo>
                    <a:cubicBezTo>
                      <a:pt x="52" y="43"/>
                      <a:pt x="56" y="41"/>
                      <a:pt x="56" y="41"/>
                    </a:cubicBezTo>
                    <a:cubicBezTo>
                      <a:pt x="56" y="40"/>
                      <a:pt x="57" y="39"/>
                      <a:pt x="57" y="39"/>
                    </a:cubicBezTo>
                    <a:cubicBezTo>
                      <a:pt x="57" y="39"/>
                      <a:pt x="56" y="40"/>
                      <a:pt x="56" y="39"/>
                    </a:cubicBezTo>
                    <a:cubicBezTo>
                      <a:pt x="56" y="38"/>
                      <a:pt x="56" y="37"/>
                      <a:pt x="55" y="37"/>
                    </a:cubicBezTo>
                    <a:cubicBezTo>
                      <a:pt x="55" y="37"/>
                      <a:pt x="53" y="38"/>
                      <a:pt x="52" y="38"/>
                    </a:cubicBezTo>
                    <a:cubicBezTo>
                      <a:pt x="52" y="38"/>
                      <a:pt x="52" y="38"/>
                      <a:pt x="51" y="38"/>
                    </a:cubicBezTo>
                    <a:cubicBezTo>
                      <a:pt x="50" y="38"/>
                      <a:pt x="49" y="39"/>
                      <a:pt x="49" y="38"/>
                    </a:cubicBezTo>
                    <a:cubicBezTo>
                      <a:pt x="50" y="37"/>
                      <a:pt x="51" y="37"/>
                      <a:pt x="51" y="36"/>
                    </a:cubicBezTo>
                    <a:cubicBezTo>
                      <a:pt x="50" y="36"/>
                      <a:pt x="49" y="37"/>
                      <a:pt x="49" y="36"/>
                    </a:cubicBezTo>
                    <a:cubicBezTo>
                      <a:pt x="50" y="35"/>
                      <a:pt x="51" y="34"/>
                      <a:pt x="51" y="34"/>
                    </a:cubicBezTo>
                    <a:cubicBezTo>
                      <a:pt x="51" y="35"/>
                      <a:pt x="51" y="36"/>
                      <a:pt x="52" y="36"/>
                    </a:cubicBezTo>
                    <a:cubicBezTo>
                      <a:pt x="53" y="36"/>
                      <a:pt x="55" y="36"/>
                      <a:pt x="54" y="36"/>
                    </a:cubicBezTo>
                    <a:cubicBezTo>
                      <a:pt x="53" y="35"/>
                      <a:pt x="52" y="35"/>
                      <a:pt x="54" y="35"/>
                    </a:cubicBezTo>
                    <a:cubicBezTo>
                      <a:pt x="55" y="35"/>
                      <a:pt x="55" y="34"/>
                      <a:pt x="56" y="34"/>
                    </a:cubicBezTo>
                    <a:cubicBezTo>
                      <a:pt x="57" y="35"/>
                      <a:pt x="58" y="34"/>
                      <a:pt x="59" y="35"/>
                    </a:cubicBezTo>
                    <a:cubicBezTo>
                      <a:pt x="59" y="35"/>
                      <a:pt x="60" y="36"/>
                      <a:pt x="60" y="35"/>
                    </a:cubicBezTo>
                    <a:cubicBezTo>
                      <a:pt x="61" y="35"/>
                      <a:pt x="62" y="34"/>
                      <a:pt x="61" y="34"/>
                    </a:cubicBezTo>
                    <a:cubicBezTo>
                      <a:pt x="61" y="33"/>
                      <a:pt x="60" y="33"/>
                      <a:pt x="60" y="33"/>
                    </a:cubicBezTo>
                    <a:cubicBezTo>
                      <a:pt x="61" y="32"/>
                      <a:pt x="62" y="32"/>
                      <a:pt x="62" y="32"/>
                    </a:cubicBezTo>
                    <a:cubicBezTo>
                      <a:pt x="61" y="31"/>
                      <a:pt x="60" y="31"/>
                      <a:pt x="60" y="31"/>
                    </a:cubicBezTo>
                    <a:cubicBezTo>
                      <a:pt x="59" y="31"/>
                      <a:pt x="58" y="32"/>
                      <a:pt x="57" y="32"/>
                    </a:cubicBezTo>
                    <a:cubicBezTo>
                      <a:pt x="57" y="31"/>
                      <a:pt x="57" y="31"/>
                      <a:pt x="56" y="30"/>
                    </a:cubicBezTo>
                    <a:cubicBezTo>
                      <a:pt x="55" y="28"/>
                      <a:pt x="55" y="28"/>
                      <a:pt x="54" y="27"/>
                    </a:cubicBezTo>
                    <a:cubicBezTo>
                      <a:pt x="53" y="27"/>
                      <a:pt x="51" y="25"/>
                      <a:pt x="51" y="24"/>
                    </a:cubicBezTo>
                    <a:cubicBezTo>
                      <a:pt x="50" y="23"/>
                      <a:pt x="53" y="14"/>
                      <a:pt x="53" y="13"/>
                    </a:cubicBezTo>
                    <a:cubicBezTo>
                      <a:pt x="54" y="12"/>
                      <a:pt x="54" y="9"/>
                      <a:pt x="54" y="8"/>
                    </a:cubicBezTo>
                    <a:cubicBezTo>
                      <a:pt x="55" y="8"/>
                      <a:pt x="54" y="7"/>
                      <a:pt x="54" y="6"/>
                    </a:cubicBezTo>
                    <a:cubicBezTo>
                      <a:pt x="53" y="5"/>
                      <a:pt x="52" y="4"/>
                      <a:pt x="52" y="3"/>
                    </a:cubicBezTo>
                    <a:cubicBezTo>
                      <a:pt x="51" y="2"/>
                      <a:pt x="50" y="1"/>
                      <a:pt x="50" y="1"/>
                    </a:cubicBezTo>
                    <a:cubicBezTo>
                      <a:pt x="49" y="1"/>
                      <a:pt x="49" y="3"/>
                      <a:pt x="48" y="2"/>
                    </a:cubicBezTo>
                    <a:cubicBezTo>
                      <a:pt x="47" y="2"/>
                      <a:pt x="46" y="1"/>
                      <a:pt x="46" y="1"/>
                    </a:cubicBezTo>
                    <a:cubicBezTo>
                      <a:pt x="45" y="2"/>
                      <a:pt x="46" y="3"/>
                      <a:pt x="46" y="3"/>
                    </a:cubicBezTo>
                    <a:cubicBezTo>
                      <a:pt x="45" y="3"/>
                      <a:pt x="45" y="3"/>
                      <a:pt x="44" y="4"/>
                    </a:cubicBezTo>
                    <a:cubicBezTo>
                      <a:pt x="44" y="5"/>
                      <a:pt x="45" y="7"/>
                      <a:pt x="45" y="7"/>
                    </a:cubicBezTo>
                    <a:cubicBezTo>
                      <a:pt x="45" y="8"/>
                      <a:pt x="44" y="12"/>
                      <a:pt x="44" y="13"/>
                    </a:cubicBezTo>
                    <a:cubicBezTo>
                      <a:pt x="43" y="14"/>
                      <a:pt x="43" y="17"/>
                      <a:pt x="43" y="17"/>
                    </a:cubicBezTo>
                    <a:cubicBezTo>
                      <a:pt x="43" y="18"/>
                      <a:pt x="42" y="18"/>
                      <a:pt x="41" y="18"/>
                    </a:cubicBezTo>
                    <a:cubicBezTo>
                      <a:pt x="41" y="18"/>
                      <a:pt x="40" y="17"/>
                      <a:pt x="40" y="17"/>
                    </a:cubicBezTo>
                    <a:cubicBezTo>
                      <a:pt x="40" y="17"/>
                      <a:pt x="41" y="9"/>
                      <a:pt x="41" y="8"/>
                    </a:cubicBezTo>
                    <a:cubicBezTo>
                      <a:pt x="41" y="8"/>
                      <a:pt x="38" y="5"/>
                      <a:pt x="39" y="4"/>
                    </a:cubicBezTo>
                    <a:cubicBezTo>
                      <a:pt x="39" y="3"/>
                      <a:pt x="35" y="2"/>
                      <a:pt x="35" y="2"/>
                    </a:cubicBezTo>
                    <a:cubicBezTo>
                      <a:pt x="35" y="2"/>
                      <a:pt x="35" y="4"/>
                      <a:pt x="35" y="4"/>
                    </a:cubicBezTo>
                    <a:cubicBezTo>
                      <a:pt x="36" y="5"/>
                      <a:pt x="37" y="5"/>
                      <a:pt x="37" y="6"/>
                    </a:cubicBezTo>
                    <a:cubicBezTo>
                      <a:pt x="37" y="7"/>
                      <a:pt x="38" y="8"/>
                      <a:pt x="37" y="8"/>
                    </a:cubicBezTo>
                    <a:cubicBezTo>
                      <a:pt x="35" y="8"/>
                      <a:pt x="35" y="8"/>
                      <a:pt x="34" y="8"/>
                    </a:cubicBezTo>
                    <a:cubicBezTo>
                      <a:pt x="32" y="8"/>
                      <a:pt x="29" y="10"/>
                      <a:pt x="29" y="9"/>
                    </a:cubicBezTo>
                    <a:cubicBezTo>
                      <a:pt x="28" y="9"/>
                      <a:pt x="33" y="7"/>
                      <a:pt x="33" y="6"/>
                    </a:cubicBezTo>
                    <a:cubicBezTo>
                      <a:pt x="33" y="4"/>
                      <a:pt x="31" y="4"/>
                      <a:pt x="31" y="4"/>
                    </a:cubicBezTo>
                    <a:cubicBezTo>
                      <a:pt x="31" y="3"/>
                      <a:pt x="29" y="2"/>
                      <a:pt x="28" y="2"/>
                    </a:cubicBezTo>
                    <a:cubicBezTo>
                      <a:pt x="28" y="3"/>
                      <a:pt x="28" y="4"/>
                      <a:pt x="28" y="4"/>
                    </a:cubicBezTo>
                    <a:cubicBezTo>
                      <a:pt x="27" y="5"/>
                      <a:pt x="26" y="8"/>
                      <a:pt x="25" y="8"/>
                    </a:cubicBezTo>
                    <a:cubicBezTo>
                      <a:pt x="24" y="8"/>
                      <a:pt x="24" y="7"/>
                      <a:pt x="23" y="7"/>
                    </a:cubicBezTo>
                    <a:cubicBezTo>
                      <a:pt x="23" y="7"/>
                      <a:pt x="21" y="8"/>
                      <a:pt x="21" y="8"/>
                    </a:cubicBezTo>
                    <a:cubicBezTo>
                      <a:pt x="20" y="7"/>
                      <a:pt x="22" y="5"/>
                      <a:pt x="23" y="5"/>
                    </a:cubicBezTo>
                    <a:cubicBezTo>
                      <a:pt x="24" y="4"/>
                      <a:pt x="24" y="4"/>
                      <a:pt x="25" y="3"/>
                    </a:cubicBezTo>
                    <a:cubicBezTo>
                      <a:pt x="25" y="2"/>
                      <a:pt x="25" y="1"/>
                      <a:pt x="24" y="1"/>
                    </a:cubicBezTo>
                    <a:cubicBezTo>
                      <a:pt x="24" y="0"/>
                      <a:pt x="22" y="0"/>
                      <a:pt x="22" y="0"/>
                    </a:cubicBezTo>
                    <a:cubicBezTo>
                      <a:pt x="21" y="1"/>
                      <a:pt x="19" y="2"/>
                      <a:pt x="18" y="3"/>
                    </a:cubicBezTo>
                    <a:cubicBezTo>
                      <a:pt x="17" y="3"/>
                      <a:pt x="13" y="5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0" name="Freeform 94"/>
              <p:cNvSpPr/>
              <p:nvPr/>
            </p:nvSpPr>
            <p:spPr bwMode="auto">
              <a:xfrm>
                <a:off x="2282242" y="2300645"/>
                <a:ext cx="61047" cy="50520"/>
              </a:xfrm>
              <a:custGeom>
                <a:avLst/>
                <a:gdLst>
                  <a:gd name="T0" fmla="*/ 3 w 12"/>
                  <a:gd name="T1" fmla="*/ 6 h 10"/>
                  <a:gd name="T2" fmla="*/ 5 w 12"/>
                  <a:gd name="T3" fmla="*/ 9 h 10"/>
                  <a:gd name="T4" fmla="*/ 6 w 12"/>
                  <a:gd name="T5" fmla="*/ 8 h 10"/>
                  <a:gd name="T6" fmla="*/ 8 w 12"/>
                  <a:gd name="T7" fmla="*/ 7 h 10"/>
                  <a:gd name="T8" fmla="*/ 10 w 12"/>
                  <a:gd name="T9" fmla="*/ 3 h 10"/>
                  <a:gd name="T10" fmla="*/ 11 w 12"/>
                  <a:gd name="T11" fmla="*/ 1 h 10"/>
                  <a:gd name="T12" fmla="*/ 3 w 12"/>
                  <a:gd name="T13" fmla="*/ 0 h 10"/>
                  <a:gd name="T14" fmla="*/ 1 w 12"/>
                  <a:gd name="T15" fmla="*/ 3 h 10"/>
                  <a:gd name="T16" fmla="*/ 3 w 12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3" y="6"/>
                    </a:moveTo>
                    <a:cubicBezTo>
                      <a:pt x="4" y="6"/>
                      <a:pt x="4" y="7"/>
                      <a:pt x="5" y="9"/>
                    </a:cubicBezTo>
                    <a:cubicBezTo>
                      <a:pt x="5" y="10"/>
                      <a:pt x="6" y="8"/>
                      <a:pt x="6" y="8"/>
                    </a:cubicBezTo>
                    <a:cubicBezTo>
                      <a:pt x="7" y="7"/>
                      <a:pt x="7" y="7"/>
                      <a:pt x="8" y="7"/>
                    </a:cubicBezTo>
                    <a:cubicBezTo>
                      <a:pt x="8" y="6"/>
                      <a:pt x="9" y="5"/>
                      <a:pt x="10" y="3"/>
                    </a:cubicBezTo>
                    <a:cubicBezTo>
                      <a:pt x="11" y="2"/>
                      <a:pt x="12" y="1"/>
                      <a:pt x="11" y="1"/>
                    </a:cubicBezTo>
                    <a:cubicBezTo>
                      <a:pt x="10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4"/>
                      <a:pt x="2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1" name="Freeform 95"/>
              <p:cNvSpPr/>
              <p:nvPr/>
            </p:nvSpPr>
            <p:spPr bwMode="auto">
              <a:xfrm>
                <a:off x="1720203" y="2504831"/>
                <a:ext cx="14735" cy="16840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3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2" name="Freeform 96"/>
              <p:cNvSpPr/>
              <p:nvPr/>
            </p:nvSpPr>
            <p:spPr bwMode="auto">
              <a:xfrm>
                <a:off x="2467484" y="2285911"/>
                <a:ext cx="119987" cy="115776"/>
              </a:xfrm>
              <a:custGeom>
                <a:avLst/>
                <a:gdLst>
                  <a:gd name="T0" fmla="*/ 1 w 24"/>
                  <a:gd name="T1" fmla="*/ 16 h 23"/>
                  <a:gd name="T2" fmla="*/ 3 w 24"/>
                  <a:gd name="T3" fmla="*/ 18 h 23"/>
                  <a:gd name="T4" fmla="*/ 2 w 24"/>
                  <a:gd name="T5" fmla="*/ 20 h 23"/>
                  <a:gd name="T6" fmla="*/ 3 w 24"/>
                  <a:gd name="T7" fmla="*/ 22 h 23"/>
                  <a:gd name="T8" fmla="*/ 2 w 24"/>
                  <a:gd name="T9" fmla="*/ 22 h 23"/>
                  <a:gd name="T10" fmla="*/ 5 w 24"/>
                  <a:gd name="T11" fmla="*/ 23 h 23"/>
                  <a:gd name="T12" fmla="*/ 7 w 24"/>
                  <a:gd name="T13" fmla="*/ 20 h 23"/>
                  <a:gd name="T14" fmla="*/ 6 w 24"/>
                  <a:gd name="T15" fmla="*/ 18 h 23"/>
                  <a:gd name="T16" fmla="*/ 6 w 24"/>
                  <a:gd name="T17" fmla="*/ 16 h 23"/>
                  <a:gd name="T18" fmla="*/ 10 w 24"/>
                  <a:gd name="T19" fmla="*/ 15 h 23"/>
                  <a:gd name="T20" fmla="*/ 11 w 24"/>
                  <a:gd name="T21" fmla="*/ 15 h 23"/>
                  <a:gd name="T22" fmla="*/ 14 w 24"/>
                  <a:gd name="T23" fmla="*/ 14 h 23"/>
                  <a:gd name="T24" fmla="*/ 17 w 24"/>
                  <a:gd name="T25" fmla="*/ 12 h 23"/>
                  <a:gd name="T26" fmla="*/ 18 w 24"/>
                  <a:gd name="T27" fmla="*/ 9 h 23"/>
                  <a:gd name="T28" fmla="*/ 21 w 24"/>
                  <a:gd name="T29" fmla="*/ 6 h 23"/>
                  <a:gd name="T30" fmla="*/ 24 w 24"/>
                  <a:gd name="T31" fmla="*/ 3 h 23"/>
                  <a:gd name="T32" fmla="*/ 23 w 24"/>
                  <a:gd name="T33" fmla="*/ 2 h 23"/>
                  <a:gd name="T34" fmla="*/ 21 w 24"/>
                  <a:gd name="T35" fmla="*/ 1 h 23"/>
                  <a:gd name="T36" fmla="*/ 19 w 24"/>
                  <a:gd name="T37" fmla="*/ 2 h 23"/>
                  <a:gd name="T38" fmla="*/ 17 w 24"/>
                  <a:gd name="T39" fmla="*/ 2 h 23"/>
                  <a:gd name="T40" fmla="*/ 16 w 24"/>
                  <a:gd name="T41" fmla="*/ 1 h 23"/>
                  <a:gd name="T42" fmla="*/ 12 w 24"/>
                  <a:gd name="T43" fmla="*/ 0 h 23"/>
                  <a:gd name="T44" fmla="*/ 11 w 24"/>
                  <a:gd name="T45" fmla="*/ 1 h 23"/>
                  <a:gd name="T46" fmla="*/ 7 w 24"/>
                  <a:gd name="T47" fmla="*/ 1 h 23"/>
                  <a:gd name="T48" fmla="*/ 7 w 24"/>
                  <a:gd name="T49" fmla="*/ 3 h 23"/>
                  <a:gd name="T50" fmla="*/ 5 w 24"/>
                  <a:gd name="T51" fmla="*/ 5 h 23"/>
                  <a:gd name="T52" fmla="*/ 4 w 24"/>
                  <a:gd name="T53" fmla="*/ 4 h 23"/>
                  <a:gd name="T54" fmla="*/ 3 w 24"/>
                  <a:gd name="T55" fmla="*/ 7 h 23"/>
                  <a:gd name="T56" fmla="*/ 3 w 24"/>
                  <a:gd name="T57" fmla="*/ 10 h 23"/>
                  <a:gd name="T58" fmla="*/ 1 w 24"/>
                  <a:gd name="T59" fmla="*/ 11 h 23"/>
                  <a:gd name="T60" fmla="*/ 2 w 24"/>
                  <a:gd name="T61" fmla="*/ 15 h 23"/>
                  <a:gd name="T62" fmla="*/ 0 w 24"/>
                  <a:gd name="T63" fmla="*/ 15 h 23"/>
                  <a:gd name="T64" fmla="*/ 1 w 24"/>
                  <a:gd name="T6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23">
                    <a:moveTo>
                      <a:pt x="1" y="16"/>
                    </a:moveTo>
                    <a:cubicBezTo>
                      <a:pt x="2" y="17"/>
                      <a:pt x="2" y="17"/>
                      <a:pt x="3" y="18"/>
                    </a:cubicBezTo>
                    <a:cubicBezTo>
                      <a:pt x="3" y="19"/>
                      <a:pt x="2" y="20"/>
                      <a:pt x="2" y="20"/>
                    </a:cubicBezTo>
                    <a:cubicBezTo>
                      <a:pt x="2" y="21"/>
                      <a:pt x="2" y="21"/>
                      <a:pt x="3" y="22"/>
                    </a:cubicBezTo>
                    <a:cubicBezTo>
                      <a:pt x="4" y="22"/>
                      <a:pt x="3" y="22"/>
                      <a:pt x="2" y="22"/>
                    </a:cubicBezTo>
                    <a:cubicBezTo>
                      <a:pt x="2" y="23"/>
                      <a:pt x="5" y="23"/>
                      <a:pt x="5" y="23"/>
                    </a:cubicBezTo>
                    <a:cubicBezTo>
                      <a:pt x="7" y="22"/>
                      <a:pt x="7" y="21"/>
                      <a:pt x="7" y="20"/>
                    </a:cubicBezTo>
                    <a:cubicBezTo>
                      <a:pt x="7" y="20"/>
                      <a:pt x="7" y="19"/>
                      <a:pt x="6" y="18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7" y="16"/>
                      <a:pt x="9" y="15"/>
                      <a:pt x="10" y="15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1" y="15"/>
                      <a:pt x="13" y="14"/>
                      <a:pt x="14" y="14"/>
                    </a:cubicBezTo>
                    <a:cubicBezTo>
                      <a:pt x="15" y="14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9" y="9"/>
                      <a:pt x="20" y="7"/>
                      <a:pt x="21" y="6"/>
                    </a:cubicBezTo>
                    <a:cubicBezTo>
                      <a:pt x="22" y="5"/>
                      <a:pt x="23" y="4"/>
                      <a:pt x="24" y="3"/>
                    </a:cubicBezTo>
                    <a:cubicBezTo>
                      <a:pt x="24" y="3"/>
                      <a:pt x="24" y="2"/>
                      <a:pt x="23" y="2"/>
                    </a:cubicBezTo>
                    <a:cubicBezTo>
                      <a:pt x="22" y="1"/>
                      <a:pt x="21" y="1"/>
                      <a:pt x="21" y="1"/>
                    </a:cubicBezTo>
                    <a:cubicBezTo>
                      <a:pt x="20" y="1"/>
                      <a:pt x="21" y="2"/>
                      <a:pt x="19" y="2"/>
                    </a:cubicBezTo>
                    <a:cubicBezTo>
                      <a:pt x="17" y="1"/>
                      <a:pt x="18" y="2"/>
                      <a:pt x="17" y="2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6" y="0"/>
                      <a:pt x="13" y="1"/>
                      <a:pt x="12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2"/>
                      <a:pt x="8" y="1"/>
                      <a:pt x="7" y="1"/>
                    </a:cubicBezTo>
                    <a:cubicBezTo>
                      <a:pt x="6" y="1"/>
                      <a:pt x="6" y="3"/>
                      <a:pt x="7" y="3"/>
                    </a:cubicBezTo>
                    <a:cubicBezTo>
                      <a:pt x="7" y="4"/>
                      <a:pt x="6" y="5"/>
                      <a:pt x="5" y="5"/>
                    </a:cubicBezTo>
                    <a:cubicBezTo>
                      <a:pt x="4" y="5"/>
                      <a:pt x="5" y="5"/>
                      <a:pt x="4" y="4"/>
                    </a:cubicBezTo>
                    <a:cubicBezTo>
                      <a:pt x="4" y="4"/>
                      <a:pt x="4" y="6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2"/>
                      <a:pt x="2" y="14"/>
                      <a:pt x="2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6"/>
                      <a:pt x="0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3" name="Freeform 97"/>
              <p:cNvSpPr/>
              <p:nvPr/>
            </p:nvSpPr>
            <p:spPr bwMode="auto">
              <a:xfrm>
                <a:off x="2347499" y="2290121"/>
                <a:ext cx="115776" cy="141036"/>
              </a:xfrm>
              <a:custGeom>
                <a:avLst/>
                <a:gdLst>
                  <a:gd name="T0" fmla="*/ 1 w 23"/>
                  <a:gd name="T1" fmla="*/ 10 h 28"/>
                  <a:gd name="T2" fmla="*/ 0 w 23"/>
                  <a:gd name="T3" fmla="*/ 12 h 28"/>
                  <a:gd name="T4" fmla="*/ 0 w 23"/>
                  <a:gd name="T5" fmla="*/ 15 h 28"/>
                  <a:gd name="T6" fmla="*/ 0 w 23"/>
                  <a:gd name="T7" fmla="*/ 17 h 28"/>
                  <a:gd name="T8" fmla="*/ 2 w 23"/>
                  <a:gd name="T9" fmla="*/ 20 h 28"/>
                  <a:gd name="T10" fmla="*/ 4 w 23"/>
                  <a:gd name="T11" fmla="*/ 20 h 28"/>
                  <a:gd name="T12" fmla="*/ 4 w 23"/>
                  <a:gd name="T13" fmla="*/ 22 h 28"/>
                  <a:gd name="T14" fmla="*/ 6 w 23"/>
                  <a:gd name="T15" fmla="*/ 22 h 28"/>
                  <a:gd name="T16" fmla="*/ 7 w 23"/>
                  <a:gd name="T17" fmla="*/ 25 h 28"/>
                  <a:gd name="T18" fmla="*/ 8 w 23"/>
                  <a:gd name="T19" fmla="*/ 28 h 28"/>
                  <a:gd name="T20" fmla="*/ 10 w 23"/>
                  <a:gd name="T21" fmla="*/ 27 h 28"/>
                  <a:gd name="T22" fmla="*/ 12 w 23"/>
                  <a:gd name="T23" fmla="*/ 26 h 28"/>
                  <a:gd name="T24" fmla="*/ 15 w 23"/>
                  <a:gd name="T25" fmla="*/ 25 h 28"/>
                  <a:gd name="T26" fmla="*/ 17 w 23"/>
                  <a:gd name="T27" fmla="*/ 24 h 28"/>
                  <a:gd name="T28" fmla="*/ 19 w 23"/>
                  <a:gd name="T29" fmla="*/ 23 h 28"/>
                  <a:gd name="T30" fmla="*/ 20 w 23"/>
                  <a:gd name="T31" fmla="*/ 22 h 28"/>
                  <a:gd name="T32" fmla="*/ 20 w 23"/>
                  <a:gd name="T33" fmla="*/ 19 h 28"/>
                  <a:gd name="T34" fmla="*/ 22 w 23"/>
                  <a:gd name="T35" fmla="*/ 18 h 28"/>
                  <a:gd name="T36" fmla="*/ 22 w 23"/>
                  <a:gd name="T37" fmla="*/ 14 h 28"/>
                  <a:gd name="T38" fmla="*/ 20 w 23"/>
                  <a:gd name="T39" fmla="*/ 13 h 28"/>
                  <a:gd name="T40" fmla="*/ 19 w 23"/>
                  <a:gd name="T41" fmla="*/ 11 h 28"/>
                  <a:gd name="T42" fmla="*/ 18 w 23"/>
                  <a:gd name="T43" fmla="*/ 13 h 28"/>
                  <a:gd name="T44" fmla="*/ 16 w 23"/>
                  <a:gd name="T45" fmla="*/ 11 h 28"/>
                  <a:gd name="T46" fmla="*/ 17 w 23"/>
                  <a:gd name="T47" fmla="*/ 10 h 28"/>
                  <a:gd name="T48" fmla="*/ 19 w 23"/>
                  <a:gd name="T49" fmla="*/ 7 h 28"/>
                  <a:gd name="T50" fmla="*/ 20 w 23"/>
                  <a:gd name="T51" fmla="*/ 7 h 28"/>
                  <a:gd name="T52" fmla="*/ 21 w 23"/>
                  <a:gd name="T53" fmla="*/ 6 h 28"/>
                  <a:gd name="T54" fmla="*/ 20 w 23"/>
                  <a:gd name="T55" fmla="*/ 4 h 28"/>
                  <a:gd name="T56" fmla="*/ 22 w 23"/>
                  <a:gd name="T57" fmla="*/ 4 h 28"/>
                  <a:gd name="T58" fmla="*/ 21 w 23"/>
                  <a:gd name="T59" fmla="*/ 1 h 28"/>
                  <a:gd name="T60" fmla="*/ 19 w 23"/>
                  <a:gd name="T61" fmla="*/ 2 h 28"/>
                  <a:gd name="T62" fmla="*/ 16 w 23"/>
                  <a:gd name="T63" fmla="*/ 3 h 28"/>
                  <a:gd name="T64" fmla="*/ 13 w 23"/>
                  <a:gd name="T65" fmla="*/ 2 h 28"/>
                  <a:gd name="T66" fmla="*/ 14 w 23"/>
                  <a:gd name="T67" fmla="*/ 1 h 28"/>
                  <a:gd name="T68" fmla="*/ 11 w 23"/>
                  <a:gd name="T69" fmla="*/ 1 h 28"/>
                  <a:gd name="T70" fmla="*/ 9 w 23"/>
                  <a:gd name="T71" fmla="*/ 1 h 28"/>
                  <a:gd name="T72" fmla="*/ 6 w 23"/>
                  <a:gd name="T73" fmla="*/ 5 h 28"/>
                  <a:gd name="T74" fmla="*/ 7 w 23"/>
                  <a:gd name="T75" fmla="*/ 7 h 28"/>
                  <a:gd name="T76" fmla="*/ 9 w 23"/>
                  <a:gd name="T77" fmla="*/ 8 h 28"/>
                  <a:gd name="T78" fmla="*/ 8 w 23"/>
                  <a:gd name="T79" fmla="*/ 11 h 28"/>
                  <a:gd name="T80" fmla="*/ 9 w 23"/>
                  <a:gd name="T81" fmla="*/ 12 h 28"/>
                  <a:gd name="T82" fmla="*/ 7 w 23"/>
                  <a:gd name="T83" fmla="*/ 14 h 28"/>
                  <a:gd name="T84" fmla="*/ 5 w 23"/>
                  <a:gd name="T85" fmla="*/ 13 h 28"/>
                  <a:gd name="T86" fmla="*/ 4 w 23"/>
                  <a:gd name="T87" fmla="*/ 12 h 28"/>
                  <a:gd name="T88" fmla="*/ 5 w 23"/>
                  <a:gd name="T89" fmla="*/ 10 h 28"/>
                  <a:gd name="T90" fmla="*/ 3 w 23"/>
                  <a:gd name="T91" fmla="*/ 9 h 28"/>
                  <a:gd name="T92" fmla="*/ 1 w 23"/>
                  <a:gd name="T9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" h="28">
                    <a:moveTo>
                      <a:pt x="1" y="10"/>
                    </a:moveTo>
                    <a:cubicBezTo>
                      <a:pt x="1" y="11"/>
                      <a:pt x="0" y="11"/>
                      <a:pt x="0" y="12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0" y="16"/>
                      <a:pt x="0" y="17"/>
                    </a:cubicBezTo>
                    <a:cubicBezTo>
                      <a:pt x="0" y="18"/>
                      <a:pt x="1" y="20"/>
                      <a:pt x="2" y="20"/>
                    </a:cubicBezTo>
                    <a:cubicBezTo>
                      <a:pt x="2" y="21"/>
                      <a:pt x="3" y="20"/>
                      <a:pt x="4" y="20"/>
                    </a:cubicBezTo>
                    <a:cubicBezTo>
                      <a:pt x="4" y="20"/>
                      <a:pt x="4" y="22"/>
                      <a:pt x="4" y="22"/>
                    </a:cubicBezTo>
                    <a:cubicBezTo>
                      <a:pt x="5" y="23"/>
                      <a:pt x="5" y="22"/>
                      <a:pt x="6" y="22"/>
                    </a:cubicBezTo>
                    <a:cubicBezTo>
                      <a:pt x="6" y="22"/>
                      <a:pt x="7" y="24"/>
                      <a:pt x="7" y="25"/>
                    </a:cubicBezTo>
                    <a:cubicBezTo>
                      <a:pt x="8" y="26"/>
                      <a:pt x="7" y="27"/>
                      <a:pt x="8" y="28"/>
                    </a:cubicBezTo>
                    <a:cubicBezTo>
                      <a:pt x="8" y="28"/>
                      <a:pt x="9" y="28"/>
                      <a:pt x="10" y="27"/>
                    </a:cubicBezTo>
                    <a:cubicBezTo>
                      <a:pt x="11" y="27"/>
                      <a:pt x="11" y="27"/>
                      <a:pt x="12" y="26"/>
                    </a:cubicBezTo>
                    <a:cubicBezTo>
                      <a:pt x="13" y="25"/>
                      <a:pt x="14" y="26"/>
                      <a:pt x="15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3"/>
                      <a:pt x="18" y="23"/>
                      <a:pt x="19" y="23"/>
                    </a:cubicBezTo>
                    <a:cubicBezTo>
                      <a:pt x="19" y="23"/>
                      <a:pt x="20" y="22"/>
                      <a:pt x="20" y="22"/>
                    </a:cubicBezTo>
                    <a:cubicBezTo>
                      <a:pt x="21" y="21"/>
                      <a:pt x="20" y="20"/>
                      <a:pt x="20" y="19"/>
                    </a:cubicBezTo>
                    <a:cubicBezTo>
                      <a:pt x="20" y="18"/>
                      <a:pt x="22" y="18"/>
                      <a:pt x="22" y="18"/>
                    </a:cubicBezTo>
                    <a:cubicBezTo>
                      <a:pt x="23" y="17"/>
                      <a:pt x="23" y="15"/>
                      <a:pt x="22" y="14"/>
                    </a:cubicBezTo>
                    <a:cubicBezTo>
                      <a:pt x="21" y="13"/>
                      <a:pt x="21" y="13"/>
                      <a:pt x="20" y="13"/>
                    </a:cubicBezTo>
                    <a:cubicBezTo>
                      <a:pt x="19" y="13"/>
                      <a:pt x="20" y="11"/>
                      <a:pt x="19" y="11"/>
                    </a:cubicBezTo>
                    <a:cubicBezTo>
                      <a:pt x="18" y="10"/>
                      <a:pt x="19" y="12"/>
                      <a:pt x="18" y="13"/>
                    </a:cubicBezTo>
                    <a:cubicBezTo>
                      <a:pt x="18" y="14"/>
                      <a:pt x="17" y="11"/>
                      <a:pt x="16" y="11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18" y="10"/>
                      <a:pt x="18" y="8"/>
                      <a:pt x="19" y="7"/>
                    </a:cubicBezTo>
                    <a:cubicBezTo>
                      <a:pt x="19" y="7"/>
                      <a:pt x="19" y="7"/>
                      <a:pt x="20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6"/>
                      <a:pt x="20" y="5"/>
                      <a:pt x="20" y="4"/>
                    </a:cubicBezTo>
                    <a:cubicBezTo>
                      <a:pt x="21" y="4"/>
                      <a:pt x="22" y="4"/>
                      <a:pt x="22" y="4"/>
                    </a:cubicBezTo>
                    <a:cubicBezTo>
                      <a:pt x="23" y="4"/>
                      <a:pt x="21" y="2"/>
                      <a:pt x="21" y="1"/>
                    </a:cubicBezTo>
                    <a:cubicBezTo>
                      <a:pt x="20" y="1"/>
                      <a:pt x="20" y="2"/>
                      <a:pt x="19" y="2"/>
                    </a:cubicBezTo>
                    <a:cubicBezTo>
                      <a:pt x="19" y="3"/>
                      <a:pt x="17" y="3"/>
                      <a:pt x="16" y="3"/>
                    </a:cubicBezTo>
                    <a:cubicBezTo>
                      <a:pt x="15" y="3"/>
                      <a:pt x="14" y="3"/>
                      <a:pt x="13" y="2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0"/>
                      <a:pt x="12" y="1"/>
                      <a:pt x="11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7" y="1"/>
                      <a:pt x="6" y="5"/>
                      <a:pt x="6" y="5"/>
                    </a:cubicBezTo>
                    <a:cubicBezTo>
                      <a:pt x="6" y="6"/>
                      <a:pt x="7" y="6"/>
                      <a:pt x="7" y="7"/>
                    </a:cubicBezTo>
                    <a:cubicBezTo>
                      <a:pt x="6" y="8"/>
                      <a:pt x="8" y="8"/>
                      <a:pt x="9" y="8"/>
                    </a:cubicBezTo>
                    <a:cubicBezTo>
                      <a:pt x="10" y="8"/>
                      <a:pt x="9" y="10"/>
                      <a:pt x="8" y="11"/>
                    </a:cubicBezTo>
                    <a:cubicBezTo>
                      <a:pt x="8" y="11"/>
                      <a:pt x="9" y="12"/>
                      <a:pt x="9" y="12"/>
                    </a:cubicBezTo>
                    <a:cubicBezTo>
                      <a:pt x="9" y="12"/>
                      <a:pt x="8" y="13"/>
                      <a:pt x="7" y="14"/>
                    </a:cubicBezTo>
                    <a:cubicBezTo>
                      <a:pt x="7" y="14"/>
                      <a:pt x="6" y="13"/>
                      <a:pt x="5" y="13"/>
                    </a:cubicBezTo>
                    <a:cubicBezTo>
                      <a:pt x="5" y="13"/>
                      <a:pt x="4" y="12"/>
                      <a:pt x="4" y="12"/>
                    </a:cubicBezTo>
                    <a:cubicBezTo>
                      <a:pt x="4" y="11"/>
                      <a:pt x="4" y="11"/>
                      <a:pt x="5" y="10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8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4" name="Freeform 98"/>
              <p:cNvSpPr/>
              <p:nvPr/>
            </p:nvSpPr>
            <p:spPr bwMode="auto">
              <a:xfrm>
                <a:off x="2347497" y="2216445"/>
                <a:ext cx="21051" cy="18945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4 h 4"/>
                  <a:gd name="T4" fmla="*/ 3 w 4"/>
                  <a:gd name="T5" fmla="*/ 2 h 4"/>
                  <a:gd name="T6" fmla="*/ 3 w 4"/>
                  <a:gd name="T7" fmla="*/ 0 h 4"/>
                  <a:gd name="T8" fmla="*/ 2 w 4"/>
                  <a:gd name="T9" fmla="*/ 0 h 4"/>
                  <a:gd name="T10" fmla="*/ 0 w 4"/>
                  <a:gd name="T11" fmla="*/ 3 h 4"/>
                  <a:gd name="T12" fmla="*/ 1 w 4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4" y="2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5" name="Freeform 99"/>
              <p:cNvSpPr/>
              <p:nvPr/>
            </p:nvSpPr>
            <p:spPr bwMode="auto">
              <a:xfrm>
                <a:off x="5890243" y="2165926"/>
                <a:ext cx="33680" cy="14735"/>
              </a:xfrm>
              <a:custGeom>
                <a:avLst/>
                <a:gdLst>
                  <a:gd name="T0" fmla="*/ 1 w 7"/>
                  <a:gd name="T1" fmla="*/ 2 h 3"/>
                  <a:gd name="T2" fmla="*/ 6 w 7"/>
                  <a:gd name="T3" fmla="*/ 2 h 3"/>
                  <a:gd name="T4" fmla="*/ 6 w 7"/>
                  <a:gd name="T5" fmla="*/ 0 h 3"/>
                  <a:gd name="T6" fmla="*/ 2 w 7"/>
                  <a:gd name="T7" fmla="*/ 1 h 3"/>
                  <a:gd name="T8" fmla="*/ 1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1" y="2"/>
                    </a:moveTo>
                    <a:cubicBezTo>
                      <a:pt x="0" y="3"/>
                      <a:pt x="4" y="2"/>
                      <a:pt x="6" y="2"/>
                    </a:cubicBezTo>
                    <a:cubicBezTo>
                      <a:pt x="7" y="2"/>
                      <a:pt x="7" y="0"/>
                      <a:pt x="6" y="0"/>
                    </a:cubicBezTo>
                    <a:cubicBezTo>
                      <a:pt x="5" y="0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6" name="Freeform 100"/>
              <p:cNvSpPr/>
              <p:nvPr/>
            </p:nvSpPr>
            <p:spPr bwMode="auto">
              <a:xfrm>
                <a:off x="5879718" y="2125930"/>
                <a:ext cx="29471" cy="14735"/>
              </a:xfrm>
              <a:custGeom>
                <a:avLst/>
                <a:gdLst>
                  <a:gd name="T0" fmla="*/ 5 w 6"/>
                  <a:gd name="T1" fmla="*/ 2 h 3"/>
                  <a:gd name="T2" fmla="*/ 6 w 6"/>
                  <a:gd name="T3" fmla="*/ 0 h 3"/>
                  <a:gd name="T4" fmla="*/ 4 w 6"/>
                  <a:gd name="T5" fmla="*/ 1 h 3"/>
                  <a:gd name="T6" fmla="*/ 1 w 6"/>
                  <a:gd name="T7" fmla="*/ 2 h 3"/>
                  <a:gd name="T8" fmla="*/ 5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2"/>
                    </a:moveTo>
                    <a:cubicBezTo>
                      <a:pt x="6" y="2"/>
                      <a:pt x="6" y="1"/>
                      <a:pt x="6" y="0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3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7" name="Freeform 103"/>
              <p:cNvSpPr/>
              <p:nvPr/>
            </p:nvSpPr>
            <p:spPr bwMode="auto">
              <a:xfrm>
                <a:off x="5471345" y="2321695"/>
                <a:ext cx="29471" cy="29471"/>
              </a:xfrm>
              <a:custGeom>
                <a:avLst/>
                <a:gdLst>
                  <a:gd name="T0" fmla="*/ 1 w 6"/>
                  <a:gd name="T1" fmla="*/ 5 h 6"/>
                  <a:gd name="T2" fmla="*/ 3 w 6"/>
                  <a:gd name="T3" fmla="*/ 5 h 6"/>
                  <a:gd name="T4" fmla="*/ 5 w 6"/>
                  <a:gd name="T5" fmla="*/ 2 h 6"/>
                  <a:gd name="T6" fmla="*/ 4 w 6"/>
                  <a:gd name="T7" fmla="*/ 0 h 6"/>
                  <a:gd name="T8" fmla="*/ 1 w 6"/>
                  <a:gd name="T9" fmla="*/ 1 h 6"/>
                  <a:gd name="T10" fmla="*/ 0 w 6"/>
                  <a:gd name="T11" fmla="*/ 6 h 6"/>
                  <a:gd name="T12" fmla="*/ 1 w 6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2" y="4"/>
                      <a:pt x="2" y="5"/>
                      <a:pt x="3" y="5"/>
                    </a:cubicBezTo>
                    <a:cubicBezTo>
                      <a:pt x="6" y="5"/>
                      <a:pt x="6" y="3"/>
                      <a:pt x="5" y="2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0" y="5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8" name="Freeform 104"/>
              <p:cNvSpPr/>
              <p:nvPr/>
            </p:nvSpPr>
            <p:spPr bwMode="auto">
              <a:xfrm>
                <a:off x="5540810" y="2330115"/>
                <a:ext cx="14735" cy="21051"/>
              </a:xfrm>
              <a:custGeom>
                <a:avLst/>
                <a:gdLst>
                  <a:gd name="T0" fmla="*/ 2 w 3"/>
                  <a:gd name="T1" fmla="*/ 3 h 4"/>
                  <a:gd name="T2" fmla="*/ 3 w 3"/>
                  <a:gd name="T3" fmla="*/ 1 h 4"/>
                  <a:gd name="T4" fmla="*/ 1 w 3"/>
                  <a:gd name="T5" fmla="*/ 1 h 4"/>
                  <a:gd name="T6" fmla="*/ 2 w 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9" name="Freeform 105"/>
              <p:cNvSpPr/>
              <p:nvPr/>
            </p:nvSpPr>
            <p:spPr bwMode="auto">
              <a:xfrm>
                <a:off x="5599749" y="2346955"/>
                <a:ext cx="21051" cy="8420"/>
              </a:xfrm>
              <a:custGeom>
                <a:avLst/>
                <a:gdLst>
                  <a:gd name="T0" fmla="*/ 3 w 4"/>
                  <a:gd name="T1" fmla="*/ 2 h 2"/>
                  <a:gd name="T2" fmla="*/ 2 w 4"/>
                  <a:gd name="T3" fmla="*/ 0 h 2"/>
                  <a:gd name="T4" fmla="*/ 0 w 4"/>
                  <a:gd name="T5" fmla="*/ 1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0" name="Freeform 106"/>
              <p:cNvSpPr/>
              <p:nvPr/>
            </p:nvSpPr>
            <p:spPr bwMode="auto">
              <a:xfrm>
                <a:off x="5620801" y="2325906"/>
                <a:ext cx="18945" cy="14735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2 h 3"/>
                  <a:gd name="T4" fmla="*/ 2 w 4"/>
                  <a:gd name="T5" fmla="*/ 3 h 3"/>
                  <a:gd name="T6" fmla="*/ 3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4" y="3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1" name="Freeform 107"/>
              <p:cNvSpPr/>
              <p:nvPr/>
            </p:nvSpPr>
            <p:spPr bwMode="auto">
              <a:xfrm>
                <a:off x="6197575" y="2266965"/>
                <a:ext cx="29471" cy="18945"/>
              </a:xfrm>
              <a:custGeom>
                <a:avLst/>
                <a:gdLst>
                  <a:gd name="T0" fmla="*/ 1 w 6"/>
                  <a:gd name="T1" fmla="*/ 1 h 4"/>
                  <a:gd name="T2" fmla="*/ 0 w 6"/>
                  <a:gd name="T3" fmla="*/ 3 h 4"/>
                  <a:gd name="T4" fmla="*/ 5 w 6"/>
                  <a:gd name="T5" fmla="*/ 3 h 4"/>
                  <a:gd name="T6" fmla="*/ 4 w 6"/>
                  <a:gd name="T7" fmla="*/ 1 h 4"/>
                  <a:gd name="T8" fmla="*/ 1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4" y="3"/>
                      <a:pt x="5" y="3"/>
                    </a:cubicBezTo>
                    <a:cubicBezTo>
                      <a:pt x="6" y="3"/>
                      <a:pt x="5" y="2"/>
                      <a:pt x="4" y="1"/>
                    </a:cubicBezTo>
                    <a:cubicBezTo>
                      <a:pt x="4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2" name="Freeform 108"/>
              <p:cNvSpPr/>
              <p:nvPr/>
            </p:nvSpPr>
            <p:spPr bwMode="auto">
              <a:xfrm>
                <a:off x="6704885" y="2311172"/>
                <a:ext cx="71571" cy="35785"/>
              </a:xfrm>
              <a:custGeom>
                <a:avLst/>
                <a:gdLst>
                  <a:gd name="T0" fmla="*/ 3 w 14"/>
                  <a:gd name="T1" fmla="*/ 5 h 7"/>
                  <a:gd name="T2" fmla="*/ 13 w 14"/>
                  <a:gd name="T3" fmla="*/ 7 h 7"/>
                  <a:gd name="T4" fmla="*/ 10 w 14"/>
                  <a:gd name="T5" fmla="*/ 1 h 7"/>
                  <a:gd name="T6" fmla="*/ 6 w 14"/>
                  <a:gd name="T7" fmla="*/ 0 h 7"/>
                  <a:gd name="T8" fmla="*/ 3 w 14"/>
                  <a:gd name="T9" fmla="*/ 0 h 7"/>
                  <a:gd name="T10" fmla="*/ 3 w 14"/>
                  <a:gd name="T11" fmla="*/ 3 h 7"/>
                  <a:gd name="T12" fmla="*/ 1 w 14"/>
                  <a:gd name="T13" fmla="*/ 5 h 7"/>
                  <a:gd name="T14" fmla="*/ 3 w 14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3" y="5"/>
                    </a:moveTo>
                    <a:cubicBezTo>
                      <a:pt x="4" y="5"/>
                      <a:pt x="11" y="6"/>
                      <a:pt x="13" y="7"/>
                    </a:cubicBezTo>
                    <a:cubicBezTo>
                      <a:pt x="14" y="7"/>
                      <a:pt x="12" y="2"/>
                      <a:pt x="10" y="1"/>
                    </a:cubicBezTo>
                    <a:cubicBezTo>
                      <a:pt x="9" y="0"/>
                      <a:pt x="7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3" y="2"/>
                      <a:pt x="3" y="3"/>
                    </a:cubicBezTo>
                    <a:cubicBezTo>
                      <a:pt x="3" y="3"/>
                      <a:pt x="1" y="4"/>
                      <a:pt x="1" y="5"/>
                    </a:cubicBezTo>
                    <a:cubicBezTo>
                      <a:pt x="0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3" name="Freeform 109"/>
              <p:cNvSpPr/>
              <p:nvPr/>
            </p:nvSpPr>
            <p:spPr bwMode="auto">
              <a:xfrm>
                <a:off x="6696465" y="2290121"/>
                <a:ext cx="18945" cy="25260"/>
              </a:xfrm>
              <a:custGeom>
                <a:avLst/>
                <a:gdLst>
                  <a:gd name="T0" fmla="*/ 4 w 4"/>
                  <a:gd name="T1" fmla="*/ 1 h 5"/>
                  <a:gd name="T2" fmla="*/ 2 w 4"/>
                  <a:gd name="T3" fmla="*/ 0 h 5"/>
                  <a:gd name="T4" fmla="*/ 2 w 4"/>
                  <a:gd name="T5" fmla="*/ 4 h 5"/>
                  <a:gd name="T6" fmla="*/ 4 w 4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4" y="5"/>
                      <a:pt x="4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4" name="Freeform 110"/>
              <p:cNvSpPr/>
              <p:nvPr/>
            </p:nvSpPr>
            <p:spPr bwMode="auto">
              <a:xfrm>
                <a:off x="6620684" y="2186976"/>
                <a:ext cx="159981" cy="84201"/>
              </a:xfrm>
              <a:custGeom>
                <a:avLst/>
                <a:gdLst>
                  <a:gd name="T0" fmla="*/ 4 w 32"/>
                  <a:gd name="T1" fmla="*/ 12 h 17"/>
                  <a:gd name="T2" fmla="*/ 7 w 32"/>
                  <a:gd name="T3" fmla="*/ 15 h 17"/>
                  <a:gd name="T4" fmla="*/ 11 w 32"/>
                  <a:gd name="T5" fmla="*/ 17 h 17"/>
                  <a:gd name="T6" fmla="*/ 12 w 32"/>
                  <a:gd name="T7" fmla="*/ 15 h 17"/>
                  <a:gd name="T8" fmla="*/ 12 w 32"/>
                  <a:gd name="T9" fmla="*/ 13 h 17"/>
                  <a:gd name="T10" fmla="*/ 14 w 32"/>
                  <a:gd name="T11" fmla="*/ 14 h 17"/>
                  <a:gd name="T12" fmla="*/ 20 w 32"/>
                  <a:gd name="T13" fmla="*/ 14 h 17"/>
                  <a:gd name="T14" fmla="*/ 21 w 32"/>
                  <a:gd name="T15" fmla="*/ 14 h 17"/>
                  <a:gd name="T16" fmla="*/ 22 w 32"/>
                  <a:gd name="T17" fmla="*/ 15 h 17"/>
                  <a:gd name="T18" fmla="*/ 26 w 32"/>
                  <a:gd name="T19" fmla="*/ 14 h 17"/>
                  <a:gd name="T20" fmla="*/ 24 w 32"/>
                  <a:gd name="T21" fmla="*/ 13 h 17"/>
                  <a:gd name="T22" fmla="*/ 20 w 32"/>
                  <a:gd name="T23" fmla="*/ 9 h 17"/>
                  <a:gd name="T24" fmla="*/ 20 w 32"/>
                  <a:gd name="T25" fmla="*/ 6 h 17"/>
                  <a:gd name="T26" fmla="*/ 22 w 32"/>
                  <a:gd name="T27" fmla="*/ 6 h 17"/>
                  <a:gd name="T28" fmla="*/ 21 w 32"/>
                  <a:gd name="T29" fmla="*/ 8 h 17"/>
                  <a:gd name="T30" fmla="*/ 24 w 32"/>
                  <a:gd name="T31" fmla="*/ 12 h 17"/>
                  <a:gd name="T32" fmla="*/ 28 w 32"/>
                  <a:gd name="T33" fmla="*/ 13 h 17"/>
                  <a:gd name="T34" fmla="*/ 30 w 32"/>
                  <a:gd name="T35" fmla="*/ 11 h 17"/>
                  <a:gd name="T36" fmla="*/ 29 w 32"/>
                  <a:gd name="T37" fmla="*/ 9 h 17"/>
                  <a:gd name="T38" fmla="*/ 31 w 32"/>
                  <a:gd name="T39" fmla="*/ 8 h 17"/>
                  <a:gd name="T40" fmla="*/ 26 w 32"/>
                  <a:gd name="T41" fmla="*/ 5 h 17"/>
                  <a:gd name="T42" fmla="*/ 22 w 32"/>
                  <a:gd name="T43" fmla="*/ 4 h 17"/>
                  <a:gd name="T44" fmla="*/ 18 w 32"/>
                  <a:gd name="T45" fmla="*/ 3 h 17"/>
                  <a:gd name="T46" fmla="*/ 16 w 32"/>
                  <a:gd name="T47" fmla="*/ 1 h 17"/>
                  <a:gd name="T48" fmla="*/ 15 w 32"/>
                  <a:gd name="T49" fmla="*/ 2 h 17"/>
                  <a:gd name="T50" fmla="*/ 15 w 32"/>
                  <a:gd name="T51" fmla="*/ 5 h 17"/>
                  <a:gd name="T52" fmla="*/ 15 w 32"/>
                  <a:gd name="T53" fmla="*/ 6 h 17"/>
                  <a:gd name="T54" fmla="*/ 13 w 32"/>
                  <a:gd name="T55" fmla="*/ 5 h 17"/>
                  <a:gd name="T56" fmla="*/ 12 w 32"/>
                  <a:gd name="T57" fmla="*/ 5 h 17"/>
                  <a:gd name="T58" fmla="*/ 10 w 32"/>
                  <a:gd name="T59" fmla="*/ 3 h 17"/>
                  <a:gd name="T60" fmla="*/ 7 w 32"/>
                  <a:gd name="T61" fmla="*/ 1 h 17"/>
                  <a:gd name="T62" fmla="*/ 5 w 32"/>
                  <a:gd name="T63" fmla="*/ 1 h 17"/>
                  <a:gd name="T64" fmla="*/ 2 w 32"/>
                  <a:gd name="T65" fmla="*/ 3 h 17"/>
                  <a:gd name="T66" fmla="*/ 2 w 32"/>
                  <a:gd name="T67" fmla="*/ 5 h 17"/>
                  <a:gd name="T68" fmla="*/ 2 w 32"/>
                  <a:gd name="T69" fmla="*/ 6 h 17"/>
                  <a:gd name="T70" fmla="*/ 3 w 32"/>
                  <a:gd name="T71" fmla="*/ 9 h 17"/>
                  <a:gd name="T72" fmla="*/ 1 w 32"/>
                  <a:gd name="T73" fmla="*/ 9 h 17"/>
                  <a:gd name="T74" fmla="*/ 4 w 32"/>
                  <a:gd name="T7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" h="17">
                    <a:moveTo>
                      <a:pt x="4" y="12"/>
                    </a:moveTo>
                    <a:cubicBezTo>
                      <a:pt x="5" y="14"/>
                      <a:pt x="6" y="14"/>
                      <a:pt x="7" y="15"/>
                    </a:cubicBezTo>
                    <a:cubicBezTo>
                      <a:pt x="8" y="16"/>
                      <a:pt x="9" y="17"/>
                      <a:pt x="11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4"/>
                      <a:pt x="11" y="14"/>
                      <a:pt x="12" y="13"/>
                    </a:cubicBezTo>
                    <a:cubicBezTo>
                      <a:pt x="13" y="13"/>
                      <a:pt x="13" y="14"/>
                      <a:pt x="14" y="14"/>
                    </a:cubicBezTo>
                    <a:cubicBezTo>
                      <a:pt x="15" y="15"/>
                      <a:pt x="18" y="14"/>
                      <a:pt x="20" y="14"/>
                    </a:cubicBezTo>
                    <a:cubicBezTo>
                      <a:pt x="21" y="13"/>
                      <a:pt x="21" y="13"/>
                      <a:pt x="21" y="14"/>
                    </a:cubicBezTo>
                    <a:cubicBezTo>
                      <a:pt x="21" y="14"/>
                      <a:pt x="21" y="15"/>
                      <a:pt x="22" y="15"/>
                    </a:cubicBezTo>
                    <a:cubicBezTo>
                      <a:pt x="23" y="15"/>
                      <a:pt x="26" y="15"/>
                      <a:pt x="26" y="14"/>
                    </a:cubicBezTo>
                    <a:cubicBezTo>
                      <a:pt x="27" y="14"/>
                      <a:pt x="27" y="14"/>
                      <a:pt x="24" y="13"/>
                    </a:cubicBezTo>
                    <a:cubicBezTo>
                      <a:pt x="22" y="13"/>
                      <a:pt x="20" y="9"/>
                      <a:pt x="20" y="9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20" y="6"/>
                      <a:pt x="22" y="6"/>
                      <a:pt x="22" y="6"/>
                    </a:cubicBezTo>
                    <a:cubicBezTo>
                      <a:pt x="23" y="6"/>
                      <a:pt x="22" y="8"/>
                      <a:pt x="21" y="8"/>
                    </a:cubicBezTo>
                    <a:cubicBezTo>
                      <a:pt x="21" y="9"/>
                      <a:pt x="23" y="11"/>
                      <a:pt x="24" y="12"/>
                    </a:cubicBezTo>
                    <a:cubicBezTo>
                      <a:pt x="25" y="13"/>
                      <a:pt x="27" y="13"/>
                      <a:pt x="28" y="13"/>
                    </a:cubicBezTo>
                    <a:cubicBezTo>
                      <a:pt x="29" y="13"/>
                      <a:pt x="29" y="12"/>
                      <a:pt x="30" y="11"/>
                    </a:cubicBezTo>
                    <a:cubicBezTo>
                      <a:pt x="31" y="11"/>
                      <a:pt x="30" y="9"/>
                      <a:pt x="29" y="9"/>
                    </a:cubicBezTo>
                    <a:cubicBezTo>
                      <a:pt x="29" y="8"/>
                      <a:pt x="31" y="8"/>
                      <a:pt x="31" y="8"/>
                    </a:cubicBezTo>
                    <a:cubicBezTo>
                      <a:pt x="32" y="7"/>
                      <a:pt x="28" y="6"/>
                      <a:pt x="26" y="5"/>
                    </a:cubicBezTo>
                    <a:cubicBezTo>
                      <a:pt x="25" y="4"/>
                      <a:pt x="23" y="4"/>
                      <a:pt x="22" y="4"/>
                    </a:cubicBezTo>
                    <a:cubicBezTo>
                      <a:pt x="21" y="4"/>
                      <a:pt x="20" y="3"/>
                      <a:pt x="18" y="3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5" y="1"/>
                      <a:pt x="16" y="2"/>
                      <a:pt x="15" y="2"/>
                    </a:cubicBezTo>
                    <a:cubicBezTo>
                      <a:pt x="15" y="2"/>
                      <a:pt x="15" y="4"/>
                      <a:pt x="15" y="5"/>
                    </a:cubicBezTo>
                    <a:cubicBezTo>
                      <a:pt x="15" y="6"/>
                      <a:pt x="16" y="6"/>
                      <a:pt x="15" y="6"/>
                    </a:cubicBezTo>
                    <a:cubicBezTo>
                      <a:pt x="14" y="7"/>
                      <a:pt x="14" y="5"/>
                      <a:pt x="13" y="5"/>
                    </a:cubicBezTo>
                    <a:cubicBezTo>
                      <a:pt x="13" y="4"/>
                      <a:pt x="13" y="4"/>
                      <a:pt x="12" y="5"/>
                    </a:cubicBezTo>
                    <a:cubicBezTo>
                      <a:pt x="11" y="5"/>
                      <a:pt x="10" y="4"/>
                      <a:pt x="10" y="3"/>
                    </a:cubicBezTo>
                    <a:cubicBezTo>
                      <a:pt x="10" y="3"/>
                      <a:pt x="9" y="2"/>
                      <a:pt x="7" y="1"/>
                    </a:cubicBezTo>
                    <a:cubicBezTo>
                      <a:pt x="6" y="0"/>
                      <a:pt x="6" y="1"/>
                      <a:pt x="5" y="1"/>
                    </a:cubicBezTo>
                    <a:cubicBezTo>
                      <a:pt x="4" y="2"/>
                      <a:pt x="2" y="3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6"/>
                      <a:pt x="2" y="5"/>
                      <a:pt x="2" y="6"/>
                    </a:cubicBezTo>
                    <a:cubicBezTo>
                      <a:pt x="1" y="6"/>
                      <a:pt x="3" y="9"/>
                      <a:pt x="3" y="9"/>
                    </a:cubicBezTo>
                    <a:cubicBezTo>
                      <a:pt x="3" y="10"/>
                      <a:pt x="2" y="9"/>
                      <a:pt x="1" y="9"/>
                    </a:cubicBezTo>
                    <a:cubicBezTo>
                      <a:pt x="0" y="10"/>
                      <a:pt x="2" y="11"/>
                      <a:pt x="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5" name="Freeform 111"/>
              <p:cNvSpPr/>
              <p:nvPr/>
            </p:nvSpPr>
            <p:spPr bwMode="auto">
              <a:xfrm>
                <a:off x="6791191" y="2226970"/>
                <a:ext cx="88411" cy="44205"/>
              </a:xfrm>
              <a:custGeom>
                <a:avLst/>
                <a:gdLst>
                  <a:gd name="T0" fmla="*/ 3 w 18"/>
                  <a:gd name="T1" fmla="*/ 3 h 9"/>
                  <a:gd name="T2" fmla="*/ 6 w 18"/>
                  <a:gd name="T3" fmla="*/ 5 h 9"/>
                  <a:gd name="T4" fmla="*/ 10 w 18"/>
                  <a:gd name="T5" fmla="*/ 7 h 9"/>
                  <a:gd name="T6" fmla="*/ 13 w 18"/>
                  <a:gd name="T7" fmla="*/ 9 h 9"/>
                  <a:gd name="T8" fmla="*/ 13 w 18"/>
                  <a:gd name="T9" fmla="*/ 8 h 9"/>
                  <a:gd name="T10" fmla="*/ 15 w 18"/>
                  <a:gd name="T11" fmla="*/ 8 h 9"/>
                  <a:gd name="T12" fmla="*/ 18 w 18"/>
                  <a:gd name="T13" fmla="*/ 6 h 9"/>
                  <a:gd name="T14" fmla="*/ 16 w 18"/>
                  <a:gd name="T15" fmla="*/ 4 h 9"/>
                  <a:gd name="T16" fmla="*/ 12 w 18"/>
                  <a:gd name="T17" fmla="*/ 3 h 9"/>
                  <a:gd name="T18" fmla="*/ 9 w 18"/>
                  <a:gd name="T19" fmla="*/ 3 h 9"/>
                  <a:gd name="T20" fmla="*/ 9 w 18"/>
                  <a:gd name="T21" fmla="*/ 2 h 9"/>
                  <a:gd name="T22" fmla="*/ 7 w 18"/>
                  <a:gd name="T23" fmla="*/ 1 h 9"/>
                  <a:gd name="T24" fmla="*/ 4 w 18"/>
                  <a:gd name="T25" fmla="*/ 2 h 9"/>
                  <a:gd name="T26" fmla="*/ 1 w 18"/>
                  <a:gd name="T27" fmla="*/ 0 h 9"/>
                  <a:gd name="T28" fmla="*/ 3 w 18"/>
                  <a:gd name="T2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9">
                    <a:moveTo>
                      <a:pt x="3" y="3"/>
                    </a:moveTo>
                    <a:cubicBezTo>
                      <a:pt x="4" y="3"/>
                      <a:pt x="5" y="5"/>
                      <a:pt x="6" y="5"/>
                    </a:cubicBezTo>
                    <a:cubicBezTo>
                      <a:pt x="6" y="5"/>
                      <a:pt x="9" y="7"/>
                      <a:pt x="10" y="7"/>
                    </a:cubicBezTo>
                    <a:cubicBezTo>
                      <a:pt x="12" y="8"/>
                      <a:pt x="12" y="9"/>
                      <a:pt x="13" y="9"/>
                    </a:cubicBezTo>
                    <a:cubicBezTo>
                      <a:pt x="14" y="9"/>
                      <a:pt x="13" y="8"/>
                      <a:pt x="13" y="8"/>
                    </a:cubicBezTo>
                    <a:cubicBezTo>
                      <a:pt x="14" y="8"/>
                      <a:pt x="14" y="8"/>
                      <a:pt x="15" y="8"/>
                    </a:cubicBezTo>
                    <a:cubicBezTo>
                      <a:pt x="16" y="8"/>
                      <a:pt x="17" y="6"/>
                      <a:pt x="18" y="6"/>
                    </a:cubicBezTo>
                    <a:cubicBezTo>
                      <a:pt x="18" y="5"/>
                      <a:pt x="17" y="4"/>
                      <a:pt x="16" y="4"/>
                    </a:cubicBezTo>
                    <a:cubicBezTo>
                      <a:pt x="16" y="4"/>
                      <a:pt x="14" y="4"/>
                      <a:pt x="12" y="3"/>
                    </a:cubicBezTo>
                    <a:cubicBezTo>
                      <a:pt x="10" y="2"/>
                      <a:pt x="11" y="3"/>
                      <a:pt x="9" y="3"/>
                    </a:cubicBezTo>
                    <a:cubicBezTo>
                      <a:pt x="8" y="3"/>
                      <a:pt x="9" y="3"/>
                      <a:pt x="9" y="2"/>
                    </a:cubicBezTo>
                    <a:cubicBezTo>
                      <a:pt x="10" y="1"/>
                      <a:pt x="9" y="1"/>
                      <a:pt x="7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2" y="2"/>
                      <a:pt x="1" y="0"/>
                      <a:pt x="1" y="0"/>
                    </a:cubicBezTo>
                    <a:cubicBezTo>
                      <a:pt x="0" y="0"/>
                      <a:pt x="2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6" name="Freeform 112"/>
              <p:cNvSpPr/>
              <p:nvPr/>
            </p:nvSpPr>
            <p:spPr bwMode="auto">
              <a:xfrm>
                <a:off x="6616474" y="2296437"/>
                <a:ext cx="25260" cy="18945"/>
              </a:xfrm>
              <a:custGeom>
                <a:avLst/>
                <a:gdLst>
                  <a:gd name="T0" fmla="*/ 4 w 5"/>
                  <a:gd name="T1" fmla="*/ 3 h 4"/>
                  <a:gd name="T2" fmla="*/ 1 w 5"/>
                  <a:gd name="T3" fmla="*/ 0 h 4"/>
                  <a:gd name="T4" fmla="*/ 4 w 5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cubicBezTo>
                      <a:pt x="5" y="3"/>
                      <a:pt x="2" y="0"/>
                      <a:pt x="1" y="0"/>
                    </a:cubicBezTo>
                    <a:cubicBezTo>
                      <a:pt x="0" y="0"/>
                      <a:pt x="2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7" name="Freeform 113"/>
              <p:cNvSpPr/>
              <p:nvPr/>
            </p:nvSpPr>
            <p:spPr bwMode="auto">
              <a:xfrm>
                <a:off x="7264821" y="2490096"/>
                <a:ext cx="18945" cy="21051"/>
              </a:xfrm>
              <a:custGeom>
                <a:avLst/>
                <a:gdLst>
                  <a:gd name="T0" fmla="*/ 0 w 4"/>
                  <a:gd name="T1" fmla="*/ 1 h 4"/>
                  <a:gd name="T2" fmla="*/ 3 w 4"/>
                  <a:gd name="T3" fmla="*/ 4 h 4"/>
                  <a:gd name="T4" fmla="*/ 4 w 4"/>
                  <a:gd name="T5" fmla="*/ 0 h 4"/>
                  <a:gd name="T6" fmla="*/ 1 w 4"/>
                  <a:gd name="T7" fmla="*/ 0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1" y="1"/>
                      <a:pt x="2" y="3"/>
                      <a:pt x="3" y="4"/>
                    </a:cubicBezTo>
                    <a:cubicBezTo>
                      <a:pt x="4" y="4"/>
                      <a:pt x="4" y="1"/>
                      <a:pt x="4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8" name="Freeform 114"/>
              <p:cNvSpPr/>
              <p:nvPr/>
            </p:nvSpPr>
            <p:spPr bwMode="auto">
              <a:xfrm>
                <a:off x="7443746" y="2431158"/>
                <a:ext cx="58940" cy="14735"/>
              </a:xfrm>
              <a:custGeom>
                <a:avLst/>
                <a:gdLst>
                  <a:gd name="T0" fmla="*/ 3 w 12"/>
                  <a:gd name="T1" fmla="*/ 3 h 3"/>
                  <a:gd name="T2" fmla="*/ 11 w 12"/>
                  <a:gd name="T3" fmla="*/ 3 h 3"/>
                  <a:gd name="T4" fmla="*/ 12 w 12"/>
                  <a:gd name="T5" fmla="*/ 1 h 3"/>
                  <a:gd name="T6" fmla="*/ 7 w 12"/>
                  <a:gd name="T7" fmla="*/ 0 h 3"/>
                  <a:gd name="T8" fmla="*/ 2 w 12"/>
                  <a:gd name="T9" fmla="*/ 1 h 3"/>
                  <a:gd name="T10" fmla="*/ 3 w 1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3" y="3"/>
                    </a:moveTo>
                    <a:cubicBezTo>
                      <a:pt x="5" y="3"/>
                      <a:pt x="10" y="3"/>
                      <a:pt x="11" y="3"/>
                    </a:cubicBezTo>
                    <a:cubicBezTo>
                      <a:pt x="12" y="3"/>
                      <a:pt x="12" y="2"/>
                      <a:pt x="12" y="1"/>
                    </a:cubicBezTo>
                    <a:cubicBezTo>
                      <a:pt x="12" y="1"/>
                      <a:pt x="10" y="1"/>
                      <a:pt x="7" y="0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0" y="1"/>
                      <a:pt x="1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9" name="Freeform 116"/>
              <p:cNvSpPr/>
              <p:nvPr/>
            </p:nvSpPr>
            <p:spPr bwMode="auto">
              <a:xfrm>
                <a:off x="5151381" y="2426947"/>
                <a:ext cx="21051" cy="14735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1 h 3"/>
                  <a:gd name="T4" fmla="*/ 3 w 4"/>
                  <a:gd name="T5" fmla="*/ 3 h 3"/>
                  <a:gd name="T6" fmla="*/ 3 w 4"/>
                  <a:gd name="T7" fmla="*/ 1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4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0" name="Freeform 117"/>
              <p:cNvSpPr/>
              <p:nvPr/>
            </p:nvSpPr>
            <p:spPr bwMode="auto">
              <a:xfrm>
                <a:off x="5161905" y="2125929"/>
                <a:ext cx="269443" cy="199977"/>
              </a:xfrm>
              <a:custGeom>
                <a:avLst/>
                <a:gdLst>
                  <a:gd name="T0" fmla="*/ 4 w 54"/>
                  <a:gd name="T1" fmla="*/ 37 h 40"/>
                  <a:gd name="T2" fmla="*/ 9 w 54"/>
                  <a:gd name="T3" fmla="*/ 39 h 40"/>
                  <a:gd name="T4" fmla="*/ 14 w 54"/>
                  <a:gd name="T5" fmla="*/ 40 h 40"/>
                  <a:gd name="T6" fmla="*/ 15 w 54"/>
                  <a:gd name="T7" fmla="*/ 37 h 40"/>
                  <a:gd name="T8" fmla="*/ 17 w 54"/>
                  <a:gd name="T9" fmla="*/ 36 h 40"/>
                  <a:gd name="T10" fmla="*/ 17 w 54"/>
                  <a:gd name="T11" fmla="*/ 34 h 40"/>
                  <a:gd name="T12" fmla="*/ 18 w 54"/>
                  <a:gd name="T13" fmla="*/ 32 h 40"/>
                  <a:gd name="T14" fmla="*/ 19 w 54"/>
                  <a:gd name="T15" fmla="*/ 31 h 40"/>
                  <a:gd name="T16" fmla="*/ 20 w 54"/>
                  <a:gd name="T17" fmla="*/ 28 h 40"/>
                  <a:gd name="T18" fmla="*/ 20 w 54"/>
                  <a:gd name="T19" fmla="*/ 27 h 40"/>
                  <a:gd name="T20" fmla="*/ 23 w 54"/>
                  <a:gd name="T21" fmla="*/ 26 h 40"/>
                  <a:gd name="T22" fmla="*/ 23 w 54"/>
                  <a:gd name="T23" fmla="*/ 24 h 40"/>
                  <a:gd name="T24" fmla="*/ 27 w 54"/>
                  <a:gd name="T25" fmla="*/ 24 h 40"/>
                  <a:gd name="T26" fmla="*/ 29 w 54"/>
                  <a:gd name="T27" fmla="*/ 21 h 40"/>
                  <a:gd name="T28" fmla="*/ 31 w 54"/>
                  <a:gd name="T29" fmla="*/ 21 h 40"/>
                  <a:gd name="T30" fmla="*/ 35 w 54"/>
                  <a:gd name="T31" fmla="*/ 18 h 40"/>
                  <a:gd name="T32" fmla="*/ 41 w 54"/>
                  <a:gd name="T33" fmla="*/ 15 h 40"/>
                  <a:gd name="T34" fmla="*/ 48 w 54"/>
                  <a:gd name="T35" fmla="*/ 15 h 40"/>
                  <a:gd name="T36" fmla="*/ 52 w 54"/>
                  <a:gd name="T37" fmla="*/ 12 h 40"/>
                  <a:gd name="T38" fmla="*/ 53 w 54"/>
                  <a:gd name="T39" fmla="*/ 10 h 40"/>
                  <a:gd name="T40" fmla="*/ 54 w 54"/>
                  <a:gd name="T41" fmla="*/ 8 h 40"/>
                  <a:gd name="T42" fmla="*/ 54 w 54"/>
                  <a:gd name="T43" fmla="*/ 4 h 40"/>
                  <a:gd name="T44" fmla="*/ 52 w 54"/>
                  <a:gd name="T45" fmla="*/ 1 h 40"/>
                  <a:gd name="T46" fmla="*/ 49 w 54"/>
                  <a:gd name="T47" fmla="*/ 1 h 40"/>
                  <a:gd name="T48" fmla="*/ 46 w 54"/>
                  <a:gd name="T49" fmla="*/ 1 h 40"/>
                  <a:gd name="T50" fmla="*/ 44 w 54"/>
                  <a:gd name="T51" fmla="*/ 5 h 40"/>
                  <a:gd name="T52" fmla="*/ 40 w 54"/>
                  <a:gd name="T53" fmla="*/ 9 h 40"/>
                  <a:gd name="T54" fmla="*/ 34 w 54"/>
                  <a:gd name="T55" fmla="*/ 10 h 40"/>
                  <a:gd name="T56" fmla="*/ 31 w 54"/>
                  <a:gd name="T57" fmla="*/ 9 h 40"/>
                  <a:gd name="T58" fmla="*/ 28 w 54"/>
                  <a:gd name="T59" fmla="*/ 9 h 40"/>
                  <a:gd name="T60" fmla="*/ 25 w 54"/>
                  <a:gd name="T61" fmla="*/ 9 h 40"/>
                  <a:gd name="T62" fmla="*/ 24 w 54"/>
                  <a:gd name="T63" fmla="*/ 11 h 40"/>
                  <a:gd name="T64" fmla="*/ 20 w 54"/>
                  <a:gd name="T65" fmla="*/ 15 h 40"/>
                  <a:gd name="T66" fmla="*/ 18 w 54"/>
                  <a:gd name="T67" fmla="*/ 15 h 40"/>
                  <a:gd name="T68" fmla="*/ 15 w 54"/>
                  <a:gd name="T69" fmla="*/ 18 h 40"/>
                  <a:gd name="T70" fmla="*/ 14 w 54"/>
                  <a:gd name="T71" fmla="*/ 19 h 40"/>
                  <a:gd name="T72" fmla="*/ 11 w 54"/>
                  <a:gd name="T73" fmla="*/ 23 h 40"/>
                  <a:gd name="T74" fmla="*/ 8 w 54"/>
                  <a:gd name="T75" fmla="*/ 24 h 40"/>
                  <a:gd name="T76" fmla="*/ 9 w 54"/>
                  <a:gd name="T77" fmla="*/ 25 h 40"/>
                  <a:gd name="T78" fmla="*/ 8 w 54"/>
                  <a:gd name="T79" fmla="*/ 27 h 40"/>
                  <a:gd name="T80" fmla="*/ 7 w 54"/>
                  <a:gd name="T81" fmla="*/ 29 h 40"/>
                  <a:gd name="T82" fmla="*/ 8 w 54"/>
                  <a:gd name="T83" fmla="*/ 32 h 40"/>
                  <a:gd name="T84" fmla="*/ 4 w 54"/>
                  <a:gd name="T85" fmla="*/ 33 h 40"/>
                  <a:gd name="T86" fmla="*/ 1 w 54"/>
                  <a:gd name="T8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" h="40">
                    <a:moveTo>
                      <a:pt x="4" y="35"/>
                    </a:moveTo>
                    <a:cubicBezTo>
                      <a:pt x="4" y="35"/>
                      <a:pt x="4" y="37"/>
                      <a:pt x="4" y="37"/>
                    </a:cubicBezTo>
                    <a:cubicBezTo>
                      <a:pt x="4" y="37"/>
                      <a:pt x="6" y="37"/>
                      <a:pt x="7" y="38"/>
                    </a:cubicBezTo>
                    <a:cubicBezTo>
                      <a:pt x="7" y="38"/>
                      <a:pt x="8" y="38"/>
                      <a:pt x="9" y="39"/>
                    </a:cubicBezTo>
                    <a:cubicBezTo>
                      <a:pt x="9" y="39"/>
                      <a:pt x="11" y="39"/>
                      <a:pt x="11" y="39"/>
                    </a:cubicBezTo>
                    <a:cubicBezTo>
                      <a:pt x="11" y="40"/>
                      <a:pt x="13" y="40"/>
                      <a:pt x="14" y="40"/>
                    </a:cubicBezTo>
                    <a:cubicBezTo>
                      <a:pt x="14" y="40"/>
                      <a:pt x="15" y="39"/>
                      <a:pt x="15" y="39"/>
                    </a:cubicBezTo>
                    <a:cubicBezTo>
                      <a:pt x="15" y="38"/>
                      <a:pt x="16" y="37"/>
                      <a:pt x="15" y="37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6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7" y="35"/>
                      <a:pt x="17" y="34"/>
                    </a:cubicBezTo>
                    <a:cubicBezTo>
                      <a:pt x="17" y="34"/>
                      <a:pt x="17" y="33"/>
                      <a:pt x="16" y="33"/>
                    </a:cubicBezTo>
                    <a:cubicBezTo>
                      <a:pt x="16" y="32"/>
                      <a:pt x="17" y="32"/>
                      <a:pt x="18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7" y="31"/>
                      <a:pt x="18" y="31"/>
                      <a:pt x="19" y="31"/>
                    </a:cubicBezTo>
                    <a:cubicBezTo>
                      <a:pt x="19" y="31"/>
                      <a:pt x="20" y="31"/>
                      <a:pt x="20" y="30"/>
                    </a:cubicBezTo>
                    <a:cubicBezTo>
                      <a:pt x="20" y="29"/>
                      <a:pt x="20" y="28"/>
                      <a:pt x="20" y="28"/>
                    </a:cubicBezTo>
                    <a:cubicBezTo>
                      <a:pt x="21" y="28"/>
                      <a:pt x="22" y="28"/>
                      <a:pt x="22" y="28"/>
                    </a:cubicBezTo>
                    <a:cubicBezTo>
                      <a:pt x="22" y="28"/>
                      <a:pt x="20" y="28"/>
                      <a:pt x="20" y="27"/>
                    </a:cubicBezTo>
                    <a:cubicBezTo>
                      <a:pt x="20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3" y="26"/>
                    </a:cubicBezTo>
                    <a:cubicBezTo>
                      <a:pt x="23" y="26"/>
                      <a:pt x="23" y="26"/>
                      <a:pt x="24" y="26"/>
                    </a:cubicBezTo>
                    <a:cubicBezTo>
                      <a:pt x="24" y="25"/>
                      <a:pt x="24" y="25"/>
                      <a:pt x="23" y="24"/>
                    </a:cubicBezTo>
                    <a:cubicBezTo>
                      <a:pt x="23" y="24"/>
                      <a:pt x="25" y="25"/>
                      <a:pt x="26" y="25"/>
                    </a:cubicBezTo>
                    <a:cubicBezTo>
                      <a:pt x="27" y="25"/>
                      <a:pt x="27" y="24"/>
                      <a:pt x="27" y="24"/>
                    </a:cubicBezTo>
                    <a:cubicBezTo>
                      <a:pt x="27" y="24"/>
                      <a:pt x="28" y="24"/>
                      <a:pt x="28" y="24"/>
                    </a:cubicBezTo>
                    <a:cubicBezTo>
                      <a:pt x="29" y="24"/>
                      <a:pt x="29" y="22"/>
                      <a:pt x="29" y="21"/>
                    </a:cubicBezTo>
                    <a:cubicBezTo>
                      <a:pt x="29" y="21"/>
                      <a:pt x="29" y="21"/>
                      <a:pt x="30" y="22"/>
                    </a:cubicBezTo>
                    <a:cubicBezTo>
                      <a:pt x="30" y="22"/>
                      <a:pt x="31" y="22"/>
                      <a:pt x="31" y="21"/>
                    </a:cubicBezTo>
                    <a:cubicBezTo>
                      <a:pt x="32" y="21"/>
                      <a:pt x="32" y="21"/>
                      <a:pt x="32" y="20"/>
                    </a:cubicBezTo>
                    <a:cubicBezTo>
                      <a:pt x="33" y="20"/>
                      <a:pt x="35" y="19"/>
                      <a:pt x="35" y="18"/>
                    </a:cubicBezTo>
                    <a:cubicBezTo>
                      <a:pt x="36" y="18"/>
                      <a:pt x="38" y="17"/>
                      <a:pt x="38" y="16"/>
                    </a:cubicBezTo>
                    <a:cubicBezTo>
                      <a:pt x="39" y="15"/>
                      <a:pt x="41" y="15"/>
                      <a:pt x="41" y="15"/>
                    </a:cubicBezTo>
                    <a:cubicBezTo>
                      <a:pt x="42" y="15"/>
                      <a:pt x="43" y="15"/>
                      <a:pt x="45" y="16"/>
                    </a:cubicBezTo>
                    <a:cubicBezTo>
                      <a:pt x="46" y="16"/>
                      <a:pt x="47" y="16"/>
                      <a:pt x="48" y="15"/>
                    </a:cubicBezTo>
                    <a:cubicBezTo>
                      <a:pt x="49" y="15"/>
                      <a:pt x="49" y="14"/>
                      <a:pt x="49" y="14"/>
                    </a:cubicBezTo>
                    <a:cubicBezTo>
                      <a:pt x="50" y="13"/>
                      <a:pt x="52" y="13"/>
                      <a:pt x="52" y="12"/>
                    </a:cubicBezTo>
                    <a:cubicBezTo>
                      <a:pt x="53" y="12"/>
                      <a:pt x="54" y="11"/>
                      <a:pt x="54" y="11"/>
                    </a:cubicBezTo>
                    <a:cubicBezTo>
                      <a:pt x="53" y="11"/>
                      <a:pt x="53" y="11"/>
                      <a:pt x="53" y="10"/>
                    </a:cubicBezTo>
                    <a:cubicBezTo>
                      <a:pt x="53" y="10"/>
                      <a:pt x="53" y="9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7"/>
                      <a:pt x="53" y="6"/>
                      <a:pt x="53" y="5"/>
                    </a:cubicBezTo>
                    <a:cubicBezTo>
                      <a:pt x="53" y="5"/>
                      <a:pt x="54" y="5"/>
                      <a:pt x="54" y="4"/>
                    </a:cubicBezTo>
                    <a:cubicBezTo>
                      <a:pt x="54" y="4"/>
                      <a:pt x="53" y="3"/>
                      <a:pt x="53" y="3"/>
                    </a:cubicBezTo>
                    <a:cubicBezTo>
                      <a:pt x="52" y="2"/>
                      <a:pt x="52" y="2"/>
                      <a:pt x="52" y="1"/>
                    </a:cubicBezTo>
                    <a:cubicBezTo>
                      <a:pt x="52" y="1"/>
                      <a:pt x="51" y="1"/>
                      <a:pt x="50" y="0"/>
                    </a:cubicBezTo>
                    <a:cubicBezTo>
                      <a:pt x="49" y="0"/>
                      <a:pt x="49" y="0"/>
                      <a:pt x="49" y="1"/>
                    </a:cubicBezTo>
                    <a:cubicBezTo>
                      <a:pt x="49" y="1"/>
                      <a:pt x="48" y="1"/>
                      <a:pt x="48" y="0"/>
                    </a:cubicBezTo>
                    <a:cubicBezTo>
                      <a:pt x="48" y="0"/>
                      <a:pt x="46" y="1"/>
                      <a:pt x="46" y="1"/>
                    </a:cubicBezTo>
                    <a:cubicBezTo>
                      <a:pt x="45" y="1"/>
                      <a:pt x="46" y="2"/>
                      <a:pt x="46" y="2"/>
                    </a:cubicBezTo>
                    <a:cubicBezTo>
                      <a:pt x="46" y="3"/>
                      <a:pt x="45" y="4"/>
                      <a:pt x="44" y="5"/>
                    </a:cubicBezTo>
                    <a:cubicBezTo>
                      <a:pt x="44" y="6"/>
                      <a:pt x="43" y="7"/>
                      <a:pt x="42" y="7"/>
                    </a:cubicBezTo>
                    <a:cubicBezTo>
                      <a:pt x="41" y="7"/>
                      <a:pt x="41" y="8"/>
                      <a:pt x="40" y="9"/>
                    </a:cubicBezTo>
                    <a:cubicBezTo>
                      <a:pt x="39" y="9"/>
                      <a:pt x="37" y="10"/>
                      <a:pt x="36" y="10"/>
                    </a:cubicBezTo>
                    <a:cubicBezTo>
                      <a:pt x="34" y="10"/>
                      <a:pt x="35" y="10"/>
                      <a:pt x="34" y="10"/>
                    </a:cubicBezTo>
                    <a:cubicBezTo>
                      <a:pt x="33" y="11"/>
                      <a:pt x="33" y="9"/>
                      <a:pt x="32" y="9"/>
                    </a:cubicBezTo>
                    <a:cubicBezTo>
                      <a:pt x="32" y="8"/>
                      <a:pt x="32" y="9"/>
                      <a:pt x="31" y="9"/>
                    </a:cubicBezTo>
                    <a:cubicBezTo>
                      <a:pt x="31" y="10"/>
                      <a:pt x="31" y="10"/>
                      <a:pt x="30" y="10"/>
                    </a:cubicBezTo>
                    <a:cubicBezTo>
                      <a:pt x="30" y="10"/>
                      <a:pt x="28" y="9"/>
                      <a:pt x="28" y="9"/>
                    </a:cubicBezTo>
                    <a:cubicBezTo>
                      <a:pt x="28" y="8"/>
                      <a:pt x="27" y="9"/>
                      <a:pt x="26" y="9"/>
                    </a:cubicBezTo>
                    <a:cubicBezTo>
                      <a:pt x="26" y="10"/>
                      <a:pt x="26" y="9"/>
                      <a:pt x="25" y="9"/>
                    </a:cubicBezTo>
                    <a:cubicBezTo>
                      <a:pt x="24" y="9"/>
                      <a:pt x="25" y="10"/>
                      <a:pt x="25" y="10"/>
                    </a:cubicBezTo>
                    <a:cubicBezTo>
                      <a:pt x="26" y="10"/>
                      <a:pt x="25" y="11"/>
                      <a:pt x="24" y="11"/>
                    </a:cubicBezTo>
                    <a:cubicBezTo>
                      <a:pt x="24" y="12"/>
                      <a:pt x="22" y="14"/>
                      <a:pt x="21" y="14"/>
                    </a:cubicBezTo>
                    <a:cubicBezTo>
                      <a:pt x="20" y="14"/>
                      <a:pt x="20" y="15"/>
                      <a:pt x="20" y="15"/>
                    </a:cubicBezTo>
                    <a:cubicBezTo>
                      <a:pt x="19" y="15"/>
                      <a:pt x="19" y="14"/>
                      <a:pt x="19" y="14"/>
                    </a:cubicBezTo>
                    <a:cubicBezTo>
                      <a:pt x="18" y="14"/>
                      <a:pt x="18" y="15"/>
                      <a:pt x="18" y="15"/>
                    </a:cubicBezTo>
                    <a:cubicBezTo>
                      <a:pt x="19" y="16"/>
                      <a:pt x="18" y="16"/>
                      <a:pt x="17" y="16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4" y="18"/>
                      <a:pt x="15" y="19"/>
                      <a:pt x="15" y="19"/>
                    </a:cubicBezTo>
                    <a:cubicBezTo>
                      <a:pt x="15" y="20"/>
                      <a:pt x="14" y="19"/>
                      <a:pt x="14" y="19"/>
                    </a:cubicBezTo>
                    <a:cubicBezTo>
                      <a:pt x="13" y="19"/>
                      <a:pt x="12" y="20"/>
                      <a:pt x="13" y="20"/>
                    </a:cubicBezTo>
                    <a:cubicBezTo>
                      <a:pt x="13" y="20"/>
                      <a:pt x="11" y="22"/>
                      <a:pt x="11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9" y="23"/>
                      <a:pt x="8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4"/>
                      <a:pt x="9" y="25"/>
                      <a:pt x="9" y="25"/>
                    </a:cubicBezTo>
                    <a:cubicBezTo>
                      <a:pt x="8" y="26"/>
                      <a:pt x="10" y="26"/>
                      <a:pt x="10" y="27"/>
                    </a:cubicBezTo>
                    <a:cubicBezTo>
                      <a:pt x="10" y="27"/>
                      <a:pt x="9" y="27"/>
                      <a:pt x="8" y="27"/>
                    </a:cubicBezTo>
                    <a:cubicBezTo>
                      <a:pt x="7" y="27"/>
                      <a:pt x="8" y="28"/>
                      <a:pt x="9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6" y="29"/>
                      <a:pt x="8" y="30"/>
                      <a:pt x="7" y="31"/>
                    </a:cubicBezTo>
                    <a:cubicBezTo>
                      <a:pt x="7" y="31"/>
                      <a:pt x="8" y="32"/>
                      <a:pt x="8" y="32"/>
                    </a:cubicBezTo>
                    <a:cubicBezTo>
                      <a:pt x="8" y="33"/>
                      <a:pt x="7" y="32"/>
                      <a:pt x="6" y="32"/>
                    </a:cubicBezTo>
                    <a:cubicBezTo>
                      <a:pt x="5" y="32"/>
                      <a:pt x="5" y="32"/>
                      <a:pt x="4" y="33"/>
                    </a:cubicBezTo>
                    <a:cubicBezTo>
                      <a:pt x="4" y="33"/>
                      <a:pt x="5" y="34"/>
                      <a:pt x="4" y="34"/>
                    </a:cubicBezTo>
                    <a:cubicBezTo>
                      <a:pt x="2" y="34"/>
                      <a:pt x="2" y="34"/>
                      <a:pt x="1" y="36"/>
                    </a:cubicBezTo>
                    <a:cubicBezTo>
                      <a:pt x="0" y="37"/>
                      <a:pt x="3" y="35"/>
                      <a:pt x="4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1" name="Freeform 118"/>
              <p:cNvSpPr/>
              <p:nvPr/>
            </p:nvSpPr>
            <p:spPr bwMode="auto">
              <a:xfrm>
                <a:off x="4593551" y="2441681"/>
                <a:ext cx="29471" cy="23155"/>
              </a:xfrm>
              <a:custGeom>
                <a:avLst/>
                <a:gdLst>
                  <a:gd name="T0" fmla="*/ 1 w 6"/>
                  <a:gd name="T1" fmla="*/ 5 h 5"/>
                  <a:gd name="T2" fmla="*/ 6 w 6"/>
                  <a:gd name="T3" fmla="*/ 2 h 5"/>
                  <a:gd name="T4" fmla="*/ 5 w 6"/>
                  <a:gd name="T5" fmla="*/ 1 h 5"/>
                  <a:gd name="T6" fmla="*/ 1 w 6"/>
                  <a:gd name="T7" fmla="*/ 3 h 5"/>
                  <a:gd name="T8" fmla="*/ 1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2" y="4"/>
                      <a:pt x="6" y="3"/>
                      <a:pt x="6" y="2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4" y="1"/>
                      <a:pt x="1" y="2"/>
                      <a:pt x="1" y="3"/>
                    </a:cubicBezTo>
                    <a:cubicBezTo>
                      <a:pt x="1" y="3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2" name="Freeform 119"/>
              <p:cNvSpPr/>
              <p:nvPr/>
            </p:nvSpPr>
            <p:spPr bwMode="auto">
              <a:xfrm>
                <a:off x="4498827" y="2504833"/>
                <a:ext cx="25260" cy="31575"/>
              </a:xfrm>
              <a:custGeom>
                <a:avLst/>
                <a:gdLst>
                  <a:gd name="T0" fmla="*/ 1 w 5"/>
                  <a:gd name="T1" fmla="*/ 5 h 6"/>
                  <a:gd name="T2" fmla="*/ 5 w 5"/>
                  <a:gd name="T3" fmla="*/ 2 h 6"/>
                  <a:gd name="T4" fmla="*/ 3 w 5"/>
                  <a:gd name="T5" fmla="*/ 1 h 6"/>
                  <a:gd name="T6" fmla="*/ 2 w 5"/>
                  <a:gd name="T7" fmla="*/ 3 h 6"/>
                  <a:gd name="T8" fmla="*/ 1 w 5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2" y="4"/>
                      <a:pt x="5" y="3"/>
                      <a:pt x="5" y="2"/>
                    </a:cubicBezTo>
                    <a:cubicBezTo>
                      <a:pt x="4" y="2"/>
                      <a:pt x="4" y="0"/>
                      <a:pt x="3" y="1"/>
                    </a:cubicBezTo>
                    <a:cubicBezTo>
                      <a:pt x="2" y="1"/>
                      <a:pt x="3" y="3"/>
                      <a:pt x="2" y="3"/>
                    </a:cubicBezTo>
                    <a:cubicBezTo>
                      <a:pt x="2" y="4"/>
                      <a:pt x="0" y="6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3" name="Freeform 120"/>
              <p:cNvSpPr/>
              <p:nvPr/>
            </p:nvSpPr>
            <p:spPr bwMode="auto">
              <a:xfrm>
                <a:off x="4804054" y="3529975"/>
                <a:ext cx="44205" cy="25260"/>
              </a:xfrm>
              <a:custGeom>
                <a:avLst/>
                <a:gdLst>
                  <a:gd name="T0" fmla="*/ 7 w 9"/>
                  <a:gd name="T1" fmla="*/ 4 h 5"/>
                  <a:gd name="T2" fmla="*/ 8 w 9"/>
                  <a:gd name="T3" fmla="*/ 0 h 5"/>
                  <a:gd name="T4" fmla="*/ 3 w 9"/>
                  <a:gd name="T5" fmla="*/ 2 h 5"/>
                  <a:gd name="T6" fmla="*/ 0 w 9"/>
                  <a:gd name="T7" fmla="*/ 4 h 5"/>
                  <a:gd name="T8" fmla="*/ 7 w 9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7" y="4"/>
                    </a:moveTo>
                    <a:cubicBezTo>
                      <a:pt x="8" y="4"/>
                      <a:pt x="8" y="0"/>
                      <a:pt x="8" y="0"/>
                    </a:cubicBezTo>
                    <a:cubicBezTo>
                      <a:pt x="9" y="0"/>
                      <a:pt x="5" y="2"/>
                      <a:pt x="3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6" y="4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4" name="Freeform 121"/>
              <p:cNvSpPr/>
              <p:nvPr/>
            </p:nvSpPr>
            <p:spPr bwMode="auto">
              <a:xfrm>
                <a:off x="1600217" y="3140547"/>
                <a:ext cx="90516" cy="65256"/>
              </a:xfrm>
              <a:custGeom>
                <a:avLst/>
                <a:gdLst>
                  <a:gd name="T0" fmla="*/ 9 w 18"/>
                  <a:gd name="T1" fmla="*/ 9 h 13"/>
                  <a:gd name="T2" fmla="*/ 11 w 18"/>
                  <a:gd name="T3" fmla="*/ 11 h 13"/>
                  <a:gd name="T4" fmla="*/ 16 w 18"/>
                  <a:gd name="T5" fmla="*/ 13 h 13"/>
                  <a:gd name="T6" fmla="*/ 15 w 18"/>
                  <a:gd name="T7" fmla="*/ 8 h 13"/>
                  <a:gd name="T8" fmla="*/ 12 w 18"/>
                  <a:gd name="T9" fmla="*/ 6 h 13"/>
                  <a:gd name="T10" fmla="*/ 8 w 18"/>
                  <a:gd name="T11" fmla="*/ 2 h 13"/>
                  <a:gd name="T12" fmla="*/ 2 w 18"/>
                  <a:gd name="T13" fmla="*/ 0 h 13"/>
                  <a:gd name="T14" fmla="*/ 1 w 18"/>
                  <a:gd name="T15" fmla="*/ 2 h 13"/>
                  <a:gd name="T16" fmla="*/ 7 w 18"/>
                  <a:gd name="T17" fmla="*/ 8 h 13"/>
                  <a:gd name="T18" fmla="*/ 9 w 18"/>
                  <a:gd name="T1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9" y="9"/>
                    </a:moveTo>
                    <a:cubicBezTo>
                      <a:pt x="10" y="9"/>
                      <a:pt x="11" y="9"/>
                      <a:pt x="11" y="11"/>
                    </a:cubicBezTo>
                    <a:cubicBezTo>
                      <a:pt x="11" y="12"/>
                      <a:pt x="14" y="13"/>
                      <a:pt x="16" y="13"/>
                    </a:cubicBezTo>
                    <a:cubicBezTo>
                      <a:pt x="18" y="12"/>
                      <a:pt x="16" y="10"/>
                      <a:pt x="15" y="8"/>
                    </a:cubicBezTo>
                    <a:cubicBezTo>
                      <a:pt x="14" y="7"/>
                      <a:pt x="12" y="6"/>
                      <a:pt x="12" y="6"/>
                    </a:cubicBezTo>
                    <a:cubicBezTo>
                      <a:pt x="12" y="5"/>
                      <a:pt x="10" y="3"/>
                      <a:pt x="8" y="2"/>
                    </a:cubicBezTo>
                    <a:cubicBezTo>
                      <a:pt x="7" y="2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3"/>
                      <a:pt x="6" y="6"/>
                      <a:pt x="7" y="8"/>
                    </a:cubicBezTo>
                    <a:cubicBezTo>
                      <a:pt x="9" y="9"/>
                      <a:pt x="9" y="9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5" name="Freeform 122"/>
              <p:cNvSpPr/>
              <p:nvPr/>
            </p:nvSpPr>
            <p:spPr bwMode="auto">
              <a:xfrm>
                <a:off x="1560221" y="2980565"/>
                <a:ext cx="39995" cy="39995"/>
              </a:xfrm>
              <a:custGeom>
                <a:avLst/>
                <a:gdLst>
                  <a:gd name="T0" fmla="*/ 8 w 8"/>
                  <a:gd name="T1" fmla="*/ 6 h 8"/>
                  <a:gd name="T2" fmla="*/ 6 w 8"/>
                  <a:gd name="T3" fmla="*/ 5 h 8"/>
                  <a:gd name="T4" fmla="*/ 4 w 8"/>
                  <a:gd name="T5" fmla="*/ 4 h 8"/>
                  <a:gd name="T6" fmla="*/ 2 w 8"/>
                  <a:gd name="T7" fmla="*/ 0 h 8"/>
                  <a:gd name="T8" fmla="*/ 1 w 8"/>
                  <a:gd name="T9" fmla="*/ 4 h 8"/>
                  <a:gd name="T10" fmla="*/ 0 w 8"/>
                  <a:gd name="T11" fmla="*/ 7 h 8"/>
                  <a:gd name="T12" fmla="*/ 4 w 8"/>
                  <a:gd name="T13" fmla="*/ 8 h 8"/>
                  <a:gd name="T14" fmla="*/ 8 w 8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cubicBezTo>
                      <a:pt x="8" y="5"/>
                      <a:pt x="7" y="4"/>
                      <a:pt x="6" y="5"/>
                    </a:cubicBezTo>
                    <a:cubicBezTo>
                      <a:pt x="5" y="5"/>
                      <a:pt x="5" y="5"/>
                      <a:pt x="4" y="4"/>
                    </a:cubicBezTo>
                    <a:cubicBezTo>
                      <a:pt x="3" y="2"/>
                      <a:pt x="3" y="0"/>
                      <a:pt x="2" y="0"/>
                    </a:cubicBezTo>
                    <a:cubicBezTo>
                      <a:pt x="1" y="0"/>
                      <a:pt x="0" y="2"/>
                      <a:pt x="1" y="4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0" y="8"/>
                      <a:pt x="2" y="8"/>
                      <a:pt x="4" y="8"/>
                    </a:cubicBezTo>
                    <a:cubicBezTo>
                      <a:pt x="5" y="8"/>
                      <a:pt x="8" y="7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6" name="Freeform 123"/>
              <p:cNvSpPr/>
              <p:nvPr/>
            </p:nvSpPr>
            <p:spPr bwMode="auto">
              <a:xfrm>
                <a:off x="1551802" y="3035296"/>
                <a:ext cx="29471" cy="54731"/>
              </a:xfrm>
              <a:custGeom>
                <a:avLst/>
                <a:gdLst>
                  <a:gd name="T0" fmla="*/ 3 w 6"/>
                  <a:gd name="T1" fmla="*/ 1 h 11"/>
                  <a:gd name="T2" fmla="*/ 2 w 6"/>
                  <a:gd name="T3" fmla="*/ 1 h 11"/>
                  <a:gd name="T4" fmla="*/ 0 w 6"/>
                  <a:gd name="T5" fmla="*/ 6 h 11"/>
                  <a:gd name="T6" fmla="*/ 1 w 6"/>
                  <a:gd name="T7" fmla="*/ 10 h 11"/>
                  <a:gd name="T8" fmla="*/ 3 w 6"/>
                  <a:gd name="T9" fmla="*/ 6 h 11"/>
                  <a:gd name="T10" fmla="*/ 5 w 6"/>
                  <a:gd name="T11" fmla="*/ 2 h 11"/>
                  <a:gd name="T12" fmla="*/ 3 w 6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1">
                    <a:moveTo>
                      <a:pt x="3" y="1"/>
                    </a:move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0" y="4"/>
                      <a:pt x="0" y="6"/>
                    </a:cubicBezTo>
                    <a:cubicBezTo>
                      <a:pt x="1" y="8"/>
                      <a:pt x="0" y="11"/>
                      <a:pt x="1" y="10"/>
                    </a:cubicBezTo>
                    <a:cubicBezTo>
                      <a:pt x="2" y="10"/>
                      <a:pt x="3" y="7"/>
                      <a:pt x="3" y="6"/>
                    </a:cubicBezTo>
                    <a:cubicBezTo>
                      <a:pt x="3" y="5"/>
                      <a:pt x="6" y="2"/>
                      <a:pt x="5" y="2"/>
                    </a:cubicBezTo>
                    <a:cubicBezTo>
                      <a:pt x="5" y="2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7" name="Freeform 124"/>
              <p:cNvSpPr/>
              <p:nvPr/>
            </p:nvSpPr>
            <p:spPr bwMode="auto">
              <a:xfrm>
                <a:off x="1526542" y="2925835"/>
                <a:ext cx="25260" cy="58940"/>
              </a:xfrm>
              <a:custGeom>
                <a:avLst/>
                <a:gdLst>
                  <a:gd name="T0" fmla="*/ 3 w 5"/>
                  <a:gd name="T1" fmla="*/ 2 h 12"/>
                  <a:gd name="T2" fmla="*/ 1 w 5"/>
                  <a:gd name="T3" fmla="*/ 0 h 12"/>
                  <a:gd name="T4" fmla="*/ 3 w 5"/>
                  <a:gd name="T5" fmla="*/ 4 h 12"/>
                  <a:gd name="T6" fmla="*/ 3 w 5"/>
                  <a:gd name="T7" fmla="*/ 11 h 12"/>
                  <a:gd name="T8" fmla="*/ 5 w 5"/>
                  <a:gd name="T9" fmla="*/ 6 h 12"/>
                  <a:gd name="T10" fmla="*/ 4 w 5"/>
                  <a:gd name="T11" fmla="*/ 4 h 12"/>
                  <a:gd name="T12" fmla="*/ 3 w 5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3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1"/>
                      <a:pt x="2" y="3"/>
                      <a:pt x="3" y="4"/>
                    </a:cubicBezTo>
                    <a:cubicBezTo>
                      <a:pt x="3" y="5"/>
                      <a:pt x="3" y="9"/>
                      <a:pt x="3" y="11"/>
                    </a:cubicBezTo>
                    <a:cubicBezTo>
                      <a:pt x="4" y="12"/>
                      <a:pt x="5" y="7"/>
                      <a:pt x="5" y="6"/>
                    </a:cubicBezTo>
                    <a:cubicBezTo>
                      <a:pt x="5" y="6"/>
                      <a:pt x="4" y="4"/>
                      <a:pt x="4" y="4"/>
                    </a:cubicBezTo>
                    <a:cubicBezTo>
                      <a:pt x="4" y="3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8" name="Freeform 125"/>
              <p:cNvSpPr/>
              <p:nvPr/>
            </p:nvSpPr>
            <p:spPr bwMode="auto">
              <a:xfrm>
                <a:off x="1556013" y="2930046"/>
                <a:ext cx="18945" cy="29471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3 h 6"/>
                  <a:gd name="T4" fmla="*/ 1 w 4"/>
                  <a:gd name="T5" fmla="*/ 5 h 6"/>
                  <a:gd name="T6" fmla="*/ 4 w 4"/>
                  <a:gd name="T7" fmla="*/ 2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0" y="0"/>
                      <a:pt x="1" y="1"/>
                      <a:pt x="1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6"/>
                      <a:pt x="4" y="3"/>
                      <a:pt x="4" y="2"/>
                    </a:cubicBezTo>
                    <a:cubicBezTo>
                      <a:pt x="4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9" name="Freeform 126"/>
              <p:cNvSpPr/>
              <p:nvPr/>
            </p:nvSpPr>
            <p:spPr bwMode="auto">
              <a:xfrm>
                <a:off x="1566538" y="2951096"/>
                <a:ext cx="14735" cy="23155"/>
              </a:xfrm>
              <a:custGeom>
                <a:avLst/>
                <a:gdLst>
                  <a:gd name="T0" fmla="*/ 2 w 3"/>
                  <a:gd name="T1" fmla="*/ 4 h 5"/>
                  <a:gd name="T2" fmla="*/ 1 w 3"/>
                  <a:gd name="T3" fmla="*/ 2 h 5"/>
                  <a:gd name="T4" fmla="*/ 0 w 3"/>
                  <a:gd name="T5" fmla="*/ 4 h 5"/>
                  <a:gd name="T6" fmla="*/ 2 w 3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2" y="4"/>
                      <a:pt x="3" y="0"/>
                      <a:pt x="1" y="2"/>
                    </a:cubicBezTo>
                    <a:cubicBezTo>
                      <a:pt x="0" y="2"/>
                      <a:pt x="1" y="4"/>
                      <a:pt x="0" y="4"/>
                    </a:cubicBezTo>
                    <a:cubicBezTo>
                      <a:pt x="0" y="4"/>
                      <a:pt x="1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0" name="Freeform 127"/>
              <p:cNvSpPr/>
              <p:nvPr/>
            </p:nvSpPr>
            <p:spPr bwMode="auto">
              <a:xfrm>
                <a:off x="1158163" y="2930045"/>
                <a:ext cx="54731" cy="50520"/>
              </a:xfrm>
              <a:custGeom>
                <a:avLst/>
                <a:gdLst>
                  <a:gd name="T0" fmla="*/ 10 w 11"/>
                  <a:gd name="T1" fmla="*/ 2 h 10"/>
                  <a:gd name="T2" fmla="*/ 9 w 11"/>
                  <a:gd name="T3" fmla="*/ 0 h 10"/>
                  <a:gd name="T4" fmla="*/ 9 w 11"/>
                  <a:gd name="T5" fmla="*/ 2 h 10"/>
                  <a:gd name="T6" fmla="*/ 6 w 11"/>
                  <a:gd name="T7" fmla="*/ 2 h 10"/>
                  <a:gd name="T8" fmla="*/ 5 w 11"/>
                  <a:gd name="T9" fmla="*/ 3 h 10"/>
                  <a:gd name="T10" fmla="*/ 3 w 11"/>
                  <a:gd name="T11" fmla="*/ 3 h 10"/>
                  <a:gd name="T12" fmla="*/ 0 w 11"/>
                  <a:gd name="T13" fmla="*/ 6 h 10"/>
                  <a:gd name="T14" fmla="*/ 2 w 11"/>
                  <a:gd name="T15" fmla="*/ 7 h 10"/>
                  <a:gd name="T16" fmla="*/ 2 w 11"/>
                  <a:gd name="T17" fmla="*/ 9 h 10"/>
                  <a:gd name="T18" fmla="*/ 5 w 11"/>
                  <a:gd name="T19" fmla="*/ 6 h 10"/>
                  <a:gd name="T20" fmla="*/ 6 w 11"/>
                  <a:gd name="T21" fmla="*/ 7 h 10"/>
                  <a:gd name="T22" fmla="*/ 10 w 11"/>
                  <a:gd name="T23" fmla="*/ 4 h 10"/>
                  <a:gd name="T24" fmla="*/ 10 w 11"/>
                  <a:gd name="T2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10" y="2"/>
                    </a:moveTo>
                    <a:cubicBezTo>
                      <a:pt x="9" y="2"/>
                      <a:pt x="10" y="1"/>
                      <a:pt x="9" y="0"/>
                    </a:cubicBezTo>
                    <a:cubicBezTo>
                      <a:pt x="8" y="0"/>
                      <a:pt x="9" y="1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2" y="3"/>
                      <a:pt x="1" y="5"/>
                      <a:pt x="0" y="6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2" y="10"/>
                      <a:pt x="5" y="7"/>
                      <a:pt x="5" y="6"/>
                    </a:cubicBezTo>
                    <a:cubicBezTo>
                      <a:pt x="6" y="6"/>
                      <a:pt x="6" y="7"/>
                      <a:pt x="6" y="7"/>
                    </a:cubicBezTo>
                    <a:cubicBezTo>
                      <a:pt x="7" y="7"/>
                      <a:pt x="9" y="5"/>
                      <a:pt x="10" y="4"/>
                    </a:cubicBezTo>
                    <a:cubicBezTo>
                      <a:pt x="11" y="4"/>
                      <a:pt x="11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1" name="Freeform 128"/>
              <p:cNvSpPr/>
              <p:nvPr/>
            </p:nvSpPr>
            <p:spPr bwMode="auto">
              <a:xfrm>
                <a:off x="1206579" y="2919520"/>
                <a:ext cx="25260" cy="10525"/>
              </a:xfrm>
              <a:custGeom>
                <a:avLst/>
                <a:gdLst>
                  <a:gd name="T0" fmla="*/ 1 w 5"/>
                  <a:gd name="T1" fmla="*/ 0 h 2"/>
                  <a:gd name="T2" fmla="*/ 2 w 5"/>
                  <a:gd name="T3" fmla="*/ 2 h 2"/>
                  <a:gd name="T4" fmla="*/ 5 w 5"/>
                  <a:gd name="T5" fmla="*/ 2 h 2"/>
                  <a:gd name="T6" fmla="*/ 1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3" y="2"/>
                      <a:pt x="5" y="2"/>
                      <a:pt x="5" y="2"/>
                    </a:cubicBezTo>
                    <a:cubicBezTo>
                      <a:pt x="4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2" name="Freeform 129"/>
              <p:cNvSpPr/>
              <p:nvPr/>
            </p:nvSpPr>
            <p:spPr bwMode="auto">
              <a:xfrm>
                <a:off x="932926" y="3020562"/>
                <a:ext cx="29471" cy="14735"/>
              </a:xfrm>
              <a:custGeom>
                <a:avLst/>
                <a:gdLst>
                  <a:gd name="T0" fmla="*/ 3 w 6"/>
                  <a:gd name="T1" fmla="*/ 1 h 3"/>
                  <a:gd name="T2" fmla="*/ 0 w 6"/>
                  <a:gd name="T3" fmla="*/ 3 h 3"/>
                  <a:gd name="T4" fmla="*/ 5 w 6"/>
                  <a:gd name="T5" fmla="*/ 2 h 3"/>
                  <a:gd name="T6" fmla="*/ 6 w 6"/>
                  <a:gd name="T7" fmla="*/ 0 h 3"/>
                  <a:gd name="T8" fmla="*/ 3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1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3"/>
                      <a:pt x="4" y="2"/>
                      <a:pt x="5" y="2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5" y="0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3" name="Freeform 130"/>
              <p:cNvSpPr/>
              <p:nvPr/>
            </p:nvSpPr>
            <p:spPr bwMode="auto">
              <a:xfrm>
                <a:off x="873986" y="3050031"/>
                <a:ext cx="18945" cy="21051"/>
              </a:xfrm>
              <a:custGeom>
                <a:avLst/>
                <a:gdLst>
                  <a:gd name="T0" fmla="*/ 3 w 4"/>
                  <a:gd name="T1" fmla="*/ 1 h 4"/>
                  <a:gd name="T2" fmla="*/ 0 w 4"/>
                  <a:gd name="T3" fmla="*/ 3 h 4"/>
                  <a:gd name="T4" fmla="*/ 3 w 4"/>
                  <a:gd name="T5" fmla="*/ 2 h 4"/>
                  <a:gd name="T6" fmla="*/ 3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2" y="0"/>
                      <a:pt x="0" y="3"/>
                      <a:pt x="0" y="3"/>
                    </a:cubicBezTo>
                    <a:cubicBezTo>
                      <a:pt x="0" y="4"/>
                      <a:pt x="3" y="2"/>
                      <a:pt x="3" y="2"/>
                    </a:cubicBezTo>
                    <a:cubicBezTo>
                      <a:pt x="4" y="1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4" name="Freeform 131"/>
              <p:cNvSpPr/>
              <p:nvPr/>
            </p:nvSpPr>
            <p:spPr bwMode="auto">
              <a:xfrm>
                <a:off x="833990" y="3064765"/>
                <a:ext cx="29471" cy="21051"/>
              </a:xfrm>
              <a:custGeom>
                <a:avLst/>
                <a:gdLst>
                  <a:gd name="T0" fmla="*/ 1 w 6"/>
                  <a:gd name="T1" fmla="*/ 3 h 4"/>
                  <a:gd name="T2" fmla="*/ 5 w 6"/>
                  <a:gd name="T3" fmla="*/ 0 h 4"/>
                  <a:gd name="T4" fmla="*/ 1 w 6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1" y="3"/>
                    </a:moveTo>
                    <a:cubicBezTo>
                      <a:pt x="1" y="4"/>
                      <a:pt x="6" y="0"/>
                      <a:pt x="5" y="0"/>
                    </a:cubicBezTo>
                    <a:cubicBezTo>
                      <a:pt x="4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5" name="Freeform 132"/>
              <p:cNvSpPr/>
              <p:nvPr/>
            </p:nvSpPr>
            <p:spPr bwMode="auto">
              <a:xfrm>
                <a:off x="953976" y="2850055"/>
                <a:ext cx="33680" cy="25260"/>
              </a:xfrm>
              <a:custGeom>
                <a:avLst/>
                <a:gdLst>
                  <a:gd name="T0" fmla="*/ 6 w 7"/>
                  <a:gd name="T1" fmla="*/ 1 h 5"/>
                  <a:gd name="T2" fmla="*/ 1 w 7"/>
                  <a:gd name="T3" fmla="*/ 2 h 5"/>
                  <a:gd name="T4" fmla="*/ 3 w 7"/>
                  <a:gd name="T5" fmla="*/ 4 h 5"/>
                  <a:gd name="T6" fmla="*/ 6 w 7"/>
                  <a:gd name="T7" fmla="*/ 4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6" y="0"/>
                      <a:pt x="2" y="2"/>
                      <a:pt x="1" y="2"/>
                    </a:cubicBezTo>
                    <a:cubicBezTo>
                      <a:pt x="0" y="3"/>
                      <a:pt x="2" y="4"/>
                      <a:pt x="3" y="4"/>
                    </a:cubicBezTo>
                    <a:cubicBezTo>
                      <a:pt x="3" y="5"/>
                      <a:pt x="5" y="4"/>
                      <a:pt x="6" y="4"/>
                    </a:cubicBezTo>
                    <a:cubicBezTo>
                      <a:pt x="7" y="4"/>
                      <a:pt x="6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6" name="Freeform 133"/>
              <p:cNvSpPr/>
              <p:nvPr/>
            </p:nvSpPr>
            <p:spPr bwMode="auto">
              <a:xfrm>
                <a:off x="2526425" y="3071082"/>
                <a:ext cx="39995" cy="18945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2 h 4"/>
                  <a:gd name="T4" fmla="*/ 6 w 8"/>
                  <a:gd name="T5" fmla="*/ 3 h 4"/>
                  <a:gd name="T6" fmla="*/ 5 w 8"/>
                  <a:gd name="T7" fmla="*/ 1 h 4"/>
                  <a:gd name="T8" fmla="*/ 1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2" y="3"/>
                      <a:pt x="5" y="4"/>
                      <a:pt x="6" y="3"/>
                    </a:cubicBezTo>
                    <a:cubicBezTo>
                      <a:pt x="8" y="3"/>
                      <a:pt x="7" y="2"/>
                      <a:pt x="5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7" name="Freeform 134"/>
              <p:cNvSpPr/>
              <p:nvPr/>
            </p:nvSpPr>
            <p:spPr bwMode="auto">
              <a:xfrm>
                <a:off x="4370420" y="2995301"/>
                <a:ext cx="39995" cy="29471"/>
              </a:xfrm>
              <a:custGeom>
                <a:avLst/>
                <a:gdLst>
                  <a:gd name="T0" fmla="*/ 4 w 8"/>
                  <a:gd name="T1" fmla="*/ 1 h 6"/>
                  <a:gd name="T2" fmla="*/ 1 w 8"/>
                  <a:gd name="T3" fmla="*/ 2 h 6"/>
                  <a:gd name="T4" fmla="*/ 2 w 8"/>
                  <a:gd name="T5" fmla="*/ 4 h 6"/>
                  <a:gd name="T6" fmla="*/ 4 w 8"/>
                  <a:gd name="T7" fmla="*/ 6 h 6"/>
                  <a:gd name="T8" fmla="*/ 7 w 8"/>
                  <a:gd name="T9" fmla="*/ 6 h 6"/>
                  <a:gd name="T10" fmla="*/ 6 w 8"/>
                  <a:gd name="T11" fmla="*/ 3 h 6"/>
                  <a:gd name="T12" fmla="*/ 7 w 8"/>
                  <a:gd name="T13" fmla="*/ 0 h 6"/>
                  <a:gd name="T14" fmla="*/ 4 w 8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4" y="1"/>
                    </a:moveTo>
                    <a:cubicBezTo>
                      <a:pt x="3" y="2"/>
                      <a:pt x="1" y="2"/>
                      <a:pt x="1" y="2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4" y="5"/>
                      <a:pt x="3" y="6"/>
                      <a:pt x="4" y="6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8" y="6"/>
                      <a:pt x="6" y="4"/>
                      <a:pt x="6" y="3"/>
                    </a:cubicBezTo>
                    <a:cubicBezTo>
                      <a:pt x="6" y="2"/>
                      <a:pt x="7" y="1"/>
                      <a:pt x="7" y="0"/>
                    </a:cubicBezTo>
                    <a:cubicBezTo>
                      <a:pt x="8" y="0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8" name="Freeform 135"/>
              <p:cNvSpPr/>
              <p:nvPr/>
            </p:nvSpPr>
            <p:spPr bwMode="auto">
              <a:xfrm>
                <a:off x="4519877" y="2934257"/>
                <a:ext cx="25260" cy="35785"/>
              </a:xfrm>
              <a:custGeom>
                <a:avLst/>
                <a:gdLst>
                  <a:gd name="T0" fmla="*/ 3 w 5"/>
                  <a:gd name="T1" fmla="*/ 4 h 7"/>
                  <a:gd name="T2" fmla="*/ 5 w 5"/>
                  <a:gd name="T3" fmla="*/ 1 h 7"/>
                  <a:gd name="T4" fmla="*/ 1 w 5"/>
                  <a:gd name="T5" fmla="*/ 3 h 7"/>
                  <a:gd name="T6" fmla="*/ 1 w 5"/>
                  <a:gd name="T7" fmla="*/ 7 h 7"/>
                  <a:gd name="T8" fmla="*/ 3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3" y="4"/>
                    </a:moveTo>
                    <a:cubicBezTo>
                      <a:pt x="4" y="4"/>
                      <a:pt x="4" y="2"/>
                      <a:pt x="5" y="1"/>
                    </a:cubicBezTo>
                    <a:cubicBezTo>
                      <a:pt x="5" y="0"/>
                      <a:pt x="3" y="2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3" y="5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9" name="Freeform 136"/>
              <p:cNvSpPr/>
              <p:nvPr/>
            </p:nvSpPr>
            <p:spPr bwMode="auto">
              <a:xfrm>
                <a:off x="4589342" y="2915312"/>
                <a:ext cx="25260" cy="18945"/>
              </a:xfrm>
              <a:custGeom>
                <a:avLst/>
                <a:gdLst>
                  <a:gd name="T0" fmla="*/ 2 w 5"/>
                  <a:gd name="T1" fmla="*/ 4 h 4"/>
                  <a:gd name="T2" fmla="*/ 5 w 5"/>
                  <a:gd name="T3" fmla="*/ 1 h 4"/>
                  <a:gd name="T4" fmla="*/ 4 w 5"/>
                  <a:gd name="T5" fmla="*/ 0 h 4"/>
                  <a:gd name="T6" fmla="*/ 1 w 5"/>
                  <a:gd name="T7" fmla="*/ 1 h 4"/>
                  <a:gd name="T8" fmla="*/ 2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3"/>
                      <a:pt x="5" y="2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0" name="Freeform 137"/>
              <p:cNvSpPr/>
              <p:nvPr/>
            </p:nvSpPr>
            <p:spPr bwMode="auto">
              <a:xfrm>
                <a:off x="4593553" y="2900576"/>
                <a:ext cx="14735" cy="1052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3" y="2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1" name="Freeform 138"/>
              <p:cNvSpPr/>
              <p:nvPr/>
            </p:nvSpPr>
            <p:spPr bwMode="auto">
              <a:xfrm>
                <a:off x="5361885" y="4822457"/>
                <a:ext cx="18945" cy="25260"/>
              </a:xfrm>
              <a:custGeom>
                <a:avLst/>
                <a:gdLst>
                  <a:gd name="T0" fmla="*/ 1 w 4"/>
                  <a:gd name="T1" fmla="*/ 1 h 5"/>
                  <a:gd name="T2" fmla="*/ 3 w 4"/>
                  <a:gd name="T3" fmla="*/ 4 h 5"/>
                  <a:gd name="T4" fmla="*/ 1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2"/>
                      <a:pt x="2" y="5"/>
                      <a:pt x="3" y="4"/>
                    </a:cubicBezTo>
                    <a:cubicBezTo>
                      <a:pt x="4" y="3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2" name="Freeform 139"/>
              <p:cNvSpPr/>
              <p:nvPr/>
            </p:nvSpPr>
            <p:spPr bwMode="auto">
              <a:xfrm>
                <a:off x="7736344" y="4538279"/>
                <a:ext cx="35785" cy="14735"/>
              </a:xfrm>
              <a:custGeom>
                <a:avLst/>
                <a:gdLst>
                  <a:gd name="T0" fmla="*/ 0 w 7"/>
                  <a:gd name="T1" fmla="*/ 0 h 3"/>
                  <a:gd name="T2" fmla="*/ 3 w 7"/>
                  <a:gd name="T3" fmla="*/ 2 h 3"/>
                  <a:gd name="T4" fmla="*/ 6 w 7"/>
                  <a:gd name="T5" fmla="*/ 2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0" y="0"/>
                      <a:pt x="1" y="1"/>
                      <a:pt x="3" y="2"/>
                    </a:cubicBezTo>
                    <a:cubicBezTo>
                      <a:pt x="4" y="3"/>
                      <a:pt x="6" y="3"/>
                      <a:pt x="6" y="2"/>
                    </a:cubicBezTo>
                    <a:cubicBezTo>
                      <a:pt x="7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3" name="Freeform 140"/>
              <p:cNvSpPr/>
              <p:nvPr/>
            </p:nvSpPr>
            <p:spPr bwMode="auto">
              <a:xfrm>
                <a:off x="7801597" y="4563539"/>
                <a:ext cx="21051" cy="8420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2"/>
                      <a:pt x="4" y="2"/>
                      <a:pt x="4" y="2"/>
                    </a:cubicBezTo>
                    <a:cubicBezTo>
                      <a:pt x="4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4" name="Freeform 141"/>
              <p:cNvSpPr/>
              <p:nvPr/>
            </p:nvSpPr>
            <p:spPr bwMode="auto">
              <a:xfrm>
                <a:off x="7687929" y="4494074"/>
                <a:ext cx="48415" cy="29471"/>
              </a:xfrm>
              <a:custGeom>
                <a:avLst/>
                <a:gdLst>
                  <a:gd name="T0" fmla="*/ 9 w 10"/>
                  <a:gd name="T1" fmla="*/ 4 h 6"/>
                  <a:gd name="T2" fmla="*/ 3 w 10"/>
                  <a:gd name="T3" fmla="*/ 0 h 6"/>
                  <a:gd name="T4" fmla="*/ 9 w 10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9" y="4"/>
                    </a:moveTo>
                    <a:cubicBezTo>
                      <a:pt x="10" y="2"/>
                      <a:pt x="5" y="0"/>
                      <a:pt x="3" y="0"/>
                    </a:cubicBezTo>
                    <a:cubicBezTo>
                      <a:pt x="0" y="0"/>
                      <a:pt x="8" y="6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5" name="Freeform 142"/>
              <p:cNvSpPr/>
              <p:nvPr/>
            </p:nvSpPr>
            <p:spPr bwMode="auto">
              <a:xfrm>
                <a:off x="4429360" y="3523660"/>
                <a:ext cx="10525" cy="10525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2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6" name="Freeform 143"/>
              <p:cNvSpPr/>
              <p:nvPr/>
            </p:nvSpPr>
            <p:spPr bwMode="auto">
              <a:xfrm>
                <a:off x="3583145" y="3999395"/>
                <a:ext cx="18945" cy="8420"/>
              </a:xfrm>
              <a:custGeom>
                <a:avLst/>
                <a:gdLst>
                  <a:gd name="T0" fmla="*/ 2 w 4"/>
                  <a:gd name="T1" fmla="*/ 0 h 2"/>
                  <a:gd name="T2" fmla="*/ 3 w 4"/>
                  <a:gd name="T3" fmla="*/ 1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1"/>
                      <a:pt x="2" y="2"/>
                      <a:pt x="3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7" name="Freeform 144"/>
              <p:cNvSpPr/>
              <p:nvPr/>
            </p:nvSpPr>
            <p:spPr bwMode="auto">
              <a:xfrm>
                <a:off x="4269379" y="4254102"/>
                <a:ext cx="21051" cy="8420"/>
              </a:xfrm>
              <a:custGeom>
                <a:avLst/>
                <a:gdLst>
                  <a:gd name="T0" fmla="*/ 3 w 4"/>
                  <a:gd name="T1" fmla="*/ 1 h 2"/>
                  <a:gd name="T2" fmla="*/ 2 w 4"/>
                  <a:gd name="T3" fmla="*/ 0 h 2"/>
                  <a:gd name="T4" fmla="*/ 3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4" y="0"/>
                      <a:pt x="2" y="0"/>
                    </a:cubicBezTo>
                    <a:cubicBezTo>
                      <a:pt x="0" y="1"/>
                      <a:pt x="2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8" name="Freeform 145"/>
              <p:cNvSpPr/>
              <p:nvPr/>
            </p:nvSpPr>
            <p:spPr bwMode="auto">
              <a:xfrm>
                <a:off x="4235699" y="4313041"/>
                <a:ext cx="10525" cy="421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9" name="Freeform 148"/>
              <p:cNvSpPr/>
              <p:nvPr/>
            </p:nvSpPr>
            <p:spPr bwMode="auto">
              <a:xfrm>
                <a:off x="5062971" y="4597221"/>
                <a:ext cx="25260" cy="14735"/>
              </a:xfrm>
              <a:custGeom>
                <a:avLst/>
                <a:gdLst>
                  <a:gd name="T0" fmla="*/ 2 w 5"/>
                  <a:gd name="T1" fmla="*/ 0 h 3"/>
                  <a:gd name="T2" fmla="*/ 3 w 5"/>
                  <a:gd name="T3" fmla="*/ 3 h 3"/>
                  <a:gd name="T4" fmla="*/ 2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cubicBezTo>
                      <a:pt x="0" y="0"/>
                      <a:pt x="1" y="3"/>
                      <a:pt x="3" y="3"/>
                    </a:cubicBezTo>
                    <a:cubicBezTo>
                      <a:pt x="5" y="3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0" name="Freeform 149"/>
              <p:cNvSpPr/>
              <p:nvPr/>
            </p:nvSpPr>
            <p:spPr bwMode="auto">
              <a:xfrm>
                <a:off x="2755871" y="4083595"/>
                <a:ext cx="21051" cy="25260"/>
              </a:xfrm>
              <a:custGeom>
                <a:avLst/>
                <a:gdLst>
                  <a:gd name="T0" fmla="*/ 3 w 4"/>
                  <a:gd name="T1" fmla="*/ 3 h 5"/>
                  <a:gd name="T2" fmla="*/ 0 w 4"/>
                  <a:gd name="T3" fmla="*/ 2 h 5"/>
                  <a:gd name="T4" fmla="*/ 3 w 4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cubicBezTo>
                      <a:pt x="4" y="1"/>
                      <a:pt x="1" y="0"/>
                      <a:pt x="0" y="2"/>
                    </a:cubicBezTo>
                    <a:cubicBezTo>
                      <a:pt x="0" y="5"/>
                      <a:pt x="2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1" name="Freeform 150"/>
              <p:cNvSpPr/>
              <p:nvPr/>
            </p:nvSpPr>
            <p:spPr bwMode="auto">
              <a:xfrm>
                <a:off x="7090104" y="3315265"/>
                <a:ext cx="18945" cy="18945"/>
              </a:xfrm>
              <a:custGeom>
                <a:avLst/>
                <a:gdLst>
                  <a:gd name="T0" fmla="*/ 4 w 4"/>
                  <a:gd name="T1" fmla="*/ 1 h 4"/>
                  <a:gd name="T2" fmla="*/ 1 w 4"/>
                  <a:gd name="T3" fmla="*/ 4 h 4"/>
                  <a:gd name="T4" fmla="*/ 4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3" y="0"/>
                      <a:pt x="0" y="3"/>
                      <a:pt x="1" y="4"/>
                    </a:cubicBezTo>
                    <a:cubicBezTo>
                      <a:pt x="1" y="4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2" name="Freeform 151"/>
              <p:cNvSpPr/>
              <p:nvPr/>
            </p:nvSpPr>
            <p:spPr bwMode="auto">
              <a:xfrm>
                <a:off x="7109048" y="3290003"/>
                <a:ext cx="39995" cy="29471"/>
              </a:xfrm>
              <a:custGeom>
                <a:avLst/>
                <a:gdLst>
                  <a:gd name="T0" fmla="*/ 7 w 8"/>
                  <a:gd name="T1" fmla="*/ 0 h 6"/>
                  <a:gd name="T2" fmla="*/ 5 w 8"/>
                  <a:gd name="T3" fmla="*/ 2 h 6"/>
                  <a:gd name="T4" fmla="*/ 2 w 8"/>
                  <a:gd name="T5" fmla="*/ 5 h 6"/>
                  <a:gd name="T6" fmla="*/ 7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cubicBezTo>
                      <a:pt x="7" y="0"/>
                      <a:pt x="5" y="2"/>
                      <a:pt x="5" y="2"/>
                    </a:cubicBezTo>
                    <a:cubicBezTo>
                      <a:pt x="4" y="2"/>
                      <a:pt x="0" y="4"/>
                      <a:pt x="2" y="5"/>
                    </a:cubicBezTo>
                    <a:cubicBezTo>
                      <a:pt x="3" y="6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3" name="Freeform 152"/>
              <p:cNvSpPr/>
              <p:nvPr/>
            </p:nvSpPr>
            <p:spPr bwMode="auto">
              <a:xfrm>
                <a:off x="7153253" y="3264745"/>
                <a:ext cx="21051" cy="18945"/>
              </a:xfrm>
              <a:custGeom>
                <a:avLst/>
                <a:gdLst>
                  <a:gd name="T0" fmla="*/ 3 w 4"/>
                  <a:gd name="T1" fmla="*/ 1 h 4"/>
                  <a:gd name="T2" fmla="*/ 1 w 4"/>
                  <a:gd name="T3" fmla="*/ 4 h 4"/>
                  <a:gd name="T4" fmla="*/ 3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2" y="0"/>
                      <a:pt x="0" y="4"/>
                      <a:pt x="1" y="4"/>
                    </a:cubicBezTo>
                    <a:cubicBezTo>
                      <a:pt x="2" y="4"/>
                      <a:pt x="4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4" name="Freeform 153"/>
              <p:cNvSpPr/>
              <p:nvPr/>
            </p:nvSpPr>
            <p:spPr bwMode="auto">
              <a:xfrm>
                <a:off x="7184830" y="3245799"/>
                <a:ext cx="14735" cy="14735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2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0" y="1"/>
                      <a:pt x="1" y="2"/>
                    </a:cubicBezTo>
                    <a:cubicBezTo>
                      <a:pt x="2" y="3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5" name="Freeform 154"/>
              <p:cNvSpPr/>
              <p:nvPr/>
            </p:nvSpPr>
            <p:spPr bwMode="auto">
              <a:xfrm>
                <a:off x="7233243" y="3148967"/>
                <a:ext cx="21051" cy="21051"/>
              </a:xfrm>
              <a:custGeom>
                <a:avLst/>
                <a:gdLst>
                  <a:gd name="T0" fmla="*/ 3 w 4"/>
                  <a:gd name="T1" fmla="*/ 0 h 4"/>
                  <a:gd name="T2" fmla="*/ 1 w 4"/>
                  <a:gd name="T3" fmla="*/ 2 h 4"/>
                  <a:gd name="T4" fmla="*/ 1 w 4"/>
                  <a:gd name="T5" fmla="*/ 4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1"/>
                      <a:pt x="1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2" y="4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6" name="Freeform 155"/>
              <p:cNvSpPr/>
              <p:nvPr/>
            </p:nvSpPr>
            <p:spPr bwMode="auto">
              <a:xfrm>
                <a:off x="7224823" y="3199488"/>
                <a:ext cx="4211" cy="631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7" name="Freeform 156"/>
              <p:cNvSpPr/>
              <p:nvPr/>
            </p:nvSpPr>
            <p:spPr bwMode="auto">
              <a:xfrm>
                <a:off x="6736459" y="3788892"/>
                <a:ext cx="8420" cy="4211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8" name="Freeform 157"/>
              <p:cNvSpPr/>
              <p:nvPr/>
            </p:nvSpPr>
            <p:spPr bwMode="auto">
              <a:xfrm>
                <a:off x="4444095" y="5350815"/>
                <a:ext cx="46311" cy="61047"/>
              </a:xfrm>
              <a:custGeom>
                <a:avLst/>
                <a:gdLst>
                  <a:gd name="T0" fmla="*/ 2 w 9"/>
                  <a:gd name="T1" fmla="*/ 11 h 12"/>
                  <a:gd name="T2" fmla="*/ 8 w 9"/>
                  <a:gd name="T3" fmla="*/ 3 h 12"/>
                  <a:gd name="T4" fmla="*/ 9 w 9"/>
                  <a:gd name="T5" fmla="*/ 0 h 12"/>
                  <a:gd name="T6" fmla="*/ 2 w 9"/>
                  <a:gd name="T7" fmla="*/ 0 h 12"/>
                  <a:gd name="T8" fmla="*/ 2 w 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2" y="11"/>
                    </a:moveTo>
                    <a:cubicBezTo>
                      <a:pt x="3" y="12"/>
                      <a:pt x="7" y="5"/>
                      <a:pt x="8" y="3"/>
                    </a:cubicBezTo>
                    <a:cubicBezTo>
                      <a:pt x="8" y="3"/>
                      <a:pt x="8" y="2"/>
                      <a:pt x="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8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9" name="Oval 159"/>
              <p:cNvSpPr>
                <a:spLocks noChangeArrowheads="1"/>
              </p:cNvSpPr>
              <p:nvPr/>
            </p:nvSpPr>
            <p:spPr bwMode="auto">
              <a:xfrm>
                <a:off x="2686406" y="4637215"/>
                <a:ext cx="109461" cy="10525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0" name="Oval 160"/>
              <p:cNvSpPr>
                <a:spLocks noChangeArrowheads="1"/>
              </p:cNvSpPr>
              <p:nvPr/>
            </p:nvSpPr>
            <p:spPr bwMode="auto">
              <a:xfrm>
                <a:off x="4286221" y="3108971"/>
                <a:ext cx="168401" cy="1705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1" name="Oval 163"/>
              <p:cNvSpPr>
                <a:spLocks noChangeArrowheads="1"/>
              </p:cNvSpPr>
              <p:nvPr/>
            </p:nvSpPr>
            <p:spPr bwMode="auto">
              <a:xfrm>
                <a:off x="4648284" y="4677210"/>
                <a:ext cx="134721" cy="1347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45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02" name="Rounded Rectangular Callout 169"/>
          <p:cNvSpPr/>
          <p:nvPr/>
        </p:nvSpPr>
        <p:spPr>
          <a:xfrm>
            <a:off x="3311013" y="2890612"/>
            <a:ext cx="770437" cy="502047"/>
          </a:xfrm>
          <a:prstGeom prst="wedgeRoundRectCallout">
            <a:avLst>
              <a:gd name="adj1" fmla="val -20833"/>
              <a:gd name="adj2" fmla="val 73341"/>
              <a:gd name="adj3" fmla="val 16667"/>
            </a:avLst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04" tIns="34283" rIns="68504" bIns="34283" rtlCol="0" anchor="ctr"/>
          <a:lstStyle/>
          <a:p>
            <a:pPr algn="ctr" defTabSz="6845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kern="0" dirty="0">
                <a:solidFill>
                  <a:prstClr val="white"/>
                </a:solidFill>
                <a:cs typeface="+mn-ea"/>
                <a:sym typeface="+mn-lt"/>
              </a:rPr>
              <a:t>C</a:t>
            </a:r>
            <a:r>
              <a:rPr lang="zh-CN" altLang="en-US" sz="1200" b="1" kern="0" dirty="0">
                <a:solidFill>
                  <a:prstClr val="white"/>
                </a:solidFill>
                <a:cs typeface="+mn-ea"/>
                <a:sym typeface="+mn-lt"/>
              </a:rPr>
              <a:t>国</a:t>
            </a:r>
            <a:endParaRPr lang="zh-CN" altLang="en-US" sz="1200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03" name="Rounded Rectangular Callout 170"/>
          <p:cNvSpPr/>
          <p:nvPr/>
        </p:nvSpPr>
        <p:spPr>
          <a:xfrm>
            <a:off x="4322836" y="1464484"/>
            <a:ext cx="770437" cy="502047"/>
          </a:xfrm>
          <a:prstGeom prst="wedgeRoundRectCallout">
            <a:avLst>
              <a:gd name="adj1" fmla="val -20833"/>
              <a:gd name="adj2" fmla="val 73341"/>
              <a:gd name="adj3" fmla="val 16667"/>
            </a:avLst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04" tIns="34283" rIns="68504" bIns="34283" rtlCol="0" anchor="ctr"/>
          <a:lstStyle/>
          <a:p>
            <a:pPr algn="ctr" defTabSz="6845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kern="0" dirty="0">
                <a:solidFill>
                  <a:prstClr val="white"/>
                </a:solidFill>
                <a:cs typeface="+mn-ea"/>
                <a:sym typeface="+mn-lt"/>
              </a:rPr>
              <a:t>B</a:t>
            </a:r>
            <a:r>
              <a:rPr lang="zh-CN" altLang="en-US" sz="1200" b="1" kern="0" dirty="0">
                <a:solidFill>
                  <a:prstClr val="white"/>
                </a:solidFill>
                <a:cs typeface="+mn-ea"/>
                <a:sym typeface="+mn-lt"/>
              </a:rPr>
              <a:t>国</a:t>
            </a:r>
            <a:endParaRPr lang="zh-CN" altLang="en-US" sz="1200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04" name="Rounded Rectangular Callout 171"/>
          <p:cNvSpPr/>
          <p:nvPr/>
        </p:nvSpPr>
        <p:spPr>
          <a:xfrm>
            <a:off x="1340718" y="1791064"/>
            <a:ext cx="770437" cy="502047"/>
          </a:xfrm>
          <a:prstGeom prst="wedgeRoundRectCallout">
            <a:avLst>
              <a:gd name="adj1" fmla="val -20833"/>
              <a:gd name="adj2" fmla="val 73341"/>
              <a:gd name="adj3" fmla="val 16667"/>
            </a:avLst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04" tIns="34283" rIns="68504" bIns="34283" rtlCol="0" anchor="ctr"/>
          <a:lstStyle/>
          <a:p>
            <a:pPr algn="ctr" defTabSz="6845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kern="0" dirty="0">
                <a:solidFill>
                  <a:prstClr val="white"/>
                </a:solidFill>
                <a:cs typeface="+mn-ea"/>
                <a:sym typeface="+mn-lt"/>
              </a:rPr>
              <a:t>A</a:t>
            </a:r>
            <a:r>
              <a:rPr lang="zh-CN" altLang="en-US" sz="1200" b="1" kern="0" dirty="0">
                <a:solidFill>
                  <a:prstClr val="white"/>
                </a:solidFill>
                <a:cs typeface="+mn-ea"/>
                <a:sym typeface="+mn-lt"/>
              </a:rPr>
              <a:t>国</a:t>
            </a:r>
            <a:endParaRPr lang="zh-CN" altLang="en-US" sz="1200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05" name="TextBox 174"/>
          <p:cNvSpPr txBox="1"/>
          <p:nvPr/>
        </p:nvSpPr>
        <p:spPr>
          <a:xfrm>
            <a:off x="6419728" y="1742443"/>
            <a:ext cx="2446911" cy="2063630"/>
          </a:xfrm>
          <a:prstGeom prst="rect">
            <a:avLst/>
          </a:prstGeom>
          <a:noFill/>
        </p:spPr>
        <p:txBody>
          <a:bodyPr wrap="square" lIns="68504" tIns="34283" rIns="68504" bIns="34283" rtlCol="0">
            <a:spAutoFit/>
          </a:bodyPr>
          <a:lstStyle/>
          <a:p>
            <a:pPr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7F7F7F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506" name="TextBox 175"/>
          <p:cNvSpPr txBox="1"/>
          <p:nvPr/>
        </p:nvSpPr>
        <p:spPr>
          <a:xfrm>
            <a:off x="6409145" y="1363069"/>
            <a:ext cx="2423530" cy="392415"/>
          </a:xfrm>
          <a:prstGeom prst="rect">
            <a:avLst/>
          </a:prstGeom>
          <a:noFill/>
        </p:spPr>
        <p:txBody>
          <a:bodyPr wrap="square" lIns="68504" tIns="34283" rIns="68504" bIns="34283" rtlCol="0">
            <a:spAutoFit/>
          </a:bodyPr>
          <a:lstStyle/>
          <a:p>
            <a:pPr defTabSz="68453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014258"/>
                </a:solidFill>
                <a:cs typeface="+mn-ea"/>
                <a:sym typeface="+mn-lt"/>
              </a:rPr>
              <a:t>单击此处添加标题</a:t>
            </a:r>
            <a:endParaRPr lang="zh-CN" altLang="en-US" sz="2100" b="1" dirty="0">
              <a:solidFill>
                <a:srgbClr val="01425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" grpId="0" animBg="1"/>
      <p:bldP spid="503" grpId="0" animBg="1"/>
      <p:bldP spid="504" grpId="0" animBg="1"/>
      <p:bldP spid="505" grpId="0"/>
      <p:bldP spid="5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2096081" y="1679393"/>
            <a:ext cx="3587353" cy="2870597"/>
            <a:chOff x="2794744" y="2239184"/>
            <a:chExt cx="4783137" cy="3827463"/>
          </a:xfrm>
          <a:solidFill>
            <a:srgbClr val="0070C0"/>
          </a:solidFill>
        </p:grpSpPr>
        <p:sp>
          <p:nvSpPr>
            <p:cNvPr id="104" name="Freeform 5"/>
            <p:cNvSpPr>
              <a:spLocks noChangeArrowheads="1"/>
            </p:cNvSpPr>
            <p:nvPr/>
          </p:nvSpPr>
          <p:spPr bwMode="auto">
            <a:xfrm>
              <a:off x="5582394" y="5845984"/>
              <a:ext cx="263525" cy="220663"/>
            </a:xfrm>
            <a:custGeom>
              <a:avLst/>
              <a:gdLst>
                <a:gd name="T0" fmla="*/ 71464 w 177"/>
                <a:gd name="T1" fmla="*/ 21929 h 161"/>
                <a:gd name="T2" fmla="*/ 95286 w 177"/>
                <a:gd name="T3" fmla="*/ 21929 h 161"/>
                <a:gd name="T4" fmla="*/ 119107 w 177"/>
                <a:gd name="T5" fmla="*/ 10965 h 161"/>
                <a:gd name="T6" fmla="*/ 142929 w 177"/>
                <a:gd name="T7" fmla="*/ 21929 h 161"/>
                <a:gd name="T8" fmla="*/ 178661 w 177"/>
                <a:gd name="T9" fmla="*/ 0 h 161"/>
                <a:gd name="T10" fmla="*/ 226304 w 177"/>
                <a:gd name="T11" fmla="*/ 10965 h 161"/>
                <a:gd name="T12" fmla="*/ 250125 w 177"/>
                <a:gd name="T13" fmla="*/ 0 h 161"/>
                <a:gd name="T14" fmla="*/ 262036 w 177"/>
                <a:gd name="T15" fmla="*/ 43858 h 161"/>
                <a:gd name="T16" fmla="*/ 226304 w 177"/>
                <a:gd name="T17" fmla="*/ 65788 h 161"/>
                <a:gd name="T18" fmla="*/ 214393 w 177"/>
                <a:gd name="T19" fmla="*/ 142540 h 161"/>
                <a:gd name="T20" fmla="*/ 190572 w 177"/>
                <a:gd name="T21" fmla="*/ 164469 h 161"/>
                <a:gd name="T22" fmla="*/ 190572 w 177"/>
                <a:gd name="T23" fmla="*/ 197363 h 161"/>
                <a:gd name="T24" fmla="*/ 154840 w 177"/>
                <a:gd name="T25" fmla="*/ 186399 h 161"/>
                <a:gd name="T26" fmla="*/ 142929 w 177"/>
                <a:gd name="T27" fmla="*/ 197363 h 161"/>
                <a:gd name="T28" fmla="*/ 142929 w 177"/>
                <a:gd name="T29" fmla="*/ 219292 h 161"/>
                <a:gd name="T30" fmla="*/ 119107 w 177"/>
                <a:gd name="T31" fmla="*/ 219292 h 161"/>
                <a:gd name="T32" fmla="*/ 71464 w 177"/>
                <a:gd name="T33" fmla="*/ 197363 h 161"/>
                <a:gd name="T34" fmla="*/ 11911 w 177"/>
                <a:gd name="T35" fmla="*/ 186399 h 161"/>
                <a:gd name="T36" fmla="*/ 0 w 177"/>
                <a:gd name="T37" fmla="*/ 120611 h 161"/>
                <a:gd name="T38" fmla="*/ 0 w 177"/>
                <a:gd name="T39" fmla="*/ 87717 h 161"/>
                <a:gd name="T40" fmla="*/ 59554 w 177"/>
                <a:gd name="T41" fmla="*/ 43858 h 161"/>
                <a:gd name="T42" fmla="*/ 71464 w 177"/>
                <a:gd name="T43" fmla="*/ 21929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7"/>
            <p:cNvSpPr/>
            <p:nvPr/>
          </p:nvSpPr>
          <p:spPr bwMode="auto">
            <a:xfrm>
              <a:off x="6528544" y="2239184"/>
              <a:ext cx="1049337" cy="958850"/>
            </a:xfrm>
            <a:custGeom>
              <a:avLst/>
              <a:gdLst>
                <a:gd name="T0" fmla="*/ 23815 w 705"/>
                <a:gd name="T1" fmla="*/ 88044 h 697"/>
                <a:gd name="T2" fmla="*/ 47629 w 705"/>
                <a:gd name="T3" fmla="*/ 143071 h 697"/>
                <a:gd name="T4" fmla="*/ 107166 w 705"/>
                <a:gd name="T5" fmla="*/ 143071 h 697"/>
                <a:gd name="T6" fmla="*/ 154796 w 705"/>
                <a:gd name="T7" fmla="*/ 242120 h 697"/>
                <a:gd name="T8" fmla="*/ 238147 w 705"/>
                <a:gd name="T9" fmla="*/ 220109 h 697"/>
                <a:gd name="T10" fmla="*/ 345314 w 705"/>
                <a:gd name="T11" fmla="*/ 231114 h 697"/>
                <a:gd name="T12" fmla="*/ 321499 w 705"/>
                <a:gd name="T13" fmla="*/ 429213 h 697"/>
                <a:gd name="T14" fmla="*/ 285777 w 705"/>
                <a:gd name="T15" fmla="*/ 539267 h 697"/>
                <a:gd name="T16" fmla="*/ 154796 w 705"/>
                <a:gd name="T17" fmla="*/ 638316 h 697"/>
                <a:gd name="T18" fmla="*/ 226240 w 705"/>
                <a:gd name="T19" fmla="*/ 671333 h 697"/>
                <a:gd name="T20" fmla="*/ 202425 w 705"/>
                <a:gd name="T21" fmla="*/ 715354 h 697"/>
                <a:gd name="T22" fmla="*/ 261962 w 705"/>
                <a:gd name="T23" fmla="*/ 748371 h 697"/>
                <a:gd name="T24" fmla="*/ 285777 w 705"/>
                <a:gd name="T25" fmla="*/ 792393 h 697"/>
                <a:gd name="T26" fmla="*/ 428665 w 705"/>
                <a:gd name="T27" fmla="*/ 803398 h 697"/>
                <a:gd name="T28" fmla="*/ 476295 w 705"/>
                <a:gd name="T29" fmla="*/ 814403 h 697"/>
                <a:gd name="T30" fmla="*/ 571554 w 705"/>
                <a:gd name="T31" fmla="*/ 880436 h 697"/>
                <a:gd name="T32" fmla="*/ 631091 w 705"/>
                <a:gd name="T33" fmla="*/ 913453 h 697"/>
                <a:gd name="T34" fmla="*/ 642998 w 705"/>
                <a:gd name="T35" fmla="*/ 858425 h 697"/>
                <a:gd name="T36" fmla="*/ 714442 w 705"/>
                <a:gd name="T37" fmla="*/ 957474 h 697"/>
                <a:gd name="T38" fmla="*/ 738257 w 705"/>
                <a:gd name="T39" fmla="*/ 935463 h 697"/>
                <a:gd name="T40" fmla="*/ 821609 w 705"/>
                <a:gd name="T41" fmla="*/ 935463 h 697"/>
                <a:gd name="T42" fmla="*/ 881145 w 705"/>
                <a:gd name="T43" fmla="*/ 869431 h 697"/>
                <a:gd name="T44" fmla="*/ 893053 w 705"/>
                <a:gd name="T45" fmla="*/ 726360 h 697"/>
                <a:gd name="T46" fmla="*/ 988312 w 705"/>
                <a:gd name="T47" fmla="*/ 737365 h 697"/>
                <a:gd name="T48" fmla="*/ 1012126 w 705"/>
                <a:gd name="T49" fmla="*/ 473234 h 697"/>
                <a:gd name="T50" fmla="*/ 1035941 w 705"/>
                <a:gd name="T51" fmla="*/ 407202 h 697"/>
                <a:gd name="T52" fmla="*/ 1047849 w 705"/>
                <a:gd name="T53" fmla="*/ 352175 h 697"/>
                <a:gd name="T54" fmla="*/ 904960 w 705"/>
                <a:gd name="T55" fmla="*/ 440218 h 697"/>
                <a:gd name="T56" fmla="*/ 833516 w 705"/>
                <a:gd name="T57" fmla="*/ 495245 h 697"/>
                <a:gd name="T58" fmla="*/ 726350 w 705"/>
                <a:gd name="T59" fmla="*/ 418207 h 697"/>
                <a:gd name="T60" fmla="*/ 654905 w 705"/>
                <a:gd name="T61" fmla="*/ 385191 h 697"/>
                <a:gd name="T62" fmla="*/ 559646 w 705"/>
                <a:gd name="T63" fmla="*/ 352175 h 697"/>
                <a:gd name="T64" fmla="*/ 535832 w 705"/>
                <a:gd name="T65" fmla="*/ 330164 h 697"/>
                <a:gd name="T66" fmla="*/ 500110 w 705"/>
                <a:gd name="T67" fmla="*/ 341169 h 697"/>
                <a:gd name="T68" fmla="*/ 392943 w 705"/>
                <a:gd name="T69" fmla="*/ 176087 h 697"/>
                <a:gd name="T70" fmla="*/ 369128 w 705"/>
                <a:gd name="T71" fmla="*/ 121060 h 697"/>
                <a:gd name="T72" fmla="*/ 214333 w 705"/>
                <a:gd name="T73" fmla="*/ 33016 h 697"/>
                <a:gd name="T74" fmla="*/ 23815 w 705"/>
                <a:gd name="T75" fmla="*/ 22011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00B0F0"/>
            </a:solidFill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8"/>
            <p:cNvSpPr/>
            <p:nvPr/>
          </p:nvSpPr>
          <p:spPr bwMode="auto">
            <a:xfrm>
              <a:off x="6633319" y="2975784"/>
              <a:ext cx="788987" cy="552450"/>
            </a:xfrm>
            <a:custGeom>
              <a:avLst/>
              <a:gdLst>
                <a:gd name="T0" fmla="*/ 787496 w 529"/>
                <a:gd name="T1" fmla="*/ 198386 h 401"/>
                <a:gd name="T2" fmla="*/ 715905 w 529"/>
                <a:gd name="T3" fmla="*/ 198386 h 401"/>
                <a:gd name="T4" fmla="*/ 680110 w 529"/>
                <a:gd name="T5" fmla="*/ 165322 h 401"/>
                <a:gd name="T6" fmla="*/ 632383 w 529"/>
                <a:gd name="T7" fmla="*/ 209408 h 401"/>
                <a:gd name="T8" fmla="*/ 620451 w 529"/>
                <a:gd name="T9" fmla="*/ 187365 h 401"/>
                <a:gd name="T10" fmla="*/ 608519 w 529"/>
                <a:gd name="T11" fmla="*/ 220429 h 401"/>
                <a:gd name="T12" fmla="*/ 536929 w 529"/>
                <a:gd name="T13" fmla="*/ 176343 h 401"/>
                <a:gd name="T14" fmla="*/ 536929 w 529"/>
                <a:gd name="T15" fmla="*/ 121236 h 401"/>
                <a:gd name="T16" fmla="*/ 513065 w 529"/>
                <a:gd name="T17" fmla="*/ 132257 h 401"/>
                <a:gd name="T18" fmla="*/ 524997 w 529"/>
                <a:gd name="T19" fmla="*/ 176343 h 401"/>
                <a:gd name="T20" fmla="*/ 489202 w 529"/>
                <a:gd name="T21" fmla="*/ 176343 h 401"/>
                <a:gd name="T22" fmla="*/ 465338 w 529"/>
                <a:gd name="T23" fmla="*/ 143279 h 401"/>
                <a:gd name="T24" fmla="*/ 441475 w 529"/>
                <a:gd name="T25" fmla="*/ 143279 h 401"/>
                <a:gd name="T26" fmla="*/ 369884 w 529"/>
                <a:gd name="T27" fmla="*/ 77150 h 401"/>
                <a:gd name="T28" fmla="*/ 322157 w 529"/>
                <a:gd name="T29" fmla="*/ 99193 h 401"/>
                <a:gd name="T30" fmla="*/ 322157 w 529"/>
                <a:gd name="T31" fmla="*/ 77150 h 401"/>
                <a:gd name="T32" fmla="*/ 238635 w 529"/>
                <a:gd name="T33" fmla="*/ 88172 h 401"/>
                <a:gd name="T34" fmla="*/ 178976 w 529"/>
                <a:gd name="T35" fmla="*/ 55107 h 401"/>
                <a:gd name="T36" fmla="*/ 178976 w 529"/>
                <a:gd name="T37" fmla="*/ 0 h 401"/>
                <a:gd name="T38" fmla="*/ 155113 w 529"/>
                <a:gd name="T39" fmla="*/ 11021 h 401"/>
                <a:gd name="T40" fmla="*/ 95454 w 529"/>
                <a:gd name="T41" fmla="*/ 11021 h 401"/>
                <a:gd name="T42" fmla="*/ 107386 w 529"/>
                <a:gd name="T43" fmla="*/ 77150 h 401"/>
                <a:gd name="T44" fmla="*/ 71590 w 529"/>
                <a:gd name="T45" fmla="*/ 77150 h 401"/>
                <a:gd name="T46" fmla="*/ 11932 w 529"/>
                <a:gd name="T47" fmla="*/ 44086 h 401"/>
                <a:gd name="T48" fmla="*/ 0 w 529"/>
                <a:gd name="T49" fmla="*/ 77150 h 401"/>
                <a:gd name="T50" fmla="*/ 47727 w 529"/>
                <a:gd name="T51" fmla="*/ 121236 h 401"/>
                <a:gd name="T52" fmla="*/ 35795 w 529"/>
                <a:gd name="T53" fmla="*/ 165322 h 401"/>
                <a:gd name="T54" fmla="*/ 71590 w 529"/>
                <a:gd name="T55" fmla="*/ 220429 h 401"/>
                <a:gd name="T56" fmla="*/ 131249 w 529"/>
                <a:gd name="T57" fmla="*/ 187365 h 401"/>
                <a:gd name="T58" fmla="*/ 167044 w 529"/>
                <a:gd name="T59" fmla="*/ 253493 h 401"/>
                <a:gd name="T60" fmla="*/ 167044 w 529"/>
                <a:gd name="T61" fmla="*/ 308600 h 401"/>
                <a:gd name="T62" fmla="*/ 226703 w 529"/>
                <a:gd name="T63" fmla="*/ 308600 h 401"/>
                <a:gd name="T64" fmla="*/ 250567 w 529"/>
                <a:gd name="T65" fmla="*/ 363708 h 401"/>
                <a:gd name="T66" fmla="*/ 262498 w 529"/>
                <a:gd name="T67" fmla="*/ 319622 h 401"/>
                <a:gd name="T68" fmla="*/ 310225 w 529"/>
                <a:gd name="T69" fmla="*/ 385751 h 401"/>
                <a:gd name="T70" fmla="*/ 346021 w 529"/>
                <a:gd name="T71" fmla="*/ 440858 h 401"/>
                <a:gd name="T72" fmla="*/ 346021 w 529"/>
                <a:gd name="T73" fmla="*/ 473922 h 401"/>
                <a:gd name="T74" fmla="*/ 393748 w 529"/>
                <a:gd name="T75" fmla="*/ 551072 h 401"/>
                <a:gd name="T76" fmla="*/ 429543 w 529"/>
                <a:gd name="T77" fmla="*/ 518008 h 401"/>
                <a:gd name="T78" fmla="*/ 453406 w 529"/>
                <a:gd name="T79" fmla="*/ 451879 h 401"/>
                <a:gd name="T80" fmla="*/ 477270 w 529"/>
                <a:gd name="T81" fmla="*/ 440858 h 401"/>
                <a:gd name="T82" fmla="*/ 501133 w 529"/>
                <a:gd name="T83" fmla="*/ 451879 h 401"/>
                <a:gd name="T84" fmla="*/ 489202 w 529"/>
                <a:gd name="T85" fmla="*/ 473922 h 401"/>
                <a:gd name="T86" fmla="*/ 560792 w 529"/>
                <a:gd name="T87" fmla="*/ 473922 h 401"/>
                <a:gd name="T88" fmla="*/ 584656 w 529"/>
                <a:gd name="T89" fmla="*/ 451879 h 401"/>
                <a:gd name="T90" fmla="*/ 584656 w 529"/>
                <a:gd name="T91" fmla="*/ 429836 h 401"/>
                <a:gd name="T92" fmla="*/ 572724 w 529"/>
                <a:gd name="T93" fmla="*/ 407794 h 401"/>
                <a:gd name="T94" fmla="*/ 644314 w 529"/>
                <a:gd name="T95" fmla="*/ 374729 h 401"/>
                <a:gd name="T96" fmla="*/ 656246 w 529"/>
                <a:gd name="T97" fmla="*/ 363708 h 401"/>
                <a:gd name="T98" fmla="*/ 656246 w 529"/>
                <a:gd name="T99" fmla="*/ 341665 h 401"/>
                <a:gd name="T100" fmla="*/ 680110 w 529"/>
                <a:gd name="T101" fmla="*/ 330643 h 401"/>
                <a:gd name="T102" fmla="*/ 680110 w 529"/>
                <a:gd name="T103" fmla="*/ 264515 h 401"/>
                <a:gd name="T104" fmla="*/ 703973 w 529"/>
                <a:gd name="T105" fmla="*/ 264515 h 401"/>
                <a:gd name="T106" fmla="*/ 715905 w 529"/>
                <a:gd name="T107" fmla="*/ 297579 h 401"/>
                <a:gd name="T108" fmla="*/ 751700 w 529"/>
                <a:gd name="T109" fmla="*/ 319622 h 401"/>
                <a:gd name="T110" fmla="*/ 763632 w 529"/>
                <a:gd name="T111" fmla="*/ 308600 h 401"/>
                <a:gd name="T112" fmla="*/ 751700 w 529"/>
                <a:gd name="T113" fmla="*/ 286558 h 401"/>
                <a:gd name="T114" fmla="*/ 751700 w 529"/>
                <a:gd name="T115" fmla="*/ 264515 h 401"/>
                <a:gd name="T116" fmla="*/ 787496 w 529"/>
                <a:gd name="T117" fmla="*/ 253493 h 401"/>
                <a:gd name="T118" fmla="*/ 787496 w 529"/>
                <a:gd name="T119" fmla="*/ 19838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9"/>
            <p:cNvSpPr/>
            <p:nvPr/>
          </p:nvSpPr>
          <p:spPr bwMode="auto">
            <a:xfrm>
              <a:off x="6466631" y="3283759"/>
              <a:ext cx="561975" cy="541338"/>
            </a:xfrm>
            <a:custGeom>
              <a:avLst/>
              <a:gdLst>
                <a:gd name="T0" fmla="*/ 560484 w 377"/>
                <a:gd name="T1" fmla="*/ 242431 h 393"/>
                <a:gd name="T2" fmla="*/ 500858 w 377"/>
                <a:gd name="T3" fmla="*/ 165294 h 393"/>
                <a:gd name="T4" fmla="*/ 512784 w 377"/>
                <a:gd name="T5" fmla="*/ 132235 h 393"/>
                <a:gd name="T6" fmla="*/ 465083 w 377"/>
                <a:gd name="T7" fmla="*/ 55098 h 393"/>
                <a:gd name="T8" fmla="*/ 429307 w 377"/>
                <a:gd name="T9" fmla="*/ 11020 h 393"/>
                <a:gd name="T10" fmla="*/ 417382 w 377"/>
                <a:gd name="T11" fmla="*/ 55098 h 393"/>
                <a:gd name="T12" fmla="*/ 393532 w 377"/>
                <a:gd name="T13" fmla="*/ 0 h 393"/>
                <a:gd name="T14" fmla="*/ 345831 w 377"/>
                <a:gd name="T15" fmla="*/ 0 h 393"/>
                <a:gd name="T16" fmla="*/ 357756 w 377"/>
                <a:gd name="T17" fmla="*/ 33059 h 393"/>
                <a:gd name="T18" fmla="*/ 298130 w 377"/>
                <a:gd name="T19" fmla="*/ 77137 h 393"/>
                <a:gd name="T20" fmla="*/ 262354 w 377"/>
                <a:gd name="T21" fmla="*/ 77137 h 393"/>
                <a:gd name="T22" fmla="*/ 71551 w 377"/>
                <a:gd name="T23" fmla="*/ 198353 h 393"/>
                <a:gd name="T24" fmla="*/ 35776 w 377"/>
                <a:gd name="T25" fmla="*/ 154274 h 393"/>
                <a:gd name="T26" fmla="*/ 11925 w 377"/>
                <a:gd name="T27" fmla="*/ 154274 h 393"/>
                <a:gd name="T28" fmla="*/ 23850 w 377"/>
                <a:gd name="T29" fmla="*/ 187333 h 393"/>
                <a:gd name="T30" fmla="*/ 23850 w 377"/>
                <a:gd name="T31" fmla="*/ 220392 h 393"/>
                <a:gd name="T32" fmla="*/ 35776 w 377"/>
                <a:gd name="T33" fmla="*/ 253451 h 393"/>
                <a:gd name="T34" fmla="*/ 11925 w 377"/>
                <a:gd name="T35" fmla="*/ 253451 h 393"/>
                <a:gd name="T36" fmla="*/ 11925 w 377"/>
                <a:gd name="T37" fmla="*/ 297529 h 393"/>
                <a:gd name="T38" fmla="*/ 0 w 377"/>
                <a:gd name="T39" fmla="*/ 319568 h 393"/>
                <a:gd name="T40" fmla="*/ 47701 w 377"/>
                <a:gd name="T41" fmla="*/ 330588 h 393"/>
                <a:gd name="T42" fmla="*/ 95402 w 377"/>
                <a:gd name="T43" fmla="*/ 407725 h 393"/>
                <a:gd name="T44" fmla="*/ 155028 w 377"/>
                <a:gd name="T45" fmla="*/ 330588 h 393"/>
                <a:gd name="T46" fmla="*/ 178878 w 377"/>
                <a:gd name="T47" fmla="*/ 286510 h 393"/>
                <a:gd name="T48" fmla="*/ 238504 w 377"/>
                <a:gd name="T49" fmla="*/ 275490 h 393"/>
                <a:gd name="T50" fmla="*/ 274280 w 377"/>
                <a:gd name="T51" fmla="*/ 297529 h 393"/>
                <a:gd name="T52" fmla="*/ 274280 w 377"/>
                <a:gd name="T53" fmla="*/ 308549 h 393"/>
                <a:gd name="T54" fmla="*/ 286205 w 377"/>
                <a:gd name="T55" fmla="*/ 308549 h 393"/>
                <a:gd name="T56" fmla="*/ 250429 w 377"/>
                <a:gd name="T57" fmla="*/ 385686 h 393"/>
                <a:gd name="T58" fmla="*/ 226579 w 377"/>
                <a:gd name="T59" fmla="*/ 385686 h 393"/>
                <a:gd name="T60" fmla="*/ 238504 w 377"/>
                <a:gd name="T61" fmla="*/ 429765 h 393"/>
                <a:gd name="T62" fmla="*/ 226579 w 377"/>
                <a:gd name="T63" fmla="*/ 440784 h 393"/>
                <a:gd name="T64" fmla="*/ 250429 w 377"/>
                <a:gd name="T65" fmla="*/ 440784 h 393"/>
                <a:gd name="T66" fmla="*/ 202728 w 377"/>
                <a:gd name="T67" fmla="*/ 517921 h 393"/>
                <a:gd name="T68" fmla="*/ 214654 w 377"/>
                <a:gd name="T69" fmla="*/ 539961 h 393"/>
                <a:gd name="T70" fmla="*/ 238504 w 377"/>
                <a:gd name="T71" fmla="*/ 517921 h 393"/>
                <a:gd name="T72" fmla="*/ 250429 w 377"/>
                <a:gd name="T73" fmla="*/ 484863 h 393"/>
                <a:gd name="T74" fmla="*/ 274280 w 377"/>
                <a:gd name="T75" fmla="*/ 484863 h 393"/>
                <a:gd name="T76" fmla="*/ 298130 w 377"/>
                <a:gd name="T77" fmla="*/ 462823 h 393"/>
                <a:gd name="T78" fmla="*/ 298130 w 377"/>
                <a:gd name="T79" fmla="*/ 429765 h 393"/>
                <a:gd name="T80" fmla="*/ 381606 w 377"/>
                <a:gd name="T81" fmla="*/ 385686 h 393"/>
                <a:gd name="T82" fmla="*/ 453158 w 377"/>
                <a:gd name="T83" fmla="*/ 363647 h 393"/>
                <a:gd name="T84" fmla="*/ 465083 w 377"/>
                <a:gd name="T85" fmla="*/ 308549 h 393"/>
                <a:gd name="T86" fmla="*/ 512784 w 377"/>
                <a:gd name="T87" fmla="*/ 275490 h 393"/>
                <a:gd name="T88" fmla="*/ 548559 w 377"/>
                <a:gd name="T89" fmla="*/ 264470 h 393"/>
                <a:gd name="T90" fmla="*/ 560484 w 377"/>
                <a:gd name="T91" fmla="*/ 242431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0"/>
            <p:cNvSpPr/>
            <p:nvPr/>
          </p:nvSpPr>
          <p:spPr bwMode="auto">
            <a:xfrm>
              <a:off x="6039594" y="3405997"/>
              <a:ext cx="525462" cy="738187"/>
            </a:xfrm>
            <a:custGeom>
              <a:avLst/>
              <a:gdLst>
                <a:gd name="T0" fmla="*/ 476340 w 353"/>
                <a:gd name="T1" fmla="*/ 219944 h 537"/>
                <a:gd name="T2" fmla="*/ 440614 w 353"/>
                <a:gd name="T3" fmla="*/ 131966 h 537"/>
                <a:gd name="T4" fmla="*/ 369163 w 353"/>
                <a:gd name="T5" fmla="*/ 120969 h 537"/>
                <a:gd name="T6" fmla="*/ 333438 w 353"/>
                <a:gd name="T7" fmla="*/ 0 h 537"/>
                <a:gd name="T8" fmla="*/ 261987 w 353"/>
                <a:gd name="T9" fmla="*/ 87978 h 537"/>
                <a:gd name="T10" fmla="*/ 202444 w 353"/>
                <a:gd name="T11" fmla="*/ 109972 h 537"/>
                <a:gd name="T12" fmla="*/ 119085 w 353"/>
                <a:gd name="T13" fmla="*/ 142964 h 537"/>
                <a:gd name="T14" fmla="*/ 47634 w 353"/>
                <a:gd name="T15" fmla="*/ 98975 h 537"/>
                <a:gd name="T16" fmla="*/ 11908 w 353"/>
                <a:gd name="T17" fmla="*/ 164958 h 537"/>
                <a:gd name="T18" fmla="*/ 83359 w 353"/>
                <a:gd name="T19" fmla="*/ 274930 h 537"/>
                <a:gd name="T20" fmla="*/ 35725 w 353"/>
                <a:gd name="T21" fmla="*/ 318919 h 537"/>
                <a:gd name="T22" fmla="*/ 95268 w 353"/>
                <a:gd name="T23" fmla="*/ 373905 h 537"/>
                <a:gd name="T24" fmla="*/ 47634 w 353"/>
                <a:gd name="T25" fmla="*/ 395899 h 537"/>
                <a:gd name="T26" fmla="*/ 23817 w 353"/>
                <a:gd name="T27" fmla="*/ 450885 h 537"/>
                <a:gd name="T28" fmla="*/ 47634 w 353"/>
                <a:gd name="T29" fmla="*/ 549860 h 537"/>
                <a:gd name="T30" fmla="*/ 35725 w 353"/>
                <a:gd name="T31" fmla="*/ 703821 h 537"/>
                <a:gd name="T32" fmla="*/ 130993 w 353"/>
                <a:gd name="T33" fmla="*/ 725815 h 537"/>
                <a:gd name="T34" fmla="*/ 166719 w 353"/>
                <a:gd name="T35" fmla="*/ 703821 h 537"/>
                <a:gd name="T36" fmla="*/ 226261 w 353"/>
                <a:gd name="T37" fmla="*/ 582851 h 537"/>
                <a:gd name="T38" fmla="*/ 345346 w 353"/>
                <a:gd name="T39" fmla="*/ 516868 h 537"/>
                <a:gd name="T40" fmla="*/ 357255 w 353"/>
                <a:gd name="T41" fmla="*/ 472880 h 537"/>
                <a:gd name="T42" fmla="*/ 285804 w 353"/>
                <a:gd name="T43" fmla="*/ 439888 h 537"/>
                <a:gd name="T44" fmla="*/ 273895 w 353"/>
                <a:gd name="T45" fmla="*/ 395899 h 537"/>
                <a:gd name="T46" fmla="*/ 238170 w 353"/>
                <a:gd name="T47" fmla="*/ 362908 h 537"/>
                <a:gd name="T48" fmla="*/ 154810 w 353"/>
                <a:gd name="T49" fmla="*/ 351910 h 537"/>
                <a:gd name="T50" fmla="*/ 202444 w 353"/>
                <a:gd name="T51" fmla="*/ 230941 h 537"/>
                <a:gd name="T52" fmla="*/ 238170 w 353"/>
                <a:gd name="T53" fmla="*/ 186952 h 537"/>
                <a:gd name="T54" fmla="*/ 285804 w 353"/>
                <a:gd name="T55" fmla="*/ 208947 h 537"/>
                <a:gd name="T56" fmla="*/ 309621 w 353"/>
                <a:gd name="T57" fmla="*/ 252936 h 537"/>
                <a:gd name="T58" fmla="*/ 333438 w 353"/>
                <a:gd name="T59" fmla="*/ 274930 h 537"/>
                <a:gd name="T60" fmla="*/ 381072 w 353"/>
                <a:gd name="T61" fmla="*/ 351910 h 537"/>
                <a:gd name="T62" fmla="*/ 404889 w 353"/>
                <a:gd name="T63" fmla="*/ 395899 h 537"/>
                <a:gd name="T64" fmla="*/ 488248 w 353"/>
                <a:gd name="T65" fmla="*/ 296924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1"/>
            <p:cNvSpPr/>
            <p:nvPr/>
          </p:nvSpPr>
          <p:spPr bwMode="auto">
            <a:xfrm>
              <a:off x="6191994" y="3593322"/>
              <a:ext cx="168275" cy="176212"/>
            </a:xfrm>
            <a:custGeom>
              <a:avLst/>
              <a:gdLst>
                <a:gd name="T0" fmla="*/ 166786 w 113"/>
                <a:gd name="T1" fmla="*/ 87423 h 129"/>
                <a:gd name="T2" fmla="*/ 142959 w 113"/>
                <a:gd name="T3" fmla="*/ 54639 h 129"/>
                <a:gd name="T4" fmla="*/ 166786 w 113"/>
                <a:gd name="T5" fmla="*/ 21856 h 129"/>
                <a:gd name="T6" fmla="*/ 119133 w 113"/>
                <a:gd name="T7" fmla="*/ 21856 h 129"/>
                <a:gd name="T8" fmla="*/ 107219 w 113"/>
                <a:gd name="T9" fmla="*/ 0 h 129"/>
                <a:gd name="T10" fmla="*/ 83393 w 113"/>
                <a:gd name="T11" fmla="*/ 0 h 129"/>
                <a:gd name="T12" fmla="*/ 71480 w 113"/>
                <a:gd name="T13" fmla="*/ 43712 h 129"/>
                <a:gd name="T14" fmla="*/ 47653 w 113"/>
                <a:gd name="T15" fmla="*/ 43712 h 129"/>
                <a:gd name="T16" fmla="*/ 0 w 113"/>
                <a:gd name="T17" fmla="*/ 120207 h 129"/>
                <a:gd name="T18" fmla="*/ 0 w 113"/>
                <a:gd name="T19" fmla="*/ 163918 h 129"/>
                <a:gd name="T20" fmla="*/ 47653 w 113"/>
                <a:gd name="T21" fmla="*/ 163918 h 129"/>
                <a:gd name="T22" fmla="*/ 71480 w 113"/>
                <a:gd name="T23" fmla="*/ 174846 h 129"/>
                <a:gd name="T24" fmla="*/ 119133 w 113"/>
                <a:gd name="T25" fmla="*/ 152990 h 129"/>
                <a:gd name="T26" fmla="*/ 119133 w 113"/>
                <a:gd name="T27" fmla="*/ 131134 h 129"/>
                <a:gd name="T28" fmla="*/ 107219 w 113"/>
                <a:gd name="T29" fmla="*/ 109279 h 129"/>
                <a:gd name="T30" fmla="*/ 142959 w 113"/>
                <a:gd name="T31" fmla="*/ 109279 h 129"/>
                <a:gd name="T32" fmla="*/ 166786 w 113"/>
                <a:gd name="T33" fmla="*/ 8742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2"/>
            <p:cNvSpPr/>
            <p:nvPr/>
          </p:nvSpPr>
          <p:spPr bwMode="auto">
            <a:xfrm>
              <a:off x="6299944" y="3680634"/>
              <a:ext cx="131762" cy="165100"/>
            </a:xfrm>
            <a:custGeom>
              <a:avLst/>
              <a:gdLst>
                <a:gd name="T0" fmla="*/ 130282 w 89"/>
                <a:gd name="T1" fmla="*/ 109157 h 121"/>
                <a:gd name="T2" fmla="*/ 118438 w 89"/>
                <a:gd name="T3" fmla="*/ 76410 h 121"/>
                <a:gd name="T4" fmla="*/ 82906 w 89"/>
                <a:gd name="T5" fmla="*/ 54579 h 121"/>
                <a:gd name="T6" fmla="*/ 71063 w 89"/>
                <a:gd name="T7" fmla="*/ 10916 h 121"/>
                <a:gd name="T8" fmla="*/ 47375 w 89"/>
                <a:gd name="T9" fmla="*/ 0 h 121"/>
                <a:gd name="T10" fmla="*/ 35531 w 89"/>
                <a:gd name="T11" fmla="*/ 10916 h 121"/>
                <a:gd name="T12" fmla="*/ 47375 w 89"/>
                <a:gd name="T13" fmla="*/ 65494 h 121"/>
                <a:gd name="T14" fmla="*/ 11844 w 89"/>
                <a:gd name="T15" fmla="*/ 65494 h 121"/>
                <a:gd name="T16" fmla="*/ 0 w 89"/>
                <a:gd name="T17" fmla="*/ 152820 h 121"/>
                <a:gd name="T18" fmla="*/ 23688 w 89"/>
                <a:gd name="T19" fmla="*/ 163736 h 121"/>
                <a:gd name="T20" fmla="*/ 82906 w 89"/>
                <a:gd name="T21" fmla="*/ 152820 h 121"/>
                <a:gd name="T22" fmla="*/ 82906 w 89"/>
                <a:gd name="T23" fmla="*/ 109157 h 121"/>
                <a:gd name="T24" fmla="*/ 130282 w 89"/>
                <a:gd name="T25" fmla="*/ 109157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13"/>
            <p:cNvSpPr/>
            <p:nvPr/>
          </p:nvSpPr>
          <p:spPr bwMode="auto">
            <a:xfrm>
              <a:off x="6299944" y="3691747"/>
              <a:ext cx="50800" cy="55562"/>
            </a:xfrm>
            <a:custGeom>
              <a:avLst/>
              <a:gdLst>
                <a:gd name="T0" fmla="*/ 49261 w 33"/>
                <a:gd name="T1" fmla="*/ 54207 h 41"/>
                <a:gd name="T2" fmla="*/ 12315 w 33"/>
                <a:gd name="T3" fmla="*/ 54207 h 41"/>
                <a:gd name="T4" fmla="*/ 12315 w 33"/>
                <a:gd name="T5" fmla="*/ 32524 h 41"/>
                <a:gd name="T6" fmla="*/ 0 w 33"/>
                <a:gd name="T7" fmla="*/ 0 h 41"/>
                <a:gd name="T8" fmla="*/ 36945 w 33"/>
                <a:gd name="T9" fmla="*/ 10841 h 41"/>
                <a:gd name="T10" fmla="*/ 49261 w 33"/>
                <a:gd name="T11" fmla="*/ 5420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14"/>
            <p:cNvSpPr/>
            <p:nvPr/>
          </p:nvSpPr>
          <p:spPr bwMode="auto">
            <a:xfrm>
              <a:off x="6180881" y="3890184"/>
              <a:ext cx="646113" cy="398463"/>
            </a:xfrm>
            <a:custGeom>
              <a:avLst/>
              <a:gdLst>
                <a:gd name="T0" fmla="*/ 226811 w 433"/>
                <a:gd name="T1" fmla="*/ 11030 h 289"/>
                <a:gd name="T2" fmla="*/ 202936 w 433"/>
                <a:gd name="T3" fmla="*/ 33090 h 289"/>
                <a:gd name="T4" fmla="*/ 143249 w 433"/>
                <a:gd name="T5" fmla="*/ 44120 h 289"/>
                <a:gd name="T6" fmla="*/ 83562 w 433"/>
                <a:gd name="T7" fmla="*/ 99271 h 289"/>
                <a:gd name="T8" fmla="*/ 23875 w 433"/>
                <a:gd name="T9" fmla="*/ 176482 h 289"/>
                <a:gd name="T10" fmla="*/ 23875 w 433"/>
                <a:gd name="T11" fmla="*/ 220602 h 289"/>
                <a:gd name="T12" fmla="*/ 47750 w 433"/>
                <a:gd name="T13" fmla="*/ 253693 h 289"/>
                <a:gd name="T14" fmla="*/ 71625 w 433"/>
                <a:gd name="T15" fmla="*/ 242663 h 289"/>
                <a:gd name="T16" fmla="*/ 95499 w 433"/>
                <a:gd name="T17" fmla="*/ 242663 h 289"/>
                <a:gd name="T18" fmla="*/ 11937 w 433"/>
                <a:gd name="T19" fmla="*/ 308843 h 289"/>
                <a:gd name="T20" fmla="*/ 0 w 433"/>
                <a:gd name="T21" fmla="*/ 341934 h 289"/>
                <a:gd name="T22" fmla="*/ 23875 w 433"/>
                <a:gd name="T23" fmla="*/ 352964 h 289"/>
                <a:gd name="T24" fmla="*/ 71625 w 433"/>
                <a:gd name="T25" fmla="*/ 397084 h 289"/>
                <a:gd name="T26" fmla="*/ 119374 w 433"/>
                <a:gd name="T27" fmla="*/ 397084 h 289"/>
                <a:gd name="T28" fmla="*/ 143249 w 433"/>
                <a:gd name="T29" fmla="*/ 375024 h 289"/>
                <a:gd name="T30" fmla="*/ 143249 w 433"/>
                <a:gd name="T31" fmla="*/ 352964 h 289"/>
                <a:gd name="T32" fmla="*/ 167124 w 433"/>
                <a:gd name="T33" fmla="*/ 363994 h 289"/>
                <a:gd name="T34" fmla="*/ 179061 w 433"/>
                <a:gd name="T35" fmla="*/ 375024 h 289"/>
                <a:gd name="T36" fmla="*/ 226811 w 433"/>
                <a:gd name="T37" fmla="*/ 397084 h 289"/>
                <a:gd name="T38" fmla="*/ 250686 w 433"/>
                <a:gd name="T39" fmla="*/ 375024 h 289"/>
                <a:gd name="T40" fmla="*/ 286498 w 433"/>
                <a:gd name="T41" fmla="*/ 375024 h 289"/>
                <a:gd name="T42" fmla="*/ 286498 w 433"/>
                <a:gd name="T43" fmla="*/ 397084 h 289"/>
                <a:gd name="T44" fmla="*/ 310373 w 433"/>
                <a:gd name="T45" fmla="*/ 386054 h 289"/>
                <a:gd name="T46" fmla="*/ 358123 w 433"/>
                <a:gd name="T47" fmla="*/ 319873 h 289"/>
                <a:gd name="T48" fmla="*/ 381998 w 433"/>
                <a:gd name="T49" fmla="*/ 319873 h 289"/>
                <a:gd name="T50" fmla="*/ 441685 w 433"/>
                <a:gd name="T51" fmla="*/ 231632 h 289"/>
                <a:gd name="T52" fmla="*/ 441685 w 433"/>
                <a:gd name="T53" fmla="*/ 198542 h 289"/>
                <a:gd name="T54" fmla="*/ 453622 w 433"/>
                <a:gd name="T55" fmla="*/ 187512 h 289"/>
                <a:gd name="T56" fmla="*/ 465560 w 433"/>
                <a:gd name="T57" fmla="*/ 209572 h 289"/>
                <a:gd name="T58" fmla="*/ 513309 w 433"/>
                <a:gd name="T59" fmla="*/ 132361 h 289"/>
                <a:gd name="T60" fmla="*/ 561059 w 433"/>
                <a:gd name="T61" fmla="*/ 110301 h 289"/>
                <a:gd name="T62" fmla="*/ 561059 w 433"/>
                <a:gd name="T63" fmla="*/ 121331 h 289"/>
                <a:gd name="T64" fmla="*/ 596871 w 433"/>
                <a:gd name="T65" fmla="*/ 88241 h 289"/>
                <a:gd name="T66" fmla="*/ 620746 w 433"/>
                <a:gd name="T67" fmla="*/ 99271 h 289"/>
                <a:gd name="T68" fmla="*/ 644621 w 433"/>
                <a:gd name="T69" fmla="*/ 33090 h 289"/>
                <a:gd name="T70" fmla="*/ 632683 w 433"/>
                <a:gd name="T71" fmla="*/ 22060 h 289"/>
                <a:gd name="T72" fmla="*/ 596871 w 433"/>
                <a:gd name="T73" fmla="*/ 22060 h 289"/>
                <a:gd name="T74" fmla="*/ 572996 w 433"/>
                <a:gd name="T75" fmla="*/ 33090 h 289"/>
                <a:gd name="T76" fmla="*/ 513309 w 433"/>
                <a:gd name="T77" fmla="*/ 33090 h 289"/>
                <a:gd name="T78" fmla="*/ 489434 w 433"/>
                <a:gd name="T79" fmla="*/ 0 h 289"/>
                <a:gd name="T80" fmla="*/ 405872 w 433"/>
                <a:gd name="T81" fmla="*/ 55151 h 289"/>
                <a:gd name="T82" fmla="*/ 393935 w 433"/>
                <a:gd name="T83" fmla="*/ 88241 h 289"/>
                <a:gd name="T84" fmla="*/ 370060 w 433"/>
                <a:gd name="T85" fmla="*/ 88241 h 289"/>
                <a:gd name="T86" fmla="*/ 298436 w 433"/>
                <a:gd name="T87" fmla="*/ 88241 h 289"/>
                <a:gd name="T88" fmla="*/ 298436 w 433"/>
                <a:gd name="T89" fmla="*/ 66181 h 289"/>
                <a:gd name="T90" fmla="*/ 322310 w 433"/>
                <a:gd name="T91" fmla="*/ 44120 h 289"/>
                <a:gd name="T92" fmla="*/ 298436 w 433"/>
                <a:gd name="T93" fmla="*/ 0 h 289"/>
                <a:gd name="T94" fmla="*/ 262623 w 433"/>
                <a:gd name="T95" fmla="*/ 0 h 289"/>
                <a:gd name="T96" fmla="*/ 250686 w 433"/>
                <a:gd name="T97" fmla="*/ 0 h 289"/>
                <a:gd name="T98" fmla="*/ 238748 w 433"/>
                <a:gd name="T99" fmla="*/ 22060 h 289"/>
                <a:gd name="T100" fmla="*/ 226811 w 433"/>
                <a:gd name="T101" fmla="*/ 11030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15"/>
            <p:cNvSpPr/>
            <p:nvPr/>
          </p:nvSpPr>
          <p:spPr bwMode="auto">
            <a:xfrm>
              <a:off x="6314231" y="4209272"/>
              <a:ext cx="534988" cy="439737"/>
            </a:xfrm>
            <a:custGeom>
              <a:avLst/>
              <a:gdLst>
                <a:gd name="T0" fmla="*/ 248969 w 361"/>
                <a:gd name="T1" fmla="*/ 0 h 321"/>
                <a:gd name="T2" fmla="*/ 225258 w 361"/>
                <a:gd name="T3" fmla="*/ 0 h 321"/>
                <a:gd name="T4" fmla="*/ 177835 w 361"/>
                <a:gd name="T5" fmla="*/ 65755 h 321"/>
                <a:gd name="T6" fmla="*/ 142268 w 361"/>
                <a:gd name="T7" fmla="*/ 76714 h 321"/>
                <a:gd name="T8" fmla="*/ 142268 w 361"/>
                <a:gd name="T9" fmla="*/ 54796 h 321"/>
                <a:gd name="T10" fmla="*/ 118557 w 361"/>
                <a:gd name="T11" fmla="*/ 54796 h 321"/>
                <a:gd name="T12" fmla="*/ 94846 w 361"/>
                <a:gd name="T13" fmla="*/ 76714 h 321"/>
                <a:gd name="T14" fmla="*/ 47423 w 361"/>
                <a:gd name="T15" fmla="*/ 54796 h 321"/>
                <a:gd name="T16" fmla="*/ 35567 w 361"/>
                <a:gd name="T17" fmla="*/ 43837 h 321"/>
                <a:gd name="T18" fmla="*/ 11856 w 361"/>
                <a:gd name="T19" fmla="*/ 32878 h 321"/>
                <a:gd name="T20" fmla="*/ 11856 w 361"/>
                <a:gd name="T21" fmla="*/ 54796 h 321"/>
                <a:gd name="T22" fmla="*/ 0 w 361"/>
                <a:gd name="T23" fmla="*/ 65755 h 321"/>
                <a:gd name="T24" fmla="*/ 47423 w 361"/>
                <a:gd name="T25" fmla="*/ 76714 h 321"/>
                <a:gd name="T26" fmla="*/ 59278 w 361"/>
                <a:gd name="T27" fmla="*/ 109592 h 321"/>
                <a:gd name="T28" fmla="*/ 82990 w 361"/>
                <a:gd name="T29" fmla="*/ 109592 h 321"/>
                <a:gd name="T30" fmla="*/ 118557 w 361"/>
                <a:gd name="T31" fmla="*/ 153428 h 321"/>
                <a:gd name="T32" fmla="*/ 154124 w 361"/>
                <a:gd name="T33" fmla="*/ 142469 h 321"/>
                <a:gd name="T34" fmla="*/ 154124 w 361"/>
                <a:gd name="T35" fmla="*/ 197265 h 321"/>
                <a:gd name="T36" fmla="*/ 201547 w 361"/>
                <a:gd name="T37" fmla="*/ 252061 h 321"/>
                <a:gd name="T38" fmla="*/ 225258 w 361"/>
                <a:gd name="T39" fmla="*/ 252061 h 321"/>
                <a:gd name="T40" fmla="*/ 237114 w 361"/>
                <a:gd name="T41" fmla="*/ 230143 h 321"/>
                <a:gd name="T42" fmla="*/ 272681 w 361"/>
                <a:gd name="T43" fmla="*/ 263020 h 321"/>
                <a:gd name="T44" fmla="*/ 248969 w 361"/>
                <a:gd name="T45" fmla="*/ 284939 h 321"/>
                <a:gd name="T46" fmla="*/ 237114 w 361"/>
                <a:gd name="T47" fmla="*/ 273979 h 321"/>
                <a:gd name="T48" fmla="*/ 213402 w 361"/>
                <a:gd name="T49" fmla="*/ 263020 h 321"/>
                <a:gd name="T50" fmla="*/ 213402 w 361"/>
                <a:gd name="T51" fmla="*/ 306857 h 321"/>
                <a:gd name="T52" fmla="*/ 201547 w 361"/>
                <a:gd name="T53" fmla="*/ 328775 h 321"/>
                <a:gd name="T54" fmla="*/ 237114 w 361"/>
                <a:gd name="T55" fmla="*/ 372612 h 321"/>
                <a:gd name="T56" fmla="*/ 237114 w 361"/>
                <a:gd name="T57" fmla="*/ 405490 h 321"/>
                <a:gd name="T58" fmla="*/ 296392 w 361"/>
                <a:gd name="T59" fmla="*/ 405490 h 321"/>
                <a:gd name="T60" fmla="*/ 320104 w 361"/>
                <a:gd name="T61" fmla="*/ 427408 h 321"/>
                <a:gd name="T62" fmla="*/ 355671 w 361"/>
                <a:gd name="T63" fmla="*/ 416449 h 321"/>
                <a:gd name="T64" fmla="*/ 403093 w 361"/>
                <a:gd name="T65" fmla="*/ 438367 h 321"/>
                <a:gd name="T66" fmla="*/ 438661 w 361"/>
                <a:gd name="T67" fmla="*/ 405490 h 321"/>
                <a:gd name="T68" fmla="*/ 474228 w 361"/>
                <a:gd name="T69" fmla="*/ 350694 h 321"/>
                <a:gd name="T70" fmla="*/ 426805 w 361"/>
                <a:gd name="T71" fmla="*/ 328775 h 321"/>
                <a:gd name="T72" fmla="*/ 474228 w 361"/>
                <a:gd name="T73" fmla="*/ 317816 h 321"/>
                <a:gd name="T74" fmla="*/ 486083 w 361"/>
                <a:gd name="T75" fmla="*/ 328775 h 321"/>
                <a:gd name="T76" fmla="*/ 533506 w 361"/>
                <a:gd name="T77" fmla="*/ 317816 h 321"/>
                <a:gd name="T78" fmla="*/ 533506 w 361"/>
                <a:gd name="T79" fmla="*/ 306857 h 321"/>
                <a:gd name="T80" fmla="*/ 474228 w 361"/>
                <a:gd name="T81" fmla="*/ 273979 h 321"/>
                <a:gd name="T82" fmla="*/ 474228 w 361"/>
                <a:gd name="T83" fmla="*/ 252061 h 321"/>
                <a:gd name="T84" fmla="*/ 450516 w 361"/>
                <a:gd name="T85" fmla="*/ 241102 h 321"/>
                <a:gd name="T86" fmla="*/ 426805 w 361"/>
                <a:gd name="T87" fmla="*/ 230143 h 321"/>
                <a:gd name="T88" fmla="*/ 403093 w 361"/>
                <a:gd name="T89" fmla="*/ 175347 h 321"/>
                <a:gd name="T90" fmla="*/ 343815 w 361"/>
                <a:gd name="T91" fmla="*/ 87673 h 321"/>
                <a:gd name="T92" fmla="*/ 343815 w 361"/>
                <a:gd name="T93" fmla="*/ 54796 h 321"/>
                <a:gd name="T94" fmla="*/ 284537 w 361"/>
                <a:gd name="T95" fmla="*/ 43837 h 321"/>
                <a:gd name="T96" fmla="*/ 260825 w 361"/>
                <a:gd name="T97" fmla="*/ 32878 h 321"/>
                <a:gd name="T98" fmla="*/ 248969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16"/>
            <p:cNvSpPr>
              <a:spLocks noChangeArrowheads="1"/>
            </p:cNvSpPr>
            <p:nvPr/>
          </p:nvSpPr>
          <p:spPr bwMode="auto">
            <a:xfrm>
              <a:off x="6753969" y="4561697"/>
              <a:ext cx="95250" cy="74612"/>
            </a:xfrm>
            <a:custGeom>
              <a:avLst/>
              <a:gdLst>
                <a:gd name="T0" fmla="*/ 35169 w 65"/>
                <a:gd name="T1" fmla="*/ 0 h 57"/>
                <a:gd name="T2" fmla="*/ 0 w 65"/>
                <a:gd name="T3" fmla="*/ 52359 h 57"/>
                <a:gd name="T4" fmla="*/ 35169 w 65"/>
                <a:gd name="T5" fmla="*/ 73303 h 57"/>
                <a:gd name="T6" fmla="*/ 93785 w 65"/>
                <a:gd name="T7" fmla="*/ 52359 h 57"/>
                <a:gd name="T8" fmla="*/ 93785 w 65"/>
                <a:gd name="T9" fmla="*/ 31416 h 57"/>
                <a:gd name="T10" fmla="*/ 35169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17"/>
            <p:cNvSpPr/>
            <p:nvPr/>
          </p:nvSpPr>
          <p:spPr bwMode="auto">
            <a:xfrm>
              <a:off x="6515844" y="4614084"/>
              <a:ext cx="357187" cy="409575"/>
            </a:xfrm>
            <a:custGeom>
              <a:avLst/>
              <a:gdLst>
                <a:gd name="T0" fmla="*/ 272707 w 241"/>
                <a:gd name="T1" fmla="*/ 22065 h 297"/>
                <a:gd name="T2" fmla="*/ 237137 w 241"/>
                <a:gd name="T3" fmla="*/ 0 h 297"/>
                <a:gd name="T4" fmla="*/ 201566 w 241"/>
                <a:gd name="T5" fmla="*/ 33097 h 297"/>
                <a:gd name="T6" fmla="*/ 154139 w 241"/>
                <a:gd name="T7" fmla="*/ 11032 h 297"/>
                <a:gd name="T8" fmla="*/ 118568 w 241"/>
                <a:gd name="T9" fmla="*/ 22065 h 297"/>
                <a:gd name="T10" fmla="*/ 106711 w 241"/>
                <a:gd name="T11" fmla="*/ 44129 h 297"/>
                <a:gd name="T12" fmla="*/ 94855 w 241"/>
                <a:gd name="T13" fmla="*/ 66194 h 297"/>
                <a:gd name="T14" fmla="*/ 106711 w 241"/>
                <a:gd name="T15" fmla="*/ 99291 h 297"/>
                <a:gd name="T16" fmla="*/ 82998 w 241"/>
                <a:gd name="T17" fmla="*/ 99291 h 297"/>
                <a:gd name="T18" fmla="*/ 71141 w 241"/>
                <a:gd name="T19" fmla="*/ 88259 h 297"/>
                <a:gd name="T20" fmla="*/ 59284 w 241"/>
                <a:gd name="T21" fmla="*/ 88259 h 297"/>
                <a:gd name="T22" fmla="*/ 59284 w 241"/>
                <a:gd name="T23" fmla="*/ 110323 h 297"/>
                <a:gd name="T24" fmla="*/ 59284 w 241"/>
                <a:gd name="T25" fmla="*/ 132388 h 297"/>
                <a:gd name="T26" fmla="*/ 59284 w 241"/>
                <a:gd name="T27" fmla="*/ 132388 h 297"/>
                <a:gd name="T28" fmla="*/ 59284 w 241"/>
                <a:gd name="T29" fmla="*/ 154453 h 297"/>
                <a:gd name="T30" fmla="*/ 11857 w 241"/>
                <a:gd name="T31" fmla="*/ 187550 h 297"/>
                <a:gd name="T32" fmla="*/ 0 w 241"/>
                <a:gd name="T33" fmla="*/ 198582 h 297"/>
                <a:gd name="T34" fmla="*/ 0 w 241"/>
                <a:gd name="T35" fmla="*/ 242711 h 297"/>
                <a:gd name="T36" fmla="*/ 35570 w 241"/>
                <a:gd name="T37" fmla="*/ 264776 h 297"/>
                <a:gd name="T38" fmla="*/ 35570 w 241"/>
                <a:gd name="T39" fmla="*/ 319937 h 297"/>
                <a:gd name="T40" fmla="*/ 71141 w 241"/>
                <a:gd name="T41" fmla="*/ 319937 h 297"/>
                <a:gd name="T42" fmla="*/ 71141 w 241"/>
                <a:gd name="T43" fmla="*/ 342002 h 297"/>
                <a:gd name="T44" fmla="*/ 82998 w 241"/>
                <a:gd name="T45" fmla="*/ 364067 h 297"/>
                <a:gd name="T46" fmla="*/ 94855 w 241"/>
                <a:gd name="T47" fmla="*/ 397164 h 297"/>
                <a:gd name="T48" fmla="*/ 130425 w 241"/>
                <a:gd name="T49" fmla="*/ 397164 h 297"/>
                <a:gd name="T50" fmla="*/ 154139 w 241"/>
                <a:gd name="T51" fmla="*/ 364067 h 297"/>
                <a:gd name="T52" fmla="*/ 165996 w 241"/>
                <a:gd name="T53" fmla="*/ 364067 h 297"/>
                <a:gd name="T54" fmla="*/ 165996 w 241"/>
                <a:gd name="T55" fmla="*/ 386131 h 297"/>
                <a:gd name="T56" fmla="*/ 177852 w 241"/>
                <a:gd name="T57" fmla="*/ 397164 h 297"/>
                <a:gd name="T58" fmla="*/ 201566 w 241"/>
                <a:gd name="T59" fmla="*/ 397164 h 297"/>
                <a:gd name="T60" fmla="*/ 201566 w 241"/>
                <a:gd name="T61" fmla="*/ 386131 h 297"/>
                <a:gd name="T62" fmla="*/ 225280 w 241"/>
                <a:gd name="T63" fmla="*/ 386131 h 297"/>
                <a:gd name="T64" fmla="*/ 225280 w 241"/>
                <a:gd name="T65" fmla="*/ 397164 h 297"/>
                <a:gd name="T66" fmla="*/ 237137 w 241"/>
                <a:gd name="T67" fmla="*/ 408196 h 297"/>
                <a:gd name="T68" fmla="*/ 260850 w 241"/>
                <a:gd name="T69" fmla="*/ 397164 h 297"/>
                <a:gd name="T70" fmla="*/ 272707 w 241"/>
                <a:gd name="T71" fmla="*/ 353034 h 297"/>
                <a:gd name="T72" fmla="*/ 272707 w 241"/>
                <a:gd name="T73" fmla="*/ 308905 h 297"/>
                <a:gd name="T74" fmla="*/ 296421 w 241"/>
                <a:gd name="T75" fmla="*/ 308905 h 297"/>
                <a:gd name="T76" fmla="*/ 296421 w 241"/>
                <a:gd name="T77" fmla="*/ 297873 h 297"/>
                <a:gd name="T78" fmla="*/ 296421 w 241"/>
                <a:gd name="T79" fmla="*/ 275808 h 297"/>
                <a:gd name="T80" fmla="*/ 320134 w 241"/>
                <a:gd name="T81" fmla="*/ 297873 h 297"/>
                <a:gd name="T82" fmla="*/ 343848 w 241"/>
                <a:gd name="T83" fmla="*/ 264776 h 297"/>
                <a:gd name="T84" fmla="*/ 320134 w 241"/>
                <a:gd name="T85" fmla="*/ 242711 h 297"/>
                <a:gd name="T86" fmla="*/ 320134 w 241"/>
                <a:gd name="T87" fmla="*/ 231679 h 297"/>
                <a:gd name="T88" fmla="*/ 343848 w 241"/>
                <a:gd name="T89" fmla="*/ 220646 h 297"/>
                <a:gd name="T90" fmla="*/ 331991 w 241"/>
                <a:gd name="T91" fmla="*/ 187550 h 297"/>
                <a:gd name="T92" fmla="*/ 320134 w 241"/>
                <a:gd name="T93" fmla="*/ 176517 h 297"/>
                <a:gd name="T94" fmla="*/ 355705 w 241"/>
                <a:gd name="T95" fmla="*/ 187550 h 297"/>
                <a:gd name="T96" fmla="*/ 355705 w 241"/>
                <a:gd name="T97" fmla="*/ 143420 h 297"/>
                <a:gd name="T98" fmla="*/ 320134 w 241"/>
                <a:gd name="T99" fmla="*/ 165485 h 297"/>
                <a:gd name="T100" fmla="*/ 355705 w 241"/>
                <a:gd name="T101" fmla="*/ 110323 h 297"/>
                <a:gd name="T102" fmla="*/ 296421 w 241"/>
                <a:gd name="T103" fmla="*/ 77226 h 297"/>
                <a:gd name="T104" fmla="*/ 260850 w 241"/>
                <a:gd name="T105" fmla="*/ 77226 h 297"/>
                <a:gd name="T106" fmla="*/ 237137 w 241"/>
                <a:gd name="T107" fmla="*/ 99291 h 297"/>
                <a:gd name="T108" fmla="*/ 225280 w 241"/>
                <a:gd name="T109" fmla="*/ 66194 h 297"/>
                <a:gd name="T110" fmla="*/ 237137 w 241"/>
                <a:gd name="T111" fmla="*/ 55162 h 297"/>
                <a:gd name="T112" fmla="*/ 272707 w 241"/>
                <a:gd name="T113" fmla="*/ 22065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18"/>
            <p:cNvSpPr/>
            <p:nvPr/>
          </p:nvSpPr>
          <p:spPr bwMode="auto">
            <a:xfrm>
              <a:off x="6336456" y="4934759"/>
              <a:ext cx="406400" cy="508000"/>
            </a:xfrm>
            <a:custGeom>
              <a:avLst/>
              <a:gdLst>
                <a:gd name="T0" fmla="*/ 404911 w 273"/>
                <a:gd name="T1" fmla="*/ 77095 h 369"/>
                <a:gd name="T2" fmla="*/ 404911 w 273"/>
                <a:gd name="T3" fmla="*/ 66081 h 369"/>
                <a:gd name="T4" fmla="*/ 381093 w 273"/>
                <a:gd name="T5" fmla="*/ 66081 h 369"/>
                <a:gd name="T6" fmla="*/ 381093 w 273"/>
                <a:gd name="T7" fmla="*/ 77095 h 369"/>
                <a:gd name="T8" fmla="*/ 357275 w 273"/>
                <a:gd name="T9" fmla="*/ 77095 h 369"/>
                <a:gd name="T10" fmla="*/ 345366 w 273"/>
                <a:gd name="T11" fmla="*/ 77095 h 369"/>
                <a:gd name="T12" fmla="*/ 345366 w 273"/>
                <a:gd name="T13" fmla="*/ 44054 h 369"/>
                <a:gd name="T14" fmla="*/ 333456 w 273"/>
                <a:gd name="T15" fmla="*/ 44054 h 369"/>
                <a:gd name="T16" fmla="*/ 309638 w 273"/>
                <a:gd name="T17" fmla="*/ 77095 h 369"/>
                <a:gd name="T18" fmla="*/ 273911 w 273"/>
                <a:gd name="T19" fmla="*/ 77095 h 369"/>
                <a:gd name="T20" fmla="*/ 262001 w 273"/>
                <a:gd name="T21" fmla="*/ 44054 h 369"/>
                <a:gd name="T22" fmla="*/ 250092 w 273"/>
                <a:gd name="T23" fmla="*/ 22027 h 369"/>
                <a:gd name="T24" fmla="*/ 238183 w 273"/>
                <a:gd name="T25" fmla="*/ 0 h 369"/>
                <a:gd name="T26" fmla="*/ 214365 w 273"/>
                <a:gd name="T27" fmla="*/ 0 h 369"/>
                <a:gd name="T28" fmla="*/ 214365 w 273"/>
                <a:gd name="T29" fmla="*/ 11014 h 369"/>
                <a:gd name="T30" fmla="*/ 166728 w 273"/>
                <a:gd name="T31" fmla="*/ 22027 h 369"/>
                <a:gd name="T32" fmla="*/ 166728 w 273"/>
                <a:gd name="T33" fmla="*/ 44054 h 369"/>
                <a:gd name="T34" fmla="*/ 119092 w 273"/>
                <a:gd name="T35" fmla="*/ 44054 h 369"/>
                <a:gd name="T36" fmla="*/ 95273 w 273"/>
                <a:gd name="T37" fmla="*/ 66081 h 369"/>
                <a:gd name="T38" fmla="*/ 95273 w 273"/>
                <a:gd name="T39" fmla="*/ 99122 h 369"/>
                <a:gd name="T40" fmla="*/ 107182 w 273"/>
                <a:gd name="T41" fmla="*/ 121149 h 369"/>
                <a:gd name="T42" fmla="*/ 71455 w 273"/>
                <a:gd name="T43" fmla="*/ 154190 h 369"/>
                <a:gd name="T44" fmla="*/ 59546 w 273"/>
                <a:gd name="T45" fmla="*/ 154190 h 369"/>
                <a:gd name="T46" fmla="*/ 47637 w 273"/>
                <a:gd name="T47" fmla="*/ 198244 h 369"/>
                <a:gd name="T48" fmla="*/ 47637 w 273"/>
                <a:gd name="T49" fmla="*/ 220271 h 369"/>
                <a:gd name="T50" fmla="*/ 47637 w 273"/>
                <a:gd name="T51" fmla="*/ 242298 h 369"/>
                <a:gd name="T52" fmla="*/ 23818 w 273"/>
                <a:gd name="T53" fmla="*/ 275339 h 369"/>
                <a:gd name="T54" fmla="*/ 11909 w 273"/>
                <a:gd name="T55" fmla="*/ 297366 h 369"/>
                <a:gd name="T56" fmla="*/ 0 w 273"/>
                <a:gd name="T57" fmla="*/ 352434 h 369"/>
                <a:gd name="T58" fmla="*/ 11909 w 273"/>
                <a:gd name="T59" fmla="*/ 374461 h 369"/>
                <a:gd name="T60" fmla="*/ 83364 w 273"/>
                <a:gd name="T61" fmla="*/ 374461 h 369"/>
                <a:gd name="T62" fmla="*/ 119092 w 273"/>
                <a:gd name="T63" fmla="*/ 451556 h 369"/>
                <a:gd name="T64" fmla="*/ 131001 w 273"/>
                <a:gd name="T65" fmla="*/ 506623 h 369"/>
                <a:gd name="T66" fmla="*/ 166728 w 273"/>
                <a:gd name="T67" fmla="*/ 451556 h 369"/>
                <a:gd name="T68" fmla="*/ 178637 w 273"/>
                <a:gd name="T69" fmla="*/ 462569 h 369"/>
                <a:gd name="T70" fmla="*/ 226274 w 273"/>
                <a:gd name="T71" fmla="*/ 418515 h 369"/>
                <a:gd name="T72" fmla="*/ 226274 w 273"/>
                <a:gd name="T73" fmla="*/ 385474 h 369"/>
                <a:gd name="T74" fmla="*/ 273911 w 273"/>
                <a:gd name="T75" fmla="*/ 374461 h 369"/>
                <a:gd name="T76" fmla="*/ 297729 w 273"/>
                <a:gd name="T77" fmla="*/ 319393 h 369"/>
                <a:gd name="T78" fmla="*/ 321547 w 273"/>
                <a:gd name="T79" fmla="*/ 308379 h 369"/>
                <a:gd name="T80" fmla="*/ 321547 w 273"/>
                <a:gd name="T81" fmla="*/ 275339 h 369"/>
                <a:gd name="T82" fmla="*/ 357275 w 273"/>
                <a:gd name="T83" fmla="*/ 275339 h 369"/>
                <a:gd name="T84" fmla="*/ 369184 w 273"/>
                <a:gd name="T85" fmla="*/ 220271 h 369"/>
                <a:gd name="T86" fmla="*/ 357275 w 273"/>
                <a:gd name="T87" fmla="*/ 176217 h 369"/>
                <a:gd name="T88" fmla="*/ 369184 w 273"/>
                <a:gd name="T89" fmla="*/ 165203 h 369"/>
                <a:gd name="T90" fmla="*/ 345366 w 273"/>
                <a:gd name="T91" fmla="*/ 143176 h 369"/>
                <a:gd name="T92" fmla="*/ 369184 w 273"/>
                <a:gd name="T93" fmla="*/ 132163 h 369"/>
                <a:gd name="T94" fmla="*/ 381093 w 273"/>
                <a:gd name="T95" fmla="*/ 143176 h 369"/>
                <a:gd name="T96" fmla="*/ 404911 w 273"/>
                <a:gd name="T97" fmla="*/ 110136 h 369"/>
                <a:gd name="T98" fmla="*/ 404911 w 273"/>
                <a:gd name="T99" fmla="*/ 77095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19"/>
            <p:cNvSpPr>
              <a:spLocks noChangeArrowheads="1"/>
            </p:cNvSpPr>
            <p:nvPr/>
          </p:nvSpPr>
          <p:spPr bwMode="auto">
            <a:xfrm>
              <a:off x="5715744" y="5253847"/>
              <a:ext cx="752475" cy="528637"/>
            </a:xfrm>
            <a:custGeom>
              <a:avLst/>
              <a:gdLst>
                <a:gd name="T0" fmla="*/ 739065 w 505"/>
                <a:gd name="T1" fmla="*/ 131816 h 385"/>
                <a:gd name="T2" fmla="*/ 631781 w 505"/>
                <a:gd name="T3" fmla="*/ 54923 h 385"/>
                <a:gd name="T4" fmla="*/ 607940 w 505"/>
                <a:gd name="T5" fmla="*/ 76893 h 385"/>
                <a:gd name="T6" fmla="*/ 560259 w 505"/>
                <a:gd name="T7" fmla="*/ 54923 h 385"/>
                <a:gd name="T8" fmla="*/ 464896 w 505"/>
                <a:gd name="T9" fmla="*/ 76893 h 385"/>
                <a:gd name="T10" fmla="*/ 464896 w 505"/>
                <a:gd name="T11" fmla="*/ 0 h 385"/>
                <a:gd name="T12" fmla="*/ 417214 w 505"/>
                <a:gd name="T13" fmla="*/ 0 h 385"/>
                <a:gd name="T14" fmla="*/ 321851 w 505"/>
                <a:gd name="T15" fmla="*/ 10985 h 385"/>
                <a:gd name="T16" fmla="*/ 309930 w 505"/>
                <a:gd name="T17" fmla="*/ 54923 h 385"/>
                <a:gd name="T18" fmla="*/ 250328 w 505"/>
                <a:gd name="T19" fmla="*/ 32954 h 385"/>
                <a:gd name="T20" fmla="*/ 214567 w 505"/>
                <a:gd name="T21" fmla="*/ 65908 h 385"/>
                <a:gd name="T22" fmla="*/ 226488 w 505"/>
                <a:gd name="T23" fmla="*/ 120831 h 385"/>
                <a:gd name="T24" fmla="*/ 214567 w 505"/>
                <a:gd name="T25" fmla="*/ 153785 h 385"/>
                <a:gd name="T26" fmla="*/ 166886 w 505"/>
                <a:gd name="T27" fmla="*/ 230678 h 385"/>
                <a:gd name="T28" fmla="*/ 107284 w 505"/>
                <a:gd name="T29" fmla="*/ 307571 h 385"/>
                <a:gd name="T30" fmla="*/ 47682 w 505"/>
                <a:gd name="T31" fmla="*/ 373479 h 385"/>
                <a:gd name="T32" fmla="*/ 0 w 505"/>
                <a:gd name="T33" fmla="*/ 406433 h 385"/>
                <a:gd name="T34" fmla="*/ 11920 w 505"/>
                <a:gd name="T35" fmla="*/ 428402 h 385"/>
                <a:gd name="T36" fmla="*/ 23841 w 505"/>
                <a:gd name="T37" fmla="*/ 494310 h 385"/>
                <a:gd name="T38" fmla="*/ 83443 w 505"/>
                <a:gd name="T39" fmla="*/ 527264 h 385"/>
                <a:gd name="T40" fmla="*/ 59602 w 505"/>
                <a:gd name="T41" fmla="*/ 472341 h 385"/>
                <a:gd name="T42" fmla="*/ 119204 w 505"/>
                <a:gd name="T43" fmla="*/ 417417 h 385"/>
                <a:gd name="T44" fmla="*/ 226488 w 505"/>
                <a:gd name="T45" fmla="*/ 384463 h 385"/>
                <a:gd name="T46" fmla="*/ 286090 w 505"/>
                <a:gd name="T47" fmla="*/ 406433 h 385"/>
                <a:gd name="T48" fmla="*/ 357612 w 505"/>
                <a:gd name="T49" fmla="*/ 340525 h 385"/>
                <a:gd name="T50" fmla="*/ 393373 w 505"/>
                <a:gd name="T51" fmla="*/ 329540 h 385"/>
                <a:gd name="T52" fmla="*/ 393373 w 505"/>
                <a:gd name="T53" fmla="*/ 296586 h 385"/>
                <a:gd name="T54" fmla="*/ 417214 w 505"/>
                <a:gd name="T55" fmla="*/ 285601 h 385"/>
                <a:gd name="T56" fmla="*/ 500657 w 505"/>
                <a:gd name="T57" fmla="*/ 318555 h 385"/>
                <a:gd name="T58" fmla="*/ 500657 w 505"/>
                <a:gd name="T59" fmla="*/ 274617 h 385"/>
                <a:gd name="T60" fmla="*/ 560259 w 505"/>
                <a:gd name="T61" fmla="*/ 263632 h 385"/>
                <a:gd name="T62" fmla="*/ 584099 w 505"/>
                <a:gd name="T63" fmla="*/ 274617 h 385"/>
                <a:gd name="T64" fmla="*/ 596020 w 505"/>
                <a:gd name="T65" fmla="*/ 252647 h 385"/>
                <a:gd name="T66" fmla="*/ 667542 w 505"/>
                <a:gd name="T67" fmla="*/ 241663 h 385"/>
                <a:gd name="T68" fmla="*/ 715224 w 505"/>
                <a:gd name="T69" fmla="*/ 186739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3175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20"/>
            <p:cNvSpPr/>
            <p:nvPr/>
          </p:nvSpPr>
          <p:spPr bwMode="auto">
            <a:xfrm>
              <a:off x="5214094" y="5153834"/>
              <a:ext cx="741362" cy="528638"/>
            </a:xfrm>
            <a:custGeom>
              <a:avLst/>
              <a:gdLst>
                <a:gd name="T0" fmla="*/ 513136 w 497"/>
                <a:gd name="T1" fmla="*/ 472342 h 385"/>
                <a:gd name="T2" fmla="*/ 620536 w 497"/>
                <a:gd name="T3" fmla="*/ 406433 h 385"/>
                <a:gd name="T4" fmla="*/ 668270 w 497"/>
                <a:gd name="T5" fmla="*/ 329541 h 385"/>
                <a:gd name="T6" fmla="*/ 716004 w 497"/>
                <a:gd name="T7" fmla="*/ 252648 h 385"/>
                <a:gd name="T8" fmla="*/ 739870 w 497"/>
                <a:gd name="T9" fmla="*/ 219694 h 385"/>
                <a:gd name="T10" fmla="*/ 716004 w 497"/>
                <a:gd name="T11" fmla="*/ 175755 h 385"/>
                <a:gd name="T12" fmla="*/ 680203 w 497"/>
                <a:gd name="T13" fmla="*/ 131816 h 385"/>
                <a:gd name="T14" fmla="*/ 656337 w 497"/>
                <a:gd name="T15" fmla="*/ 153786 h 385"/>
                <a:gd name="T16" fmla="*/ 632470 w 497"/>
                <a:gd name="T17" fmla="*/ 142801 h 385"/>
                <a:gd name="T18" fmla="*/ 656337 w 497"/>
                <a:gd name="T19" fmla="*/ 76893 h 385"/>
                <a:gd name="T20" fmla="*/ 656337 w 497"/>
                <a:gd name="T21" fmla="*/ 21969 h 385"/>
                <a:gd name="T22" fmla="*/ 608603 w 497"/>
                <a:gd name="T23" fmla="*/ 10985 h 385"/>
                <a:gd name="T24" fmla="*/ 560869 w 497"/>
                <a:gd name="T25" fmla="*/ 32954 h 385"/>
                <a:gd name="T26" fmla="*/ 537003 w 497"/>
                <a:gd name="T27" fmla="*/ 32954 h 385"/>
                <a:gd name="T28" fmla="*/ 477336 w 497"/>
                <a:gd name="T29" fmla="*/ 43939 h 385"/>
                <a:gd name="T30" fmla="*/ 429602 w 497"/>
                <a:gd name="T31" fmla="*/ 87877 h 385"/>
                <a:gd name="T32" fmla="*/ 393802 w 497"/>
                <a:gd name="T33" fmla="*/ 98862 h 385"/>
                <a:gd name="T34" fmla="*/ 334135 w 497"/>
                <a:gd name="T35" fmla="*/ 131816 h 385"/>
                <a:gd name="T36" fmla="*/ 274468 w 497"/>
                <a:gd name="T37" fmla="*/ 120832 h 385"/>
                <a:gd name="T38" fmla="*/ 238668 w 497"/>
                <a:gd name="T39" fmla="*/ 98862 h 385"/>
                <a:gd name="T40" fmla="*/ 214801 w 497"/>
                <a:gd name="T41" fmla="*/ 120832 h 385"/>
                <a:gd name="T42" fmla="*/ 143201 w 497"/>
                <a:gd name="T43" fmla="*/ 175755 h 385"/>
                <a:gd name="T44" fmla="*/ 47734 w 497"/>
                <a:gd name="T45" fmla="*/ 153786 h 385"/>
                <a:gd name="T46" fmla="*/ 0 w 497"/>
                <a:gd name="T47" fmla="*/ 175755 h 385"/>
                <a:gd name="T48" fmla="*/ 47734 w 497"/>
                <a:gd name="T49" fmla="*/ 197724 h 385"/>
                <a:gd name="T50" fmla="*/ 131267 w 497"/>
                <a:gd name="T51" fmla="*/ 230678 h 385"/>
                <a:gd name="T52" fmla="*/ 155134 w 497"/>
                <a:gd name="T53" fmla="*/ 285602 h 385"/>
                <a:gd name="T54" fmla="*/ 83534 w 497"/>
                <a:gd name="T55" fmla="*/ 307571 h 385"/>
                <a:gd name="T56" fmla="*/ 131267 w 497"/>
                <a:gd name="T57" fmla="*/ 340525 h 385"/>
                <a:gd name="T58" fmla="*/ 202868 w 497"/>
                <a:gd name="T59" fmla="*/ 384464 h 385"/>
                <a:gd name="T60" fmla="*/ 202868 w 497"/>
                <a:gd name="T61" fmla="*/ 417418 h 385"/>
                <a:gd name="T62" fmla="*/ 310268 w 497"/>
                <a:gd name="T63" fmla="*/ 494311 h 385"/>
                <a:gd name="T64" fmla="*/ 369935 w 497"/>
                <a:gd name="T65" fmla="*/ 494311 h 385"/>
                <a:gd name="T66" fmla="*/ 381869 w 497"/>
                <a:gd name="T67" fmla="*/ 472342 h 385"/>
                <a:gd name="T68" fmla="*/ 441536 w 497"/>
                <a:gd name="T69" fmla="*/ 516280 h 385"/>
                <a:gd name="T70" fmla="*/ 501203 w 497"/>
                <a:gd name="T71" fmla="*/ 50529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21"/>
            <p:cNvSpPr/>
            <p:nvPr/>
          </p:nvSpPr>
          <p:spPr bwMode="auto">
            <a:xfrm>
              <a:off x="5142656" y="4858559"/>
              <a:ext cx="552450" cy="485775"/>
            </a:xfrm>
            <a:custGeom>
              <a:avLst/>
              <a:gdLst>
                <a:gd name="T0" fmla="*/ 71863 w 369"/>
                <a:gd name="T1" fmla="*/ 440363 h 353"/>
                <a:gd name="T2" fmla="*/ 47909 w 369"/>
                <a:gd name="T3" fmla="*/ 363299 h 353"/>
                <a:gd name="T4" fmla="*/ 83841 w 369"/>
                <a:gd name="T5" fmla="*/ 264218 h 353"/>
                <a:gd name="T6" fmla="*/ 11977 w 369"/>
                <a:gd name="T7" fmla="*/ 220181 h 353"/>
                <a:gd name="T8" fmla="*/ 23954 w 369"/>
                <a:gd name="T9" fmla="*/ 187154 h 353"/>
                <a:gd name="T10" fmla="*/ 71863 w 369"/>
                <a:gd name="T11" fmla="*/ 187154 h 353"/>
                <a:gd name="T12" fmla="*/ 155704 w 369"/>
                <a:gd name="T13" fmla="*/ 165136 h 353"/>
                <a:gd name="T14" fmla="*/ 251522 w 369"/>
                <a:gd name="T15" fmla="*/ 154127 h 353"/>
                <a:gd name="T16" fmla="*/ 203613 w 369"/>
                <a:gd name="T17" fmla="*/ 110091 h 353"/>
                <a:gd name="T18" fmla="*/ 215590 w 369"/>
                <a:gd name="T19" fmla="*/ 55045 h 353"/>
                <a:gd name="T20" fmla="*/ 275476 w 369"/>
                <a:gd name="T21" fmla="*/ 55045 h 353"/>
                <a:gd name="T22" fmla="*/ 311408 w 369"/>
                <a:gd name="T23" fmla="*/ 66054 h 353"/>
                <a:gd name="T24" fmla="*/ 347340 w 369"/>
                <a:gd name="T25" fmla="*/ 55045 h 353"/>
                <a:gd name="T26" fmla="*/ 371294 w 369"/>
                <a:gd name="T27" fmla="*/ 0 h 353"/>
                <a:gd name="T28" fmla="*/ 431181 w 369"/>
                <a:gd name="T29" fmla="*/ 22018 h 353"/>
                <a:gd name="T30" fmla="*/ 479089 w 369"/>
                <a:gd name="T31" fmla="*/ 99082 h 353"/>
                <a:gd name="T32" fmla="*/ 515021 w 369"/>
                <a:gd name="T33" fmla="*/ 121100 h 353"/>
                <a:gd name="T34" fmla="*/ 538976 w 369"/>
                <a:gd name="T35" fmla="*/ 88073 h 353"/>
                <a:gd name="T36" fmla="*/ 538976 w 369"/>
                <a:gd name="T37" fmla="*/ 132109 h 353"/>
                <a:gd name="T38" fmla="*/ 538976 w 369"/>
                <a:gd name="T39" fmla="*/ 176145 h 353"/>
                <a:gd name="T40" fmla="*/ 503044 w 369"/>
                <a:gd name="T41" fmla="*/ 231190 h 353"/>
                <a:gd name="T42" fmla="*/ 550953 w 369"/>
                <a:gd name="T43" fmla="*/ 253208 h 353"/>
                <a:gd name="T44" fmla="*/ 538976 w 369"/>
                <a:gd name="T45" fmla="*/ 286236 h 353"/>
                <a:gd name="T46" fmla="*/ 550953 w 369"/>
                <a:gd name="T47" fmla="*/ 319263 h 353"/>
                <a:gd name="T48" fmla="*/ 515021 w 369"/>
                <a:gd name="T49" fmla="*/ 352290 h 353"/>
                <a:gd name="T50" fmla="*/ 515021 w 369"/>
                <a:gd name="T51" fmla="*/ 385317 h 353"/>
                <a:gd name="T52" fmla="*/ 467112 w 369"/>
                <a:gd name="T53" fmla="*/ 396326 h 353"/>
                <a:gd name="T54" fmla="*/ 407226 w 369"/>
                <a:gd name="T55" fmla="*/ 429354 h 353"/>
                <a:gd name="T56" fmla="*/ 347340 w 369"/>
                <a:gd name="T57" fmla="*/ 418344 h 353"/>
                <a:gd name="T58" fmla="*/ 311408 w 369"/>
                <a:gd name="T59" fmla="*/ 396326 h 353"/>
                <a:gd name="T60" fmla="*/ 287454 w 369"/>
                <a:gd name="T61" fmla="*/ 418344 h 353"/>
                <a:gd name="T62" fmla="*/ 215590 w 369"/>
                <a:gd name="T63" fmla="*/ 484399 h 353"/>
                <a:gd name="T64" fmla="*/ 119772 w 369"/>
                <a:gd name="T65" fmla="*/ 451372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22"/>
            <p:cNvSpPr/>
            <p:nvPr/>
          </p:nvSpPr>
          <p:spPr bwMode="auto">
            <a:xfrm>
              <a:off x="4521944" y="4823634"/>
              <a:ext cx="849312" cy="847725"/>
            </a:xfrm>
            <a:custGeom>
              <a:avLst/>
              <a:gdLst>
                <a:gd name="T0" fmla="*/ 788114 w 569"/>
                <a:gd name="T1" fmla="*/ 615528 h 617"/>
                <a:gd name="T2" fmla="*/ 835878 w 569"/>
                <a:gd name="T3" fmla="*/ 571562 h 617"/>
                <a:gd name="T4" fmla="*/ 788114 w 569"/>
                <a:gd name="T5" fmla="*/ 560570 h 617"/>
                <a:gd name="T6" fmla="*/ 740349 w 569"/>
                <a:gd name="T7" fmla="*/ 527595 h 617"/>
                <a:gd name="T8" fmla="*/ 692585 w 569"/>
                <a:gd name="T9" fmla="*/ 494621 h 617"/>
                <a:gd name="T10" fmla="*/ 716467 w 569"/>
                <a:gd name="T11" fmla="*/ 439663 h 617"/>
                <a:gd name="T12" fmla="*/ 704526 w 569"/>
                <a:gd name="T13" fmla="*/ 340739 h 617"/>
                <a:gd name="T14" fmla="*/ 632879 w 569"/>
                <a:gd name="T15" fmla="*/ 307764 h 617"/>
                <a:gd name="T16" fmla="*/ 620938 w 569"/>
                <a:gd name="T17" fmla="*/ 241815 h 617"/>
                <a:gd name="T18" fmla="*/ 668702 w 569"/>
                <a:gd name="T19" fmla="*/ 230823 h 617"/>
                <a:gd name="T20" fmla="*/ 764232 w 569"/>
                <a:gd name="T21" fmla="*/ 219831 h 617"/>
                <a:gd name="T22" fmla="*/ 764232 w 569"/>
                <a:gd name="T23" fmla="*/ 153882 h 617"/>
                <a:gd name="T24" fmla="*/ 692585 w 569"/>
                <a:gd name="T25" fmla="*/ 153882 h 617"/>
                <a:gd name="T26" fmla="*/ 644820 w 569"/>
                <a:gd name="T27" fmla="*/ 87933 h 617"/>
                <a:gd name="T28" fmla="*/ 608997 w 569"/>
                <a:gd name="T29" fmla="*/ 131899 h 617"/>
                <a:gd name="T30" fmla="*/ 573174 w 569"/>
                <a:gd name="T31" fmla="*/ 197848 h 617"/>
                <a:gd name="T32" fmla="*/ 549291 w 569"/>
                <a:gd name="T33" fmla="*/ 329747 h 617"/>
                <a:gd name="T34" fmla="*/ 501527 w 569"/>
                <a:gd name="T35" fmla="*/ 307764 h 617"/>
                <a:gd name="T36" fmla="*/ 429880 w 569"/>
                <a:gd name="T37" fmla="*/ 329747 h 617"/>
                <a:gd name="T38" fmla="*/ 405998 w 569"/>
                <a:gd name="T39" fmla="*/ 307764 h 617"/>
                <a:gd name="T40" fmla="*/ 346292 w 569"/>
                <a:gd name="T41" fmla="*/ 142890 h 617"/>
                <a:gd name="T42" fmla="*/ 322410 w 569"/>
                <a:gd name="T43" fmla="*/ 153882 h 617"/>
                <a:gd name="T44" fmla="*/ 310469 w 569"/>
                <a:gd name="T45" fmla="*/ 98924 h 617"/>
                <a:gd name="T46" fmla="*/ 238822 w 569"/>
                <a:gd name="T47" fmla="*/ 54958 h 617"/>
                <a:gd name="T48" fmla="*/ 202999 w 569"/>
                <a:gd name="T49" fmla="*/ 109916 h 617"/>
                <a:gd name="T50" fmla="*/ 202999 w 569"/>
                <a:gd name="T51" fmla="*/ 0 h 617"/>
                <a:gd name="T52" fmla="*/ 167176 w 569"/>
                <a:gd name="T53" fmla="*/ 0 h 617"/>
                <a:gd name="T54" fmla="*/ 143293 w 569"/>
                <a:gd name="T55" fmla="*/ 43966 h 617"/>
                <a:gd name="T56" fmla="*/ 131352 w 569"/>
                <a:gd name="T57" fmla="*/ 87933 h 617"/>
                <a:gd name="T58" fmla="*/ 119411 w 569"/>
                <a:gd name="T59" fmla="*/ 131899 h 617"/>
                <a:gd name="T60" fmla="*/ 155235 w 569"/>
                <a:gd name="T61" fmla="*/ 153882 h 617"/>
                <a:gd name="T62" fmla="*/ 131352 w 569"/>
                <a:gd name="T63" fmla="*/ 329747 h 617"/>
                <a:gd name="T64" fmla="*/ 35823 w 569"/>
                <a:gd name="T65" fmla="*/ 384705 h 617"/>
                <a:gd name="T66" fmla="*/ 11941 w 569"/>
                <a:gd name="T67" fmla="*/ 428671 h 617"/>
                <a:gd name="T68" fmla="*/ 0 w 569"/>
                <a:gd name="T69" fmla="*/ 516604 h 617"/>
                <a:gd name="T70" fmla="*/ 71647 w 569"/>
                <a:gd name="T71" fmla="*/ 505612 h 617"/>
                <a:gd name="T72" fmla="*/ 119411 w 569"/>
                <a:gd name="T73" fmla="*/ 538587 h 617"/>
                <a:gd name="T74" fmla="*/ 131352 w 569"/>
                <a:gd name="T75" fmla="*/ 560570 h 617"/>
                <a:gd name="T76" fmla="*/ 143293 w 569"/>
                <a:gd name="T77" fmla="*/ 615528 h 617"/>
                <a:gd name="T78" fmla="*/ 179117 w 569"/>
                <a:gd name="T79" fmla="*/ 637511 h 617"/>
                <a:gd name="T80" fmla="*/ 167176 w 569"/>
                <a:gd name="T81" fmla="*/ 692469 h 617"/>
                <a:gd name="T82" fmla="*/ 155235 w 569"/>
                <a:gd name="T83" fmla="*/ 725444 h 617"/>
                <a:gd name="T84" fmla="*/ 214940 w 569"/>
                <a:gd name="T85" fmla="*/ 769410 h 617"/>
                <a:gd name="T86" fmla="*/ 298528 w 569"/>
                <a:gd name="T87" fmla="*/ 791393 h 617"/>
                <a:gd name="T88" fmla="*/ 334351 w 569"/>
                <a:gd name="T89" fmla="*/ 780402 h 617"/>
                <a:gd name="T90" fmla="*/ 346292 w 569"/>
                <a:gd name="T91" fmla="*/ 824368 h 617"/>
                <a:gd name="T92" fmla="*/ 394057 w 569"/>
                <a:gd name="T93" fmla="*/ 813376 h 617"/>
                <a:gd name="T94" fmla="*/ 405998 w 569"/>
                <a:gd name="T95" fmla="*/ 703461 h 617"/>
                <a:gd name="T96" fmla="*/ 489586 w 569"/>
                <a:gd name="T97" fmla="*/ 692469 h 617"/>
                <a:gd name="T98" fmla="*/ 525409 w 569"/>
                <a:gd name="T99" fmla="*/ 703461 h 617"/>
                <a:gd name="T100" fmla="*/ 573174 w 569"/>
                <a:gd name="T101" fmla="*/ 703461 h 617"/>
                <a:gd name="T102" fmla="*/ 620938 w 569"/>
                <a:gd name="T103" fmla="*/ 714452 h 617"/>
                <a:gd name="T104" fmla="*/ 656761 w 569"/>
                <a:gd name="T105" fmla="*/ 692469 h 617"/>
                <a:gd name="T106" fmla="*/ 728408 w 569"/>
                <a:gd name="T107" fmla="*/ 648503 h 617"/>
                <a:gd name="T108" fmla="*/ 776173 w 569"/>
                <a:gd name="T109" fmla="*/ 637511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23"/>
            <p:cNvSpPr>
              <a:spLocks noChangeArrowheads="1"/>
            </p:cNvSpPr>
            <p:nvPr/>
          </p:nvSpPr>
          <p:spPr bwMode="auto">
            <a:xfrm>
              <a:off x="2936031" y="3844147"/>
              <a:ext cx="1804988" cy="1079500"/>
            </a:xfrm>
            <a:custGeom>
              <a:avLst/>
              <a:gdLst>
                <a:gd name="T0" fmla="*/ 1767664 w 1209"/>
                <a:gd name="T1" fmla="*/ 1001116 h 785"/>
                <a:gd name="T2" fmla="*/ 1731833 w 1209"/>
                <a:gd name="T3" fmla="*/ 1001116 h 785"/>
                <a:gd name="T4" fmla="*/ 1731833 w 1209"/>
                <a:gd name="T5" fmla="*/ 1078125 h 785"/>
                <a:gd name="T6" fmla="*/ 1660171 w 1209"/>
                <a:gd name="T7" fmla="*/ 1045121 h 785"/>
                <a:gd name="T8" fmla="*/ 1624340 w 1209"/>
                <a:gd name="T9" fmla="*/ 1034120 h 785"/>
                <a:gd name="T10" fmla="*/ 1528791 w 1209"/>
                <a:gd name="T11" fmla="*/ 990115 h 785"/>
                <a:gd name="T12" fmla="*/ 1552678 w 1209"/>
                <a:gd name="T13" fmla="*/ 957111 h 785"/>
                <a:gd name="T14" fmla="*/ 1540734 w 1209"/>
                <a:gd name="T15" fmla="*/ 935108 h 785"/>
                <a:gd name="T16" fmla="*/ 1492959 w 1209"/>
                <a:gd name="T17" fmla="*/ 913106 h 785"/>
                <a:gd name="T18" fmla="*/ 1457128 w 1209"/>
                <a:gd name="T19" fmla="*/ 935108 h 785"/>
                <a:gd name="T20" fmla="*/ 1385466 w 1209"/>
                <a:gd name="T21" fmla="*/ 891103 h 785"/>
                <a:gd name="T22" fmla="*/ 1242142 w 1209"/>
                <a:gd name="T23" fmla="*/ 957111 h 785"/>
                <a:gd name="T24" fmla="*/ 1206311 w 1209"/>
                <a:gd name="T25" fmla="*/ 990115 h 785"/>
                <a:gd name="T26" fmla="*/ 1086874 w 1209"/>
                <a:gd name="T27" fmla="*/ 1012117 h 785"/>
                <a:gd name="T28" fmla="*/ 979381 w 1209"/>
                <a:gd name="T29" fmla="*/ 979113 h 785"/>
                <a:gd name="T30" fmla="*/ 943550 w 1209"/>
                <a:gd name="T31" fmla="*/ 935108 h 785"/>
                <a:gd name="T32" fmla="*/ 871888 w 1209"/>
                <a:gd name="T33" fmla="*/ 968112 h 785"/>
                <a:gd name="T34" fmla="*/ 800226 w 1209"/>
                <a:gd name="T35" fmla="*/ 1001116 h 785"/>
                <a:gd name="T36" fmla="*/ 680789 w 1209"/>
                <a:gd name="T37" fmla="*/ 924107 h 785"/>
                <a:gd name="T38" fmla="*/ 609127 w 1209"/>
                <a:gd name="T39" fmla="*/ 880102 h 785"/>
                <a:gd name="T40" fmla="*/ 537465 w 1209"/>
                <a:gd name="T41" fmla="*/ 858099 h 785"/>
                <a:gd name="T42" fmla="*/ 477747 w 1209"/>
                <a:gd name="T43" fmla="*/ 814094 h 785"/>
                <a:gd name="T44" fmla="*/ 406085 w 1209"/>
                <a:gd name="T45" fmla="*/ 715083 h 785"/>
                <a:gd name="T46" fmla="*/ 370254 w 1209"/>
                <a:gd name="T47" fmla="*/ 704082 h 785"/>
                <a:gd name="T48" fmla="*/ 310536 w 1209"/>
                <a:gd name="T49" fmla="*/ 627073 h 785"/>
                <a:gd name="T50" fmla="*/ 238874 w 1209"/>
                <a:gd name="T51" fmla="*/ 528061 h 785"/>
                <a:gd name="T52" fmla="*/ 179155 w 1209"/>
                <a:gd name="T53" fmla="*/ 561065 h 785"/>
                <a:gd name="T54" fmla="*/ 95549 w 1209"/>
                <a:gd name="T55" fmla="*/ 451052 h 785"/>
                <a:gd name="T56" fmla="*/ 47775 w 1209"/>
                <a:gd name="T57" fmla="*/ 374043 h 785"/>
                <a:gd name="T58" fmla="*/ 0 w 1209"/>
                <a:gd name="T59" fmla="*/ 352041 h 785"/>
                <a:gd name="T60" fmla="*/ 23887 w 1209"/>
                <a:gd name="T61" fmla="*/ 242028 h 785"/>
                <a:gd name="T62" fmla="*/ 71662 w 1209"/>
                <a:gd name="T63" fmla="*/ 264031 h 785"/>
                <a:gd name="T64" fmla="*/ 119437 w 1209"/>
                <a:gd name="T65" fmla="*/ 253029 h 785"/>
                <a:gd name="T66" fmla="*/ 119437 w 1209"/>
                <a:gd name="T67" fmla="*/ 176020 h 785"/>
                <a:gd name="T68" fmla="*/ 83606 w 1209"/>
                <a:gd name="T69" fmla="*/ 132015 h 785"/>
                <a:gd name="T70" fmla="*/ 119437 w 1209"/>
                <a:gd name="T71" fmla="*/ 66008 h 785"/>
                <a:gd name="T72" fmla="*/ 226930 w 1209"/>
                <a:gd name="T73" fmla="*/ 55006 h 785"/>
                <a:gd name="T74" fmla="*/ 310536 w 1209"/>
                <a:gd name="T75" fmla="*/ 11001 h 785"/>
                <a:gd name="T76" fmla="*/ 429972 w 1209"/>
                <a:gd name="T77" fmla="*/ 22003 h 785"/>
                <a:gd name="T78" fmla="*/ 513578 w 1209"/>
                <a:gd name="T79" fmla="*/ 77009 h 785"/>
                <a:gd name="T80" fmla="*/ 644958 w 1209"/>
                <a:gd name="T81" fmla="*/ 77009 h 785"/>
                <a:gd name="T82" fmla="*/ 788283 w 1209"/>
                <a:gd name="T83" fmla="*/ 55006 h 785"/>
                <a:gd name="T84" fmla="*/ 991325 w 1209"/>
                <a:gd name="T85" fmla="*/ 77009 h 785"/>
                <a:gd name="T86" fmla="*/ 1062987 w 1209"/>
                <a:gd name="T87" fmla="*/ 99011 h 785"/>
                <a:gd name="T88" fmla="*/ 1051043 w 1209"/>
                <a:gd name="T89" fmla="*/ 132015 h 785"/>
                <a:gd name="T90" fmla="*/ 1086874 w 1209"/>
                <a:gd name="T91" fmla="*/ 187022 h 785"/>
                <a:gd name="T92" fmla="*/ 1062987 w 1209"/>
                <a:gd name="T93" fmla="*/ 253029 h 785"/>
                <a:gd name="T94" fmla="*/ 1039100 w 1209"/>
                <a:gd name="T95" fmla="*/ 341039 h 785"/>
                <a:gd name="T96" fmla="*/ 1098818 w 1209"/>
                <a:gd name="T97" fmla="*/ 440051 h 785"/>
                <a:gd name="T98" fmla="*/ 1242142 w 1209"/>
                <a:gd name="T99" fmla="*/ 506059 h 785"/>
                <a:gd name="T100" fmla="*/ 1397410 w 1209"/>
                <a:gd name="T101" fmla="*/ 572066 h 785"/>
                <a:gd name="T102" fmla="*/ 1481016 w 1209"/>
                <a:gd name="T103" fmla="*/ 583068 h 785"/>
                <a:gd name="T104" fmla="*/ 1504903 w 1209"/>
                <a:gd name="T105" fmla="*/ 660076 h 785"/>
                <a:gd name="T106" fmla="*/ 1552678 w 1209"/>
                <a:gd name="T107" fmla="*/ 682079 h 785"/>
                <a:gd name="T108" fmla="*/ 1576565 w 1209"/>
                <a:gd name="T109" fmla="*/ 649075 h 785"/>
                <a:gd name="T110" fmla="*/ 1612396 w 1209"/>
                <a:gd name="T111" fmla="*/ 660076 h 785"/>
                <a:gd name="T112" fmla="*/ 1636284 w 1209"/>
                <a:gd name="T113" fmla="*/ 638074 h 785"/>
                <a:gd name="T114" fmla="*/ 1696002 w 1209"/>
                <a:gd name="T115" fmla="*/ 605070 h 785"/>
                <a:gd name="T116" fmla="*/ 1755720 w 1209"/>
                <a:gd name="T117" fmla="*/ 627073 h 785"/>
                <a:gd name="T118" fmla="*/ 1803495 w 1209"/>
                <a:gd name="T119" fmla="*/ 737085 h 785"/>
                <a:gd name="T120" fmla="*/ 1803495 w 1209"/>
                <a:gd name="T121" fmla="*/ 792092 h 785"/>
                <a:gd name="T122" fmla="*/ 1791551 w 1209"/>
                <a:gd name="T123" fmla="*/ 979113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24"/>
            <p:cNvSpPr/>
            <p:nvPr/>
          </p:nvSpPr>
          <p:spPr bwMode="auto">
            <a:xfrm>
              <a:off x="4631481" y="4285472"/>
              <a:ext cx="1133475" cy="869950"/>
            </a:xfrm>
            <a:custGeom>
              <a:avLst/>
              <a:gdLst>
                <a:gd name="T0" fmla="*/ 1036660 w 761"/>
                <a:gd name="T1" fmla="*/ 670672 h 633"/>
                <a:gd name="T2" fmla="*/ 1000914 w 761"/>
                <a:gd name="T3" fmla="*/ 692662 h 633"/>
                <a:gd name="T4" fmla="*/ 977082 w 761"/>
                <a:gd name="T5" fmla="*/ 670672 h 633"/>
                <a:gd name="T6" fmla="*/ 905589 w 761"/>
                <a:gd name="T7" fmla="*/ 593710 h 633"/>
                <a:gd name="T8" fmla="*/ 869842 w 761"/>
                <a:gd name="T9" fmla="*/ 582715 h 633"/>
                <a:gd name="T10" fmla="*/ 822179 w 761"/>
                <a:gd name="T11" fmla="*/ 604705 h 633"/>
                <a:gd name="T12" fmla="*/ 798348 w 761"/>
                <a:gd name="T13" fmla="*/ 648683 h 633"/>
                <a:gd name="T14" fmla="*/ 762601 w 761"/>
                <a:gd name="T15" fmla="*/ 637688 h 633"/>
                <a:gd name="T16" fmla="*/ 703023 w 761"/>
                <a:gd name="T17" fmla="*/ 648683 h 633"/>
                <a:gd name="T18" fmla="*/ 750685 w 761"/>
                <a:gd name="T19" fmla="*/ 681667 h 633"/>
                <a:gd name="T20" fmla="*/ 679191 w 761"/>
                <a:gd name="T21" fmla="*/ 725646 h 633"/>
                <a:gd name="T22" fmla="*/ 619613 w 761"/>
                <a:gd name="T23" fmla="*/ 714651 h 633"/>
                <a:gd name="T24" fmla="*/ 583866 w 761"/>
                <a:gd name="T25" fmla="*/ 626694 h 633"/>
                <a:gd name="T26" fmla="*/ 536204 w 761"/>
                <a:gd name="T27" fmla="*/ 670672 h 633"/>
                <a:gd name="T28" fmla="*/ 500457 w 761"/>
                <a:gd name="T29" fmla="*/ 692662 h 633"/>
                <a:gd name="T30" fmla="*/ 440879 w 761"/>
                <a:gd name="T31" fmla="*/ 736640 h 633"/>
                <a:gd name="T32" fmla="*/ 405132 w 761"/>
                <a:gd name="T33" fmla="*/ 868576 h 633"/>
                <a:gd name="T34" fmla="*/ 369385 w 761"/>
                <a:gd name="T35" fmla="*/ 868576 h 633"/>
                <a:gd name="T36" fmla="*/ 321722 w 761"/>
                <a:gd name="T37" fmla="*/ 857581 h 633"/>
                <a:gd name="T38" fmla="*/ 297891 w 761"/>
                <a:gd name="T39" fmla="*/ 791613 h 633"/>
                <a:gd name="T40" fmla="*/ 214481 w 761"/>
                <a:gd name="T41" fmla="*/ 681667 h 633"/>
                <a:gd name="T42" fmla="*/ 190650 w 761"/>
                <a:gd name="T43" fmla="*/ 659678 h 633"/>
                <a:gd name="T44" fmla="*/ 154903 w 761"/>
                <a:gd name="T45" fmla="*/ 582715 h 633"/>
                <a:gd name="T46" fmla="*/ 119156 w 761"/>
                <a:gd name="T47" fmla="*/ 637688 h 633"/>
                <a:gd name="T48" fmla="*/ 107241 w 761"/>
                <a:gd name="T49" fmla="*/ 340833 h 633"/>
                <a:gd name="T50" fmla="*/ 107241 w 761"/>
                <a:gd name="T51" fmla="*/ 296855 h 633"/>
                <a:gd name="T52" fmla="*/ 59578 w 761"/>
                <a:gd name="T53" fmla="*/ 186909 h 633"/>
                <a:gd name="T54" fmla="*/ 0 w 761"/>
                <a:gd name="T55" fmla="*/ 142930 h 633"/>
                <a:gd name="T56" fmla="*/ 11916 w 761"/>
                <a:gd name="T57" fmla="*/ 87957 h 633"/>
                <a:gd name="T58" fmla="*/ 23831 w 761"/>
                <a:gd name="T59" fmla="*/ 43979 h 633"/>
                <a:gd name="T60" fmla="*/ 47663 w 761"/>
                <a:gd name="T61" fmla="*/ 0 h 633"/>
                <a:gd name="T62" fmla="*/ 95325 w 761"/>
                <a:gd name="T63" fmla="*/ 21989 h 633"/>
                <a:gd name="T64" fmla="*/ 131072 w 761"/>
                <a:gd name="T65" fmla="*/ 109946 h 633"/>
                <a:gd name="T66" fmla="*/ 190650 w 761"/>
                <a:gd name="T67" fmla="*/ 164919 h 633"/>
                <a:gd name="T68" fmla="*/ 226397 w 761"/>
                <a:gd name="T69" fmla="*/ 142930 h 633"/>
                <a:gd name="T70" fmla="*/ 262144 w 761"/>
                <a:gd name="T71" fmla="*/ 175914 h 633"/>
                <a:gd name="T72" fmla="*/ 333638 w 761"/>
                <a:gd name="T73" fmla="*/ 131936 h 633"/>
                <a:gd name="T74" fmla="*/ 428963 w 761"/>
                <a:gd name="T75" fmla="*/ 131936 h 633"/>
                <a:gd name="T76" fmla="*/ 440879 w 761"/>
                <a:gd name="T77" fmla="*/ 54973 h 633"/>
                <a:gd name="T78" fmla="*/ 476626 w 761"/>
                <a:gd name="T79" fmla="*/ 43979 h 633"/>
                <a:gd name="T80" fmla="*/ 512372 w 761"/>
                <a:gd name="T81" fmla="*/ 65968 h 633"/>
                <a:gd name="T82" fmla="*/ 595782 w 761"/>
                <a:gd name="T83" fmla="*/ 98952 h 633"/>
                <a:gd name="T84" fmla="*/ 619613 w 761"/>
                <a:gd name="T85" fmla="*/ 186909 h 633"/>
                <a:gd name="T86" fmla="*/ 703023 w 761"/>
                <a:gd name="T87" fmla="*/ 219893 h 633"/>
                <a:gd name="T88" fmla="*/ 762601 w 761"/>
                <a:gd name="T89" fmla="*/ 186909 h 633"/>
                <a:gd name="T90" fmla="*/ 822179 w 761"/>
                <a:gd name="T91" fmla="*/ 197903 h 633"/>
                <a:gd name="T92" fmla="*/ 929420 w 761"/>
                <a:gd name="T93" fmla="*/ 252876 h 633"/>
                <a:gd name="T94" fmla="*/ 1048576 w 761"/>
                <a:gd name="T95" fmla="*/ 307850 h 633"/>
                <a:gd name="T96" fmla="*/ 1131986 w 761"/>
                <a:gd name="T97" fmla="*/ 351828 h 633"/>
                <a:gd name="T98" fmla="*/ 1108154 w 761"/>
                <a:gd name="T99" fmla="*/ 406801 h 633"/>
                <a:gd name="T100" fmla="*/ 988998 w 761"/>
                <a:gd name="T101" fmla="*/ 428791 h 633"/>
                <a:gd name="T102" fmla="*/ 965167 w 761"/>
                <a:gd name="T103" fmla="*/ 461774 h 633"/>
                <a:gd name="T104" fmla="*/ 977082 w 761"/>
                <a:gd name="T105" fmla="*/ 494758 h 633"/>
                <a:gd name="T106" fmla="*/ 977082 w 761"/>
                <a:gd name="T107" fmla="*/ 516748 h 633"/>
                <a:gd name="T108" fmla="*/ 1048576 w 761"/>
                <a:gd name="T109" fmla="*/ 626694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chemeClr val="bg1"/>
            </a:solidFill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25"/>
            <p:cNvSpPr>
              <a:spLocks noChangeArrowheads="1"/>
            </p:cNvSpPr>
            <p:nvPr/>
          </p:nvSpPr>
          <p:spPr bwMode="auto">
            <a:xfrm>
              <a:off x="3975844" y="3680634"/>
              <a:ext cx="1169987" cy="847725"/>
            </a:xfrm>
            <a:custGeom>
              <a:avLst/>
              <a:gdLst>
                <a:gd name="T0" fmla="*/ 1001569 w 785"/>
                <a:gd name="T1" fmla="*/ 736435 h 617"/>
                <a:gd name="T2" fmla="*/ 918105 w 785"/>
                <a:gd name="T3" fmla="*/ 780402 h 617"/>
                <a:gd name="T4" fmla="*/ 882334 w 785"/>
                <a:gd name="T5" fmla="*/ 747427 h 617"/>
                <a:gd name="T6" fmla="*/ 846564 w 785"/>
                <a:gd name="T7" fmla="*/ 769410 h 617"/>
                <a:gd name="T8" fmla="*/ 786947 w 785"/>
                <a:gd name="T9" fmla="*/ 714452 h 617"/>
                <a:gd name="T10" fmla="*/ 751176 w 785"/>
                <a:gd name="T11" fmla="*/ 626520 h 617"/>
                <a:gd name="T12" fmla="*/ 703483 w 785"/>
                <a:gd name="T13" fmla="*/ 604536 h 617"/>
                <a:gd name="T14" fmla="*/ 679636 w 785"/>
                <a:gd name="T15" fmla="*/ 626520 h 617"/>
                <a:gd name="T16" fmla="*/ 691559 w 785"/>
                <a:gd name="T17" fmla="*/ 659494 h 617"/>
                <a:gd name="T18" fmla="*/ 655789 w 785"/>
                <a:gd name="T19" fmla="*/ 736435 h 617"/>
                <a:gd name="T20" fmla="*/ 679636 w 785"/>
                <a:gd name="T21" fmla="*/ 758419 h 617"/>
                <a:gd name="T22" fmla="*/ 631942 w 785"/>
                <a:gd name="T23" fmla="*/ 802385 h 617"/>
                <a:gd name="T24" fmla="*/ 596172 w 785"/>
                <a:gd name="T25" fmla="*/ 824368 h 617"/>
                <a:gd name="T26" fmla="*/ 560401 w 785"/>
                <a:gd name="T27" fmla="*/ 813376 h 617"/>
                <a:gd name="T28" fmla="*/ 548478 w 785"/>
                <a:gd name="T29" fmla="*/ 835359 h 617"/>
                <a:gd name="T30" fmla="*/ 500784 w 785"/>
                <a:gd name="T31" fmla="*/ 824368 h 617"/>
                <a:gd name="T32" fmla="*/ 476937 w 785"/>
                <a:gd name="T33" fmla="*/ 780402 h 617"/>
                <a:gd name="T34" fmla="*/ 345780 w 785"/>
                <a:gd name="T35" fmla="*/ 736435 h 617"/>
                <a:gd name="T36" fmla="*/ 202698 w 785"/>
                <a:gd name="T37" fmla="*/ 681477 h 617"/>
                <a:gd name="T38" fmla="*/ 59617 w 785"/>
                <a:gd name="T39" fmla="*/ 604536 h 617"/>
                <a:gd name="T40" fmla="*/ 0 w 785"/>
                <a:gd name="T41" fmla="*/ 505612 h 617"/>
                <a:gd name="T42" fmla="*/ 23847 w 785"/>
                <a:gd name="T43" fmla="*/ 417680 h 617"/>
                <a:gd name="T44" fmla="*/ 47694 w 785"/>
                <a:gd name="T45" fmla="*/ 340739 h 617"/>
                <a:gd name="T46" fmla="*/ 11923 w 785"/>
                <a:gd name="T47" fmla="*/ 296772 h 617"/>
                <a:gd name="T48" fmla="*/ 71541 w 785"/>
                <a:gd name="T49" fmla="*/ 285781 h 617"/>
                <a:gd name="T50" fmla="*/ 155005 w 785"/>
                <a:gd name="T51" fmla="*/ 307764 h 617"/>
                <a:gd name="T52" fmla="*/ 143081 w 785"/>
                <a:gd name="T53" fmla="*/ 252806 h 617"/>
                <a:gd name="T54" fmla="*/ 190775 w 785"/>
                <a:gd name="T55" fmla="*/ 186857 h 617"/>
                <a:gd name="T56" fmla="*/ 131158 w 785"/>
                <a:gd name="T57" fmla="*/ 98924 h 617"/>
                <a:gd name="T58" fmla="*/ 226545 w 785"/>
                <a:gd name="T59" fmla="*/ 21983 h 617"/>
                <a:gd name="T60" fmla="*/ 429244 w 785"/>
                <a:gd name="T61" fmla="*/ 0 h 617"/>
                <a:gd name="T62" fmla="*/ 572325 w 785"/>
                <a:gd name="T63" fmla="*/ 54958 h 617"/>
                <a:gd name="T64" fmla="*/ 679636 w 785"/>
                <a:gd name="T65" fmla="*/ 142890 h 617"/>
                <a:gd name="T66" fmla="*/ 703483 w 785"/>
                <a:gd name="T67" fmla="*/ 65949 h 617"/>
                <a:gd name="T68" fmla="*/ 786947 w 785"/>
                <a:gd name="T69" fmla="*/ 98924 h 617"/>
                <a:gd name="T70" fmla="*/ 882334 w 785"/>
                <a:gd name="T71" fmla="*/ 131899 h 617"/>
                <a:gd name="T72" fmla="*/ 977722 w 785"/>
                <a:gd name="T73" fmla="*/ 164874 h 617"/>
                <a:gd name="T74" fmla="*/ 1085033 w 785"/>
                <a:gd name="T75" fmla="*/ 241815 h 617"/>
                <a:gd name="T76" fmla="*/ 1144650 w 785"/>
                <a:gd name="T77" fmla="*/ 318756 h 617"/>
                <a:gd name="T78" fmla="*/ 1168497 w 785"/>
                <a:gd name="T79" fmla="*/ 461646 h 617"/>
                <a:gd name="T80" fmla="*/ 1120803 w 785"/>
                <a:gd name="T81" fmla="*/ 494621 h 617"/>
                <a:gd name="T82" fmla="*/ 1061186 w 785"/>
                <a:gd name="T83" fmla="*/ 560570 h 617"/>
                <a:gd name="T84" fmla="*/ 1096956 w 785"/>
                <a:gd name="T85" fmla="*/ 593545 h 617"/>
                <a:gd name="T86" fmla="*/ 1049262 w 785"/>
                <a:gd name="T87" fmla="*/ 626520 h 617"/>
                <a:gd name="T88" fmla="*/ 977722 w 785"/>
                <a:gd name="T89" fmla="*/ 615528 h 617"/>
                <a:gd name="T90" fmla="*/ 989645 w 785"/>
                <a:gd name="T91" fmla="*/ 670486 h 617"/>
                <a:gd name="T92" fmla="*/ 1061186 w 785"/>
                <a:gd name="T93" fmla="*/ 692469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26"/>
            <p:cNvSpPr/>
            <p:nvPr/>
          </p:nvSpPr>
          <p:spPr bwMode="auto">
            <a:xfrm>
              <a:off x="6098331" y="4756959"/>
              <a:ext cx="454025" cy="587375"/>
            </a:xfrm>
            <a:custGeom>
              <a:avLst/>
              <a:gdLst>
                <a:gd name="T0" fmla="*/ 404901 w 305"/>
                <a:gd name="T1" fmla="*/ 55282 h 425"/>
                <a:gd name="T2" fmla="*/ 416810 w 305"/>
                <a:gd name="T3" fmla="*/ 99508 h 425"/>
                <a:gd name="T4" fmla="*/ 452536 w 305"/>
                <a:gd name="T5" fmla="*/ 121621 h 425"/>
                <a:gd name="T6" fmla="*/ 452536 w 305"/>
                <a:gd name="T7" fmla="*/ 187960 h 425"/>
                <a:gd name="T8" fmla="*/ 404901 w 305"/>
                <a:gd name="T9" fmla="*/ 210073 h 425"/>
                <a:gd name="T10" fmla="*/ 404901 w 305"/>
                <a:gd name="T11" fmla="*/ 221129 h 425"/>
                <a:gd name="T12" fmla="*/ 357266 w 305"/>
                <a:gd name="T13" fmla="*/ 221129 h 425"/>
                <a:gd name="T14" fmla="*/ 333448 w 305"/>
                <a:gd name="T15" fmla="*/ 243242 h 425"/>
                <a:gd name="T16" fmla="*/ 333448 w 305"/>
                <a:gd name="T17" fmla="*/ 276412 h 425"/>
                <a:gd name="T18" fmla="*/ 345357 w 305"/>
                <a:gd name="T19" fmla="*/ 287468 h 425"/>
                <a:gd name="T20" fmla="*/ 309630 w 305"/>
                <a:gd name="T21" fmla="*/ 331694 h 425"/>
                <a:gd name="T22" fmla="*/ 285812 w 305"/>
                <a:gd name="T23" fmla="*/ 331694 h 425"/>
                <a:gd name="T24" fmla="*/ 285812 w 305"/>
                <a:gd name="T25" fmla="*/ 375920 h 425"/>
                <a:gd name="T26" fmla="*/ 285812 w 305"/>
                <a:gd name="T27" fmla="*/ 386977 h 425"/>
                <a:gd name="T28" fmla="*/ 285812 w 305"/>
                <a:gd name="T29" fmla="*/ 420146 h 425"/>
                <a:gd name="T30" fmla="*/ 261995 w 305"/>
                <a:gd name="T31" fmla="*/ 442259 h 425"/>
                <a:gd name="T32" fmla="*/ 250086 w 305"/>
                <a:gd name="T33" fmla="*/ 497541 h 425"/>
                <a:gd name="T34" fmla="*/ 238177 w 305"/>
                <a:gd name="T35" fmla="*/ 530711 h 425"/>
                <a:gd name="T36" fmla="*/ 238177 w 305"/>
                <a:gd name="T37" fmla="*/ 541767 h 425"/>
                <a:gd name="T38" fmla="*/ 226268 w 305"/>
                <a:gd name="T39" fmla="*/ 574936 h 425"/>
                <a:gd name="T40" fmla="*/ 202451 w 305"/>
                <a:gd name="T41" fmla="*/ 574936 h 425"/>
                <a:gd name="T42" fmla="*/ 190542 w 305"/>
                <a:gd name="T43" fmla="*/ 563880 h 425"/>
                <a:gd name="T44" fmla="*/ 95271 w 305"/>
                <a:gd name="T45" fmla="*/ 585993 h 425"/>
                <a:gd name="T46" fmla="*/ 83362 w 305"/>
                <a:gd name="T47" fmla="*/ 574936 h 425"/>
                <a:gd name="T48" fmla="*/ 119089 w 305"/>
                <a:gd name="T49" fmla="*/ 508598 h 425"/>
                <a:gd name="T50" fmla="*/ 83362 w 305"/>
                <a:gd name="T51" fmla="*/ 497541 h 425"/>
                <a:gd name="T52" fmla="*/ 59544 w 305"/>
                <a:gd name="T53" fmla="*/ 508598 h 425"/>
                <a:gd name="T54" fmla="*/ 35727 w 305"/>
                <a:gd name="T55" fmla="*/ 497541 h 425"/>
                <a:gd name="T56" fmla="*/ 35727 w 305"/>
                <a:gd name="T57" fmla="*/ 442259 h 425"/>
                <a:gd name="T58" fmla="*/ 59544 w 305"/>
                <a:gd name="T59" fmla="*/ 431202 h 425"/>
                <a:gd name="T60" fmla="*/ 71453 w 305"/>
                <a:gd name="T61" fmla="*/ 431202 h 425"/>
                <a:gd name="T62" fmla="*/ 71453 w 305"/>
                <a:gd name="T63" fmla="*/ 398033 h 425"/>
                <a:gd name="T64" fmla="*/ 47635 w 305"/>
                <a:gd name="T65" fmla="*/ 398033 h 425"/>
                <a:gd name="T66" fmla="*/ 47635 w 305"/>
                <a:gd name="T67" fmla="*/ 375920 h 425"/>
                <a:gd name="T68" fmla="*/ 23818 w 305"/>
                <a:gd name="T69" fmla="*/ 364864 h 425"/>
                <a:gd name="T70" fmla="*/ 23818 w 305"/>
                <a:gd name="T71" fmla="*/ 298525 h 425"/>
                <a:gd name="T72" fmla="*/ 0 w 305"/>
                <a:gd name="T73" fmla="*/ 276412 h 425"/>
                <a:gd name="T74" fmla="*/ 11909 w 305"/>
                <a:gd name="T75" fmla="*/ 243242 h 425"/>
                <a:gd name="T76" fmla="*/ 47635 w 305"/>
                <a:gd name="T77" fmla="*/ 210073 h 425"/>
                <a:gd name="T78" fmla="*/ 47635 w 305"/>
                <a:gd name="T79" fmla="*/ 176904 h 425"/>
                <a:gd name="T80" fmla="*/ 35727 w 305"/>
                <a:gd name="T81" fmla="*/ 165847 h 425"/>
                <a:gd name="T82" fmla="*/ 47635 w 305"/>
                <a:gd name="T83" fmla="*/ 143734 h 425"/>
                <a:gd name="T84" fmla="*/ 23818 w 305"/>
                <a:gd name="T85" fmla="*/ 110565 h 425"/>
                <a:gd name="T86" fmla="*/ 47635 w 305"/>
                <a:gd name="T87" fmla="*/ 88452 h 425"/>
                <a:gd name="T88" fmla="*/ 83362 w 305"/>
                <a:gd name="T89" fmla="*/ 77395 h 425"/>
                <a:gd name="T90" fmla="*/ 166724 w 305"/>
                <a:gd name="T91" fmla="*/ 33169 h 425"/>
                <a:gd name="T92" fmla="*/ 214359 w 305"/>
                <a:gd name="T93" fmla="*/ 11056 h 425"/>
                <a:gd name="T94" fmla="*/ 250086 w 305"/>
                <a:gd name="T95" fmla="*/ 11056 h 425"/>
                <a:gd name="T96" fmla="*/ 273904 w 305"/>
                <a:gd name="T97" fmla="*/ 0 h 425"/>
                <a:gd name="T98" fmla="*/ 285812 w 305"/>
                <a:gd name="T99" fmla="*/ 11056 h 425"/>
                <a:gd name="T100" fmla="*/ 273904 w 305"/>
                <a:gd name="T101" fmla="*/ 22113 h 425"/>
                <a:gd name="T102" fmla="*/ 273904 w 305"/>
                <a:gd name="T103" fmla="*/ 44226 h 425"/>
                <a:gd name="T104" fmla="*/ 309630 w 305"/>
                <a:gd name="T105" fmla="*/ 44226 h 425"/>
                <a:gd name="T106" fmla="*/ 309630 w 305"/>
                <a:gd name="T107" fmla="*/ 22113 h 425"/>
                <a:gd name="T108" fmla="*/ 321539 w 305"/>
                <a:gd name="T109" fmla="*/ 0 h 425"/>
                <a:gd name="T110" fmla="*/ 345357 w 305"/>
                <a:gd name="T111" fmla="*/ 22113 h 425"/>
                <a:gd name="T112" fmla="*/ 357266 w 305"/>
                <a:gd name="T113" fmla="*/ 44226 h 425"/>
                <a:gd name="T114" fmla="*/ 404901 w 305"/>
                <a:gd name="T115" fmla="*/ 44226 h 425"/>
                <a:gd name="T116" fmla="*/ 404901 w 305"/>
                <a:gd name="T117" fmla="*/ 55282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27"/>
            <p:cNvSpPr/>
            <p:nvPr/>
          </p:nvSpPr>
          <p:spPr bwMode="auto">
            <a:xfrm>
              <a:off x="5642719" y="4756959"/>
              <a:ext cx="527050" cy="576263"/>
            </a:xfrm>
            <a:custGeom>
              <a:avLst/>
              <a:gdLst>
                <a:gd name="T0" fmla="*/ 501668 w 353"/>
                <a:gd name="T1" fmla="*/ 143720 h 417"/>
                <a:gd name="T2" fmla="*/ 513612 w 353"/>
                <a:gd name="T3" fmla="*/ 176887 h 417"/>
                <a:gd name="T4" fmla="*/ 465835 w 353"/>
                <a:gd name="T5" fmla="*/ 243219 h 417"/>
                <a:gd name="T6" fmla="*/ 477779 w 353"/>
                <a:gd name="T7" fmla="*/ 298496 h 417"/>
                <a:gd name="T8" fmla="*/ 477779 w 353"/>
                <a:gd name="T9" fmla="*/ 364828 h 417"/>
                <a:gd name="T10" fmla="*/ 489724 w 353"/>
                <a:gd name="T11" fmla="*/ 397995 h 417"/>
                <a:gd name="T12" fmla="*/ 525557 w 353"/>
                <a:gd name="T13" fmla="*/ 431161 h 417"/>
                <a:gd name="T14" fmla="*/ 489724 w 353"/>
                <a:gd name="T15" fmla="*/ 442216 h 417"/>
                <a:gd name="T16" fmla="*/ 477779 w 353"/>
                <a:gd name="T17" fmla="*/ 508549 h 417"/>
                <a:gd name="T18" fmla="*/ 406112 w 353"/>
                <a:gd name="T19" fmla="*/ 552770 h 417"/>
                <a:gd name="T20" fmla="*/ 334445 w 353"/>
                <a:gd name="T21" fmla="*/ 519604 h 417"/>
                <a:gd name="T22" fmla="*/ 322501 w 353"/>
                <a:gd name="T23" fmla="*/ 563826 h 417"/>
                <a:gd name="T24" fmla="*/ 286667 w 353"/>
                <a:gd name="T25" fmla="*/ 574881 h 417"/>
                <a:gd name="T26" fmla="*/ 250834 w 353"/>
                <a:gd name="T27" fmla="*/ 530659 h 417"/>
                <a:gd name="T28" fmla="*/ 226945 w 353"/>
                <a:gd name="T29" fmla="*/ 552770 h 417"/>
                <a:gd name="T30" fmla="*/ 215001 w 353"/>
                <a:gd name="T31" fmla="*/ 486438 h 417"/>
                <a:gd name="T32" fmla="*/ 226945 w 353"/>
                <a:gd name="T33" fmla="*/ 431161 h 417"/>
                <a:gd name="T34" fmla="*/ 215001 w 353"/>
                <a:gd name="T35" fmla="*/ 397995 h 417"/>
                <a:gd name="T36" fmla="*/ 143334 w 353"/>
                <a:gd name="T37" fmla="*/ 431161 h 417"/>
                <a:gd name="T38" fmla="*/ 95556 w 353"/>
                <a:gd name="T39" fmla="*/ 420105 h 417"/>
                <a:gd name="T40" fmla="*/ 47778 w 353"/>
                <a:gd name="T41" fmla="*/ 431161 h 417"/>
                <a:gd name="T42" fmla="*/ 35833 w 353"/>
                <a:gd name="T43" fmla="*/ 420105 h 417"/>
                <a:gd name="T44" fmla="*/ 23889 w 353"/>
                <a:gd name="T45" fmla="*/ 364828 h 417"/>
                <a:gd name="T46" fmla="*/ 35833 w 353"/>
                <a:gd name="T47" fmla="*/ 331662 h 417"/>
                <a:gd name="T48" fmla="*/ 0 w 353"/>
                <a:gd name="T49" fmla="*/ 309551 h 417"/>
                <a:gd name="T50" fmla="*/ 35833 w 353"/>
                <a:gd name="T51" fmla="*/ 232164 h 417"/>
                <a:gd name="T52" fmla="*/ 35833 w 353"/>
                <a:gd name="T53" fmla="*/ 187942 h 417"/>
                <a:gd name="T54" fmla="*/ 35833 w 353"/>
                <a:gd name="T55" fmla="*/ 165831 h 417"/>
                <a:gd name="T56" fmla="*/ 71667 w 353"/>
                <a:gd name="T57" fmla="*/ 44222 h 417"/>
                <a:gd name="T58" fmla="*/ 155278 w 353"/>
                <a:gd name="T59" fmla="*/ 55277 h 417"/>
                <a:gd name="T60" fmla="*/ 167223 w 353"/>
                <a:gd name="T61" fmla="*/ 0 h 417"/>
                <a:gd name="T62" fmla="*/ 274723 w 353"/>
                <a:gd name="T63" fmla="*/ 22111 h 417"/>
                <a:gd name="T64" fmla="*/ 370279 w 353"/>
                <a:gd name="T65" fmla="*/ 55277 h 417"/>
                <a:gd name="T66" fmla="*/ 430001 w 353"/>
                <a:gd name="T67" fmla="*/ 44222 h 417"/>
                <a:gd name="T68" fmla="*/ 453890 w 353"/>
                <a:gd name="T69" fmla="*/ 110554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28"/>
            <p:cNvSpPr/>
            <p:nvPr/>
          </p:nvSpPr>
          <p:spPr bwMode="auto">
            <a:xfrm>
              <a:off x="5596681" y="4429934"/>
              <a:ext cx="728663" cy="439738"/>
            </a:xfrm>
            <a:custGeom>
              <a:avLst/>
              <a:gdLst>
                <a:gd name="T0" fmla="*/ 727173 w 489"/>
                <a:gd name="T1" fmla="*/ 339735 h 321"/>
                <a:gd name="T2" fmla="*/ 667569 w 489"/>
                <a:gd name="T3" fmla="*/ 361654 h 321"/>
                <a:gd name="T4" fmla="*/ 584123 w 489"/>
                <a:gd name="T5" fmla="*/ 405491 h 321"/>
                <a:gd name="T6" fmla="*/ 548360 w 489"/>
                <a:gd name="T7" fmla="*/ 416450 h 321"/>
                <a:gd name="T8" fmla="*/ 524518 w 489"/>
                <a:gd name="T9" fmla="*/ 438368 h 321"/>
                <a:gd name="T10" fmla="*/ 488756 w 489"/>
                <a:gd name="T11" fmla="*/ 438368 h 321"/>
                <a:gd name="T12" fmla="*/ 500676 w 489"/>
                <a:gd name="T13" fmla="*/ 372613 h 321"/>
                <a:gd name="T14" fmla="*/ 476835 w 489"/>
                <a:gd name="T15" fmla="*/ 372613 h 321"/>
                <a:gd name="T16" fmla="*/ 429151 w 489"/>
                <a:gd name="T17" fmla="*/ 394531 h 321"/>
                <a:gd name="T18" fmla="*/ 417230 w 489"/>
                <a:gd name="T19" fmla="*/ 383572 h 321"/>
                <a:gd name="T20" fmla="*/ 357626 w 489"/>
                <a:gd name="T21" fmla="*/ 383572 h 321"/>
                <a:gd name="T22" fmla="*/ 333784 w 489"/>
                <a:gd name="T23" fmla="*/ 350695 h 321"/>
                <a:gd name="T24" fmla="*/ 274180 w 489"/>
                <a:gd name="T25" fmla="*/ 350695 h 321"/>
                <a:gd name="T26" fmla="*/ 214576 w 489"/>
                <a:gd name="T27" fmla="*/ 328776 h 321"/>
                <a:gd name="T28" fmla="*/ 190734 w 489"/>
                <a:gd name="T29" fmla="*/ 339735 h 321"/>
                <a:gd name="T30" fmla="*/ 202655 w 489"/>
                <a:gd name="T31" fmla="*/ 383572 h 321"/>
                <a:gd name="T32" fmla="*/ 166892 w 489"/>
                <a:gd name="T33" fmla="*/ 372613 h 321"/>
                <a:gd name="T34" fmla="*/ 119209 w 489"/>
                <a:gd name="T35" fmla="*/ 372613 h 321"/>
                <a:gd name="T36" fmla="*/ 71525 w 489"/>
                <a:gd name="T37" fmla="*/ 438368 h 321"/>
                <a:gd name="T38" fmla="*/ 11921 w 489"/>
                <a:gd name="T39" fmla="*/ 372613 h 321"/>
                <a:gd name="T40" fmla="*/ 0 w 489"/>
                <a:gd name="T41" fmla="*/ 372613 h 321"/>
                <a:gd name="T42" fmla="*/ 11921 w 489"/>
                <a:gd name="T43" fmla="*/ 350695 h 321"/>
                <a:gd name="T44" fmla="*/ 23842 w 489"/>
                <a:gd name="T45" fmla="*/ 339735 h 321"/>
                <a:gd name="T46" fmla="*/ 0 w 489"/>
                <a:gd name="T47" fmla="*/ 317817 h 321"/>
                <a:gd name="T48" fmla="*/ 0 w 489"/>
                <a:gd name="T49" fmla="*/ 306858 h 321"/>
                <a:gd name="T50" fmla="*/ 23842 w 489"/>
                <a:gd name="T51" fmla="*/ 284939 h 321"/>
                <a:gd name="T52" fmla="*/ 107288 w 489"/>
                <a:gd name="T53" fmla="*/ 284939 h 321"/>
                <a:gd name="T54" fmla="*/ 143050 w 489"/>
                <a:gd name="T55" fmla="*/ 263021 h 321"/>
                <a:gd name="T56" fmla="*/ 166892 w 489"/>
                <a:gd name="T57" fmla="*/ 252062 h 321"/>
                <a:gd name="T58" fmla="*/ 166892 w 489"/>
                <a:gd name="T59" fmla="*/ 219184 h 321"/>
                <a:gd name="T60" fmla="*/ 119209 w 489"/>
                <a:gd name="T61" fmla="*/ 164388 h 321"/>
                <a:gd name="T62" fmla="*/ 107288 w 489"/>
                <a:gd name="T63" fmla="*/ 109592 h 321"/>
                <a:gd name="T64" fmla="*/ 131130 w 489"/>
                <a:gd name="T65" fmla="*/ 76714 h 321"/>
                <a:gd name="T66" fmla="*/ 131130 w 489"/>
                <a:gd name="T67" fmla="*/ 54796 h 321"/>
                <a:gd name="T68" fmla="*/ 107288 w 489"/>
                <a:gd name="T69" fmla="*/ 10959 h 321"/>
                <a:gd name="T70" fmla="*/ 190734 w 489"/>
                <a:gd name="T71" fmla="*/ 10959 h 321"/>
                <a:gd name="T72" fmla="*/ 214576 w 489"/>
                <a:gd name="T73" fmla="*/ 21918 h 321"/>
                <a:gd name="T74" fmla="*/ 250338 w 489"/>
                <a:gd name="T75" fmla="*/ 0 h 321"/>
                <a:gd name="T76" fmla="*/ 309943 w 489"/>
                <a:gd name="T77" fmla="*/ 98633 h 321"/>
                <a:gd name="T78" fmla="*/ 417230 w 489"/>
                <a:gd name="T79" fmla="*/ 98633 h 321"/>
                <a:gd name="T80" fmla="*/ 441072 w 489"/>
                <a:gd name="T81" fmla="*/ 109592 h 321"/>
                <a:gd name="T82" fmla="*/ 464914 w 489"/>
                <a:gd name="T83" fmla="*/ 98633 h 321"/>
                <a:gd name="T84" fmla="*/ 500676 w 489"/>
                <a:gd name="T85" fmla="*/ 120551 h 321"/>
                <a:gd name="T86" fmla="*/ 500676 w 489"/>
                <a:gd name="T87" fmla="*/ 153429 h 321"/>
                <a:gd name="T88" fmla="*/ 524518 w 489"/>
                <a:gd name="T89" fmla="*/ 175347 h 321"/>
                <a:gd name="T90" fmla="*/ 536439 w 489"/>
                <a:gd name="T91" fmla="*/ 153429 h 321"/>
                <a:gd name="T92" fmla="*/ 560281 w 489"/>
                <a:gd name="T93" fmla="*/ 175347 h 321"/>
                <a:gd name="T94" fmla="*/ 607964 w 489"/>
                <a:gd name="T95" fmla="*/ 175347 h 321"/>
                <a:gd name="T96" fmla="*/ 619885 w 489"/>
                <a:gd name="T97" fmla="*/ 164388 h 321"/>
                <a:gd name="T98" fmla="*/ 691410 w 489"/>
                <a:gd name="T99" fmla="*/ 208225 h 321"/>
                <a:gd name="T100" fmla="*/ 703331 w 489"/>
                <a:gd name="T101" fmla="*/ 263021 h 321"/>
                <a:gd name="T102" fmla="*/ 703331 w 489"/>
                <a:gd name="T103" fmla="*/ 295898 h 321"/>
                <a:gd name="T104" fmla="*/ 727173 w 489"/>
                <a:gd name="T105" fmla="*/ 339735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29"/>
            <p:cNvSpPr/>
            <p:nvPr/>
          </p:nvSpPr>
          <p:spPr bwMode="auto">
            <a:xfrm>
              <a:off x="6180881" y="4274359"/>
              <a:ext cx="454025" cy="530225"/>
            </a:xfrm>
            <a:custGeom>
              <a:avLst/>
              <a:gdLst>
                <a:gd name="T0" fmla="*/ 130997 w 305"/>
                <a:gd name="T1" fmla="*/ 0 h 385"/>
                <a:gd name="T2" fmla="*/ 190542 w 305"/>
                <a:gd name="T3" fmla="*/ 44071 h 385"/>
                <a:gd name="T4" fmla="*/ 261995 w 305"/>
                <a:gd name="T5" fmla="*/ 88141 h 385"/>
                <a:gd name="T6" fmla="*/ 297721 w 305"/>
                <a:gd name="T7" fmla="*/ 132212 h 385"/>
                <a:gd name="T8" fmla="*/ 357266 w 305"/>
                <a:gd name="T9" fmla="*/ 187300 h 385"/>
                <a:gd name="T10" fmla="*/ 404901 w 305"/>
                <a:gd name="T11" fmla="*/ 198318 h 385"/>
                <a:gd name="T12" fmla="*/ 369174 w 305"/>
                <a:gd name="T13" fmla="*/ 198318 h 385"/>
                <a:gd name="T14" fmla="*/ 345357 w 305"/>
                <a:gd name="T15" fmla="*/ 242389 h 385"/>
                <a:gd name="T16" fmla="*/ 369174 w 305"/>
                <a:gd name="T17" fmla="*/ 308495 h 385"/>
                <a:gd name="T18" fmla="*/ 428719 w 305"/>
                <a:gd name="T19" fmla="*/ 341548 h 385"/>
                <a:gd name="T20" fmla="*/ 428719 w 305"/>
                <a:gd name="T21" fmla="*/ 407654 h 385"/>
                <a:gd name="T22" fmla="*/ 416810 w 305"/>
                <a:gd name="T23" fmla="*/ 440707 h 385"/>
                <a:gd name="T24" fmla="*/ 392992 w 305"/>
                <a:gd name="T25" fmla="*/ 429689 h 385"/>
                <a:gd name="T26" fmla="*/ 404901 w 305"/>
                <a:gd name="T27" fmla="*/ 473759 h 385"/>
                <a:gd name="T28" fmla="*/ 392992 w 305"/>
                <a:gd name="T29" fmla="*/ 495795 h 385"/>
                <a:gd name="T30" fmla="*/ 333448 w 305"/>
                <a:gd name="T31" fmla="*/ 528848 h 385"/>
                <a:gd name="T32" fmla="*/ 273904 w 305"/>
                <a:gd name="T33" fmla="*/ 528848 h 385"/>
                <a:gd name="T34" fmla="*/ 226268 w 305"/>
                <a:gd name="T35" fmla="*/ 506812 h 385"/>
                <a:gd name="T36" fmla="*/ 190542 w 305"/>
                <a:gd name="T37" fmla="*/ 528848 h 385"/>
                <a:gd name="T38" fmla="*/ 202451 w 305"/>
                <a:gd name="T39" fmla="*/ 495795 h 385"/>
                <a:gd name="T40" fmla="*/ 178633 w 305"/>
                <a:gd name="T41" fmla="*/ 506812 h 385"/>
                <a:gd name="T42" fmla="*/ 119089 w 305"/>
                <a:gd name="T43" fmla="*/ 429689 h 385"/>
                <a:gd name="T44" fmla="*/ 107180 w 305"/>
                <a:gd name="T45" fmla="*/ 363583 h 385"/>
                <a:gd name="T46" fmla="*/ 107180 w 305"/>
                <a:gd name="T47" fmla="*/ 297477 h 385"/>
                <a:gd name="T48" fmla="*/ 107180 w 305"/>
                <a:gd name="T49" fmla="*/ 220353 h 385"/>
                <a:gd name="T50" fmla="*/ 35727 w 305"/>
                <a:gd name="T51" fmla="*/ 209336 h 385"/>
                <a:gd name="T52" fmla="*/ 0 w 305"/>
                <a:gd name="T53" fmla="*/ 187300 h 385"/>
                <a:gd name="T54" fmla="*/ 47635 w 305"/>
                <a:gd name="T55" fmla="*/ 165265 h 385"/>
                <a:gd name="T56" fmla="*/ 59544 w 305"/>
                <a:gd name="T57" fmla="*/ 55088 h 385"/>
                <a:gd name="T58" fmla="*/ 107180 w 305"/>
                <a:gd name="T59" fmla="*/ 77124 h 385"/>
                <a:gd name="T60" fmla="*/ 154815 w 305"/>
                <a:gd name="T61" fmla="*/ 66106 h 385"/>
                <a:gd name="T62" fmla="*/ 119089 w 305"/>
                <a:gd name="T63" fmla="*/ 22035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30"/>
            <p:cNvSpPr>
              <a:spLocks noChangeArrowheads="1"/>
            </p:cNvSpPr>
            <p:nvPr/>
          </p:nvSpPr>
          <p:spPr bwMode="auto">
            <a:xfrm>
              <a:off x="5776069" y="4109259"/>
              <a:ext cx="561975" cy="495300"/>
            </a:xfrm>
            <a:custGeom>
              <a:avLst/>
              <a:gdLst>
                <a:gd name="T0" fmla="*/ 298130 w 377"/>
                <a:gd name="T1" fmla="*/ 10976 h 361"/>
                <a:gd name="T2" fmla="*/ 369681 w 377"/>
                <a:gd name="T3" fmla="*/ 0 h 361"/>
                <a:gd name="T4" fmla="*/ 393532 w 377"/>
                <a:gd name="T5" fmla="*/ 21952 h 361"/>
                <a:gd name="T6" fmla="*/ 453158 w 377"/>
                <a:gd name="T7" fmla="*/ 32929 h 361"/>
                <a:gd name="T8" fmla="*/ 477008 w 377"/>
                <a:gd name="T9" fmla="*/ 21952 h 361"/>
                <a:gd name="T10" fmla="*/ 500858 w 377"/>
                <a:gd name="T11" fmla="*/ 21952 h 361"/>
                <a:gd name="T12" fmla="*/ 417382 w 377"/>
                <a:gd name="T13" fmla="*/ 87809 h 361"/>
                <a:gd name="T14" fmla="*/ 405457 w 377"/>
                <a:gd name="T15" fmla="*/ 120738 h 361"/>
                <a:gd name="T16" fmla="*/ 417382 w 377"/>
                <a:gd name="T17" fmla="*/ 131714 h 361"/>
                <a:gd name="T18" fmla="*/ 429307 w 377"/>
                <a:gd name="T19" fmla="*/ 131714 h 361"/>
                <a:gd name="T20" fmla="*/ 477008 w 377"/>
                <a:gd name="T21" fmla="*/ 175619 h 361"/>
                <a:gd name="T22" fmla="*/ 524709 w 377"/>
                <a:gd name="T23" fmla="*/ 175619 h 361"/>
                <a:gd name="T24" fmla="*/ 524709 w 377"/>
                <a:gd name="T25" fmla="*/ 197571 h 361"/>
                <a:gd name="T26" fmla="*/ 560484 w 377"/>
                <a:gd name="T27" fmla="*/ 208547 h 361"/>
                <a:gd name="T28" fmla="*/ 560484 w 377"/>
                <a:gd name="T29" fmla="*/ 230500 h 361"/>
                <a:gd name="T30" fmla="*/ 524709 w 377"/>
                <a:gd name="T31" fmla="*/ 263428 h 361"/>
                <a:gd name="T32" fmla="*/ 524709 w 377"/>
                <a:gd name="T33" fmla="*/ 241476 h 361"/>
                <a:gd name="T34" fmla="*/ 488933 w 377"/>
                <a:gd name="T35" fmla="*/ 219524 h 361"/>
                <a:gd name="T36" fmla="*/ 465083 w 377"/>
                <a:gd name="T37" fmla="*/ 219524 h 361"/>
                <a:gd name="T38" fmla="*/ 465083 w 377"/>
                <a:gd name="T39" fmla="*/ 285381 h 361"/>
                <a:gd name="T40" fmla="*/ 453158 w 377"/>
                <a:gd name="T41" fmla="*/ 329285 h 361"/>
                <a:gd name="T42" fmla="*/ 417382 w 377"/>
                <a:gd name="T43" fmla="*/ 329285 h 361"/>
                <a:gd name="T44" fmla="*/ 405457 w 377"/>
                <a:gd name="T45" fmla="*/ 340261 h 361"/>
                <a:gd name="T46" fmla="*/ 429307 w 377"/>
                <a:gd name="T47" fmla="*/ 351238 h 361"/>
                <a:gd name="T48" fmla="*/ 441232 w 377"/>
                <a:gd name="T49" fmla="*/ 373190 h 361"/>
                <a:gd name="T50" fmla="*/ 477008 w 377"/>
                <a:gd name="T51" fmla="*/ 395142 h 361"/>
                <a:gd name="T52" fmla="*/ 512784 w 377"/>
                <a:gd name="T53" fmla="*/ 384166 h 361"/>
                <a:gd name="T54" fmla="*/ 524709 w 377"/>
                <a:gd name="T55" fmla="*/ 460999 h 361"/>
                <a:gd name="T56" fmla="*/ 453158 w 377"/>
                <a:gd name="T57" fmla="*/ 493928 h 361"/>
                <a:gd name="T58" fmla="*/ 441232 w 377"/>
                <a:gd name="T59" fmla="*/ 482952 h 361"/>
                <a:gd name="T60" fmla="*/ 429307 w 377"/>
                <a:gd name="T61" fmla="*/ 493928 h 361"/>
                <a:gd name="T62" fmla="*/ 381606 w 377"/>
                <a:gd name="T63" fmla="*/ 493928 h 361"/>
                <a:gd name="T64" fmla="*/ 357756 w 377"/>
                <a:gd name="T65" fmla="*/ 471976 h 361"/>
                <a:gd name="T66" fmla="*/ 345831 w 377"/>
                <a:gd name="T67" fmla="*/ 493928 h 361"/>
                <a:gd name="T68" fmla="*/ 321980 w 377"/>
                <a:gd name="T69" fmla="*/ 471976 h 361"/>
                <a:gd name="T70" fmla="*/ 321980 w 377"/>
                <a:gd name="T71" fmla="*/ 439047 h 361"/>
                <a:gd name="T72" fmla="*/ 286205 w 377"/>
                <a:gd name="T73" fmla="*/ 417095 h 361"/>
                <a:gd name="T74" fmla="*/ 262354 w 377"/>
                <a:gd name="T75" fmla="*/ 428071 h 361"/>
                <a:gd name="T76" fmla="*/ 238504 w 377"/>
                <a:gd name="T77" fmla="*/ 417095 h 361"/>
                <a:gd name="T78" fmla="*/ 131177 w 377"/>
                <a:gd name="T79" fmla="*/ 406119 h 361"/>
                <a:gd name="T80" fmla="*/ 71551 w 377"/>
                <a:gd name="T81" fmla="*/ 318309 h 361"/>
                <a:gd name="T82" fmla="*/ 23850 w 377"/>
                <a:gd name="T83" fmla="*/ 252452 h 361"/>
                <a:gd name="T84" fmla="*/ 0 w 377"/>
                <a:gd name="T85" fmla="*/ 175619 h 361"/>
                <a:gd name="T86" fmla="*/ 47701 w 377"/>
                <a:gd name="T87" fmla="*/ 175619 h 361"/>
                <a:gd name="T88" fmla="*/ 166953 w 377"/>
                <a:gd name="T89" fmla="*/ 109762 h 361"/>
                <a:gd name="T90" fmla="*/ 202728 w 377"/>
                <a:gd name="T91" fmla="*/ 109762 h 361"/>
                <a:gd name="T92" fmla="*/ 250429 w 377"/>
                <a:gd name="T93" fmla="*/ 109762 h 361"/>
                <a:gd name="T94" fmla="*/ 286205 w 377"/>
                <a:gd name="T95" fmla="*/ 65857 h 361"/>
                <a:gd name="T96" fmla="*/ 298130 w 377"/>
                <a:gd name="T97" fmla="*/ 1097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31"/>
            <p:cNvSpPr/>
            <p:nvPr/>
          </p:nvSpPr>
          <p:spPr bwMode="auto">
            <a:xfrm>
              <a:off x="5764956" y="3658409"/>
              <a:ext cx="371475" cy="630238"/>
            </a:xfrm>
            <a:custGeom>
              <a:avLst/>
              <a:gdLst>
                <a:gd name="T0" fmla="*/ 310308 w 249"/>
                <a:gd name="T1" fmla="*/ 463370 h 457"/>
                <a:gd name="T2" fmla="*/ 298374 w 249"/>
                <a:gd name="T3" fmla="*/ 518533 h 457"/>
                <a:gd name="T4" fmla="*/ 262569 w 249"/>
                <a:gd name="T5" fmla="*/ 562663 h 457"/>
                <a:gd name="T6" fmla="*/ 202894 w 249"/>
                <a:gd name="T7" fmla="*/ 551631 h 457"/>
                <a:gd name="T8" fmla="*/ 119349 w 249"/>
                <a:gd name="T9" fmla="*/ 595761 h 457"/>
                <a:gd name="T10" fmla="*/ 59675 w 249"/>
                <a:gd name="T11" fmla="*/ 628859 h 457"/>
                <a:gd name="T12" fmla="*/ 11935 w 249"/>
                <a:gd name="T13" fmla="*/ 628859 h 457"/>
                <a:gd name="T14" fmla="*/ 0 w 249"/>
                <a:gd name="T15" fmla="*/ 617826 h 457"/>
                <a:gd name="T16" fmla="*/ 23870 w 249"/>
                <a:gd name="T17" fmla="*/ 529565 h 457"/>
                <a:gd name="T18" fmla="*/ 35805 w 249"/>
                <a:gd name="T19" fmla="*/ 507500 h 457"/>
                <a:gd name="T20" fmla="*/ 11935 w 249"/>
                <a:gd name="T21" fmla="*/ 452337 h 457"/>
                <a:gd name="T22" fmla="*/ 23870 w 249"/>
                <a:gd name="T23" fmla="*/ 364076 h 457"/>
                <a:gd name="T24" fmla="*/ 35805 w 249"/>
                <a:gd name="T25" fmla="*/ 308913 h 457"/>
                <a:gd name="T26" fmla="*/ 47740 w 249"/>
                <a:gd name="T27" fmla="*/ 286848 h 457"/>
                <a:gd name="T28" fmla="*/ 23870 w 249"/>
                <a:gd name="T29" fmla="*/ 264783 h 457"/>
                <a:gd name="T30" fmla="*/ 47740 w 249"/>
                <a:gd name="T31" fmla="*/ 220652 h 457"/>
                <a:gd name="T32" fmla="*/ 83545 w 249"/>
                <a:gd name="T33" fmla="*/ 154457 h 457"/>
                <a:gd name="T34" fmla="*/ 83545 w 249"/>
                <a:gd name="T35" fmla="*/ 110326 h 457"/>
                <a:gd name="T36" fmla="*/ 107414 w 249"/>
                <a:gd name="T37" fmla="*/ 110326 h 457"/>
                <a:gd name="T38" fmla="*/ 179024 w 249"/>
                <a:gd name="T39" fmla="*/ 33098 h 457"/>
                <a:gd name="T40" fmla="*/ 214829 w 249"/>
                <a:gd name="T41" fmla="*/ 22065 h 457"/>
                <a:gd name="T42" fmla="*/ 250634 w 249"/>
                <a:gd name="T43" fmla="*/ 0 h 457"/>
                <a:gd name="T44" fmla="*/ 262569 w 249"/>
                <a:gd name="T45" fmla="*/ 11033 h 457"/>
                <a:gd name="T46" fmla="*/ 322243 w 249"/>
                <a:gd name="T47" fmla="*/ 0 h 457"/>
                <a:gd name="T48" fmla="*/ 358048 w 249"/>
                <a:gd name="T49" fmla="*/ 33098 h 457"/>
                <a:gd name="T50" fmla="*/ 322243 w 249"/>
                <a:gd name="T51" fmla="*/ 44130 h 457"/>
                <a:gd name="T52" fmla="*/ 310308 w 249"/>
                <a:gd name="T53" fmla="*/ 66196 h 457"/>
                <a:gd name="T54" fmla="*/ 358048 w 249"/>
                <a:gd name="T55" fmla="*/ 66196 h 457"/>
                <a:gd name="T56" fmla="*/ 369983 w 249"/>
                <a:gd name="T57" fmla="*/ 121359 h 457"/>
                <a:gd name="T58" fmla="*/ 346113 w 249"/>
                <a:gd name="T59" fmla="*/ 165489 h 457"/>
                <a:gd name="T60" fmla="*/ 322243 w 249"/>
                <a:gd name="T61" fmla="*/ 143424 h 457"/>
                <a:gd name="T62" fmla="*/ 286439 w 249"/>
                <a:gd name="T63" fmla="*/ 165489 h 457"/>
                <a:gd name="T64" fmla="*/ 298374 w 249"/>
                <a:gd name="T65" fmla="*/ 187554 h 457"/>
                <a:gd name="T66" fmla="*/ 274504 w 249"/>
                <a:gd name="T67" fmla="*/ 220652 h 457"/>
                <a:gd name="T68" fmla="*/ 334178 w 249"/>
                <a:gd name="T69" fmla="*/ 297881 h 457"/>
                <a:gd name="T70" fmla="*/ 286439 w 249"/>
                <a:gd name="T71" fmla="*/ 419239 h 457"/>
                <a:gd name="T72" fmla="*/ 310308 w 249"/>
                <a:gd name="T73" fmla="*/ 463370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32"/>
            <p:cNvSpPr/>
            <p:nvPr/>
          </p:nvSpPr>
          <p:spPr bwMode="auto">
            <a:xfrm>
              <a:off x="5371256" y="3767947"/>
              <a:ext cx="477838" cy="836612"/>
            </a:xfrm>
            <a:custGeom>
              <a:avLst/>
              <a:gdLst>
                <a:gd name="T0" fmla="*/ 476349 w 321"/>
                <a:gd name="T1" fmla="*/ 659399 h 609"/>
                <a:gd name="T2" fmla="*/ 440623 w 321"/>
                <a:gd name="T3" fmla="*/ 681378 h 609"/>
                <a:gd name="T4" fmla="*/ 416806 w 321"/>
                <a:gd name="T5" fmla="*/ 670388 h 609"/>
                <a:gd name="T6" fmla="*/ 333445 w 321"/>
                <a:gd name="T7" fmla="*/ 670388 h 609"/>
                <a:gd name="T8" fmla="*/ 357262 w 321"/>
                <a:gd name="T9" fmla="*/ 714349 h 609"/>
                <a:gd name="T10" fmla="*/ 333445 w 321"/>
                <a:gd name="T11" fmla="*/ 769298 h 609"/>
                <a:gd name="T12" fmla="*/ 345353 w 321"/>
                <a:gd name="T13" fmla="*/ 835238 h 609"/>
                <a:gd name="T14" fmla="*/ 297718 w 321"/>
                <a:gd name="T15" fmla="*/ 824248 h 609"/>
                <a:gd name="T16" fmla="*/ 226266 w 321"/>
                <a:gd name="T17" fmla="*/ 780288 h 609"/>
                <a:gd name="T18" fmla="*/ 142905 w 321"/>
                <a:gd name="T19" fmla="*/ 758308 h 609"/>
                <a:gd name="T20" fmla="*/ 83361 w 321"/>
                <a:gd name="T21" fmla="*/ 714349 h 609"/>
                <a:gd name="T22" fmla="*/ 23817 w 321"/>
                <a:gd name="T23" fmla="*/ 714349 h 609"/>
                <a:gd name="T24" fmla="*/ 23817 w 321"/>
                <a:gd name="T25" fmla="*/ 703359 h 609"/>
                <a:gd name="T26" fmla="*/ 0 w 321"/>
                <a:gd name="T27" fmla="*/ 692368 h 609"/>
                <a:gd name="T28" fmla="*/ 11909 w 321"/>
                <a:gd name="T29" fmla="*/ 681378 h 609"/>
                <a:gd name="T30" fmla="*/ 11909 w 321"/>
                <a:gd name="T31" fmla="*/ 648409 h 609"/>
                <a:gd name="T32" fmla="*/ 0 w 321"/>
                <a:gd name="T33" fmla="*/ 637419 h 609"/>
                <a:gd name="T34" fmla="*/ 23817 w 321"/>
                <a:gd name="T35" fmla="*/ 626429 h 609"/>
                <a:gd name="T36" fmla="*/ 71452 w 321"/>
                <a:gd name="T37" fmla="*/ 626429 h 609"/>
                <a:gd name="T38" fmla="*/ 71452 w 321"/>
                <a:gd name="T39" fmla="*/ 472569 h 609"/>
                <a:gd name="T40" fmla="*/ 130996 w 321"/>
                <a:gd name="T41" fmla="*/ 472569 h 609"/>
                <a:gd name="T42" fmla="*/ 130996 w 321"/>
                <a:gd name="T43" fmla="*/ 494549 h 609"/>
                <a:gd name="T44" fmla="*/ 166722 w 321"/>
                <a:gd name="T45" fmla="*/ 494549 h 609"/>
                <a:gd name="T46" fmla="*/ 166722 w 321"/>
                <a:gd name="T47" fmla="*/ 450589 h 609"/>
                <a:gd name="T48" fmla="*/ 238175 w 321"/>
                <a:gd name="T49" fmla="*/ 450589 h 609"/>
                <a:gd name="T50" fmla="*/ 250083 w 321"/>
                <a:gd name="T51" fmla="*/ 384649 h 609"/>
                <a:gd name="T52" fmla="*/ 250083 w 321"/>
                <a:gd name="T53" fmla="*/ 340689 h 609"/>
                <a:gd name="T54" fmla="*/ 214357 w 321"/>
                <a:gd name="T55" fmla="*/ 318709 h 609"/>
                <a:gd name="T56" fmla="*/ 166722 w 321"/>
                <a:gd name="T57" fmla="*/ 285739 h 609"/>
                <a:gd name="T58" fmla="*/ 142905 w 321"/>
                <a:gd name="T59" fmla="*/ 252769 h 609"/>
                <a:gd name="T60" fmla="*/ 154814 w 321"/>
                <a:gd name="T61" fmla="*/ 197820 h 609"/>
                <a:gd name="T62" fmla="*/ 178631 w 321"/>
                <a:gd name="T63" fmla="*/ 175840 h 609"/>
                <a:gd name="T64" fmla="*/ 214357 w 321"/>
                <a:gd name="T65" fmla="*/ 197820 h 609"/>
                <a:gd name="T66" fmla="*/ 261992 w 321"/>
                <a:gd name="T67" fmla="*/ 197820 h 609"/>
                <a:gd name="T68" fmla="*/ 273901 w 321"/>
                <a:gd name="T69" fmla="*/ 164850 h 609"/>
                <a:gd name="T70" fmla="*/ 297718 w 321"/>
                <a:gd name="T71" fmla="*/ 164850 h 609"/>
                <a:gd name="T72" fmla="*/ 285810 w 321"/>
                <a:gd name="T73" fmla="*/ 120890 h 609"/>
                <a:gd name="T74" fmla="*/ 369171 w 321"/>
                <a:gd name="T75" fmla="*/ 43960 h 609"/>
                <a:gd name="T76" fmla="*/ 369171 w 321"/>
                <a:gd name="T77" fmla="*/ 21980 h 609"/>
                <a:gd name="T78" fmla="*/ 416806 w 321"/>
                <a:gd name="T79" fmla="*/ 21980 h 609"/>
                <a:gd name="T80" fmla="*/ 428714 w 321"/>
                <a:gd name="T81" fmla="*/ 32970 h 609"/>
                <a:gd name="T82" fmla="*/ 440623 w 321"/>
                <a:gd name="T83" fmla="*/ 10990 h 609"/>
                <a:gd name="T84" fmla="*/ 452532 w 321"/>
                <a:gd name="T85" fmla="*/ 0 h 609"/>
                <a:gd name="T86" fmla="*/ 476349 w 321"/>
                <a:gd name="T87" fmla="*/ 32970 h 609"/>
                <a:gd name="T88" fmla="*/ 476349 w 321"/>
                <a:gd name="T89" fmla="*/ 43960 h 609"/>
                <a:gd name="T90" fmla="*/ 416806 w 321"/>
                <a:gd name="T91" fmla="*/ 153860 h 609"/>
                <a:gd name="T92" fmla="*/ 440623 w 321"/>
                <a:gd name="T93" fmla="*/ 175840 h 609"/>
                <a:gd name="T94" fmla="*/ 416806 w 321"/>
                <a:gd name="T95" fmla="*/ 252769 h 609"/>
                <a:gd name="T96" fmla="*/ 404897 w 321"/>
                <a:gd name="T97" fmla="*/ 340689 h 609"/>
                <a:gd name="T98" fmla="*/ 428714 w 321"/>
                <a:gd name="T99" fmla="*/ 395639 h 609"/>
                <a:gd name="T100" fmla="*/ 392988 w 321"/>
                <a:gd name="T101" fmla="*/ 494549 h 609"/>
                <a:gd name="T102" fmla="*/ 404897 w 321"/>
                <a:gd name="T103" fmla="*/ 516529 h 609"/>
                <a:gd name="T104" fmla="*/ 428714 w 321"/>
                <a:gd name="T105" fmla="*/ 593459 h 609"/>
                <a:gd name="T106" fmla="*/ 476349 w 321"/>
                <a:gd name="T107" fmla="*/ 659399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33"/>
            <p:cNvSpPr/>
            <p:nvPr/>
          </p:nvSpPr>
          <p:spPr bwMode="auto">
            <a:xfrm>
              <a:off x="5280769" y="3779059"/>
              <a:ext cx="261937" cy="431800"/>
            </a:xfrm>
            <a:custGeom>
              <a:avLst/>
              <a:gdLst>
                <a:gd name="T0" fmla="*/ 260457 w 177"/>
                <a:gd name="T1" fmla="*/ 165546 h 313"/>
                <a:gd name="T2" fmla="*/ 236779 w 177"/>
                <a:gd name="T3" fmla="*/ 143473 h 313"/>
                <a:gd name="T4" fmla="*/ 177584 w 177"/>
                <a:gd name="T5" fmla="*/ 121401 h 313"/>
                <a:gd name="T6" fmla="*/ 201262 w 177"/>
                <a:gd name="T7" fmla="*/ 44146 h 313"/>
                <a:gd name="T8" fmla="*/ 189423 w 177"/>
                <a:gd name="T9" fmla="*/ 0 h 313"/>
                <a:gd name="T10" fmla="*/ 106551 w 177"/>
                <a:gd name="T11" fmla="*/ 77255 h 313"/>
                <a:gd name="T12" fmla="*/ 94712 w 177"/>
                <a:gd name="T13" fmla="*/ 154510 h 313"/>
                <a:gd name="T14" fmla="*/ 59195 w 177"/>
                <a:gd name="T15" fmla="*/ 165546 h 313"/>
                <a:gd name="T16" fmla="*/ 11839 w 177"/>
                <a:gd name="T17" fmla="*/ 198656 h 313"/>
                <a:gd name="T18" fmla="*/ 0 w 177"/>
                <a:gd name="T19" fmla="*/ 231765 h 313"/>
                <a:gd name="T20" fmla="*/ 59195 w 177"/>
                <a:gd name="T21" fmla="*/ 264874 h 313"/>
                <a:gd name="T22" fmla="*/ 59195 w 177"/>
                <a:gd name="T23" fmla="*/ 309020 h 313"/>
                <a:gd name="T24" fmla="*/ 71034 w 177"/>
                <a:gd name="T25" fmla="*/ 331093 h 313"/>
                <a:gd name="T26" fmla="*/ 59195 w 177"/>
                <a:gd name="T27" fmla="*/ 364202 h 313"/>
                <a:gd name="T28" fmla="*/ 71034 w 177"/>
                <a:gd name="T29" fmla="*/ 386275 h 313"/>
                <a:gd name="T30" fmla="*/ 142068 w 177"/>
                <a:gd name="T31" fmla="*/ 430420 h 313"/>
                <a:gd name="T32" fmla="*/ 165745 w 177"/>
                <a:gd name="T33" fmla="*/ 430420 h 313"/>
                <a:gd name="T34" fmla="*/ 165745 w 177"/>
                <a:gd name="T35" fmla="*/ 408348 h 313"/>
                <a:gd name="T36" fmla="*/ 189423 w 177"/>
                <a:gd name="T37" fmla="*/ 375238 h 313"/>
                <a:gd name="T38" fmla="*/ 177584 w 177"/>
                <a:gd name="T39" fmla="*/ 331093 h 313"/>
                <a:gd name="T40" fmla="*/ 165745 w 177"/>
                <a:gd name="T41" fmla="*/ 331093 h 313"/>
                <a:gd name="T42" fmla="*/ 153906 w 177"/>
                <a:gd name="T43" fmla="*/ 286947 h 313"/>
                <a:gd name="T44" fmla="*/ 177584 w 177"/>
                <a:gd name="T45" fmla="*/ 286947 h 313"/>
                <a:gd name="T46" fmla="*/ 177584 w 177"/>
                <a:gd name="T47" fmla="*/ 242801 h 313"/>
                <a:gd name="T48" fmla="*/ 201262 w 177"/>
                <a:gd name="T49" fmla="*/ 242801 h 313"/>
                <a:gd name="T50" fmla="*/ 224940 w 177"/>
                <a:gd name="T51" fmla="*/ 253838 h 313"/>
                <a:gd name="T52" fmla="*/ 236779 w 177"/>
                <a:gd name="T53" fmla="*/ 187619 h 313"/>
                <a:gd name="T54" fmla="*/ 260457 w 177"/>
                <a:gd name="T55" fmla="*/ 1655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34"/>
            <p:cNvSpPr/>
            <p:nvPr/>
          </p:nvSpPr>
          <p:spPr bwMode="auto">
            <a:xfrm>
              <a:off x="4344144" y="3350434"/>
              <a:ext cx="1277937" cy="1155700"/>
            </a:xfrm>
            <a:custGeom>
              <a:avLst/>
              <a:gdLst>
                <a:gd name="T0" fmla="*/ 942423 w 857"/>
                <a:gd name="T1" fmla="*/ 659615 h 841"/>
                <a:gd name="T2" fmla="*/ 1002070 w 857"/>
                <a:gd name="T3" fmla="*/ 736570 h 841"/>
                <a:gd name="T4" fmla="*/ 1002070 w 857"/>
                <a:gd name="T5" fmla="*/ 780544 h 841"/>
                <a:gd name="T6" fmla="*/ 1097505 w 857"/>
                <a:gd name="T7" fmla="*/ 857499 h 841"/>
                <a:gd name="T8" fmla="*/ 1109434 w 857"/>
                <a:gd name="T9" fmla="*/ 824519 h 841"/>
                <a:gd name="T10" fmla="*/ 1121364 w 857"/>
                <a:gd name="T11" fmla="*/ 758557 h 841"/>
                <a:gd name="T12" fmla="*/ 1097505 w 857"/>
                <a:gd name="T13" fmla="*/ 714583 h 841"/>
                <a:gd name="T14" fmla="*/ 1121364 w 857"/>
                <a:gd name="T15" fmla="*/ 670608 h 841"/>
                <a:gd name="T16" fmla="*/ 1192940 w 857"/>
                <a:gd name="T17" fmla="*/ 703589 h 841"/>
                <a:gd name="T18" fmla="*/ 1276446 w 857"/>
                <a:gd name="T19" fmla="*/ 758557 h 841"/>
                <a:gd name="T20" fmla="*/ 1192940 w 857"/>
                <a:gd name="T21" fmla="*/ 868493 h 841"/>
                <a:gd name="T22" fmla="*/ 1157152 w 857"/>
                <a:gd name="T23" fmla="*/ 912467 h 841"/>
                <a:gd name="T24" fmla="*/ 1097505 w 857"/>
                <a:gd name="T25" fmla="*/ 890480 h 841"/>
                <a:gd name="T26" fmla="*/ 1049787 w 857"/>
                <a:gd name="T27" fmla="*/ 1033396 h 841"/>
                <a:gd name="T28" fmla="*/ 1037858 w 857"/>
                <a:gd name="T29" fmla="*/ 1066377 h 841"/>
                <a:gd name="T30" fmla="*/ 1025928 w 857"/>
                <a:gd name="T31" fmla="*/ 1110351 h 841"/>
                <a:gd name="T32" fmla="*/ 942423 w 857"/>
                <a:gd name="T33" fmla="*/ 1154326 h 841"/>
                <a:gd name="T34" fmla="*/ 882776 w 857"/>
                <a:gd name="T35" fmla="*/ 1044390 h 841"/>
                <a:gd name="T36" fmla="*/ 858917 w 857"/>
                <a:gd name="T37" fmla="*/ 1033396 h 841"/>
                <a:gd name="T38" fmla="*/ 787341 w 857"/>
                <a:gd name="T39" fmla="*/ 956441 h 841"/>
                <a:gd name="T40" fmla="*/ 739623 w 857"/>
                <a:gd name="T41" fmla="*/ 978429 h 841"/>
                <a:gd name="T42" fmla="*/ 727693 w 857"/>
                <a:gd name="T43" fmla="*/ 1000416 h 841"/>
                <a:gd name="T44" fmla="*/ 715764 w 857"/>
                <a:gd name="T45" fmla="*/ 1066377 h 841"/>
                <a:gd name="T46" fmla="*/ 691905 w 857"/>
                <a:gd name="T47" fmla="*/ 1022403 h 841"/>
                <a:gd name="T48" fmla="*/ 620329 w 857"/>
                <a:gd name="T49" fmla="*/ 1000416 h 841"/>
                <a:gd name="T50" fmla="*/ 608399 w 857"/>
                <a:gd name="T51" fmla="*/ 945448 h 841"/>
                <a:gd name="T52" fmla="*/ 679976 w 857"/>
                <a:gd name="T53" fmla="*/ 956441 h 841"/>
                <a:gd name="T54" fmla="*/ 727693 w 857"/>
                <a:gd name="T55" fmla="*/ 923461 h 841"/>
                <a:gd name="T56" fmla="*/ 691905 w 857"/>
                <a:gd name="T57" fmla="*/ 879486 h 841"/>
                <a:gd name="T58" fmla="*/ 751552 w 857"/>
                <a:gd name="T59" fmla="*/ 824519 h 841"/>
                <a:gd name="T60" fmla="*/ 799270 w 857"/>
                <a:gd name="T61" fmla="*/ 780544 h 841"/>
                <a:gd name="T62" fmla="*/ 715764 w 857"/>
                <a:gd name="T63" fmla="*/ 560673 h 841"/>
                <a:gd name="T64" fmla="*/ 608399 w 857"/>
                <a:gd name="T65" fmla="*/ 494711 h 841"/>
                <a:gd name="T66" fmla="*/ 512964 w 857"/>
                <a:gd name="T67" fmla="*/ 461730 h 841"/>
                <a:gd name="T68" fmla="*/ 417529 w 857"/>
                <a:gd name="T69" fmla="*/ 428750 h 841"/>
                <a:gd name="T70" fmla="*/ 310164 w 857"/>
                <a:gd name="T71" fmla="*/ 461730 h 841"/>
                <a:gd name="T72" fmla="*/ 71576 w 857"/>
                <a:gd name="T73" fmla="*/ 329807 h 841"/>
                <a:gd name="T74" fmla="*/ 11929 w 857"/>
                <a:gd name="T75" fmla="*/ 219872 h 841"/>
                <a:gd name="T76" fmla="*/ 71576 w 857"/>
                <a:gd name="T77" fmla="*/ 208878 h 841"/>
                <a:gd name="T78" fmla="*/ 167012 w 857"/>
                <a:gd name="T79" fmla="*/ 131923 h 841"/>
                <a:gd name="T80" fmla="*/ 202800 w 857"/>
                <a:gd name="T81" fmla="*/ 87949 h 841"/>
                <a:gd name="T82" fmla="*/ 322094 w 857"/>
                <a:gd name="T83" fmla="*/ 43974 h 841"/>
                <a:gd name="T84" fmla="*/ 345953 w 857"/>
                <a:gd name="T85" fmla="*/ 0 h 841"/>
                <a:gd name="T86" fmla="*/ 429458 w 857"/>
                <a:gd name="T87" fmla="*/ 98942 h 841"/>
                <a:gd name="T88" fmla="*/ 441388 w 857"/>
                <a:gd name="T89" fmla="*/ 175897 h 841"/>
                <a:gd name="T90" fmla="*/ 465247 w 857"/>
                <a:gd name="T91" fmla="*/ 241859 h 841"/>
                <a:gd name="T92" fmla="*/ 501035 w 857"/>
                <a:gd name="T93" fmla="*/ 263846 h 841"/>
                <a:gd name="T94" fmla="*/ 608399 w 857"/>
                <a:gd name="T95" fmla="*/ 241859 h 841"/>
                <a:gd name="T96" fmla="*/ 608399 w 857"/>
                <a:gd name="T97" fmla="*/ 296827 h 841"/>
                <a:gd name="T98" fmla="*/ 572611 w 857"/>
                <a:gd name="T99" fmla="*/ 351795 h 841"/>
                <a:gd name="T100" fmla="*/ 644188 w 857"/>
                <a:gd name="T101" fmla="*/ 450737 h 841"/>
                <a:gd name="T102" fmla="*/ 739623 w 857"/>
                <a:gd name="T103" fmla="*/ 472724 h 841"/>
                <a:gd name="T104" fmla="*/ 787341 w 857"/>
                <a:gd name="T105" fmla="*/ 439743 h 841"/>
                <a:gd name="T106" fmla="*/ 870846 w 857"/>
                <a:gd name="T107" fmla="*/ 439743 h 841"/>
                <a:gd name="T108" fmla="*/ 930493 w 857"/>
                <a:gd name="T109" fmla="*/ 461730 h 841"/>
                <a:gd name="T110" fmla="*/ 858917 w 857"/>
                <a:gd name="T111" fmla="*/ 538685 h 841"/>
                <a:gd name="T112" fmla="*/ 894705 w 857"/>
                <a:gd name="T113" fmla="*/ 626634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35"/>
            <p:cNvSpPr/>
            <p:nvPr/>
          </p:nvSpPr>
          <p:spPr bwMode="auto">
            <a:xfrm>
              <a:off x="4748956" y="2283634"/>
              <a:ext cx="2124075" cy="1706563"/>
            </a:xfrm>
            <a:custGeom>
              <a:avLst/>
              <a:gdLst>
                <a:gd name="T0" fmla="*/ 23849 w 1425"/>
                <a:gd name="T1" fmla="*/ 1232136 h 1241"/>
                <a:gd name="T2" fmla="*/ 95397 w 1425"/>
                <a:gd name="T3" fmla="*/ 1331146 h 1241"/>
                <a:gd name="T4" fmla="*/ 202719 w 1425"/>
                <a:gd name="T5" fmla="*/ 1342148 h 1241"/>
                <a:gd name="T6" fmla="*/ 166945 w 1425"/>
                <a:gd name="T7" fmla="*/ 1419156 h 1241"/>
                <a:gd name="T8" fmla="*/ 321965 w 1425"/>
                <a:gd name="T9" fmla="*/ 1551171 h 1241"/>
                <a:gd name="T10" fmla="*/ 381588 w 1425"/>
                <a:gd name="T11" fmla="*/ 1507166 h 1241"/>
                <a:gd name="T12" fmla="*/ 524684 w 1425"/>
                <a:gd name="T13" fmla="*/ 1518167 h 1241"/>
                <a:gd name="T14" fmla="*/ 488910 w 1425"/>
                <a:gd name="T15" fmla="*/ 1705188 h 1241"/>
                <a:gd name="T16" fmla="*/ 632005 w 1425"/>
                <a:gd name="T17" fmla="*/ 1650182 h 1241"/>
                <a:gd name="T18" fmla="*/ 739327 w 1425"/>
                <a:gd name="T19" fmla="*/ 1529169 h 1241"/>
                <a:gd name="T20" fmla="*/ 834724 w 1425"/>
                <a:gd name="T21" fmla="*/ 1683185 h 1241"/>
                <a:gd name="T22" fmla="*/ 894347 w 1425"/>
                <a:gd name="T23" fmla="*/ 1650182 h 1241"/>
                <a:gd name="T24" fmla="*/ 989744 w 1425"/>
                <a:gd name="T25" fmla="*/ 1529169 h 1241"/>
                <a:gd name="T26" fmla="*/ 1049368 w 1425"/>
                <a:gd name="T27" fmla="*/ 1507166 h 1241"/>
                <a:gd name="T28" fmla="*/ 1097066 w 1425"/>
                <a:gd name="T29" fmla="*/ 1507166 h 1241"/>
                <a:gd name="T30" fmla="*/ 1192463 w 1425"/>
                <a:gd name="T31" fmla="*/ 1408155 h 1241"/>
                <a:gd name="T32" fmla="*/ 1287860 w 1425"/>
                <a:gd name="T33" fmla="*/ 1386152 h 1241"/>
                <a:gd name="T34" fmla="*/ 1335559 w 1425"/>
                <a:gd name="T35" fmla="*/ 1265139 h 1241"/>
                <a:gd name="T36" fmla="*/ 1407106 w 1425"/>
                <a:gd name="T37" fmla="*/ 1254138 h 1241"/>
                <a:gd name="T38" fmla="*/ 1502503 w 1425"/>
                <a:gd name="T39" fmla="*/ 1199132 h 1241"/>
                <a:gd name="T40" fmla="*/ 1621750 w 1425"/>
                <a:gd name="T41" fmla="*/ 1133125 h 1241"/>
                <a:gd name="T42" fmla="*/ 1681373 w 1425"/>
                <a:gd name="T43" fmla="*/ 1265139 h 1241"/>
                <a:gd name="T44" fmla="*/ 1752921 w 1425"/>
                <a:gd name="T45" fmla="*/ 1221134 h 1241"/>
                <a:gd name="T46" fmla="*/ 1752921 w 1425"/>
                <a:gd name="T47" fmla="*/ 1155127 h 1241"/>
                <a:gd name="T48" fmla="*/ 2015263 w 1425"/>
                <a:gd name="T49" fmla="*/ 1078119 h 1241"/>
                <a:gd name="T50" fmla="*/ 2051037 w 1425"/>
                <a:gd name="T51" fmla="*/ 1001110 h 1241"/>
                <a:gd name="T52" fmla="*/ 1955640 w 1425"/>
                <a:gd name="T53" fmla="*/ 924102 h 1241"/>
                <a:gd name="T54" fmla="*/ 1884092 w 1425"/>
                <a:gd name="T55" fmla="*/ 770085 h 1241"/>
                <a:gd name="T56" fmla="*/ 1991414 w 1425"/>
                <a:gd name="T57" fmla="*/ 770085 h 1241"/>
                <a:gd name="T58" fmla="*/ 2015263 w 1425"/>
                <a:gd name="T59" fmla="*/ 649071 h 1241"/>
                <a:gd name="T60" fmla="*/ 1931790 w 1425"/>
                <a:gd name="T61" fmla="*/ 594065 h 1241"/>
                <a:gd name="T62" fmla="*/ 2074886 w 1425"/>
                <a:gd name="T63" fmla="*/ 407045 h 1241"/>
                <a:gd name="T64" fmla="*/ 2122584 w 1425"/>
                <a:gd name="T65" fmla="*/ 176019 h 1241"/>
                <a:gd name="T66" fmla="*/ 2003338 w 1425"/>
                <a:gd name="T67" fmla="*/ 176019 h 1241"/>
                <a:gd name="T68" fmla="*/ 1884092 w 1425"/>
                <a:gd name="T69" fmla="*/ 99011 h 1241"/>
                <a:gd name="T70" fmla="*/ 1776770 w 1425"/>
                <a:gd name="T71" fmla="*/ 88010 h 1241"/>
                <a:gd name="T72" fmla="*/ 1740996 w 1425"/>
                <a:gd name="T73" fmla="*/ 0 h 1241"/>
                <a:gd name="T74" fmla="*/ 1729072 w 1425"/>
                <a:gd name="T75" fmla="*/ 88010 h 1241"/>
                <a:gd name="T76" fmla="*/ 1681373 w 1425"/>
                <a:gd name="T77" fmla="*/ 231025 h 1241"/>
                <a:gd name="T78" fmla="*/ 1669449 w 1425"/>
                <a:gd name="T79" fmla="*/ 330036 h 1241"/>
                <a:gd name="T80" fmla="*/ 1478654 w 1425"/>
                <a:gd name="T81" fmla="*/ 385042 h 1241"/>
                <a:gd name="T82" fmla="*/ 1478654 w 1425"/>
                <a:gd name="T83" fmla="*/ 594065 h 1241"/>
                <a:gd name="T84" fmla="*/ 1574052 w 1425"/>
                <a:gd name="T85" fmla="*/ 572063 h 1241"/>
                <a:gd name="T86" fmla="*/ 1693298 w 1425"/>
                <a:gd name="T87" fmla="*/ 616068 h 1241"/>
                <a:gd name="T88" fmla="*/ 1693298 w 1425"/>
                <a:gd name="T89" fmla="*/ 693076 h 1241"/>
                <a:gd name="T90" fmla="*/ 1550202 w 1425"/>
                <a:gd name="T91" fmla="*/ 737081 h 1241"/>
                <a:gd name="T92" fmla="*/ 1478654 w 1425"/>
                <a:gd name="T93" fmla="*/ 814090 h 1241"/>
                <a:gd name="T94" fmla="*/ 1287860 w 1425"/>
                <a:gd name="T95" fmla="*/ 913101 h 1241"/>
                <a:gd name="T96" fmla="*/ 1132840 w 1425"/>
                <a:gd name="T97" fmla="*/ 891098 h 1241"/>
                <a:gd name="T98" fmla="*/ 1144765 w 1425"/>
                <a:gd name="T99" fmla="*/ 1034114 h 1241"/>
                <a:gd name="T100" fmla="*/ 953971 w 1425"/>
                <a:gd name="T101" fmla="*/ 1166128 h 1241"/>
                <a:gd name="T102" fmla="*/ 679704 w 1425"/>
                <a:gd name="T103" fmla="*/ 1210133 h 1241"/>
                <a:gd name="T104" fmla="*/ 524684 w 1425"/>
                <a:gd name="T105" fmla="*/ 1221134 h 1241"/>
                <a:gd name="T106" fmla="*/ 369664 w 1425"/>
                <a:gd name="T107" fmla="*/ 1188131 h 1241"/>
                <a:gd name="T108" fmla="*/ 143096 w 1425"/>
                <a:gd name="T109" fmla="*/ 1122124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36"/>
            <p:cNvSpPr>
              <a:spLocks noChangeArrowheads="1"/>
            </p:cNvSpPr>
            <p:nvPr/>
          </p:nvSpPr>
          <p:spPr bwMode="auto">
            <a:xfrm>
              <a:off x="2794744" y="2570972"/>
              <a:ext cx="1897062" cy="1419225"/>
            </a:xfrm>
            <a:custGeom>
              <a:avLst/>
              <a:gdLst>
                <a:gd name="T0" fmla="*/ 1871728 w 1273"/>
                <a:gd name="T1" fmla="*/ 791359 h 1033"/>
                <a:gd name="T2" fmla="*/ 1847884 w 1273"/>
                <a:gd name="T3" fmla="*/ 868296 h 1033"/>
                <a:gd name="T4" fmla="*/ 1752510 w 1273"/>
                <a:gd name="T5" fmla="*/ 868296 h 1033"/>
                <a:gd name="T6" fmla="*/ 1716744 w 1273"/>
                <a:gd name="T7" fmla="*/ 912261 h 1033"/>
                <a:gd name="T8" fmla="*/ 1609448 w 1273"/>
                <a:gd name="T9" fmla="*/ 989198 h 1033"/>
                <a:gd name="T10" fmla="*/ 1561761 w 1273"/>
                <a:gd name="T11" fmla="*/ 1000189 h 1033"/>
                <a:gd name="T12" fmla="*/ 1394855 w 1273"/>
                <a:gd name="T13" fmla="*/ 1132082 h 1033"/>
                <a:gd name="T14" fmla="*/ 1311402 w 1273"/>
                <a:gd name="T15" fmla="*/ 1209020 h 1033"/>
                <a:gd name="T16" fmla="*/ 1371011 w 1273"/>
                <a:gd name="T17" fmla="*/ 1296949 h 1033"/>
                <a:gd name="T18" fmla="*/ 1323324 w 1273"/>
                <a:gd name="T19" fmla="*/ 1362895 h 1033"/>
                <a:gd name="T20" fmla="*/ 1335245 w 1273"/>
                <a:gd name="T21" fmla="*/ 1417851 h 1033"/>
                <a:gd name="T22" fmla="*/ 1251793 w 1273"/>
                <a:gd name="T23" fmla="*/ 1395869 h 1033"/>
                <a:gd name="T24" fmla="*/ 1204105 w 1273"/>
                <a:gd name="T25" fmla="*/ 1373886 h 1033"/>
                <a:gd name="T26" fmla="*/ 1096809 w 1273"/>
                <a:gd name="T27" fmla="*/ 1318931 h 1033"/>
                <a:gd name="T28" fmla="*/ 894138 w 1273"/>
                <a:gd name="T29" fmla="*/ 1351904 h 1033"/>
                <a:gd name="T30" fmla="*/ 762998 w 1273"/>
                <a:gd name="T31" fmla="*/ 1362895 h 1033"/>
                <a:gd name="T32" fmla="*/ 643779 w 1273"/>
                <a:gd name="T33" fmla="*/ 1307940 h 1033"/>
                <a:gd name="T34" fmla="*/ 548404 w 1273"/>
                <a:gd name="T35" fmla="*/ 1318931 h 1033"/>
                <a:gd name="T36" fmla="*/ 405342 w 1273"/>
                <a:gd name="T37" fmla="*/ 1274967 h 1033"/>
                <a:gd name="T38" fmla="*/ 321890 w 1273"/>
                <a:gd name="T39" fmla="*/ 1351904 h 1033"/>
                <a:gd name="T40" fmla="*/ 226515 w 1273"/>
                <a:gd name="T41" fmla="*/ 1296949 h 1033"/>
                <a:gd name="T42" fmla="*/ 154984 w 1273"/>
                <a:gd name="T43" fmla="*/ 1187038 h 1033"/>
                <a:gd name="T44" fmla="*/ 83453 w 1273"/>
                <a:gd name="T45" fmla="*/ 1099109 h 1033"/>
                <a:gd name="T46" fmla="*/ 95375 w 1273"/>
                <a:gd name="T47" fmla="*/ 1066136 h 1033"/>
                <a:gd name="T48" fmla="*/ 59609 w 1273"/>
                <a:gd name="T49" fmla="*/ 978207 h 1033"/>
                <a:gd name="T50" fmla="*/ 0 w 1273"/>
                <a:gd name="T51" fmla="*/ 945234 h 1033"/>
                <a:gd name="T52" fmla="*/ 47687 w 1273"/>
                <a:gd name="T53" fmla="*/ 945234 h 1033"/>
                <a:gd name="T54" fmla="*/ 47687 w 1273"/>
                <a:gd name="T55" fmla="*/ 846314 h 1033"/>
                <a:gd name="T56" fmla="*/ 35766 w 1273"/>
                <a:gd name="T57" fmla="*/ 780368 h 1033"/>
                <a:gd name="T58" fmla="*/ 0 w 1273"/>
                <a:gd name="T59" fmla="*/ 714421 h 1033"/>
                <a:gd name="T60" fmla="*/ 131140 w 1273"/>
                <a:gd name="T61" fmla="*/ 637483 h 1033"/>
                <a:gd name="T62" fmla="*/ 202671 w 1273"/>
                <a:gd name="T63" fmla="*/ 626492 h 1033"/>
                <a:gd name="T64" fmla="*/ 226515 w 1273"/>
                <a:gd name="T65" fmla="*/ 659465 h 1033"/>
                <a:gd name="T66" fmla="*/ 298046 w 1273"/>
                <a:gd name="T67" fmla="*/ 659465 h 1033"/>
                <a:gd name="T68" fmla="*/ 453030 w 1273"/>
                <a:gd name="T69" fmla="*/ 626492 h 1033"/>
                <a:gd name="T70" fmla="*/ 619935 w 1273"/>
                <a:gd name="T71" fmla="*/ 582528 h 1033"/>
                <a:gd name="T72" fmla="*/ 631857 w 1273"/>
                <a:gd name="T73" fmla="*/ 516581 h 1033"/>
                <a:gd name="T74" fmla="*/ 703388 w 1273"/>
                <a:gd name="T75" fmla="*/ 318742 h 1033"/>
                <a:gd name="T76" fmla="*/ 679545 w 1273"/>
                <a:gd name="T77" fmla="*/ 274777 h 1033"/>
                <a:gd name="T78" fmla="*/ 882216 w 1273"/>
                <a:gd name="T79" fmla="*/ 307751 h 1033"/>
                <a:gd name="T80" fmla="*/ 989512 w 1273"/>
                <a:gd name="T81" fmla="*/ 131893 h 1033"/>
                <a:gd name="T82" fmla="*/ 1168340 w 1273"/>
                <a:gd name="T83" fmla="*/ 175858 h 1033"/>
                <a:gd name="T84" fmla="*/ 1168340 w 1273"/>
                <a:gd name="T85" fmla="*/ 109911 h 1033"/>
                <a:gd name="T86" fmla="*/ 1251793 w 1273"/>
                <a:gd name="T87" fmla="*/ 54955 h 1033"/>
                <a:gd name="T88" fmla="*/ 1311402 w 1273"/>
                <a:gd name="T89" fmla="*/ 0 h 1033"/>
                <a:gd name="T90" fmla="*/ 1382933 w 1273"/>
                <a:gd name="T91" fmla="*/ 21982 h 1033"/>
                <a:gd name="T92" fmla="*/ 1382933 w 1273"/>
                <a:gd name="T93" fmla="*/ 65947 h 1033"/>
                <a:gd name="T94" fmla="*/ 1430620 w 1273"/>
                <a:gd name="T95" fmla="*/ 153875 h 1033"/>
                <a:gd name="T96" fmla="*/ 1525995 w 1273"/>
                <a:gd name="T97" fmla="*/ 197840 h 1033"/>
                <a:gd name="T98" fmla="*/ 1549839 w 1273"/>
                <a:gd name="T99" fmla="*/ 340724 h 1033"/>
                <a:gd name="T100" fmla="*/ 1514073 w 1273"/>
                <a:gd name="T101" fmla="*/ 461626 h 1033"/>
                <a:gd name="T102" fmla="*/ 1657135 w 1273"/>
                <a:gd name="T103" fmla="*/ 505590 h 1033"/>
                <a:gd name="T104" fmla="*/ 1800197 w 1273"/>
                <a:gd name="T105" fmla="*/ 604510 h 1033"/>
                <a:gd name="T106" fmla="*/ 1835963 w 1273"/>
                <a:gd name="T107" fmla="*/ 659465 h 1033"/>
                <a:gd name="T108" fmla="*/ 1895572 w 1273"/>
                <a:gd name="T109" fmla="*/ 780368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37"/>
            <p:cNvSpPr>
              <a:spLocks noChangeArrowheads="1"/>
            </p:cNvSpPr>
            <p:nvPr/>
          </p:nvSpPr>
          <p:spPr bwMode="auto">
            <a:xfrm>
              <a:off x="6742856" y="5176059"/>
              <a:ext cx="190500" cy="355600"/>
            </a:xfrm>
            <a:custGeom>
              <a:avLst/>
              <a:gdLst>
                <a:gd name="T0" fmla="*/ 35442 w 129"/>
                <a:gd name="T1" fmla="*/ 321008 h 257"/>
                <a:gd name="T2" fmla="*/ 47256 w 129"/>
                <a:gd name="T3" fmla="*/ 343147 h 257"/>
                <a:gd name="T4" fmla="*/ 82698 w 129"/>
                <a:gd name="T5" fmla="*/ 354216 h 257"/>
                <a:gd name="T6" fmla="*/ 94512 w 129"/>
                <a:gd name="T7" fmla="*/ 309939 h 257"/>
                <a:gd name="T8" fmla="*/ 153581 w 129"/>
                <a:gd name="T9" fmla="*/ 254593 h 257"/>
                <a:gd name="T10" fmla="*/ 153581 w 129"/>
                <a:gd name="T11" fmla="*/ 177108 h 257"/>
                <a:gd name="T12" fmla="*/ 177209 w 129"/>
                <a:gd name="T13" fmla="*/ 132831 h 257"/>
                <a:gd name="T14" fmla="*/ 189023 w 129"/>
                <a:gd name="T15" fmla="*/ 99623 h 257"/>
                <a:gd name="T16" fmla="*/ 165395 w 129"/>
                <a:gd name="T17" fmla="*/ 77485 h 257"/>
                <a:gd name="T18" fmla="*/ 153581 w 129"/>
                <a:gd name="T19" fmla="*/ 0 h 257"/>
                <a:gd name="T20" fmla="*/ 94512 w 129"/>
                <a:gd name="T21" fmla="*/ 33208 h 257"/>
                <a:gd name="T22" fmla="*/ 70884 w 129"/>
                <a:gd name="T23" fmla="*/ 33208 h 257"/>
                <a:gd name="T24" fmla="*/ 82698 w 129"/>
                <a:gd name="T25" fmla="*/ 55346 h 257"/>
                <a:gd name="T26" fmla="*/ 35442 w 129"/>
                <a:gd name="T27" fmla="*/ 99623 h 257"/>
                <a:gd name="T28" fmla="*/ 35442 w 129"/>
                <a:gd name="T29" fmla="*/ 154970 h 257"/>
                <a:gd name="T30" fmla="*/ 0 w 129"/>
                <a:gd name="T31" fmla="*/ 188177 h 257"/>
                <a:gd name="T32" fmla="*/ 11814 w 129"/>
                <a:gd name="T33" fmla="*/ 232454 h 257"/>
                <a:gd name="T34" fmla="*/ 23628 w 129"/>
                <a:gd name="T35" fmla="*/ 309939 h 257"/>
                <a:gd name="T36" fmla="*/ 35442 w 129"/>
                <a:gd name="T37" fmla="*/ 321008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685165">
                <a:defRPr/>
              </a:pPr>
              <a:endParaRPr lang="zh-CN" alt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36" name="肘形连接符 135"/>
          <p:cNvCxnSpPr/>
          <p:nvPr/>
        </p:nvCxnSpPr>
        <p:spPr>
          <a:xfrm>
            <a:off x="5065477" y="3322452"/>
            <a:ext cx="1638470" cy="677466"/>
          </a:xfrm>
          <a:prstGeom prst="bentConnector3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7" name="肘形连接符 136"/>
          <p:cNvCxnSpPr>
            <a:endCxn id="139" idx="3"/>
          </p:cNvCxnSpPr>
          <p:nvPr/>
        </p:nvCxnSpPr>
        <p:spPr>
          <a:xfrm rot="10800000" flipV="1">
            <a:off x="2112728" y="3632780"/>
            <a:ext cx="1525199" cy="32780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8" name="直接箭头连接符 137"/>
          <p:cNvCxnSpPr/>
          <p:nvPr/>
        </p:nvCxnSpPr>
        <p:spPr>
          <a:xfrm flipV="1">
            <a:off x="5473863" y="1379251"/>
            <a:ext cx="685234" cy="615656"/>
          </a:xfrm>
          <a:prstGeom prst="straightConnector1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" name="组合 1"/>
          <p:cNvGrpSpPr/>
          <p:nvPr/>
        </p:nvGrpSpPr>
        <p:grpSpPr>
          <a:xfrm>
            <a:off x="166866" y="3371534"/>
            <a:ext cx="2423530" cy="935289"/>
            <a:chOff x="166866" y="3371534"/>
            <a:chExt cx="2423530" cy="935289"/>
          </a:xfrm>
        </p:grpSpPr>
        <p:sp>
          <p:nvSpPr>
            <p:cNvPr id="139" name="TextBox 174"/>
            <p:cNvSpPr txBox="1"/>
            <p:nvPr/>
          </p:nvSpPr>
          <p:spPr>
            <a:xfrm>
              <a:off x="194116" y="3614338"/>
              <a:ext cx="1918610" cy="692485"/>
            </a:xfrm>
            <a:prstGeom prst="rect">
              <a:avLst/>
            </a:prstGeom>
            <a:noFill/>
          </p:spPr>
          <p:txBody>
            <a:bodyPr wrap="square" lIns="68538" tIns="34284" rIns="68538" bIns="34284" rtlCol="0">
              <a:spAutoFit/>
            </a:bodyPr>
            <a:lstStyle/>
            <a:p>
              <a:pPr defTabSz="6851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7F7F7F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zh-CN" sz="9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TextBox 175"/>
            <p:cNvSpPr txBox="1"/>
            <p:nvPr/>
          </p:nvSpPr>
          <p:spPr>
            <a:xfrm>
              <a:off x="166866" y="3371534"/>
              <a:ext cx="2423530" cy="300070"/>
            </a:xfrm>
            <a:prstGeom prst="rect">
              <a:avLst/>
            </a:prstGeom>
            <a:noFill/>
          </p:spPr>
          <p:txBody>
            <a:bodyPr wrap="square" lIns="68538" tIns="34284" rIns="68538" bIns="34284" rtlCol="0">
              <a:spAutoFit/>
            </a:bodyPr>
            <a:lstStyle/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 dirty="0">
                  <a:solidFill>
                    <a:srgbClr val="014258"/>
                  </a:solidFill>
                  <a:cs typeface="+mn-ea"/>
                  <a:sym typeface="+mn-lt"/>
                </a:rPr>
                <a:t>单击此处添加标题</a:t>
              </a:r>
              <a:endParaRPr lang="zh-CN" altLang="en-US" sz="1500" b="1" dirty="0">
                <a:solidFill>
                  <a:srgbClr val="01425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258485" y="1165331"/>
            <a:ext cx="2423530" cy="935289"/>
            <a:chOff x="6258484" y="1165330"/>
            <a:chExt cx="2423530" cy="935289"/>
          </a:xfrm>
        </p:grpSpPr>
        <p:sp>
          <p:nvSpPr>
            <p:cNvPr id="141" name="TextBox 174"/>
            <p:cNvSpPr txBox="1"/>
            <p:nvPr/>
          </p:nvSpPr>
          <p:spPr>
            <a:xfrm>
              <a:off x="6285736" y="1408134"/>
              <a:ext cx="1918610" cy="692485"/>
            </a:xfrm>
            <a:prstGeom prst="rect">
              <a:avLst/>
            </a:prstGeom>
            <a:noFill/>
          </p:spPr>
          <p:txBody>
            <a:bodyPr wrap="square" lIns="68538" tIns="34284" rIns="68538" bIns="34284" rtlCol="0">
              <a:spAutoFit/>
            </a:bodyPr>
            <a:lstStyle/>
            <a:p>
              <a:pPr defTabSz="6851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7F7F7F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zh-CN" sz="9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TextBox 175"/>
            <p:cNvSpPr txBox="1"/>
            <p:nvPr/>
          </p:nvSpPr>
          <p:spPr>
            <a:xfrm>
              <a:off x="6258484" y="1165330"/>
              <a:ext cx="2423530" cy="300070"/>
            </a:xfrm>
            <a:prstGeom prst="rect">
              <a:avLst/>
            </a:prstGeom>
            <a:noFill/>
          </p:spPr>
          <p:txBody>
            <a:bodyPr wrap="square" lIns="68538" tIns="34284" rIns="68538" bIns="34284" rtlCol="0">
              <a:spAutoFit/>
            </a:bodyPr>
            <a:lstStyle/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 dirty="0">
                  <a:solidFill>
                    <a:srgbClr val="014258"/>
                  </a:solidFill>
                  <a:cs typeface="+mn-ea"/>
                  <a:sym typeface="+mn-lt"/>
                </a:rPr>
                <a:t>单击此处添加标题</a:t>
              </a:r>
              <a:endParaRPr lang="zh-CN" altLang="en-US" sz="1500" b="1" dirty="0">
                <a:solidFill>
                  <a:srgbClr val="01425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720471" y="3343859"/>
            <a:ext cx="2423530" cy="935289"/>
            <a:chOff x="6720471" y="3343859"/>
            <a:chExt cx="2423530" cy="935289"/>
          </a:xfrm>
        </p:grpSpPr>
        <p:sp>
          <p:nvSpPr>
            <p:cNvPr id="143" name="TextBox 174"/>
            <p:cNvSpPr txBox="1"/>
            <p:nvPr/>
          </p:nvSpPr>
          <p:spPr>
            <a:xfrm>
              <a:off x="6747724" y="3586663"/>
              <a:ext cx="1918610" cy="692485"/>
            </a:xfrm>
            <a:prstGeom prst="rect">
              <a:avLst/>
            </a:prstGeom>
            <a:noFill/>
          </p:spPr>
          <p:txBody>
            <a:bodyPr wrap="square" lIns="68538" tIns="34284" rIns="68538" bIns="34284" rtlCol="0">
              <a:spAutoFit/>
            </a:bodyPr>
            <a:lstStyle/>
            <a:p>
              <a:pPr defTabSz="6851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7F7F7F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zh-CN" sz="9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TextBox 175"/>
            <p:cNvSpPr txBox="1"/>
            <p:nvPr/>
          </p:nvSpPr>
          <p:spPr>
            <a:xfrm>
              <a:off x="6720471" y="3343859"/>
              <a:ext cx="2423530" cy="300070"/>
            </a:xfrm>
            <a:prstGeom prst="rect">
              <a:avLst/>
            </a:prstGeom>
            <a:noFill/>
          </p:spPr>
          <p:txBody>
            <a:bodyPr wrap="square" lIns="68538" tIns="34284" rIns="68538" bIns="34284" rtlCol="0">
              <a:spAutoFit/>
            </a:bodyPr>
            <a:lstStyle/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 dirty="0">
                  <a:solidFill>
                    <a:srgbClr val="014258"/>
                  </a:solidFill>
                  <a:cs typeface="+mn-ea"/>
                  <a:sym typeface="+mn-lt"/>
                </a:rPr>
                <a:t>单击此处添加标题</a:t>
              </a:r>
              <a:endParaRPr lang="zh-CN" altLang="en-US" sz="1500" b="1" dirty="0">
                <a:solidFill>
                  <a:srgbClr val="014258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3183732" y="0"/>
            <a:ext cx="5960269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" name="矩形 15"/>
          <p:cNvSpPr>
            <a:spLocks noChangeArrowheads="1"/>
          </p:cNvSpPr>
          <p:nvPr/>
        </p:nvSpPr>
        <p:spPr bwMode="auto">
          <a:xfrm>
            <a:off x="3006329" y="0"/>
            <a:ext cx="70247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5" name="文本框 52"/>
          <p:cNvSpPr>
            <a:spLocks noChangeArrowheads="1"/>
          </p:cNvSpPr>
          <p:nvPr/>
        </p:nvSpPr>
        <p:spPr bwMode="auto">
          <a:xfrm>
            <a:off x="395537" y="1275161"/>
            <a:ext cx="2502445" cy="65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第三部分</a:t>
            </a:r>
            <a:endParaRPr lang="zh-CN" altLang="en-US" sz="3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3773159" y="1826933"/>
            <a:ext cx="1124667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研究目标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3773159" y="2154348"/>
            <a:ext cx="1124667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成果形式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TextBox 25"/>
          <p:cNvSpPr txBox="1"/>
          <p:nvPr/>
        </p:nvSpPr>
        <p:spPr>
          <a:xfrm>
            <a:off x="3773159" y="2504490"/>
            <a:ext cx="1124667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应用前景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73160" y="1247149"/>
            <a:ext cx="4183216" cy="530915"/>
            <a:chOff x="3773160" y="1247148"/>
            <a:chExt cx="4183216" cy="530915"/>
          </a:xfrm>
        </p:grpSpPr>
        <p:sp>
          <p:nvSpPr>
            <p:cNvPr id="16" name="TextBox 4"/>
            <p:cNvSpPr txBox="1"/>
            <p:nvPr/>
          </p:nvSpPr>
          <p:spPr>
            <a:xfrm>
              <a:off x="3773160" y="1247148"/>
              <a:ext cx="2568332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000" dirty="0">
                  <a:solidFill>
                    <a:srgbClr val="0070C0"/>
                  </a:solidFill>
                  <a:cs typeface="+mn-ea"/>
                  <a:sym typeface="+mn-lt"/>
                </a:rPr>
                <a:t>Research target</a:t>
              </a:r>
              <a:endParaRPr lang="zh-CN" altLang="en-US" sz="30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8"/>
            <p:cNvSpPr txBox="1"/>
            <p:nvPr/>
          </p:nvSpPr>
          <p:spPr>
            <a:xfrm>
              <a:off x="6586770" y="1293314"/>
              <a:ext cx="1369606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研究目标</a:t>
              </a:r>
              <a:endPara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825914" y="2931791"/>
            <a:ext cx="5319000" cy="200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  <p:sndAc>
      <p:stSnd>
        <p:snd r:embed="rId1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99593" y="3820895"/>
            <a:ext cx="7632848" cy="1015663"/>
            <a:chOff x="544923" y="2418093"/>
            <a:chExt cx="6674776" cy="1354218"/>
          </a:xfrm>
        </p:grpSpPr>
        <p:sp>
          <p:nvSpPr>
            <p:cNvPr id="40" name="矩形 39"/>
            <p:cNvSpPr/>
            <p:nvPr/>
          </p:nvSpPr>
          <p:spPr>
            <a:xfrm>
              <a:off x="544923" y="2787425"/>
              <a:ext cx="6674776" cy="984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32"/>
            <p:cNvSpPr txBox="1"/>
            <p:nvPr/>
          </p:nvSpPr>
          <p:spPr>
            <a:xfrm>
              <a:off x="544923" y="2418093"/>
              <a:ext cx="8343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prstClr val="black"/>
                  </a:solidFill>
                  <a:cs typeface="+mn-ea"/>
                  <a:sym typeface="+mn-lt"/>
                </a:rPr>
                <a:t>添加标题</a:t>
              </a:r>
              <a:endParaRPr lang="zh-CN" altLang="en-US" sz="15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Shape 11937"/>
          <p:cNvSpPr/>
          <p:nvPr/>
        </p:nvSpPr>
        <p:spPr>
          <a:xfrm>
            <a:off x="3197707" y="1131590"/>
            <a:ext cx="2055781" cy="1359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54" extrusionOk="0">
                <a:moveTo>
                  <a:pt x="20677" y="3739"/>
                </a:moveTo>
                <a:lnTo>
                  <a:pt x="19560" y="0"/>
                </a:lnTo>
                <a:cubicBezTo>
                  <a:pt x="19335" y="830"/>
                  <a:pt x="19108" y="1663"/>
                  <a:pt x="18883" y="2493"/>
                </a:cubicBezTo>
                <a:cubicBezTo>
                  <a:pt x="12623" y="-1246"/>
                  <a:pt x="5294" y="2076"/>
                  <a:pt x="1798" y="10661"/>
                </a:cubicBezTo>
                <a:cubicBezTo>
                  <a:pt x="730" y="13362"/>
                  <a:pt x="145" y="16269"/>
                  <a:pt x="0" y="19178"/>
                </a:cubicBezTo>
                <a:lnTo>
                  <a:pt x="0" y="20354"/>
                </a:lnTo>
                <a:lnTo>
                  <a:pt x="3640" y="20354"/>
                </a:lnTo>
                <a:cubicBezTo>
                  <a:pt x="3657" y="20122"/>
                  <a:pt x="3672" y="19892"/>
                  <a:pt x="3689" y="19660"/>
                </a:cubicBezTo>
                <a:cubicBezTo>
                  <a:pt x="3737" y="17447"/>
                  <a:pt x="4177" y="15300"/>
                  <a:pt x="4999" y="13293"/>
                </a:cubicBezTo>
                <a:cubicBezTo>
                  <a:pt x="7522" y="6991"/>
                  <a:pt x="12913" y="4569"/>
                  <a:pt x="17428" y="7268"/>
                </a:cubicBezTo>
                <a:lnTo>
                  <a:pt x="16746" y="9692"/>
                </a:lnTo>
                <a:lnTo>
                  <a:pt x="19028" y="8514"/>
                </a:lnTo>
                <a:lnTo>
                  <a:pt x="21600" y="7130"/>
                </a:lnTo>
                <a:lnTo>
                  <a:pt x="20677" y="3739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0" tIns="0" rIns="0" bIns="0"/>
          <a:lstStyle/>
          <a:p>
            <a:pPr defTabSz="456565"/>
            <a:endParaRPr kern="0">
              <a:solidFill>
                <a:sysClr val="windowText" lastClr="000000"/>
              </a:solidFill>
              <a:uFill>
                <a:solidFill>
                  <a:srgbClr val="FFFFFF"/>
                </a:solidFill>
              </a:uFill>
              <a:cs typeface="+mn-ea"/>
              <a:sym typeface="+mn-lt"/>
            </a:endParaRPr>
          </a:p>
        </p:txBody>
      </p:sp>
      <p:sp>
        <p:nvSpPr>
          <p:cNvPr id="44" name="Shape 11938"/>
          <p:cNvSpPr/>
          <p:nvPr/>
        </p:nvSpPr>
        <p:spPr>
          <a:xfrm>
            <a:off x="3729036" y="2491025"/>
            <a:ext cx="2060362" cy="1358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89" extrusionOk="0">
                <a:moveTo>
                  <a:pt x="969" y="16564"/>
                </a:moveTo>
                <a:lnTo>
                  <a:pt x="2035" y="20289"/>
                </a:lnTo>
                <a:lnTo>
                  <a:pt x="2760" y="17875"/>
                </a:lnTo>
                <a:cubicBezTo>
                  <a:pt x="8959" y="21600"/>
                  <a:pt x="16322" y="18220"/>
                  <a:pt x="19759" y="9731"/>
                </a:cubicBezTo>
                <a:cubicBezTo>
                  <a:pt x="20873" y="7040"/>
                  <a:pt x="21455" y="4141"/>
                  <a:pt x="21552" y="1242"/>
                </a:cubicBezTo>
                <a:cubicBezTo>
                  <a:pt x="21569" y="828"/>
                  <a:pt x="21583" y="414"/>
                  <a:pt x="21600" y="0"/>
                </a:cubicBezTo>
                <a:lnTo>
                  <a:pt x="17919" y="0"/>
                </a:lnTo>
                <a:lnTo>
                  <a:pt x="17919" y="759"/>
                </a:lnTo>
                <a:cubicBezTo>
                  <a:pt x="17823" y="2899"/>
                  <a:pt x="17434" y="5107"/>
                  <a:pt x="16612" y="7109"/>
                </a:cubicBezTo>
                <a:cubicBezTo>
                  <a:pt x="14046" y="13318"/>
                  <a:pt x="8717" y="15803"/>
                  <a:pt x="4164" y="13042"/>
                </a:cubicBezTo>
                <a:cubicBezTo>
                  <a:pt x="4406" y="12236"/>
                  <a:pt x="4650" y="11433"/>
                  <a:pt x="4891" y="10628"/>
                </a:cubicBezTo>
                <a:lnTo>
                  <a:pt x="2566" y="11869"/>
                </a:lnTo>
                <a:lnTo>
                  <a:pt x="0" y="13249"/>
                </a:lnTo>
                <a:cubicBezTo>
                  <a:pt x="324" y="14353"/>
                  <a:pt x="645" y="15460"/>
                  <a:pt x="969" y="165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 defTabSz="456565"/>
            <a:endParaRPr kern="0">
              <a:solidFill>
                <a:sysClr val="windowText" lastClr="000000"/>
              </a:solidFill>
              <a:uFill>
                <a:solidFill>
                  <a:srgbClr val="FFFFFF"/>
                </a:solidFill>
              </a:uFill>
              <a:cs typeface="+mn-ea"/>
              <a:sym typeface="+mn-lt"/>
            </a:endParaRPr>
          </a:p>
        </p:txBody>
      </p:sp>
      <p:grpSp>
        <p:nvGrpSpPr>
          <p:cNvPr id="45" name="Group 11947"/>
          <p:cNvGrpSpPr/>
          <p:nvPr/>
        </p:nvGrpSpPr>
        <p:grpSpPr>
          <a:xfrm>
            <a:off x="2825203" y="2716381"/>
            <a:ext cx="805350" cy="805349"/>
            <a:chOff x="0" y="0"/>
            <a:chExt cx="805348" cy="805348"/>
          </a:xfrm>
        </p:grpSpPr>
        <p:grpSp>
          <p:nvGrpSpPr>
            <p:cNvPr id="46" name="Group 11941"/>
            <p:cNvGrpSpPr/>
            <p:nvPr/>
          </p:nvGrpSpPr>
          <p:grpSpPr>
            <a:xfrm>
              <a:off x="0" y="0"/>
              <a:ext cx="805348" cy="805348"/>
              <a:chOff x="0" y="0"/>
              <a:chExt cx="805347" cy="805346"/>
            </a:xfrm>
          </p:grpSpPr>
          <p:sp>
            <p:nvSpPr>
              <p:cNvPr id="52" name="Shape 11939"/>
              <p:cNvSpPr/>
              <p:nvPr/>
            </p:nvSpPr>
            <p:spPr>
              <a:xfrm>
                <a:off x="0" y="0"/>
                <a:ext cx="805348" cy="805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56565">
                  <a:lnSpc>
                    <a:spcPts val="1200"/>
                  </a:lnSpc>
                  <a:defRPr sz="5500">
                    <a:solidFill>
                      <a:srgbClr val="3194C6"/>
                    </a:solidFill>
                    <a:uFill>
                      <a:solidFill>
                        <a:srgbClr val="3194C6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5500" kern="0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cs typeface="+mn-ea"/>
                  <a:sym typeface="+mn-lt"/>
                </a:endParaRPr>
              </a:p>
            </p:txBody>
          </p:sp>
          <p:sp>
            <p:nvSpPr>
              <p:cNvPr id="53" name="Shape 11940"/>
              <p:cNvSpPr/>
              <p:nvPr/>
            </p:nvSpPr>
            <p:spPr>
              <a:xfrm>
                <a:off x="217390" y="173347"/>
                <a:ext cx="587959" cy="632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47" y="0"/>
                    </a:moveTo>
                    <a:cubicBezTo>
                      <a:pt x="20625" y="2217"/>
                      <a:pt x="21600" y="4921"/>
                      <a:pt x="21600" y="7838"/>
                    </a:cubicBezTo>
                    <a:cubicBezTo>
                      <a:pt x="21600" y="15438"/>
                      <a:pt x="14977" y="21600"/>
                      <a:pt x="6807" y="21600"/>
                    </a:cubicBezTo>
                    <a:cubicBezTo>
                      <a:pt x="4340" y="21600"/>
                      <a:pt x="2014" y="21038"/>
                      <a:pt x="0" y="19989"/>
                    </a:cubicBezTo>
                    <a:cubicBezTo>
                      <a:pt x="1272" y="20351"/>
                      <a:pt x="2622" y="20515"/>
                      <a:pt x="4012" y="20515"/>
                    </a:cubicBezTo>
                    <a:cubicBezTo>
                      <a:pt x="12905" y="20515"/>
                      <a:pt x="20114" y="13808"/>
                      <a:pt x="20114" y="5536"/>
                    </a:cubicBezTo>
                    <a:cubicBezTo>
                      <a:pt x="20114" y="3576"/>
                      <a:pt x="19709" y="1705"/>
                      <a:pt x="18947" y="0"/>
                    </a:cubicBezTo>
                    <a:close/>
                  </a:path>
                </a:pathLst>
              </a:custGeom>
              <a:solidFill>
                <a:srgbClr val="000000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56565">
                  <a:spcBef>
                    <a:spcPts val="300"/>
                  </a:spcBef>
                  <a:defRPr sz="12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1200" b="1" ker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Shape 11942"/>
            <p:cNvSpPr/>
            <p:nvPr/>
          </p:nvSpPr>
          <p:spPr>
            <a:xfrm>
              <a:off x="12142" y="491307"/>
              <a:ext cx="781062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9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8" name="Group 11946"/>
            <p:cNvGrpSpPr/>
            <p:nvPr/>
          </p:nvGrpSpPr>
          <p:grpSpPr>
            <a:xfrm>
              <a:off x="247450" y="135251"/>
              <a:ext cx="308480" cy="306381"/>
              <a:chOff x="0" y="0"/>
              <a:chExt cx="308478" cy="306379"/>
            </a:xfrm>
          </p:grpSpPr>
          <p:sp>
            <p:nvSpPr>
              <p:cNvPr id="49" name="Shape 11943"/>
              <p:cNvSpPr/>
              <p:nvPr/>
            </p:nvSpPr>
            <p:spPr>
              <a:xfrm>
                <a:off x="-1" y="0"/>
                <a:ext cx="308480" cy="30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extrusionOk="0">
                    <a:moveTo>
                      <a:pt x="21597" y="10903"/>
                    </a:moveTo>
                    <a:cubicBezTo>
                      <a:pt x="21599" y="8411"/>
                      <a:pt x="20463" y="6159"/>
                      <a:pt x="18666" y="4556"/>
                    </a:cubicBezTo>
                    <a:cubicBezTo>
                      <a:pt x="16869" y="2949"/>
                      <a:pt x="14405" y="1970"/>
                      <a:pt x="11697" y="1969"/>
                    </a:cubicBezTo>
                    <a:cubicBezTo>
                      <a:pt x="11243" y="1969"/>
                      <a:pt x="10797" y="1998"/>
                      <a:pt x="10361" y="2051"/>
                    </a:cubicBezTo>
                    <a:lnTo>
                      <a:pt x="7058" y="171"/>
                    </a:lnTo>
                    <a:cubicBezTo>
                      <a:pt x="6857" y="57"/>
                      <a:pt x="6635" y="0"/>
                      <a:pt x="6413" y="0"/>
                    </a:cubicBezTo>
                    <a:cubicBezTo>
                      <a:pt x="6182" y="0"/>
                      <a:pt x="5949" y="61"/>
                      <a:pt x="5741" y="187"/>
                    </a:cubicBezTo>
                    <a:cubicBezTo>
                      <a:pt x="5348" y="421"/>
                      <a:pt x="5106" y="845"/>
                      <a:pt x="5102" y="1307"/>
                    </a:cubicBezTo>
                    <a:cubicBezTo>
                      <a:pt x="5102" y="1307"/>
                      <a:pt x="5102" y="1307"/>
                      <a:pt x="5102" y="1317"/>
                    </a:cubicBezTo>
                    <a:cubicBezTo>
                      <a:pt x="5102" y="1327"/>
                      <a:pt x="5103" y="1340"/>
                      <a:pt x="5103" y="1358"/>
                    </a:cubicBezTo>
                    <a:lnTo>
                      <a:pt x="5146" y="4203"/>
                    </a:lnTo>
                    <a:cubicBezTo>
                      <a:pt x="3913" y="5186"/>
                      <a:pt x="2948" y="6449"/>
                      <a:pt x="2376" y="7889"/>
                    </a:cubicBezTo>
                    <a:lnTo>
                      <a:pt x="1276" y="7783"/>
                    </a:lnTo>
                    <a:cubicBezTo>
                      <a:pt x="1247" y="7780"/>
                      <a:pt x="1207" y="7777"/>
                      <a:pt x="1164" y="7777"/>
                    </a:cubicBezTo>
                    <a:cubicBezTo>
                      <a:pt x="875" y="7777"/>
                      <a:pt x="595" y="7885"/>
                      <a:pt x="379" y="8084"/>
                    </a:cubicBezTo>
                    <a:cubicBezTo>
                      <a:pt x="139" y="8303"/>
                      <a:pt x="-1" y="8621"/>
                      <a:pt x="1" y="8949"/>
                    </a:cubicBezTo>
                    <a:lnTo>
                      <a:pt x="0" y="12898"/>
                    </a:lnTo>
                    <a:cubicBezTo>
                      <a:pt x="0" y="13226"/>
                      <a:pt x="137" y="13544"/>
                      <a:pt x="383" y="13767"/>
                    </a:cubicBezTo>
                    <a:cubicBezTo>
                      <a:pt x="597" y="13962"/>
                      <a:pt x="877" y="14070"/>
                      <a:pt x="1166" y="14070"/>
                    </a:cubicBezTo>
                    <a:cubicBezTo>
                      <a:pt x="1205" y="14070"/>
                      <a:pt x="1241" y="14068"/>
                      <a:pt x="1275" y="14065"/>
                    </a:cubicBezTo>
                    <a:lnTo>
                      <a:pt x="2393" y="13958"/>
                    </a:lnTo>
                    <a:cubicBezTo>
                      <a:pt x="3038" y="15559"/>
                      <a:pt x="4172" y="16936"/>
                      <a:pt x="5617" y="17953"/>
                    </a:cubicBezTo>
                    <a:lnTo>
                      <a:pt x="5336" y="20286"/>
                    </a:lnTo>
                    <a:cubicBezTo>
                      <a:pt x="5330" y="20322"/>
                      <a:pt x="5327" y="20371"/>
                      <a:pt x="5327" y="20428"/>
                    </a:cubicBezTo>
                    <a:cubicBezTo>
                      <a:pt x="5327" y="20714"/>
                      <a:pt x="5430" y="20990"/>
                      <a:pt x="5622" y="21206"/>
                    </a:cubicBezTo>
                    <a:cubicBezTo>
                      <a:pt x="5841" y="21456"/>
                      <a:pt x="6158" y="21599"/>
                      <a:pt x="6492" y="21600"/>
                    </a:cubicBezTo>
                    <a:lnTo>
                      <a:pt x="10326" y="21600"/>
                    </a:lnTo>
                    <a:cubicBezTo>
                      <a:pt x="10660" y="21599"/>
                      <a:pt x="10975" y="21457"/>
                      <a:pt x="11197" y="21204"/>
                    </a:cubicBezTo>
                    <a:cubicBezTo>
                      <a:pt x="11386" y="20988"/>
                      <a:pt x="11489" y="20714"/>
                      <a:pt x="11489" y="20428"/>
                    </a:cubicBezTo>
                    <a:cubicBezTo>
                      <a:pt x="11489" y="20380"/>
                      <a:pt x="11487" y="20335"/>
                      <a:pt x="11482" y="20292"/>
                    </a:cubicBezTo>
                    <a:lnTo>
                      <a:pt x="11427" y="19833"/>
                    </a:lnTo>
                    <a:cubicBezTo>
                      <a:pt x="11516" y="19835"/>
                      <a:pt x="11606" y="19837"/>
                      <a:pt x="11696" y="19837"/>
                    </a:cubicBezTo>
                    <a:cubicBezTo>
                      <a:pt x="11852" y="19837"/>
                      <a:pt x="12007" y="19834"/>
                      <a:pt x="12160" y="19827"/>
                    </a:cubicBezTo>
                    <a:lnTo>
                      <a:pt x="12106" y="20287"/>
                    </a:lnTo>
                    <a:cubicBezTo>
                      <a:pt x="12101" y="20323"/>
                      <a:pt x="12097" y="20372"/>
                      <a:pt x="12097" y="20428"/>
                    </a:cubicBezTo>
                    <a:cubicBezTo>
                      <a:pt x="12097" y="20715"/>
                      <a:pt x="12202" y="20991"/>
                      <a:pt x="12390" y="21205"/>
                    </a:cubicBezTo>
                    <a:cubicBezTo>
                      <a:pt x="12613" y="21457"/>
                      <a:pt x="12927" y="21599"/>
                      <a:pt x="13262" y="21600"/>
                    </a:cubicBezTo>
                    <a:lnTo>
                      <a:pt x="17096" y="21600"/>
                    </a:lnTo>
                    <a:cubicBezTo>
                      <a:pt x="17430" y="21598"/>
                      <a:pt x="17744" y="21457"/>
                      <a:pt x="17967" y="21205"/>
                    </a:cubicBezTo>
                    <a:cubicBezTo>
                      <a:pt x="18160" y="20987"/>
                      <a:pt x="18260" y="20709"/>
                      <a:pt x="18260" y="20427"/>
                    </a:cubicBezTo>
                    <a:cubicBezTo>
                      <a:pt x="18260" y="20378"/>
                      <a:pt x="18256" y="20337"/>
                      <a:pt x="18253" y="20302"/>
                    </a:cubicBezTo>
                    <a:lnTo>
                      <a:pt x="17955" y="17827"/>
                    </a:lnTo>
                    <a:cubicBezTo>
                      <a:pt x="20160" y="16206"/>
                      <a:pt x="21597" y="13712"/>
                      <a:pt x="21597" y="10903"/>
                    </a:cubicBezTo>
                    <a:close/>
                    <a:moveTo>
                      <a:pt x="16777" y="16868"/>
                    </a:moveTo>
                    <a:lnTo>
                      <a:pt x="16401" y="17119"/>
                    </a:lnTo>
                    <a:lnTo>
                      <a:pt x="16767" y="20134"/>
                    </a:lnTo>
                    <a:lnTo>
                      <a:pt x="13591" y="20134"/>
                    </a:lnTo>
                    <a:lnTo>
                      <a:pt x="13827" y="18177"/>
                    </a:lnTo>
                    <a:lnTo>
                      <a:pt x="12901" y="18294"/>
                    </a:lnTo>
                    <a:cubicBezTo>
                      <a:pt x="12506" y="18344"/>
                      <a:pt x="12105" y="18371"/>
                      <a:pt x="11697" y="18371"/>
                    </a:cubicBezTo>
                    <a:cubicBezTo>
                      <a:pt x="11353" y="18371"/>
                      <a:pt x="11013" y="18352"/>
                      <a:pt x="10675" y="18315"/>
                    </a:cubicBezTo>
                    <a:lnTo>
                      <a:pt x="9765" y="18218"/>
                    </a:lnTo>
                    <a:lnTo>
                      <a:pt x="9996" y="20134"/>
                    </a:lnTo>
                    <a:lnTo>
                      <a:pt x="6821" y="20134"/>
                    </a:lnTo>
                    <a:lnTo>
                      <a:pt x="7173" y="17221"/>
                    </a:lnTo>
                    <a:lnTo>
                      <a:pt x="6783" y="16974"/>
                    </a:lnTo>
                    <a:cubicBezTo>
                      <a:pt x="5240" y="15994"/>
                      <a:pt x="4099" y="14576"/>
                      <a:pt x="3576" y="12948"/>
                    </a:cubicBezTo>
                    <a:lnTo>
                      <a:pt x="3395" y="12388"/>
                    </a:lnTo>
                    <a:lnTo>
                      <a:pt x="1456" y="12576"/>
                    </a:lnTo>
                    <a:lnTo>
                      <a:pt x="1456" y="9272"/>
                    </a:lnTo>
                    <a:lnTo>
                      <a:pt x="3386" y="9458"/>
                    </a:lnTo>
                    <a:lnTo>
                      <a:pt x="3564" y="8895"/>
                    </a:lnTo>
                    <a:cubicBezTo>
                      <a:pt x="4029" y="7421"/>
                      <a:pt x="4994" y="6118"/>
                      <a:pt x="6309" y="5153"/>
                    </a:cubicBezTo>
                    <a:lnTo>
                      <a:pt x="6613" y="4930"/>
                    </a:lnTo>
                    <a:lnTo>
                      <a:pt x="6562" y="1572"/>
                    </a:lnTo>
                    <a:lnTo>
                      <a:pt x="10073" y="3570"/>
                    </a:lnTo>
                    <a:lnTo>
                      <a:pt x="10320" y="3534"/>
                    </a:lnTo>
                    <a:cubicBezTo>
                      <a:pt x="10769" y="3469"/>
                      <a:pt x="11228" y="3434"/>
                      <a:pt x="11697" y="3434"/>
                    </a:cubicBezTo>
                    <a:cubicBezTo>
                      <a:pt x="14055" y="3433"/>
                      <a:pt x="16177" y="4289"/>
                      <a:pt x="17699" y="5651"/>
                    </a:cubicBezTo>
                    <a:cubicBezTo>
                      <a:pt x="19222" y="7016"/>
                      <a:pt x="20140" y="8865"/>
                      <a:pt x="20141" y="10902"/>
                    </a:cubicBezTo>
                    <a:lnTo>
                      <a:pt x="20142" y="10902"/>
                    </a:lnTo>
                    <a:cubicBezTo>
                      <a:pt x="20141" y="13322"/>
                      <a:pt x="18842" y="15486"/>
                      <a:pt x="16777" y="168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6565"/>
                <a:endParaRPr kern="0">
                  <a:solidFill>
                    <a:sysClr val="windowText" lastClr="000000"/>
                  </a:solidFill>
                  <a:uFill>
                    <a:solidFill>
                      <a:srgbClr val="FFFFFF"/>
                    </a:solidFill>
                  </a:uFill>
                  <a:cs typeface="+mn-ea"/>
                  <a:sym typeface="+mn-lt"/>
                </a:endParaRPr>
              </a:p>
            </p:txBody>
          </p:sp>
          <p:sp>
            <p:nvSpPr>
              <p:cNvPr id="50" name="Shape 11944"/>
              <p:cNvSpPr/>
              <p:nvPr/>
            </p:nvSpPr>
            <p:spPr>
              <a:xfrm>
                <a:off x="163101" y="64387"/>
                <a:ext cx="84233" cy="4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5" h="21522" extrusionOk="0">
                    <a:moveTo>
                      <a:pt x="2703" y="2"/>
                    </a:moveTo>
                    <a:cubicBezTo>
                      <a:pt x="1251" y="-78"/>
                      <a:pt x="41" y="1986"/>
                      <a:pt x="1" y="4607"/>
                    </a:cubicBezTo>
                    <a:cubicBezTo>
                      <a:pt x="-46" y="7223"/>
                      <a:pt x="1095" y="9414"/>
                      <a:pt x="2547" y="9490"/>
                    </a:cubicBezTo>
                    <a:lnTo>
                      <a:pt x="2543" y="9490"/>
                    </a:lnTo>
                    <a:cubicBezTo>
                      <a:pt x="2543" y="9490"/>
                      <a:pt x="2620" y="9494"/>
                      <a:pt x="2847" y="9528"/>
                    </a:cubicBezTo>
                    <a:cubicBezTo>
                      <a:pt x="4477" y="9690"/>
                      <a:pt x="11905" y="11427"/>
                      <a:pt x="16828" y="20183"/>
                    </a:cubicBezTo>
                    <a:cubicBezTo>
                      <a:pt x="17340" y="21076"/>
                      <a:pt x="17997" y="21522"/>
                      <a:pt x="18656" y="21522"/>
                    </a:cubicBezTo>
                    <a:cubicBezTo>
                      <a:pt x="19342" y="21522"/>
                      <a:pt x="20029" y="21038"/>
                      <a:pt x="20543" y="20077"/>
                    </a:cubicBezTo>
                    <a:cubicBezTo>
                      <a:pt x="21554" y="18197"/>
                      <a:pt x="21528" y="15194"/>
                      <a:pt x="20486" y="13365"/>
                    </a:cubicBezTo>
                    <a:cubicBezTo>
                      <a:pt x="12964" y="392"/>
                      <a:pt x="2965" y="98"/>
                      <a:pt x="270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6565"/>
                <a:endParaRPr kern="0">
                  <a:solidFill>
                    <a:sysClr val="windowText" lastClr="000000"/>
                  </a:solidFill>
                  <a:uFill>
                    <a:solidFill>
                      <a:srgbClr val="FFFFFF"/>
                    </a:solidFill>
                  </a:uFill>
                  <a:cs typeface="+mn-ea"/>
                  <a:sym typeface="+mn-lt"/>
                </a:endParaRPr>
              </a:p>
            </p:txBody>
          </p:sp>
          <p:sp>
            <p:nvSpPr>
              <p:cNvPr id="51" name="Shape 11945"/>
              <p:cNvSpPr/>
              <p:nvPr/>
            </p:nvSpPr>
            <p:spPr>
              <a:xfrm>
                <a:off x="64379" y="103020"/>
                <a:ext cx="39167" cy="40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560" extrusionOk="0">
                    <a:moveTo>
                      <a:pt x="19877" y="1392"/>
                    </a:moveTo>
                    <a:cubicBezTo>
                      <a:pt x="19489" y="1038"/>
                      <a:pt x="19039" y="748"/>
                      <a:pt x="18543" y="528"/>
                    </a:cubicBezTo>
                    <a:cubicBezTo>
                      <a:pt x="18047" y="308"/>
                      <a:pt x="17506" y="158"/>
                      <a:pt x="16937" y="76"/>
                    </a:cubicBezTo>
                    <a:cubicBezTo>
                      <a:pt x="16368" y="-6"/>
                      <a:pt x="15773" y="-20"/>
                      <a:pt x="15169" y="26"/>
                    </a:cubicBezTo>
                    <a:cubicBezTo>
                      <a:pt x="14566" y="71"/>
                      <a:pt x="13955" y="176"/>
                      <a:pt x="13352" y="328"/>
                    </a:cubicBezTo>
                    <a:cubicBezTo>
                      <a:pt x="12750" y="479"/>
                      <a:pt x="12155" y="678"/>
                      <a:pt x="11582" y="909"/>
                    </a:cubicBezTo>
                    <a:cubicBezTo>
                      <a:pt x="11007" y="1140"/>
                      <a:pt x="10453" y="1404"/>
                      <a:pt x="9926" y="1687"/>
                    </a:cubicBezTo>
                    <a:cubicBezTo>
                      <a:pt x="9399" y="1971"/>
                      <a:pt x="8898" y="2275"/>
                      <a:pt x="8427" y="2589"/>
                    </a:cubicBezTo>
                    <a:cubicBezTo>
                      <a:pt x="7956" y="2902"/>
                      <a:pt x="7514" y="3225"/>
                      <a:pt x="7102" y="3550"/>
                    </a:cubicBezTo>
                    <a:cubicBezTo>
                      <a:pt x="6690" y="3876"/>
                      <a:pt x="6307" y="4203"/>
                      <a:pt x="5951" y="4526"/>
                    </a:cubicBezTo>
                    <a:cubicBezTo>
                      <a:pt x="5596" y="4849"/>
                      <a:pt x="5268" y="5169"/>
                      <a:pt x="4966" y="5482"/>
                    </a:cubicBezTo>
                    <a:cubicBezTo>
                      <a:pt x="4663" y="5795"/>
                      <a:pt x="4355" y="6133"/>
                      <a:pt x="4044" y="6497"/>
                    </a:cubicBezTo>
                    <a:cubicBezTo>
                      <a:pt x="3734" y="6861"/>
                      <a:pt x="3422" y="7253"/>
                      <a:pt x="3114" y="7672"/>
                    </a:cubicBezTo>
                    <a:cubicBezTo>
                      <a:pt x="2806" y="8092"/>
                      <a:pt x="2501" y="8540"/>
                      <a:pt x="2208" y="9016"/>
                    </a:cubicBezTo>
                    <a:cubicBezTo>
                      <a:pt x="1916" y="9491"/>
                      <a:pt x="1635" y="9995"/>
                      <a:pt x="1376" y="10524"/>
                    </a:cubicBezTo>
                    <a:cubicBezTo>
                      <a:pt x="1118" y="11052"/>
                      <a:pt x="882" y="11605"/>
                      <a:pt x="681" y="12175"/>
                    </a:cubicBezTo>
                    <a:cubicBezTo>
                      <a:pt x="480" y="12745"/>
                      <a:pt x="314" y="13332"/>
                      <a:pt x="196" y="13925"/>
                    </a:cubicBezTo>
                    <a:cubicBezTo>
                      <a:pt x="78" y="14517"/>
                      <a:pt x="10" y="15115"/>
                      <a:pt x="1" y="15702"/>
                    </a:cubicBezTo>
                    <a:cubicBezTo>
                      <a:pt x="-7" y="16288"/>
                      <a:pt x="46" y="16864"/>
                      <a:pt x="166" y="17409"/>
                    </a:cubicBezTo>
                    <a:cubicBezTo>
                      <a:pt x="287" y="17954"/>
                      <a:pt x="476" y="18468"/>
                      <a:pt x="735" y="18934"/>
                    </a:cubicBezTo>
                    <a:cubicBezTo>
                      <a:pt x="993" y="19399"/>
                      <a:pt x="1320" y="19815"/>
                      <a:pt x="1709" y="20168"/>
                    </a:cubicBezTo>
                    <a:cubicBezTo>
                      <a:pt x="2097" y="20522"/>
                      <a:pt x="2547" y="20812"/>
                      <a:pt x="3043" y="21032"/>
                    </a:cubicBezTo>
                    <a:cubicBezTo>
                      <a:pt x="3539" y="21252"/>
                      <a:pt x="4080" y="21402"/>
                      <a:pt x="4649" y="21484"/>
                    </a:cubicBezTo>
                    <a:cubicBezTo>
                      <a:pt x="5218" y="21566"/>
                      <a:pt x="5813" y="21580"/>
                      <a:pt x="6417" y="21534"/>
                    </a:cubicBezTo>
                    <a:cubicBezTo>
                      <a:pt x="7020" y="21489"/>
                      <a:pt x="7631" y="21384"/>
                      <a:pt x="8234" y="21232"/>
                    </a:cubicBezTo>
                    <a:cubicBezTo>
                      <a:pt x="8836" y="21081"/>
                      <a:pt x="9431" y="20882"/>
                      <a:pt x="10004" y="20651"/>
                    </a:cubicBezTo>
                    <a:cubicBezTo>
                      <a:pt x="10579" y="20420"/>
                      <a:pt x="11133" y="20156"/>
                      <a:pt x="11660" y="19873"/>
                    </a:cubicBezTo>
                    <a:cubicBezTo>
                      <a:pt x="12187" y="19589"/>
                      <a:pt x="12688" y="19285"/>
                      <a:pt x="13159" y="18971"/>
                    </a:cubicBezTo>
                    <a:cubicBezTo>
                      <a:pt x="13630" y="18658"/>
                      <a:pt x="14072" y="18335"/>
                      <a:pt x="14484" y="18010"/>
                    </a:cubicBezTo>
                    <a:cubicBezTo>
                      <a:pt x="14896" y="17684"/>
                      <a:pt x="15279" y="17357"/>
                      <a:pt x="15635" y="17034"/>
                    </a:cubicBezTo>
                    <a:cubicBezTo>
                      <a:pt x="15990" y="16711"/>
                      <a:pt x="16318" y="16391"/>
                      <a:pt x="16620" y="16078"/>
                    </a:cubicBezTo>
                    <a:cubicBezTo>
                      <a:pt x="16923" y="15765"/>
                      <a:pt x="17232" y="15427"/>
                      <a:pt x="17542" y="15063"/>
                    </a:cubicBezTo>
                    <a:cubicBezTo>
                      <a:pt x="17852" y="14699"/>
                      <a:pt x="18164" y="14307"/>
                      <a:pt x="18472" y="13888"/>
                    </a:cubicBezTo>
                    <a:cubicBezTo>
                      <a:pt x="18781" y="13468"/>
                      <a:pt x="19085" y="13020"/>
                      <a:pt x="19378" y="12544"/>
                    </a:cubicBezTo>
                    <a:cubicBezTo>
                      <a:pt x="19670" y="12069"/>
                      <a:pt x="19951" y="11565"/>
                      <a:pt x="20210" y="11036"/>
                    </a:cubicBezTo>
                    <a:cubicBezTo>
                      <a:pt x="20468" y="10508"/>
                      <a:pt x="20704" y="9955"/>
                      <a:pt x="20905" y="9385"/>
                    </a:cubicBezTo>
                    <a:cubicBezTo>
                      <a:pt x="21106" y="8815"/>
                      <a:pt x="21272" y="8228"/>
                      <a:pt x="21390" y="7635"/>
                    </a:cubicBezTo>
                    <a:cubicBezTo>
                      <a:pt x="21508" y="7043"/>
                      <a:pt x="21576" y="6445"/>
                      <a:pt x="21585" y="5858"/>
                    </a:cubicBezTo>
                    <a:cubicBezTo>
                      <a:pt x="21593" y="5272"/>
                      <a:pt x="21540" y="4696"/>
                      <a:pt x="21420" y="4151"/>
                    </a:cubicBezTo>
                    <a:cubicBezTo>
                      <a:pt x="21299" y="3606"/>
                      <a:pt x="21110" y="3092"/>
                      <a:pt x="20851" y="2626"/>
                    </a:cubicBezTo>
                    <a:cubicBezTo>
                      <a:pt x="20593" y="2161"/>
                      <a:pt x="20266" y="1745"/>
                      <a:pt x="19877" y="13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6565"/>
                <a:endParaRPr kern="0">
                  <a:solidFill>
                    <a:sysClr val="windowText" lastClr="000000"/>
                  </a:solidFill>
                  <a:uFill>
                    <a:solidFill>
                      <a:srgbClr val="FFFFFF"/>
                    </a:solidFill>
                  </a:u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Group 11955"/>
          <p:cNvGrpSpPr/>
          <p:nvPr/>
        </p:nvGrpSpPr>
        <p:grpSpPr>
          <a:xfrm>
            <a:off x="5332486" y="1458275"/>
            <a:ext cx="805350" cy="805350"/>
            <a:chOff x="0" y="0"/>
            <a:chExt cx="805348" cy="805348"/>
          </a:xfrm>
        </p:grpSpPr>
        <p:grpSp>
          <p:nvGrpSpPr>
            <p:cNvPr id="55" name="Group 11950"/>
            <p:cNvGrpSpPr/>
            <p:nvPr/>
          </p:nvGrpSpPr>
          <p:grpSpPr>
            <a:xfrm>
              <a:off x="0" y="0"/>
              <a:ext cx="805348" cy="805348"/>
              <a:chOff x="0" y="0"/>
              <a:chExt cx="805347" cy="805346"/>
            </a:xfrm>
          </p:grpSpPr>
          <p:sp>
            <p:nvSpPr>
              <p:cNvPr id="60" name="Shape 11948"/>
              <p:cNvSpPr/>
              <p:nvPr/>
            </p:nvSpPr>
            <p:spPr>
              <a:xfrm>
                <a:off x="0" y="0"/>
                <a:ext cx="805348" cy="805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56565">
                  <a:lnSpc>
                    <a:spcPts val="1200"/>
                  </a:lnSpc>
                  <a:defRPr sz="5500">
                    <a:solidFill>
                      <a:srgbClr val="3194C6"/>
                    </a:solidFill>
                    <a:uFill>
                      <a:solidFill>
                        <a:srgbClr val="3194C6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5500" kern="0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cs typeface="+mn-ea"/>
                  <a:sym typeface="+mn-lt"/>
                </a:endParaRPr>
              </a:p>
            </p:txBody>
          </p:sp>
          <p:sp>
            <p:nvSpPr>
              <p:cNvPr id="61" name="Shape 11949"/>
              <p:cNvSpPr/>
              <p:nvPr/>
            </p:nvSpPr>
            <p:spPr>
              <a:xfrm>
                <a:off x="217390" y="173347"/>
                <a:ext cx="587959" cy="632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47" y="0"/>
                    </a:moveTo>
                    <a:cubicBezTo>
                      <a:pt x="20625" y="2217"/>
                      <a:pt x="21600" y="4921"/>
                      <a:pt x="21600" y="7838"/>
                    </a:cubicBezTo>
                    <a:cubicBezTo>
                      <a:pt x="21600" y="15438"/>
                      <a:pt x="14977" y="21600"/>
                      <a:pt x="6807" y="21600"/>
                    </a:cubicBezTo>
                    <a:cubicBezTo>
                      <a:pt x="4340" y="21600"/>
                      <a:pt x="2014" y="21038"/>
                      <a:pt x="0" y="19989"/>
                    </a:cubicBezTo>
                    <a:cubicBezTo>
                      <a:pt x="1272" y="20351"/>
                      <a:pt x="2622" y="20515"/>
                      <a:pt x="4012" y="20515"/>
                    </a:cubicBezTo>
                    <a:cubicBezTo>
                      <a:pt x="12905" y="20515"/>
                      <a:pt x="20114" y="13808"/>
                      <a:pt x="20114" y="5536"/>
                    </a:cubicBezTo>
                    <a:cubicBezTo>
                      <a:pt x="20114" y="3576"/>
                      <a:pt x="19709" y="1705"/>
                      <a:pt x="18947" y="0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56565">
                  <a:spcBef>
                    <a:spcPts val="300"/>
                  </a:spcBef>
                  <a:defRPr sz="12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1200" b="1" ker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cs typeface="+mn-ea"/>
                  <a:sym typeface="+mn-lt"/>
                </a:endParaRPr>
              </a:p>
            </p:txBody>
          </p:sp>
        </p:grpSp>
        <p:sp>
          <p:nvSpPr>
            <p:cNvPr id="56" name="Shape 11951"/>
            <p:cNvSpPr/>
            <p:nvPr/>
          </p:nvSpPr>
          <p:spPr>
            <a:xfrm>
              <a:off x="12142" y="491307"/>
              <a:ext cx="781062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9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7" name="Group 11954"/>
            <p:cNvGrpSpPr/>
            <p:nvPr/>
          </p:nvGrpSpPr>
          <p:grpSpPr>
            <a:xfrm>
              <a:off x="240700" y="167161"/>
              <a:ext cx="312715" cy="264120"/>
              <a:chOff x="-1" y="1"/>
              <a:chExt cx="312714" cy="264118"/>
            </a:xfrm>
          </p:grpSpPr>
          <p:sp>
            <p:nvSpPr>
              <p:cNvPr id="58" name="Shape 11952"/>
              <p:cNvSpPr/>
              <p:nvPr/>
            </p:nvSpPr>
            <p:spPr>
              <a:xfrm>
                <a:off x="107648" y="1"/>
                <a:ext cx="205066" cy="216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9" h="20606" extrusionOk="0">
                    <a:moveTo>
                      <a:pt x="20987" y="10157"/>
                    </a:moveTo>
                    <a:cubicBezTo>
                      <a:pt x="21600" y="5281"/>
                      <a:pt x="16771" y="773"/>
                      <a:pt x="10201" y="88"/>
                    </a:cubicBezTo>
                    <a:cubicBezTo>
                      <a:pt x="6178" y="-332"/>
                      <a:pt x="2437" y="782"/>
                      <a:pt x="0" y="2826"/>
                    </a:cubicBezTo>
                    <a:cubicBezTo>
                      <a:pt x="547" y="2777"/>
                      <a:pt x="1097" y="2748"/>
                      <a:pt x="1641" y="2748"/>
                    </a:cubicBezTo>
                    <a:cubicBezTo>
                      <a:pt x="4904" y="2748"/>
                      <a:pt x="8033" y="3641"/>
                      <a:pt x="10451" y="5264"/>
                    </a:cubicBezTo>
                    <a:cubicBezTo>
                      <a:pt x="13013" y="6984"/>
                      <a:pt x="14608" y="9400"/>
                      <a:pt x="14942" y="12067"/>
                    </a:cubicBezTo>
                    <a:cubicBezTo>
                      <a:pt x="15241" y="14439"/>
                      <a:pt x="14503" y="16856"/>
                      <a:pt x="12867" y="18912"/>
                    </a:cubicBezTo>
                    <a:cubicBezTo>
                      <a:pt x="16239" y="21268"/>
                      <a:pt x="19327" y="20635"/>
                      <a:pt x="18610" y="20131"/>
                    </a:cubicBezTo>
                    <a:cubicBezTo>
                      <a:pt x="16607" y="18721"/>
                      <a:pt x="16181" y="17345"/>
                      <a:pt x="16307" y="16265"/>
                    </a:cubicBezTo>
                    <a:cubicBezTo>
                      <a:pt x="18883" y="14899"/>
                      <a:pt x="20664" y="12734"/>
                      <a:pt x="20987" y="101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6565"/>
                <a:endParaRPr kern="0">
                  <a:solidFill>
                    <a:sysClr val="windowText" lastClr="000000"/>
                  </a:solidFill>
                  <a:uFill>
                    <a:solidFill>
                      <a:srgbClr val="FFFFFF"/>
                    </a:solidFill>
                  </a:uFill>
                  <a:cs typeface="+mn-ea"/>
                  <a:sym typeface="+mn-lt"/>
                </a:endParaRPr>
              </a:p>
            </p:txBody>
          </p:sp>
          <p:sp>
            <p:nvSpPr>
              <p:cNvPr id="59" name="Shape 11953"/>
              <p:cNvSpPr/>
              <p:nvPr/>
            </p:nvSpPr>
            <p:spPr>
              <a:xfrm>
                <a:off x="-2" y="47628"/>
                <a:ext cx="233064" cy="216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3" h="21600" extrusionOk="0">
                    <a:moveTo>
                      <a:pt x="20588" y="8045"/>
                    </a:moveTo>
                    <a:cubicBezTo>
                      <a:pt x="20105" y="3375"/>
                      <a:pt x="15867" y="0"/>
                      <a:pt x="10813" y="0"/>
                    </a:cubicBezTo>
                    <a:cubicBezTo>
                      <a:pt x="10335" y="0"/>
                      <a:pt x="9850" y="30"/>
                      <a:pt x="9360" y="92"/>
                    </a:cubicBezTo>
                    <a:cubicBezTo>
                      <a:pt x="3687" y="811"/>
                      <a:pt x="-483" y="5536"/>
                      <a:pt x="45" y="10647"/>
                    </a:cubicBezTo>
                    <a:cubicBezTo>
                      <a:pt x="325" y="13349"/>
                      <a:pt x="1863" y="15617"/>
                      <a:pt x="4088" y="17049"/>
                    </a:cubicBezTo>
                    <a:cubicBezTo>
                      <a:pt x="4197" y="18181"/>
                      <a:pt x="3829" y="19624"/>
                      <a:pt x="2099" y="21102"/>
                    </a:cubicBezTo>
                    <a:cubicBezTo>
                      <a:pt x="1822" y="21338"/>
                      <a:pt x="2199" y="21600"/>
                      <a:pt x="2959" y="21600"/>
                    </a:cubicBezTo>
                    <a:cubicBezTo>
                      <a:pt x="4145" y="21600"/>
                      <a:pt x="6264" y="20961"/>
                      <a:pt x="8295" y="18585"/>
                    </a:cubicBezTo>
                    <a:cubicBezTo>
                      <a:pt x="8797" y="18655"/>
                      <a:pt x="9311" y="18690"/>
                      <a:pt x="9833" y="18690"/>
                    </a:cubicBezTo>
                    <a:cubicBezTo>
                      <a:pt x="10307" y="18690"/>
                      <a:pt x="10789" y="18661"/>
                      <a:pt x="11274" y="18599"/>
                    </a:cubicBezTo>
                    <a:cubicBezTo>
                      <a:pt x="16947" y="17881"/>
                      <a:pt x="21117" y="13156"/>
                      <a:pt x="20588" y="80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6565"/>
                <a:endParaRPr kern="0">
                  <a:solidFill>
                    <a:sysClr val="windowText" lastClr="000000"/>
                  </a:solidFill>
                  <a:uFill>
                    <a:solidFill>
                      <a:srgbClr val="FFFFFF"/>
                    </a:solidFill>
                  </a:u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Group 11962"/>
          <p:cNvGrpSpPr/>
          <p:nvPr/>
        </p:nvGrpSpPr>
        <p:grpSpPr>
          <a:xfrm>
            <a:off x="467453" y="1335368"/>
            <a:ext cx="2461096" cy="2293336"/>
            <a:chOff x="-1" y="0"/>
            <a:chExt cx="2461095" cy="2293334"/>
          </a:xfrm>
        </p:grpSpPr>
        <p:sp>
          <p:nvSpPr>
            <p:cNvPr id="63" name="Shape 11956"/>
            <p:cNvSpPr/>
            <p:nvPr/>
          </p:nvSpPr>
          <p:spPr>
            <a:xfrm>
              <a:off x="-1" y="0"/>
              <a:ext cx="2112999" cy="2293334"/>
            </a:xfrm>
            <a:prstGeom prst="roundRect">
              <a:avLst>
                <a:gd name="adj" fmla="val 3410"/>
              </a:avLst>
            </a:prstGeom>
            <a:solidFill>
              <a:srgbClr val="FFFFFF"/>
            </a:solidFill>
            <a:ln w="6350" cap="flat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spcBef>
                  <a:spcPts val="300"/>
                </a:spcBef>
                <a:defRPr sz="800" b="1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pPr>
              <a:endParaRPr sz="1400" b="1" kern="0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64" name="Shape 11957"/>
            <p:cNvSpPr/>
            <p:nvPr/>
          </p:nvSpPr>
          <p:spPr>
            <a:xfrm>
              <a:off x="145092" y="163306"/>
              <a:ext cx="1553015" cy="164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5" name="Shape 11958"/>
            <p:cNvSpPr/>
            <p:nvPr/>
          </p:nvSpPr>
          <p:spPr>
            <a:xfrm>
              <a:off x="2044301" y="1726162"/>
              <a:ext cx="137393" cy="13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6565">
                <a:spcBef>
                  <a:spcPts val="300"/>
                </a:spcBef>
                <a:defRPr sz="9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pPr>
              <a:endParaRPr sz="1400" b="1" ker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66" name="Shape 11959"/>
            <p:cNvSpPr/>
            <p:nvPr/>
          </p:nvSpPr>
          <p:spPr>
            <a:xfrm>
              <a:off x="2077746" y="1759605"/>
              <a:ext cx="70507" cy="7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6565">
                <a:spcBef>
                  <a:spcPts val="300"/>
                </a:spcBef>
                <a:defRPr sz="9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pPr>
              <a:endParaRPr sz="1400" b="1" ker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67" name="Shape 11960"/>
            <p:cNvSpPr/>
            <p:nvPr/>
          </p:nvSpPr>
          <p:spPr>
            <a:xfrm>
              <a:off x="1710807" y="308381"/>
              <a:ext cx="276321" cy="34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1026"/>
                  </a:moveTo>
                  <a:cubicBezTo>
                    <a:pt x="7731" y="11026"/>
                    <a:pt x="5229" y="13014"/>
                    <a:pt x="5229" y="15454"/>
                  </a:cubicBezTo>
                  <a:cubicBezTo>
                    <a:pt x="5229" y="17895"/>
                    <a:pt x="7731" y="19883"/>
                    <a:pt x="10800" y="19883"/>
                  </a:cubicBezTo>
                  <a:cubicBezTo>
                    <a:pt x="13869" y="19883"/>
                    <a:pt x="16371" y="17895"/>
                    <a:pt x="16371" y="15454"/>
                  </a:cubicBezTo>
                  <a:cubicBezTo>
                    <a:pt x="16371" y="13014"/>
                    <a:pt x="13869" y="11026"/>
                    <a:pt x="10800" y="11026"/>
                  </a:cubicBezTo>
                  <a:close/>
                  <a:moveTo>
                    <a:pt x="10800" y="19431"/>
                  </a:moveTo>
                  <a:cubicBezTo>
                    <a:pt x="8072" y="19431"/>
                    <a:pt x="5798" y="17623"/>
                    <a:pt x="5798" y="15454"/>
                  </a:cubicBezTo>
                  <a:cubicBezTo>
                    <a:pt x="5798" y="13285"/>
                    <a:pt x="8072" y="11478"/>
                    <a:pt x="10800" y="11478"/>
                  </a:cubicBezTo>
                  <a:cubicBezTo>
                    <a:pt x="13528" y="11478"/>
                    <a:pt x="15802" y="13285"/>
                    <a:pt x="15802" y="15454"/>
                  </a:cubicBezTo>
                  <a:cubicBezTo>
                    <a:pt x="15802" y="17623"/>
                    <a:pt x="13528" y="19431"/>
                    <a:pt x="10800" y="19431"/>
                  </a:cubicBezTo>
                  <a:close/>
                  <a:moveTo>
                    <a:pt x="21600" y="3344"/>
                  </a:moveTo>
                  <a:cubicBezTo>
                    <a:pt x="20236" y="2169"/>
                    <a:pt x="20236" y="2169"/>
                    <a:pt x="20236" y="2169"/>
                  </a:cubicBezTo>
                  <a:cubicBezTo>
                    <a:pt x="15234" y="10393"/>
                    <a:pt x="15234" y="10393"/>
                    <a:pt x="15234" y="10393"/>
                  </a:cubicBezTo>
                  <a:cubicBezTo>
                    <a:pt x="14665" y="10122"/>
                    <a:pt x="14097" y="9851"/>
                    <a:pt x="13528" y="9670"/>
                  </a:cubicBezTo>
                  <a:cubicBezTo>
                    <a:pt x="18872" y="1085"/>
                    <a:pt x="18872" y="1085"/>
                    <a:pt x="18872" y="1085"/>
                  </a:cubicBezTo>
                  <a:cubicBezTo>
                    <a:pt x="17394" y="0"/>
                    <a:pt x="17394" y="0"/>
                    <a:pt x="17394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2728" y="1085"/>
                    <a:pt x="2728" y="1085"/>
                    <a:pt x="2728" y="1085"/>
                  </a:cubicBezTo>
                  <a:cubicBezTo>
                    <a:pt x="8072" y="9670"/>
                    <a:pt x="8072" y="9670"/>
                    <a:pt x="8072" y="9670"/>
                  </a:cubicBezTo>
                  <a:cubicBezTo>
                    <a:pt x="7503" y="9851"/>
                    <a:pt x="6935" y="10122"/>
                    <a:pt x="6366" y="10393"/>
                  </a:cubicBezTo>
                  <a:cubicBezTo>
                    <a:pt x="1364" y="2169"/>
                    <a:pt x="1364" y="2169"/>
                    <a:pt x="1364" y="2169"/>
                  </a:cubicBezTo>
                  <a:cubicBezTo>
                    <a:pt x="0" y="3344"/>
                    <a:pt x="0" y="3344"/>
                    <a:pt x="0" y="3344"/>
                  </a:cubicBezTo>
                  <a:cubicBezTo>
                    <a:pt x="4888" y="11387"/>
                    <a:pt x="4888" y="11387"/>
                    <a:pt x="4888" y="11387"/>
                  </a:cubicBezTo>
                  <a:cubicBezTo>
                    <a:pt x="3752" y="12472"/>
                    <a:pt x="3069" y="13918"/>
                    <a:pt x="3069" y="15454"/>
                  </a:cubicBezTo>
                  <a:cubicBezTo>
                    <a:pt x="3069" y="18889"/>
                    <a:pt x="6480" y="21600"/>
                    <a:pt x="10800" y="21600"/>
                  </a:cubicBezTo>
                  <a:cubicBezTo>
                    <a:pt x="15120" y="21600"/>
                    <a:pt x="18531" y="18889"/>
                    <a:pt x="18531" y="15454"/>
                  </a:cubicBezTo>
                  <a:cubicBezTo>
                    <a:pt x="18531" y="13918"/>
                    <a:pt x="17848" y="12472"/>
                    <a:pt x="16712" y="11387"/>
                  </a:cubicBezTo>
                  <a:lnTo>
                    <a:pt x="21600" y="3344"/>
                  </a:lnTo>
                  <a:close/>
                  <a:moveTo>
                    <a:pt x="5116" y="1536"/>
                  </a:moveTo>
                  <a:cubicBezTo>
                    <a:pt x="16484" y="1536"/>
                    <a:pt x="16484" y="1536"/>
                    <a:pt x="16484" y="1536"/>
                  </a:cubicBezTo>
                  <a:cubicBezTo>
                    <a:pt x="15461" y="3073"/>
                    <a:pt x="15461" y="3073"/>
                    <a:pt x="15461" y="3073"/>
                  </a:cubicBezTo>
                  <a:cubicBezTo>
                    <a:pt x="6139" y="3073"/>
                    <a:pt x="6139" y="3073"/>
                    <a:pt x="6139" y="3073"/>
                  </a:cubicBezTo>
                  <a:lnTo>
                    <a:pt x="5116" y="1536"/>
                  </a:lnTo>
                  <a:close/>
                  <a:moveTo>
                    <a:pt x="7048" y="4609"/>
                  </a:moveTo>
                  <a:cubicBezTo>
                    <a:pt x="14552" y="4609"/>
                    <a:pt x="14552" y="4609"/>
                    <a:pt x="14552" y="4609"/>
                  </a:cubicBezTo>
                  <a:cubicBezTo>
                    <a:pt x="11709" y="9309"/>
                    <a:pt x="11709" y="9309"/>
                    <a:pt x="11709" y="9309"/>
                  </a:cubicBezTo>
                  <a:cubicBezTo>
                    <a:pt x="11368" y="9309"/>
                    <a:pt x="11141" y="9309"/>
                    <a:pt x="10800" y="9309"/>
                  </a:cubicBezTo>
                  <a:cubicBezTo>
                    <a:pt x="10459" y="9309"/>
                    <a:pt x="10232" y="9309"/>
                    <a:pt x="9891" y="9309"/>
                  </a:cubicBezTo>
                  <a:lnTo>
                    <a:pt x="7048" y="4609"/>
                  </a:lnTo>
                  <a:close/>
                  <a:moveTo>
                    <a:pt x="16939" y="15454"/>
                  </a:moveTo>
                  <a:cubicBezTo>
                    <a:pt x="16939" y="18075"/>
                    <a:pt x="14211" y="20244"/>
                    <a:pt x="10800" y="20244"/>
                  </a:cubicBezTo>
                  <a:cubicBezTo>
                    <a:pt x="7389" y="20244"/>
                    <a:pt x="4661" y="18075"/>
                    <a:pt x="4661" y="15454"/>
                  </a:cubicBezTo>
                  <a:cubicBezTo>
                    <a:pt x="4661" y="12743"/>
                    <a:pt x="7389" y="10574"/>
                    <a:pt x="10800" y="10574"/>
                  </a:cubicBezTo>
                  <a:cubicBezTo>
                    <a:pt x="14211" y="10574"/>
                    <a:pt x="16939" y="12743"/>
                    <a:pt x="16939" y="15454"/>
                  </a:cubicBezTo>
                  <a:close/>
                  <a:moveTo>
                    <a:pt x="11709" y="12833"/>
                  </a:moveTo>
                  <a:cubicBezTo>
                    <a:pt x="10800" y="12833"/>
                    <a:pt x="10800" y="12833"/>
                    <a:pt x="10800" y="12833"/>
                  </a:cubicBezTo>
                  <a:cubicBezTo>
                    <a:pt x="10800" y="12833"/>
                    <a:pt x="10345" y="13647"/>
                    <a:pt x="8981" y="13647"/>
                  </a:cubicBezTo>
                  <a:cubicBezTo>
                    <a:pt x="8981" y="14370"/>
                    <a:pt x="8981" y="14370"/>
                    <a:pt x="8981" y="14370"/>
                  </a:cubicBezTo>
                  <a:cubicBezTo>
                    <a:pt x="10345" y="14370"/>
                    <a:pt x="10345" y="14370"/>
                    <a:pt x="10345" y="14370"/>
                  </a:cubicBezTo>
                  <a:cubicBezTo>
                    <a:pt x="10345" y="17443"/>
                    <a:pt x="10345" y="17443"/>
                    <a:pt x="10345" y="17443"/>
                  </a:cubicBezTo>
                  <a:cubicBezTo>
                    <a:pt x="9549" y="17443"/>
                    <a:pt x="9549" y="17443"/>
                    <a:pt x="9549" y="17443"/>
                  </a:cubicBezTo>
                  <a:cubicBezTo>
                    <a:pt x="9549" y="18075"/>
                    <a:pt x="9549" y="18075"/>
                    <a:pt x="9549" y="18075"/>
                  </a:cubicBezTo>
                  <a:cubicBezTo>
                    <a:pt x="12392" y="18075"/>
                    <a:pt x="12392" y="18075"/>
                    <a:pt x="12392" y="18075"/>
                  </a:cubicBezTo>
                  <a:cubicBezTo>
                    <a:pt x="12392" y="17443"/>
                    <a:pt x="12392" y="17443"/>
                    <a:pt x="12392" y="17443"/>
                  </a:cubicBezTo>
                  <a:cubicBezTo>
                    <a:pt x="11709" y="17443"/>
                    <a:pt x="11709" y="17443"/>
                    <a:pt x="11709" y="17443"/>
                  </a:cubicBezTo>
                  <a:lnTo>
                    <a:pt x="11709" y="1283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/>
              <a:endParaRPr sz="1400"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68" name="Shape 11961"/>
            <p:cNvSpPr/>
            <p:nvPr/>
          </p:nvSpPr>
          <p:spPr>
            <a:xfrm>
              <a:off x="2181693" y="1790893"/>
              <a:ext cx="279401" cy="1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Group 11969"/>
          <p:cNvGrpSpPr/>
          <p:nvPr/>
        </p:nvGrpSpPr>
        <p:grpSpPr>
          <a:xfrm>
            <a:off x="6034848" y="1335368"/>
            <a:ext cx="2457286" cy="2514423"/>
            <a:chOff x="-1" y="0"/>
            <a:chExt cx="2457284" cy="2514422"/>
          </a:xfrm>
        </p:grpSpPr>
        <p:sp>
          <p:nvSpPr>
            <p:cNvPr id="70" name="Shape 11963"/>
            <p:cNvSpPr/>
            <p:nvPr/>
          </p:nvSpPr>
          <p:spPr>
            <a:xfrm>
              <a:off x="344284" y="0"/>
              <a:ext cx="2112999" cy="2514422"/>
            </a:xfrm>
            <a:prstGeom prst="roundRect">
              <a:avLst>
                <a:gd name="adj" fmla="val 3410"/>
              </a:avLst>
            </a:prstGeom>
            <a:solidFill>
              <a:srgbClr val="FFFFFF"/>
            </a:solidFill>
            <a:ln w="6350" cap="flat">
              <a:solidFill>
                <a:srgbClr val="0070C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spcBef>
                  <a:spcPts val="300"/>
                </a:spcBef>
                <a:defRPr sz="800" b="1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pPr>
              <a:endParaRPr sz="1400" b="1" kern="0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71" name="Shape 11964"/>
            <p:cNvSpPr/>
            <p:nvPr/>
          </p:nvSpPr>
          <p:spPr>
            <a:xfrm>
              <a:off x="904268" y="116938"/>
              <a:ext cx="1553015" cy="164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2" name="Shape 11965"/>
            <p:cNvSpPr/>
            <p:nvPr/>
          </p:nvSpPr>
          <p:spPr>
            <a:xfrm>
              <a:off x="279399" y="429778"/>
              <a:ext cx="137393" cy="13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175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6565">
                <a:spcBef>
                  <a:spcPts val="300"/>
                </a:spcBef>
                <a:defRPr sz="9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pPr>
              <a:endParaRPr sz="1400" b="1" ker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73" name="Shape 11966"/>
            <p:cNvSpPr/>
            <p:nvPr/>
          </p:nvSpPr>
          <p:spPr>
            <a:xfrm>
              <a:off x="505691" y="317400"/>
              <a:ext cx="295439" cy="29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extrusionOk="0">
                  <a:moveTo>
                    <a:pt x="10560" y="14865"/>
                  </a:moveTo>
                  <a:cubicBezTo>
                    <a:pt x="10920" y="14865"/>
                    <a:pt x="10920" y="14865"/>
                    <a:pt x="10920" y="14865"/>
                  </a:cubicBezTo>
                  <a:cubicBezTo>
                    <a:pt x="12480" y="13894"/>
                    <a:pt x="12480" y="13894"/>
                    <a:pt x="12480" y="13894"/>
                  </a:cubicBezTo>
                  <a:cubicBezTo>
                    <a:pt x="9120" y="13894"/>
                    <a:pt x="9120" y="13894"/>
                    <a:pt x="9120" y="13894"/>
                  </a:cubicBezTo>
                  <a:lnTo>
                    <a:pt x="10560" y="14865"/>
                  </a:lnTo>
                  <a:close/>
                  <a:moveTo>
                    <a:pt x="7560" y="12802"/>
                  </a:moveTo>
                  <a:cubicBezTo>
                    <a:pt x="14040" y="12802"/>
                    <a:pt x="14040" y="12802"/>
                    <a:pt x="14040" y="12802"/>
                  </a:cubicBezTo>
                  <a:cubicBezTo>
                    <a:pt x="15480" y="11831"/>
                    <a:pt x="15480" y="11831"/>
                    <a:pt x="15480" y="11831"/>
                  </a:cubicBezTo>
                  <a:cubicBezTo>
                    <a:pt x="6120" y="11831"/>
                    <a:pt x="6120" y="11831"/>
                    <a:pt x="6120" y="11831"/>
                  </a:cubicBezTo>
                  <a:lnTo>
                    <a:pt x="7560" y="12802"/>
                  </a:lnTo>
                  <a:close/>
                  <a:moveTo>
                    <a:pt x="21000" y="6735"/>
                  </a:moveTo>
                  <a:cubicBezTo>
                    <a:pt x="11520" y="182"/>
                    <a:pt x="11520" y="182"/>
                    <a:pt x="11520" y="182"/>
                  </a:cubicBezTo>
                  <a:cubicBezTo>
                    <a:pt x="11040" y="-61"/>
                    <a:pt x="10440" y="-61"/>
                    <a:pt x="9960" y="182"/>
                  </a:cubicBezTo>
                  <a:cubicBezTo>
                    <a:pt x="600" y="6735"/>
                    <a:pt x="600" y="6735"/>
                    <a:pt x="600" y="6735"/>
                  </a:cubicBezTo>
                  <a:cubicBezTo>
                    <a:pt x="240" y="6977"/>
                    <a:pt x="0" y="7341"/>
                    <a:pt x="0" y="7827"/>
                  </a:cubicBezTo>
                  <a:cubicBezTo>
                    <a:pt x="0" y="20204"/>
                    <a:pt x="0" y="20204"/>
                    <a:pt x="0" y="20204"/>
                  </a:cubicBezTo>
                  <a:cubicBezTo>
                    <a:pt x="0" y="20932"/>
                    <a:pt x="600" y="21539"/>
                    <a:pt x="1320" y="21539"/>
                  </a:cubicBezTo>
                  <a:cubicBezTo>
                    <a:pt x="20160" y="21539"/>
                    <a:pt x="20160" y="21539"/>
                    <a:pt x="20160" y="21539"/>
                  </a:cubicBezTo>
                  <a:cubicBezTo>
                    <a:pt x="21000" y="21539"/>
                    <a:pt x="21600" y="20932"/>
                    <a:pt x="21600" y="20204"/>
                  </a:cubicBezTo>
                  <a:cubicBezTo>
                    <a:pt x="21600" y="7827"/>
                    <a:pt x="21600" y="7827"/>
                    <a:pt x="21600" y="7827"/>
                  </a:cubicBezTo>
                  <a:cubicBezTo>
                    <a:pt x="21600" y="7341"/>
                    <a:pt x="21360" y="6977"/>
                    <a:pt x="21000" y="6735"/>
                  </a:cubicBezTo>
                  <a:close/>
                  <a:moveTo>
                    <a:pt x="20160" y="9768"/>
                  </a:moveTo>
                  <a:cubicBezTo>
                    <a:pt x="10800" y="16200"/>
                    <a:pt x="10800" y="16200"/>
                    <a:pt x="10800" y="16200"/>
                  </a:cubicBezTo>
                  <a:cubicBezTo>
                    <a:pt x="1320" y="9768"/>
                    <a:pt x="1320" y="9768"/>
                    <a:pt x="1320" y="9768"/>
                  </a:cubicBezTo>
                  <a:cubicBezTo>
                    <a:pt x="1320" y="8433"/>
                    <a:pt x="1320" y="8433"/>
                    <a:pt x="1320" y="8433"/>
                  </a:cubicBezTo>
                  <a:cubicBezTo>
                    <a:pt x="1320" y="8069"/>
                    <a:pt x="1680" y="7827"/>
                    <a:pt x="2040" y="7827"/>
                  </a:cubicBezTo>
                  <a:cubicBezTo>
                    <a:pt x="19560" y="7827"/>
                    <a:pt x="19560" y="7827"/>
                    <a:pt x="19560" y="7827"/>
                  </a:cubicBezTo>
                  <a:cubicBezTo>
                    <a:pt x="19920" y="7827"/>
                    <a:pt x="20160" y="8069"/>
                    <a:pt x="20160" y="8433"/>
                  </a:cubicBezTo>
                  <a:lnTo>
                    <a:pt x="20160" y="9768"/>
                  </a:lnTo>
                  <a:close/>
                  <a:moveTo>
                    <a:pt x="4320" y="10618"/>
                  </a:moveTo>
                  <a:cubicBezTo>
                    <a:pt x="4560" y="10739"/>
                    <a:pt x="4560" y="10739"/>
                    <a:pt x="4560" y="10739"/>
                  </a:cubicBezTo>
                  <a:cubicBezTo>
                    <a:pt x="17040" y="10739"/>
                    <a:pt x="17040" y="10739"/>
                    <a:pt x="17040" y="10739"/>
                  </a:cubicBezTo>
                  <a:cubicBezTo>
                    <a:pt x="17160" y="10618"/>
                    <a:pt x="17160" y="10618"/>
                    <a:pt x="17160" y="10618"/>
                  </a:cubicBezTo>
                  <a:cubicBezTo>
                    <a:pt x="17160" y="9768"/>
                    <a:pt x="17160" y="9768"/>
                    <a:pt x="17160" y="9768"/>
                  </a:cubicBezTo>
                  <a:cubicBezTo>
                    <a:pt x="4320" y="9768"/>
                    <a:pt x="4320" y="9768"/>
                    <a:pt x="4320" y="9768"/>
                  </a:cubicBezTo>
                  <a:lnTo>
                    <a:pt x="4320" y="10618"/>
                  </a:ln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/>
              <a:endParaRPr sz="1400"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74" name="Shape 11967"/>
            <p:cNvSpPr/>
            <p:nvPr/>
          </p:nvSpPr>
          <p:spPr>
            <a:xfrm>
              <a:off x="312843" y="463222"/>
              <a:ext cx="70507" cy="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6565">
                <a:spcBef>
                  <a:spcPts val="300"/>
                </a:spcBef>
                <a:defRPr sz="9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pPr>
              <a:endParaRPr sz="1400" b="1" ker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75" name="Shape 11968"/>
            <p:cNvSpPr/>
            <p:nvPr/>
          </p:nvSpPr>
          <p:spPr>
            <a:xfrm>
              <a:off x="-1" y="495912"/>
              <a:ext cx="279401" cy="1"/>
            </a:xfrm>
            <a:prstGeom prst="line">
              <a:avLst/>
            </a:prstGeom>
            <a:noFill/>
            <a:ln w="6350" cap="flat">
              <a:solidFill>
                <a:srgbClr val="0070C0"/>
              </a:solidFill>
              <a:prstDash val="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074019" y="2071445"/>
            <a:ext cx="951660" cy="951660"/>
            <a:chOff x="4862685" y="2533650"/>
            <a:chExt cx="2247900" cy="2247900"/>
          </a:xfrm>
        </p:grpSpPr>
        <p:sp>
          <p:nvSpPr>
            <p:cNvPr id="77" name="椭圆 76"/>
            <p:cNvSpPr/>
            <p:nvPr/>
          </p:nvSpPr>
          <p:spPr>
            <a:xfrm>
              <a:off x="4862685" y="2533650"/>
              <a:ext cx="2247900" cy="22479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7"/>
            <p:cNvSpPr>
              <a:spLocks noChangeAspect="1" noEditPoints="1"/>
            </p:cNvSpPr>
            <p:nvPr/>
          </p:nvSpPr>
          <p:spPr bwMode="auto">
            <a:xfrm>
              <a:off x="5600262" y="2864968"/>
              <a:ext cx="772741" cy="577229"/>
            </a:xfrm>
            <a:custGeom>
              <a:avLst/>
              <a:gdLst>
                <a:gd name="T0" fmla="*/ 485 w 527"/>
                <a:gd name="T1" fmla="*/ 294 h 394"/>
                <a:gd name="T2" fmla="*/ 42 w 527"/>
                <a:gd name="T3" fmla="*/ 294 h 394"/>
                <a:gd name="T4" fmla="*/ 9 w 527"/>
                <a:gd name="T5" fmla="*/ 359 h 394"/>
                <a:gd name="T6" fmla="*/ 518 w 527"/>
                <a:gd name="T7" fmla="*/ 359 h 394"/>
                <a:gd name="T8" fmla="*/ 485 w 527"/>
                <a:gd name="T9" fmla="*/ 294 h 394"/>
                <a:gd name="T10" fmla="*/ 208 w 527"/>
                <a:gd name="T11" fmla="*/ 343 h 394"/>
                <a:gd name="T12" fmla="*/ 222 w 527"/>
                <a:gd name="T13" fmla="*/ 317 h 394"/>
                <a:gd name="T14" fmla="*/ 307 w 527"/>
                <a:gd name="T15" fmla="*/ 317 h 394"/>
                <a:gd name="T16" fmla="*/ 319 w 527"/>
                <a:gd name="T17" fmla="*/ 343 h 394"/>
                <a:gd name="T18" fmla="*/ 208 w 527"/>
                <a:gd name="T19" fmla="*/ 343 h 394"/>
                <a:gd name="T20" fmla="*/ 478 w 527"/>
                <a:gd name="T21" fmla="*/ 280 h 394"/>
                <a:gd name="T22" fmla="*/ 478 w 527"/>
                <a:gd name="T23" fmla="*/ 278 h 394"/>
                <a:gd name="T24" fmla="*/ 478 w 527"/>
                <a:gd name="T25" fmla="*/ 277 h 394"/>
                <a:gd name="T26" fmla="*/ 478 w 527"/>
                <a:gd name="T27" fmla="*/ 12 h 394"/>
                <a:gd name="T28" fmla="*/ 465 w 527"/>
                <a:gd name="T29" fmla="*/ 0 h 394"/>
                <a:gd name="T30" fmla="*/ 62 w 527"/>
                <a:gd name="T31" fmla="*/ 0 h 394"/>
                <a:gd name="T32" fmla="*/ 49 w 527"/>
                <a:gd name="T33" fmla="*/ 12 h 394"/>
                <a:gd name="T34" fmla="*/ 49 w 527"/>
                <a:gd name="T35" fmla="*/ 277 h 394"/>
                <a:gd name="T36" fmla="*/ 50 w 527"/>
                <a:gd name="T37" fmla="*/ 278 h 394"/>
                <a:gd name="T38" fmla="*/ 49 w 527"/>
                <a:gd name="T39" fmla="*/ 280 h 394"/>
                <a:gd name="T40" fmla="*/ 49 w 527"/>
                <a:gd name="T41" fmla="*/ 280 h 394"/>
                <a:gd name="T42" fmla="*/ 478 w 527"/>
                <a:gd name="T43" fmla="*/ 280 h 394"/>
                <a:gd name="T44" fmla="*/ 447 w 527"/>
                <a:gd name="T45" fmla="*/ 259 h 394"/>
                <a:gd name="T46" fmla="*/ 80 w 527"/>
                <a:gd name="T47" fmla="*/ 259 h 394"/>
                <a:gd name="T48" fmla="*/ 80 w 527"/>
                <a:gd name="T49" fmla="*/ 30 h 394"/>
                <a:gd name="T50" fmla="*/ 447 w 527"/>
                <a:gd name="T51" fmla="*/ 30 h 394"/>
                <a:gd name="T52" fmla="*/ 447 w 527"/>
                <a:gd name="T53" fmla="*/ 259 h 394"/>
                <a:gd name="T54" fmla="*/ 526 w 527"/>
                <a:gd name="T55" fmla="*/ 373 h 394"/>
                <a:gd name="T56" fmla="*/ 1 w 527"/>
                <a:gd name="T57" fmla="*/ 373 h 394"/>
                <a:gd name="T58" fmla="*/ 0 w 527"/>
                <a:gd name="T59" fmla="*/ 376 h 394"/>
                <a:gd name="T60" fmla="*/ 12 w 527"/>
                <a:gd name="T61" fmla="*/ 394 h 394"/>
                <a:gd name="T62" fmla="*/ 515 w 527"/>
                <a:gd name="T63" fmla="*/ 394 h 394"/>
                <a:gd name="T64" fmla="*/ 527 w 527"/>
                <a:gd name="T65" fmla="*/ 376 h 394"/>
                <a:gd name="T66" fmla="*/ 526 w 527"/>
                <a:gd name="T67" fmla="*/ 37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83590">
                <a:defRPr/>
              </a:pPr>
              <a:endParaRPr lang="zh-CN" altLang="en-US" kern="0">
                <a:solidFill>
                  <a:srgbClr val="464646"/>
                </a:solidFill>
                <a:cs typeface="+mn-ea"/>
                <a:sym typeface="+mn-lt"/>
              </a:endParaRPr>
            </a:p>
          </p:txBody>
        </p:sp>
        <p:sp>
          <p:nvSpPr>
            <p:cNvPr id="79" name="文本框 27"/>
            <p:cNvSpPr txBox="1"/>
            <p:nvPr/>
          </p:nvSpPr>
          <p:spPr>
            <a:xfrm>
              <a:off x="5277776" y="3375234"/>
              <a:ext cx="1405522" cy="1381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prstClr val="white"/>
                  </a:solidFill>
                  <a:cs typeface="+mn-ea"/>
                  <a:sym typeface="+mn-lt"/>
                </a:rPr>
                <a:t>研究</a:t>
              </a:r>
              <a:endParaRPr lang="en-US" altLang="zh-CN" sz="1600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prstClr val="white"/>
                  </a:solidFill>
                  <a:cs typeface="+mn-ea"/>
                  <a:sym typeface="+mn-lt"/>
                </a:rPr>
                <a:t>目标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 advAuto="0"/>
      <p:bldP spid="44" grpId="0" animBg="1" advAuto="0"/>
      <p:bldP spid="45" grpId="0" animBg="1" advAuto="0"/>
      <p:bldP spid="54" grpId="0" animBg="1" advAuto="0"/>
      <p:bldP spid="62" grpId="0" animBg="1" advAuto="0"/>
      <p:bldP spid="69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6477502" y="175741"/>
            <a:ext cx="915631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成果形式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09773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861978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3841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58866" y="1833782"/>
            <a:ext cx="1714504" cy="1714506"/>
            <a:chOff x="2658865" y="1833782"/>
            <a:chExt cx="1714504" cy="1714506"/>
          </a:xfrm>
        </p:grpSpPr>
        <p:sp>
          <p:nvSpPr>
            <p:cNvPr id="32" name="Shape 12538"/>
            <p:cNvSpPr/>
            <p:nvPr/>
          </p:nvSpPr>
          <p:spPr>
            <a:xfrm flipV="1">
              <a:off x="2658865" y="1833782"/>
              <a:ext cx="1714504" cy="171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2" h="19524" extrusionOk="0">
                  <a:moveTo>
                    <a:pt x="16570" y="16861"/>
                  </a:moveTo>
                  <a:lnTo>
                    <a:pt x="16570" y="16861"/>
                  </a:lnTo>
                  <a:cubicBezTo>
                    <a:pt x="12623" y="20562"/>
                    <a:pt x="6405" y="20384"/>
                    <a:pt x="2680" y="16463"/>
                  </a:cubicBezTo>
                  <a:cubicBezTo>
                    <a:pt x="-1045" y="12542"/>
                    <a:pt x="-865" y="6363"/>
                    <a:pt x="3081" y="2663"/>
                  </a:cubicBezTo>
                  <a:cubicBezTo>
                    <a:pt x="7027" y="-1038"/>
                    <a:pt x="13246" y="-860"/>
                    <a:pt x="16971" y="3061"/>
                  </a:cubicBezTo>
                  <a:cubicBezTo>
                    <a:pt x="20443" y="6716"/>
                    <a:pt x="20555" y="12392"/>
                    <a:pt x="17230" y="16179"/>
                  </a:cubicBezTo>
                  <a:lnTo>
                    <a:pt x="14677" y="13967"/>
                  </a:lnTo>
                  <a:lnTo>
                    <a:pt x="14677" y="13967"/>
                  </a:lnTo>
                  <a:cubicBezTo>
                    <a:pt x="17015" y="11305"/>
                    <a:pt x="16737" y="7264"/>
                    <a:pt x="14058" y="4942"/>
                  </a:cubicBezTo>
                  <a:cubicBezTo>
                    <a:pt x="11378" y="2619"/>
                    <a:pt x="7311" y="2895"/>
                    <a:pt x="4974" y="5557"/>
                  </a:cubicBezTo>
                  <a:cubicBezTo>
                    <a:pt x="2636" y="8219"/>
                    <a:pt x="2914" y="12260"/>
                    <a:pt x="5593" y="14582"/>
                  </a:cubicBezTo>
                  <a:cubicBezTo>
                    <a:pt x="8091" y="16747"/>
                    <a:pt x="11834" y="16674"/>
                    <a:pt x="14245" y="144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56565"/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grpSp>
          <p:nvGrpSpPr>
            <p:cNvPr id="44" name="Group 12547"/>
            <p:cNvGrpSpPr/>
            <p:nvPr/>
          </p:nvGrpSpPr>
          <p:grpSpPr>
            <a:xfrm>
              <a:off x="3184768" y="2352569"/>
              <a:ext cx="661445" cy="656612"/>
              <a:chOff x="0" y="39005"/>
              <a:chExt cx="661444" cy="656610"/>
            </a:xfrm>
          </p:grpSpPr>
          <p:sp>
            <p:nvSpPr>
              <p:cNvPr id="45" name="Shape 12545"/>
              <p:cNvSpPr/>
              <p:nvPr/>
            </p:nvSpPr>
            <p:spPr>
              <a:xfrm>
                <a:off x="0" y="152846"/>
                <a:ext cx="661444" cy="4801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140000"/>
                  </a:lnSpc>
                  <a:defRPr sz="2400">
                    <a:solidFill>
                      <a:srgbClr val="3194C6"/>
                    </a:solidFill>
                    <a:uFill>
                      <a:solidFill>
                        <a:srgbClr val="3194C6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defTabSz="456565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en-US" kern="0" dirty="0" smtClean="0"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Shape 12546"/>
              <p:cNvSpPr/>
              <p:nvPr/>
            </p:nvSpPr>
            <p:spPr>
              <a:xfrm>
                <a:off x="1071" y="39005"/>
                <a:ext cx="656607" cy="656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12700" cap="flat">
                <a:solidFill>
                  <a:srgbClr val="3194C6">
                    <a:alpha val="60000"/>
                  </a:srgb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56565"/>
                <a:endParaRPr kern="0">
                  <a:solidFill>
                    <a:sysClr val="windowText" lastClr="000000"/>
                  </a:solidFill>
                  <a:uFill>
                    <a:solidFill>
                      <a:srgbClr val="FFFFFF"/>
                    </a:solidFill>
                  </a:u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776593" y="1833782"/>
            <a:ext cx="1714504" cy="1714506"/>
            <a:chOff x="4776592" y="1833782"/>
            <a:chExt cx="1714504" cy="1714506"/>
          </a:xfrm>
        </p:grpSpPr>
        <p:sp>
          <p:nvSpPr>
            <p:cNvPr id="31" name="Shape 12537"/>
            <p:cNvSpPr/>
            <p:nvPr/>
          </p:nvSpPr>
          <p:spPr>
            <a:xfrm flipH="1" flipV="1">
              <a:off x="4776592" y="1833782"/>
              <a:ext cx="1714504" cy="171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2" h="19524" extrusionOk="0">
                  <a:moveTo>
                    <a:pt x="16570" y="16861"/>
                  </a:moveTo>
                  <a:lnTo>
                    <a:pt x="16570" y="16861"/>
                  </a:lnTo>
                  <a:cubicBezTo>
                    <a:pt x="12623" y="20562"/>
                    <a:pt x="6405" y="20384"/>
                    <a:pt x="2680" y="16463"/>
                  </a:cubicBezTo>
                  <a:cubicBezTo>
                    <a:pt x="-1045" y="12542"/>
                    <a:pt x="-865" y="6363"/>
                    <a:pt x="3081" y="2663"/>
                  </a:cubicBezTo>
                  <a:cubicBezTo>
                    <a:pt x="7027" y="-1038"/>
                    <a:pt x="13246" y="-860"/>
                    <a:pt x="16971" y="3061"/>
                  </a:cubicBezTo>
                  <a:cubicBezTo>
                    <a:pt x="20443" y="6716"/>
                    <a:pt x="20555" y="12392"/>
                    <a:pt x="17230" y="16179"/>
                  </a:cubicBezTo>
                  <a:lnTo>
                    <a:pt x="14677" y="13967"/>
                  </a:lnTo>
                  <a:lnTo>
                    <a:pt x="14677" y="13967"/>
                  </a:lnTo>
                  <a:cubicBezTo>
                    <a:pt x="17015" y="11305"/>
                    <a:pt x="16737" y="7264"/>
                    <a:pt x="14058" y="4942"/>
                  </a:cubicBezTo>
                  <a:cubicBezTo>
                    <a:pt x="11378" y="2619"/>
                    <a:pt x="7311" y="2895"/>
                    <a:pt x="4974" y="5557"/>
                  </a:cubicBezTo>
                  <a:cubicBezTo>
                    <a:pt x="2636" y="8219"/>
                    <a:pt x="2914" y="12260"/>
                    <a:pt x="5593" y="14582"/>
                  </a:cubicBezTo>
                  <a:cubicBezTo>
                    <a:pt x="8091" y="16747"/>
                    <a:pt x="11834" y="16674"/>
                    <a:pt x="14245" y="14414"/>
                  </a:cubicBezTo>
                  <a:close/>
                </a:path>
              </a:pathLst>
            </a:custGeom>
            <a:solidFill>
              <a:srgbClr val="57B7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56565"/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grpSp>
          <p:nvGrpSpPr>
            <p:cNvPr id="47" name="Group 12550"/>
            <p:cNvGrpSpPr/>
            <p:nvPr/>
          </p:nvGrpSpPr>
          <p:grpSpPr>
            <a:xfrm>
              <a:off x="5305668" y="2352569"/>
              <a:ext cx="661445" cy="656612"/>
              <a:chOff x="0" y="39005"/>
              <a:chExt cx="661444" cy="656610"/>
            </a:xfrm>
          </p:grpSpPr>
          <p:sp>
            <p:nvSpPr>
              <p:cNvPr id="48" name="Shape 12548"/>
              <p:cNvSpPr/>
              <p:nvPr/>
            </p:nvSpPr>
            <p:spPr>
              <a:xfrm>
                <a:off x="0" y="152846"/>
                <a:ext cx="661444" cy="4801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140000"/>
                  </a:lnSpc>
                  <a:defRPr sz="2400">
                    <a:solidFill>
                      <a:srgbClr val="A5C067"/>
                    </a:solidFill>
                    <a:uFill>
                      <a:solidFill>
                        <a:srgbClr val="A5C067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defTabSz="456565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kern="0" dirty="0"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Shape 12549"/>
              <p:cNvSpPr/>
              <p:nvPr/>
            </p:nvSpPr>
            <p:spPr>
              <a:xfrm>
                <a:off x="1071" y="39005"/>
                <a:ext cx="656607" cy="656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12700" cap="flat">
                <a:solidFill>
                  <a:srgbClr val="A5C067">
                    <a:alpha val="60000"/>
                  </a:srgb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56565"/>
                <a:endParaRPr kern="0">
                  <a:solidFill>
                    <a:sysClr val="windowText" lastClr="000000"/>
                  </a:solidFill>
                  <a:uFill>
                    <a:solidFill>
                      <a:srgbClr val="FFFFFF"/>
                    </a:solidFill>
                  </a:u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Group 12553"/>
          <p:cNvGrpSpPr/>
          <p:nvPr/>
        </p:nvGrpSpPr>
        <p:grpSpPr>
          <a:xfrm>
            <a:off x="3545005" y="3692628"/>
            <a:ext cx="2074748" cy="1055332"/>
            <a:chOff x="0" y="0"/>
            <a:chExt cx="2074747" cy="1055331"/>
          </a:xfrm>
        </p:grpSpPr>
        <p:sp>
          <p:nvSpPr>
            <p:cNvPr id="51" name="Shape 12551"/>
            <p:cNvSpPr/>
            <p:nvPr/>
          </p:nvSpPr>
          <p:spPr>
            <a:xfrm>
              <a:off x="0" y="0"/>
              <a:ext cx="207474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200"/>
                </a:spcBef>
                <a:defRPr sz="12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kern="0" dirty="0">
                  <a:latin typeface="+mn-lt"/>
                  <a:ea typeface="+mn-ea"/>
                  <a:cs typeface="+mn-ea"/>
                  <a:sym typeface="+mn-lt"/>
                </a:rPr>
                <a:t>成果形式二</a:t>
              </a:r>
              <a:endParaRPr lang="zh-CN" altLang="en-US" sz="16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Shape 12552"/>
            <p:cNvSpPr/>
            <p:nvPr/>
          </p:nvSpPr>
          <p:spPr>
            <a:xfrm>
              <a:off x="0" y="353603"/>
              <a:ext cx="2074747" cy="701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spcBef>
                  <a:spcPts val="100"/>
                </a:spcBef>
                <a:defRPr sz="7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kern="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1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Group 12556"/>
          <p:cNvGrpSpPr/>
          <p:nvPr/>
        </p:nvGrpSpPr>
        <p:grpSpPr>
          <a:xfrm>
            <a:off x="6713653" y="2226684"/>
            <a:ext cx="2074748" cy="1056733"/>
            <a:chOff x="0" y="0"/>
            <a:chExt cx="2074747" cy="1056732"/>
          </a:xfrm>
        </p:grpSpPr>
        <p:sp>
          <p:nvSpPr>
            <p:cNvPr id="54" name="Shape 12554"/>
            <p:cNvSpPr/>
            <p:nvPr/>
          </p:nvSpPr>
          <p:spPr>
            <a:xfrm>
              <a:off x="0" y="0"/>
              <a:ext cx="207474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200"/>
                </a:spcBef>
                <a:defRPr sz="1200">
                  <a:solidFill>
                    <a:srgbClr val="A5C067"/>
                  </a:solidFill>
                  <a:uFill>
                    <a:solidFill>
                      <a:srgbClr val="A5C067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algn="ctr" defTabSz="456565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kern="0" dirty="0">
                  <a:latin typeface="+mn-lt"/>
                  <a:ea typeface="+mn-ea"/>
                  <a:cs typeface="+mn-ea"/>
                  <a:sym typeface="+mn-lt"/>
                </a:rPr>
                <a:t>成果形式三</a:t>
              </a:r>
              <a:endParaRPr lang="zh-CN" altLang="en-US" sz="16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Shape 12555"/>
            <p:cNvSpPr/>
            <p:nvPr/>
          </p:nvSpPr>
          <p:spPr>
            <a:xfrm>
              <a:off x="0" y="355004"/>
              <a:ext cx="2074747" cy="701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spcBef>
                  <a:spcPts val="100"/>
                </a:spcBef>
                <a:defRPr sz="7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kern="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1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Group 12559"/>
          <p:cNvGrpSpPr/>
          <p:nvPr/>
        </p:nvGrpSpPr>
        <p:grpSpPr>
          <a:xfrm>
            <a:off x="357304" y="2226683"/>
            <a:ext cx="2074748" cy="1071591"/>
            <a:chOff x="0" y="0"/>
            <a:chExt cx="2074747" cy="1071590"/>
          </a:xfrm>
        </p:grpSpPr>
        <p:sp>
          <p:nvSpPr>
            <p:cNvPr id="57" name="Shape 12557"/>
            <p:cNvSpPr/>
            <p:nvPr/>
          </p:nvSpPr>
          <p:spPr>
            <a:xfrm>
              <a:off x="0" y="0"/>
              <a:ext cx="207474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200"/>
                </a:spcBef>
                <a:defRPr sz="1200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algn="ctr" defTabSz="456565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kern="0" dirty="0">
                  <a:latin typeface="+mn-lt"/>
                  <a:ea typeface="+mn-ea"/>
                  <a:cs typeface="+mn-ea"/>
                  <a:sym typeface="+mn-lt"/>
                </a:rPr>
                <a:t>成果形式一</a:t>
              </a:r>
              <a:endParaRPr lang="zh-CN" altLang="en-US" sz="16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Shape 12558"/>
            <p:cNvSpPr/>
            <p:nvPr/>
          </p:nvSpPr>
          <p:spPr>
            <a:xfrm>
              <a:off x="0" y="369862"/>
              <a:ext cx="2074747" cy="701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120000"/>
                </a:lnSpc>
                <a:spcBef>
                  <a:spcPts val="100"/>
                </a:spcBef>
                <a:defRPr sz="7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kern="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1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04879" y="2100878"/>
            <a:ext cx="137393" cy="1591751"/>
            <a:chOff x="4504878" y="2100877"/>
            <a:chExt cx="137393" cy="1591751"/>
          </a:xfrm>
        </p:grpSpPr>
        <p:grpSp>
          <p:nvGrpSpPr>
            <p:cNvPr id="59" name="Group 12562"/>
            <p:cNvGrpSpPr/>
            <p:nvPr/>
          </p:nvGrpSpPr>
          <p:grpSpPr>
            <a:xfrm>
              <a:off x="4504878" y="3555235"/>
              <a:ext cx="137393" cy="137393"/>
              <a:chOff x="0" y="0"/>
              <a:chExt cx="137392" cy="137392"/>
            </a:xfrm>
          </p:grpSpPr>
          <p:sp>
            <p:nvSpPr>
              <p:cNvPr id="60" name="Shape 12560"/>
              <p:cNvSpPr/>
              <p:nvPr/>
            </p:nvSpPr>
            <p:spPr>
              <a:xfrm>
                <a:off x="-1" y="-1"/>
                <a:ext cx="137394" cy="137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3A506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ctr" defTabSz="456565">
                  <a:spcBef>
                    <a:spcPts val="300"/>
                  </a:spcBef>
                  <a:defRPr sz="9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Roboto Condensed Regular"/>
                    <a:ea typeface="Roboto Condensed Regular"/>
                    <a:cs typeface="Roboto Condensed Regular"/>
                    <a:sym typeface="Roboto Condensed Regular"/>
                  </a:defRPr>
                </a:pPr>
                <a:endParaRPr sz="900" b="1" ker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cs typeface="+mn-ea"/>
                  <a:sym typeface="+mn-lt"/>
                </a:endParaRPr>
              </a:p>
            </p:txBody>
          </p:sp>
          <p:sp>
            <p:nvSpPr>
              <p:cNvPr id="61" name="Shape 12561"/>
              <p:cNvSpPr/>
              <p:nvPr/>
            </p:nvSpPr>
            <p:spPr>
              <a:xfrm>
                <a:off x="33443" y="33443"/>
                <a:ext cx="70508" cy="70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A50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ctr" defTabSz="456565">
                  <a:spcBef>
                    <a:spcPts val="300"/>
                  </a:spcBef>
                  <a:defRPr sz="9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Roboto Condensed Regular"/>
                    <a:ea typeface="Roboto Condensed Regular"/>
                    <a:cs typeface="Roboto Condensed Regular"/>
                    <a:sym typeface="Roboto Condensed Regular"/>
                  </a:defRPr>
                </a:pPr>
                <a:endParaRPr sz="900" b="1" ker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cs typeface="+mn-ea"/>
                  <a:sym typeface="+mn-lt"/>
                </a:endParaRPr>
              </a:p>
            </p:txBody>
          </p:sp>
        </p:grpSp>
        <p:sp>
          <p:nvSpPr>
            <p:cNvPr id="62" name="Shape 12563"/>
            <p:cNvSpPr/>
            <p:nvPr/>
          </p:nvSpPr>
          <p:spPr>
            <a:xfrm flipV="1">
              <a:off x="4573573" y="2100877"/>
              <a:ext cx="1" cy="1447408"/>
            </a:xfrm>
            <a:prstGeom prst="line">
              <a:avLst/>
            </a:prstGeom>
            <a:ln w="6350">
              <a:solidFill>
                <a:srgbClr val="3A5063"/>
              </a:solidFill>
              <a:prstDash val="dash"/>
              <a:round/>
            </a:ln>
          </p:spPr>
          <p:txBody>
            <a:bodyPr lIns="0" tIns="0" rIns="0" bIns="0"/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720201" y="915567"/>
            <a:ext cx="1714510" cy="1427399"/>
            <a:chOff x="3720200" y="915566"/>
            <a:chExt cx="1714510" cy="1427399"/>
          </a:xfrm>
        </p:grpSpPr>
        <p:sp>
          <p:nvSpPr>
            <p:cNvPr id="64" name="Shape 12541"/>
            <p:cNvSpPr/>
            <p:nvPr/>
          </p:nvSpPr>
          <p:spPr>
            <a:xfrm>
              <a:off x="3720200" y="915566"/>
              <a:ext cx="1714510" cy="142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0215" extrusionOk="0">
                  <a:moveTo>
                    <a:pt x="2487" y="20215"/>
                  </a:moveTo>
                  <a:lnTo>
                    <a:pt x="2487" y="20215"/>
                  </a:lnTo>
                  <a:cubicBezTo>
                    <a:pt x="-1121" y="15208"/>
                    <a:pt x="-762" y="7534"/>
                    <a:pt x="3289" y="3074"/>
                  </a:cubicBezTo>
                  <a:cubicBezTo>
                    <a:pt x="7341" y="-1385"/>
                    <a:pt x="13550" y="-941"/>
                    <a:pt x="17158" y="4066"/>
                  </a:cubicBezTo>
                  <a:cubicBezTo>
                    <a:pt x="20429" y="8606"/>
                    <a:pt x="20479" y="15436"/>
                    <a:pt x="17275" y="20048"/>
                  </a:cubicBezTo>
                  <a:lnTo>
                    <a:pt x="14454" y="17055"/>
                  </a:lnTo>
                  <a:lnTo>
                    <a:pt x="14454" y="17055"/>
                  </a:lnTo>
                  <a:cubicBezTo>
                    <a:pt x="16650" y="13893"/>
                    <a:pt x="16357" y="9130"/>
                    <a:pt x="13798" y="6416"/>
                  </a:cubicBezTo>
                  <a:cubicBezTo>
                    <a:pt x="11240" y="3701"/>
                    <a:pt x="7386" y="4064"/>
                    <a:pt x="5190" y="7226"/>
                  </a:cubicBezTo>
                  <a:cubicBezTo>
                    <a:pt x="3199" y="10093"/>
                    <a:pt x="3231" y="14337"/>
                    <a:pt x="5264" y="17159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rgbClr val="F2F2F2"/>
              </a:solidFill>
              <a:round/>
            </a:ln>
          </p:spPr>
          <p:txBody>
            <a:bodyPr lIns="0" tIns="0" rIns="0" bIns="0" anchor="ctr"/>
            <a:lstStyle/>
            <a:p>
              <a:pPr algn="ctr" defTabSz="456565"/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grpSp>
          <p:nvGrpSpPr>
            <p:cNvPr id="65" name="Group 12544"/>
            <p:cNvGrpSpPr/>
            <p:nvPr/>
          </p:nvGrpSpPr>
          <p:grpSpPr>
            <a:xfrm>
              <a:off x="4251568" y="1444268"/>
              <a:ext cx="661445" cy="656611"/>
              <a:chOff x="0" y="39005"/>
              <a:chExt cx="661444" cy="656610"/>
            </a:xfrm>
          </p:grpSpPr>
          <p:sp>
            <p:nvSpPr>
              <p:cNvPr id="66" name="Shape 12542"/>
              <p:cNvSpPr/>
              <p:nvPr/>
            </p:nvSpPr>
            <p:spPr>
              <a:xfrm>
                <a:off x="0" y="125043"/>
                <a:ext cx="661444" cy="4801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140000"/>
                  </a:lnSpc>
                  <a:defRPr sz="2400">
                    <a:solidFill>
                      <a:srgbClr val="3A5063"/>
                    </a:solidFill>
                    <a:uFill>
                      <a:solidFill>
                        <a:srgbClr val="3A5063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defTabSz="456565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kern="0" dirty="0"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Shape 12543"/>
              <p:cNvSpPr/>
              <p:nvPr/>
            </p:nvSpPr>
            <p:spPr>
              <a:xfrm>
                <a:off x="1071" y="39005"/>
                <a:ext cx="656607" cy="656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12700" cap="flat">
                <a:solidFill>
                  <a:srgbClr val="3A5063">
                    <a:alpha val="60000"/>
                  </a:srgb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56565"/>
                <a:endParaRPr kern="0">
                  <a:solidFill>
                    <a:sysClr val="windowText" lastClr="000000"/>
                  </a:solidFill>
                  <a:uFill>
                    <a:solidFill>
                      <a:srgbClr val="FFFFFF"/>
                    </a:solidFill>
                  </a:u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6477502" y="175741"/>
            <a:ext cx="915631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应用前景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09773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861978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841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Shape 14693"/>
          <p:cNvSpPr/>
          <p:nvPr/>
        </p:nvSpPr>
        <p:spPr>
          <a:xfrm>
            <a:off x="2920906" y="1171856"/>
            <a:ext cx="1966671" cy="1659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57" y="12384"/>
                </a:moveTo>
                <a:cubicBezTo>
                  <a:pt x="18057" y="12384"/>
                  <a:pt x="18057" y="12384"/>
                  <a:pt x="18057" y="12384"/>
                </a:cubicBezTo>
                <a:cubicBezTo>
                  <a:pt x="15921" y="12384"/>
                  <a:pt x="14125" y="13306"/>
                  <a:pt x="12620" y="15091"/>
                </a:cubicBezTo>
                <a:cubicBezTo>
                  <a:pt x="11116" y="16819"/>
                  <a:pt x="10387" y="19008"/>
                  <a:pt x="10387" y="21485"/>
                </a:cubicBezTo>
                <a:cubicBezTo>
                  <a:pt x="10387" y="21542"/>
                  <a:pt x="10387" y="21600"/>
                  <a:pt x="10387" y="21600"/>
                </a:cubicBezTo>
                <a:cubicBezTo>
                  <a:pt x="7669" y="21600"/>
                  <a:pt x="7669" y="21600"/>
                  <a:pt x="7669" y="21600"/>
                </a:cubicBezTo>
                <a:cubicBezTo>
                  <a:pt x="7815" y="21485"/>
                  <a:pt x="7960" y="21370"/>
                  <a:pt x="8106" y="21197"/>
                </a:cubicBezTo>
                <a:cubicBezTo>
                  <a:pt x="8494" y="20736"/>
                  <a:pt x="8689" y="20218"/>
                  <a:pt x="8689" y="19584"/>
                </a:cubicBezTo>
                <a:cubicBezTo>
                  <a:pt x="8689" y="18893"/>
                  <a:pt x="8494" y="18374"/>
                  <a:pt x="8106" y="17914"/>
                </a:cubicBezTo>
                <a:cubicBezTo>
                  <a:pt x="7718" y="17453"/>
                  <a:pt x="7232" y="17222"/>
                  <a:pt x="6698" y="17222"/>
                </a:cubicBezTo>
                <a:cubicBezTo>
                  <a:pt x="6164" y="17222"/>
                  <a:pt x="5679" y="17453"/>
                  <a:pt x="5291" y="17914"/>
                </a:cubicBezTo>
                <a:cubicBezTo>
                  <a:pt x="4902" y="18374"/>
                  <a:pt x="4708" y="18893"/>
                  <a:pt x="4708" y="19584"/>
                </a:cubicBezTo>
                <a:cubicBezTo>
                  <a:pt x="4708" y="20218"/>
                  <a:pt x="4902" y="20736"/>
                  <a:pt x="5291" y="21197"/>
                </a:cubicBezTo>
                <a:cubicBezTo>
                  <a:pt x="5436" y="21370"/>
                  <a:pt x="5582" y="21485"/>
                  <a:pt x="5728" y="21600"/>
                </a:cubicBezTo>
                <a:cubicBezTo>
                  <a:pt x="2961" y="21600"/>
                  <a:pt x="2961" y="21600"/>
                  <a:pt x="2961" y="21600"/>
                </a:cubicBezTo>
                <a:cubicBezTo>
                  <a:pt x="2961" y="21542"/>
                  <a:pt x="2961" y="21542"/>
                  <a:pt x="2961" y="21485"/>
                </a:cubicBezTo>
                <a:cubicBezTo>
                  <a:pt x="2961" y="21370"/>
                  <a:pt x="2961" y="21254"/>
                  <a:pt x="2961" y="21139"/>
                </a:cubicBezTo>
                <a:cubicBezTo>
                  <a:pt x="2961" y="20678"/>
                  <a:pt x="3009" y="20160"/>
                  <a:pt x="3009" y="19699"/>
                </a:cubicBezTo>
                <a:cubicBezTo>
                  <a:pt x="0" y="17683"/>
                  <a:pt x="0" y="17683"/>
                  <a:pt x="0" y="17683"/>
                </a:cubicBezTo>
                <a:cubicBezTo>
                  <a:pt x="194" y="16416"/>
                  <a:pt x="437" y="15149"/>
                  <a:pt x="825" y="13997"/>
                </a:cubicBezTo>
                <a:cubicBezTo>
                  <a:pt x="4174" y="14227"/>
                  <a:pt x="4174" y="14227"/>
                  <a:pt x="4174" y="14227"/>
                </a:cubicBezTo>
                <a:cubicBezTo>
                  <a:pt x="4611" y="13075"/>
                  <a:pt x="5145" y="12038"/>
                  <a:pt x="5776" y="11002"/>
                </a:cubicBezTo>
                <a:cubicBezTo>
                  <a:pt x="4126" y="7315"/>
                  <a:pt x="4126" y="7315"/>
                  <a:pt x="4126" y="7315"/>
                </a:cubicBezTo>
                <a:cubicBezTo>
                  <a:pt x="4466" y="6912"/>
                  <a:pt x="4805" y="6451"/>
                  <a:pt x="5145" y="6048"/>
                </a:cubicBezTo>
                <a:cubicBezTo>
                  <a:pt x="5485" y="5645"/>
                  <a:pt x="5825" y="5242"/>
                  <a:pt x="6213" y="4838"/>
                </a:cubicBezTo>
                <a:cubicBezTo>
                  <a:pt x="9125" y="6912"/>
                  <a:pt x="9125" y="6912"/>
                  <a:pt x="9125" y="6912"/>
                </a:cubicBezTo>
                <a:cubicBezTo>
                  <a:pt x="9999" y="6163"/>
                  <a:pt x="10873" y="5530"/>
                  <a:pt x="11795" y="5069"/>
                </a:cubicBezTo>
                <a:cubicBezTo>
                  <a:pt x="11795" y="922"/>
                  <a:pt x="11795" y="922"/>
                  <a:pt x="11795" y="922"/>
                </a:cubicBezTo>
                <a:cubicBezTo>
                  <a:pt x="12717" y="518"/>
                  <a:pt x="13737" y="230"/>
                  <a:pt x="14707" y="0"/>
                </a:cubicBezTo>
                <a:cubicBezTo>
                  <a:pt x="16455" y="3571"/>
                  <a:pt x="16455" y="3571"/>
                  <a:pt x="16455" y="3571"/>
                </a:cubicBezTo>
                <a:cubicBezTo>
                  <a:pt x="16989" y="3514"/>
                  <a:pt x="17523" y="3456"/>
                  <a:pt x="18057" y="3456"/>
                </a:cubicBezTo>
                <a:cubicBezTo>
                  <a:pt x="18057" y="6970"/>
                  <a:pt x="18057" y="6970"/>
                  <a:pt x="18057" y="6970"/>
                </a:cubicBezTo>
                <a:cubicBezTo>
                  <a:pt x="18105" y="6854"/>
                  <a:pt x="18154" y="6797"/>
                  <a:pt x="18202" y="6739"/>
                </a:cubicBezTo>
                <a:cubicBezTo>
                  <a:pt x="18591" y="6278"/>
                  <a:pt x="19076" y="6048"/>
                  <a:pt x="19610" y="6048"/>
                </a:cubicBezTo>
                <a:cubicBezTo>
                  <a:pt x="20144" y="6048"/>
                  <a:pt x="20629" y="6278"/>
                  <a:pt x="21018" y="6739"/>
                </a:cubicBezTo>
                <a:cubicBezTo>
                  <a:pt x="21406" y="7200"/>
                  <a:pt x="21600" y="7718"/>
                  <a:pt x="21600" y="8352"/>
                </a:cubicBezTo>
                <a:cubicBezTo>
                  <a:pt x="21600" y="9043"/>
                  <a:pt x="21406" y="9562"/>
                  <a:pt x="21018" y="10022"/>
                </a:cubicBezTo>
                <a:cubicBezTo>
                  <a:pt x="20629" y="10483"/>
                  <a:pt x="20144" y="10714"/>
                  <a:pt x="19610" y="10714"/>
                </a:cubicBezTo>
                <a:cubicBezTo>
                  <a:pt x="19076" y="10714"/>
                  <a:pt x="18591" y="10483"/>
                  <a:pt x="18202" y="10022"/>
                </a:cubicBezTo>
                <a:cubicBezTo>
                  <a:pt x="18154" y="9965"/>
                  <a:pt x="18105" y="9907"/>
                  <a:pt x="18057" y="9792"/>
                </a:cubicBezTo>
                <a:lnTo>
                  <a:pt x="18057" y="12384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rgbClr val="F2F2F2"/>
            </a:solidFill>
            <a:round/>
          </a:ln>
        </p:spPr>
        <p:txBody>
          <a:bodyPr lIns="0" tIns="0" rIns="0" bIns="0"/>
          <a:lstStyle/>
          <a:p>
            <a:pPr defTabSz="456565"/>
            <a:endParaRPr kern="0">
              <a:solidFill>
                <a:sysClr val="windowText" lastClr="000000"/>
              </a:solidFill>
              <a:uFill>
                <a:solidFill>
                  <a:srgbClr val="FFFFFF"/>
                </a:solidFill>
              </a:uFill>
              <a:cs typeface="+mn-ea"/>
              <a:sym typeface="+mn-lt"/>
            </a:endParaRPr>
          </a:p>
        </p:txBody>
      </p:sp>
      <p:sp>
        <p:nvSpPr>
          <p:cNvPr id="42" name="Shape 14694"/>
          <p:cNvSpPr/>
          <p:nvPr/>
        </p:nvSpPr>
        <p:spPr>
          <a:xfrm>
            <a:off x="4565027" y="1166626"/>
            <a:ext cx="1652841" cy="1975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35" y="18210"/>
                </a:moveTo>
                <a:cubicBezTo>
                  <a:pt x="14785" y="18210"/>
                  <a:pt x="14785" y="18210"/>
                  <a:pt x="14785" y="18210"/>
                </a:cubicBezTo>
                <a:cubicBezTo>
                  <a:pt x="14785" y="18210"/>
                  <a:pt x="14843" y="18258"/>
                  <a:pt x="14843" y="18258"/>
                </a:cubicBezTo>
                <a:cubicBezTo>
                  <a:pt x="15305" y="18646"/>
                  <a:pt x="15536" y="19130"/>
                  <a:pt x="15536" y="19663"/>
                </a:cubicBezTo>
                <a:cubicBezTo>
                  <a:pt x="15536" y="20196"/>
                  <a:pt x="15305" y="20680"/>
                  <a:pt x="14843" y="21019"/>
                </a:cubicBezTo>
                <a:cubicBezTo>
                  <a:pt x="14381" y="21406"/>
                  <a:pt x="13861" y="21600"/>
                  <a:pt x="13168" y="21600"/>
                </a:cubicBezTo>
                <a:cubicBezTo>
                  <a:pt x="12533" y="21600"/>
                  <a:pt x="12013" y="21406"/>
                  <a:pt x="11551" y="21019"/>
                </a:cubicBezTo>
                <a:cubicBezTo>
                  <a:pt x="11089" y="20680"/>
                  <a:pt x="10858" y="20196"/>
                  <a:pt x="10858" y="19663"/>
                </a:cubicBezTo>
                <a:cubicBezTo>
                  <a:pt x="10858" y="19130"/>
                  <a:pt x="11089" y="18646"/>
                  <a:pt x="11551" y="18258"/>
                </a:cubicBezTo>
                <a:cubicBezTo>
                  <a:pt x="11551" y="18258"/>
                  <a:pt x="11551" y="18210"/>
                  <a:pt x="11551" y="18210"/>
                </a:cubicBezTo>
                <a:cubicBezTo>
                  <a:pt x="9125" y="18210"/>
                  <a:pt x="9125" y="18210"/>
                  <a:pt x="9125" y="18210"/>
                </a:cubicBezTo>
                <a:cubicBezTo>
                  <a:pt x="9125" y="18210"/>
                  <a:pt x="9125" y="18161"/>
                  <a:pt x="9125" y="18113"/>
                </a:cubicBezTo>
                <a:cubicBezTo>
                  <a:pt x="9125" y="16030"/>
                  <a:pt x="8201" y="14190"/>
                  <a:pt x="6411" y="12737"/>
                </a:cubicBezTo>
                <a:cubicBezTo>
                  <a:pt x="4678" y="11236"/>
                  <a:pt x="2483" y="10461"/>
                  <a:pt x="0" y="10461"/>
                </a:cubicBezTo>
                <a:cubicBezTo>
                  <a:pt x="0" y="8282"/>
                  <a:pt x="0" y="8282"/>
                  <a:pt x="0" y="8282"/>
                </a:cubicBezTo>
                <a:cubicBezTo>
                  <a:pt x="58" y="8378"/>
                  <a:pt x="116" y="8427"/>
                  <a:pt x="173" y="8475"/>
                </a:cubicBezTo>
                <a:cubicBezTo>
                  <a:pt x="635" y="8863"/>
                  <a:pt x="1213" y="9057"/>
                  <a:pt x="1848" y="9057"/>
                </a:cubicBezTo>
                <a:cubicBezTo>
                  <a:pt x="2483" y="9057"/>
                  <a:pt x="3061" y="8863"/>
                  <a:pt x="3523" y="8475"/>
                </a:cubicBezTo>
                <a:cubicBezTo>
                  <a:pt x="3985" y="8088"/>
                  <a:pt x="4216" y="7652"/>
                  <a:pt x="4216" y="7071"/>
                </a:cubicBezTo>
                <a:cubicBezTo>
                  <a:pt x="4216" y="6538"/>
                  <a:pt x="3985" y="6102"/>
                  <a:pt x="3523" y="5715"/>
                </a:cubicBezTo>
                <a:cubicBezTo>
                  <a:pt x="3061" y="5327"/>
                  <a:pt x="2483" y="5134"/>
                  <a:pt x="1848" y="5134"/>
                </a:cubicBezTo>
                <a:cubicBezTo>
                  <a:pt x="1213" y="5134"/>
                  <a:pt x="635" y="5327"/>
                  <a:pt x="173" y="5715"/>
                </a:cubicBezTo>
                <a:cubicBezTo>
                  <a:pt x="116" y="5763"/>
                  <a:pt x="58" y="5812"/>
                  <a:pt x="0" y="5909"/>
                </a:cubicBezTo>
                <a:cubicBezTo>
                  <a:pt x="0" y="2954"/>
                  <a:pt x="0" y="2954"/>
                  <a:pt x="0" y="2954"/>
                </a:cubicBezTo>
                <a:cubicBezTo>
                  <a:pt x="58" y="2954"/>
                  <a:pt x="58" y="2954"/>
                  <a:pt x="116" y="2954"/>
                </a:cubicBezTo>
                <a:cubicBezTo>
                  <a:pt x="693" y="2954"/>
                  <a:pt x="1271" y="2954"/>
                  <a:pt x="1848" y="3003"/>
                </a:cubicBezTo>
                <a:cubicBezTo>
                  <a:pt x="3870" y="0"/>
                  <a:pt x="3870" y="0"/>
                  <a:pt x="3870" y="0"/>
                </a:cubicBezTo>
                <a:cubicBezTo>
                  <a:pt x="5025" y="194"/>
                  <a:pt x="6180" y="387"/>
                  <a:pt x="7277" y="726"/>
                </a:cubicBezTo>
                <a:cubicBezTo>
                  <a:pt x="7277" y="4165"/>
                  <a:pt x="7277" y="4165"/>
                  <a:pt x="7277" y="4165"/>
                </a:cubicBezTo>
                <a:cubicBezTo>
                  <a:pt x="8490" y="4601"/>
                  <a:pt x="9645" y="5134"/>
                  <a:pt x="10742" y="5812"/>
                </a:cubicBezTo>
                <a:cubicBezTo>
                  <a:pt x="14207" y="4068"/>
                  <a:pt x="14207" y="4068"/>
                  <a:pt x="14207" y="4068"/>
                </a:cubicBezTo>
                <a:cubicBezTo>
                  <a:pt x="14670" y="4407"/>
                  <a:pt x="15132" y="4746"/>
                  <a:pt x="15594" y="5134"/>
                </a:cubicBezTo>
                <a:cubicBezTo>
                  <a:pt x="15940" y="5473"/>
                  <a:pt x="16287" y="5763"/>
                  <a:pt x="16633" y="6102"/>
                </a:cubicBezTo>
                <a:cubicBezTo>
                  <a:pt x="14554" y="9008"/>
                  <a:pt x="14554" y="9008"/>
                  <a:pt x="14554" y="9008"/>
                </a:cubicBezTo>
                <a:cubicBezTo>
                  <a:pt x="15363" y="9880"/>
                  <a:pt x="16056" y="10848"/>
                  <a:pt x="16633" y="11817"/>
                </a:cubicBezTo>
                <a:cubicBezTo>
                  <a:pt x="20734" y="11817"/>
                  <a:pt x="20734" y="11817"/>
                  <a:pt x="20734" y="11817"/>
                </a:cubicBezTo>
                <a:cubicBezTo>
                  <a:pt x="21080" y="12737"/>
                  <a:pt x="21369" y="13657"/>
                  <a:pt x="21600" y="14578"/>
                </a:cubicBezTo>
                <a:cubicBezTo>
                  <a:pt x="18077" y="16515"/>
                  <a:pt x="18077" y="16515"/>
                  <a:pt x="18077" y="16515"/>
                </a:cubicBezTo>
                <a:cubicBezTo>
                  <a:pt x="18135" y="17048"/>
                  <a:pt x="18135" y="17580"/>
                  <a:pt x="18135" y="18113"/>
                </a:cubicBezTo>
                <a:cubicBezTo>
                  <a:pt x="18135" y="18161"/>
                  <a:pt x="18135" y="18161"/>
                  <a:pt x="18135" y="18210"/>
                </a:cubicBezTo>
                <a:close/>
              </a:path>
            </a:pathLst>
          </a:custGeom>
          <a:solidFill>
            <a:srgbClr val="008AF2"/>
          </a:solidFill>
          <a:ln w="19050">
            <a:solidFill>
              <a:srgbClr val="F2F2F2"/>
            </a:solidFill>
            <a:round/>
          </a:ln>
        </p:spPr>
        <p:txBody>
          <a:bodyPr lIns="0" tIns="0" rIns="0" bIns="0"/>
          <a:lstStyle/>
          <a:p>
            <a:pPr defTabSz="456565"/>
            <a:endParaRPr kern="0">
              <a:solidFill>
                <a:sysClr val="windowText" lastClr="000000"/>
              </a:solidFill>
              <a:uFill>
                <a:solidFill>
                  <a:srgbClr val="FFFFFF"/>
                </a:solidFill>
              </a:uFill>
              <a:cs typeface="+mn-ea"/>
              <a:sym typeface="+mn-lt"/>
            </a:endParaRPr>
          </a:p>
        </p:txBody>
      </p:sp>
      <p:sp>
        <p:nvSpPr>
          <p:cNvPr id="43" name="Shape 14695"/>
          <p:cNvSpPr/>
          <p:nvPr/>
        </p:nvSpPr>
        <p:spPr>
          <a:xfrm>
            <a:off x="4237247" y="2831670"/>
            <a:ext cx="1985850" cy="1644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60" y="9082"/>
                </a:moveTo>
                <a:cubicBezTo>
                  <a:pt x="5629" y="9082"/>
                  <a:pt x="7457" y="8209"/>
                  <a:pt x="8900" y="6404"/>
                </a:cubicBezTo>
                <a:cubicBezTo>
                  <a:pt x="10391" y="4658"/>
                  <a:pt x="11113" y="2504"/>
                  <a:pt x="11161" y="0"/>
                </a:cubicBezTo>
                <a:cubicBezTo>
                  <a:pt x="13181" y="0"/>
                  <a:pt x="13181" y="0"/>
                  <a:pt x="13181" y="0"/>
                </a:cubicBezTo>
                <a:cubicBezTo>
                  <a:pt x="13181" y="0"/>
                  <a:pt x="13181" y="58"/>
                  <a:pt x="13181" y="58"/>
                </a:cubicBezTo>
                <a:cubicBezTo>
                  <a:pt x="12796" y="524"/>
                  <a:pt x="12604" y="1106"/>
                  <a:pt x="12604" y="1747"/>
                </a:cubicBezTo>
                <a:cubicBezTo>
                  <a:pt x="12604" y="2387"/>
                  <a:pt x="12796" y="2969"/>
                  <a:pt x="13181" y="3377"/>
                </a:cubicBezTo>
                <a:cubicBezTo>
                  <a:pt x="13566" y="3843"/>
                  <a:pt x="13999" y="4075"/>
                  <a:pt x="14528" y="4075"/>
                </a:cubicBezTo>
                <a:cubicBezTo>
                  <a:pt x="15106" y="4075"/>
                  <a:pt x="15539" y="3843"/>
                  <a:pt x="15923" y="3377"/>
                </a:cubicBezTo>
                <a:cubicBezTo>
                  <a:pt x="16308" y="2969"/>
                  <a:pt x="16501" y="2387"/>
                  <a:pt x="16501" y="1747"/>
                </a:cubicBezTo>
                <a:cubicBezTo>
                  <a:pt x="16501" y="1106"/>
                  <a:pt x="16308" y="524"/>
                  <a:pt x="15923" y="58"/>
                </a:cubicBezTo>
                <a:cubicBezTo>
                  <a:pt x="15923" y="58"/>
                  <a:pt x="15875" y="0"/>
                  <a:pt x="15875" y="0"/>
                </a:cubicBezTo>
                <a:cubicBezTo>
                  <a:pt x="18665" y="0"/>
                  <a:pt x="18665" y="0"/>
                  <a:pt x="18665" y="0"/>
                </a:cubicBezTo>
                <a:cubicBezTo>
                  <a:pt x="18665" y="640"/>
                  <a:pt x="18665" y="1281"/>
                  <a:pt x="18617" y="1863"/>
                </a:cubicBezTo>
                <a:cubicBezTo>
                  <a:pt x="21600" y="3843"/>
                  <a:pt x="21600" y="3843"/>
                  <a:pt x="21600" y="3843"/>
                </a:cubicBezTo>
                <a:cubicBezTo>
                  <a:pt x="21456" y="4949"/>
                  <a:pt x="21215" y="5997"/>
                  <a:pt x="20927" y="7045"/>
                </a:cubicBezTo>
                <a:cubicBezTo>
                  <a:pt x="17415" y="7278"/>
                  <a:pt x="17415" y="7278"/>
                  <a:pt x="17415" y="7278"/>
                </a:cubicBezTo>
                <a:cubicBezTo>
                  <a:pt x="16982" y="8442"/>
                  <a:pt x="16453" y="9548"/>
                  <a:pt x="15779" y="10654"/>
                </a:cubicBezTo>
                <a:cubicBezTo>
                  <a:pt x="17559" y="14148"/>
                  <a:pt x="17559" y="14148"/>
                  <a:pt x="17559" y="14148"/>
                </a:cubicBezTo>
                <a:cubicBezTo>
                  <a:pt x="17222" y="14613"/>
                  <a:pt x="16886" y="15021"/>
                  <a:pt x="16549" y="15487"/>
                </a:cubicBezTo>
                <a:cubicBezTo>
                  <a:pt x="16164" y="15894"/>
                  <a:pt x="15827" y="16302"/>
                  <a:pt x="15442" y="16709"/>
                </a:cubicBezTo>
                <a:cubicBezTo>
                  <a:pt x="12508" y="14613"/>
                  <a:pt x="12508" y="14613"/>
                  <a:pt x="12508" y="14613"/>
                </a:cubicBezTo>
                <a:cubicBezTo>
                  <a:pt x="11594" y="15429"/>
                  <a:pt x="10680" y="16069"/>
                  <a:pt x="9718" y="16593"/>
                </a:cubicBezTo>
                <a:cubicBezTo>
                  <a:pt x="9718" y="20727"/>
                  <a:pt x="9718" y="20727"/>
                  <a:pt x="9718" y="20727"/>
                </a:cubicBezTo>
                <a:cubicBezTo>
                  <a:pt x="8804" y="21134"/>
                  <a:pt x="7890" y="21425"/>
                  <a:pt x="6927" y="21600"/>
                </a:cubicBezTo>
                <a:cubicBezTo>
                  <a:pt x="5196" y="17990"/>
                  <a:pt x="5196" y="17990"/>
                  <a:pt x="5196" y="17990"/>
                </a:cubicBezTo>
                <a:cubicBezTo>
                  <a:pt x="4666" y="18049"/>
                  <a:pt x="4137" y="18107"/>
                  <a:pt x="3656" y="18107"/>
                </a:cubicBezTo>
                <a:cubicBezTo>
                  <a:pt x="3608" y="18107"/>
                  <a:pt x="3608" y="18107"/>
                  <a:pt x="3560" y="18107"/>
                </a:cubicBezTo>
                <a:cubicBezTo>
                  <a:pt x="3560" y="14439"/>
                  <a:pt x="3560" y="14439"/>
                  <a:pt x="3560" y="14439"/>
                </a:cubicBezTo>
                <a:cubicBezTo>
                  <a:pt x="3512" y="14555"/>
                  <a:pt x="3416" y="14672"/>
                  <a:pt x="3319" y="14788"/>
                </a:cubicBezTo>
                <a:cubicBezTo>
                  <a:pt x="2935" y="15254"/>
                  <a:pt x="2453" y="15487"/>
                  <a:pt x="1924" y="15487"/>
                </a:cubicBezTo>
                <a:cubicBezTo>
                  <a:pt x="1395" y="15487"/>
                  <a:pt x="914" y="15254"/>
                  <a:pt x="529" y="14788"/>
                </a:cubicBezTo>
                <a:cubicBezTo>
                  <a:pt x="192" y="14381"/>
                  <a:pt x="0" y="13798"/>
                  <a:pt x="0" y="13158"/>
                </a:cubicBezTo>
                <a:cubicBezTo>
                  <a:pt x="0" y="12518"/>
                  <a:pt x="192" y="11935"/>
                  <a:pt x="529" y="11470"/>
                </a:cubicBezTo>
                <a:cubicBezTo>
                  <a:pt x="914" y="11004"/>
                  <a:pt x="1395" y="10771"/>
                  <a:pt x="1924" y="10771"/>
                </a:cubicBezTo>
                <a:cubicBezTo>
                  <a:pt x="2453" y="10771"/>
                  <a:pt x="2935" y="11004"/>
                  <a:pt x="3319" y="11470"/>
                </a:cubicBezTo>
                <a:cubicBezTo>
                  <a:pt x="3416" y="11586"/>
                  <a:pt x="3512" y="11702"/>
                  <a:pt x="3560" y="11819"/>
                </a:cubicBezTo>
                <a:lnTo>
                  <a:pt x="3560" y="9082"/>
                </a:lnTo>
                <a:close/>
              </a:path>
            </a:pathLst>
          </a:custGeom>
          <a:solidFill>
            <a:srgbClr val="57B7FF"/>
          </a:solidFill>
          <a:ln w="19050">
            <a:solidFill>
              <a:srgbClr val="F2F2F2"/>
            </a:solidFill>
            <a:round/>
          </a:ln>
        </p:spPr>
        <p:txBody>
          <a:bodyPr lIns="0" tIns="0" rIns="0" bIns="0"/>
          <a:lstStyle/>
          <a:p>
            <a:pPr defTabSz="456565"/>
            <a:endParaRPr kern="0">
              <a:solidFill>
                <a:sysClr val="windowText" lastClr="000000"/>
              </a:solidFill>
              <a:uFill>
                <a:solidFill>
                  <a:srgbClr val="FFFFFF"/>
                </a:solidFill>
              </a:uFill>
              <a:cs typeface="+mn-ea"/>
              <a:sym typeface="+mn-lt"/>
            </a:endParaRPr>
          </a:p>
        </p:txBody>
      </p:sp>
      <p:sp>
        <p:nvSpPr>
          <p:cNvPr id="44" name="Shape 14696"/>
          <p:cNvSpPr/>
          <p:nvPr/>
        </p:nvSpPr>
        <p:spPr>
          <a:xfrm>
            <a:off x="2920905" y="2495173"/>
            <a:ext cx="1644124" cy="1975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236"/>
                </a:moveTo>
                <a:cubicBezTo>
                  <a:pt x="21600" y="13512"/>
                  <a:pt x="21600" y="13512"/>
                  <a:pt x="21600" y="13512"/>
                </a:cubicBezTo>
                <a:cubicBezTo>
                  <a:pt x="21542" y="13415"/>
                  <a:pt x="21426" y="13318"/>
                  <a:pt x="21310" y="13222"/>
                </a:cubicBezTo>
                <a:cubicBezTo>
                  <a:pt x="20845" y="12834"/>
                  <a:pt x="20265" y="12640"/>
                  <a:pt x="19626" y="12640"/>
                </a:cubicBezTo>
                <a:cubicBezTo>
                  <a:pt x="18987" y="12640"/>
                  <a:pt x="18406" y="12834"/>
                  <a:pt x="17942" y="13222"/>
                </a:cubicBezTo>
                <a:cubicBezTo>
                  <a:pt x="17535" y="13609"/>
                  <a:pt x="17303" y="14093"/>
                  <a:pt x="17303" y="14626"/>
                </a:cubicBezTo>
                <a:cubicBezTo>
                  <a:pt x="17303" y="15159"/>
                  <a:pt x="17535" y="15643"/>
                  <a:pt x="17942" y="15982"/>
                </a:cubicBezTo>
                <a:cubicBezTo>
                  <a:pt x="18406" y="16370"/>
                  <a:pt x="18987" y="16563"/>
                  <a:pt x="19626" y="16563"/>
                </a:cubicBezTo>
                <a:cubicBezTo>
                  <a:pt x="20265" y="16563"/>
                  <a:pt x="20845" y="16370"/>
                  <a:pt x="21310" y="15982"/>
                </a:cubicBezTo>
                <a:cubicBezTo>
                  <a:pt x="21426" y="15885"/>
                  <a:pt x="21542" y="15788"/>
                  <a:pt x="21600" y="15691"/>
                </a:cubicBezTo>
                <a:cubicBezTo>
                  <a:pt x="21600" y="18743"/>
                  <a:pt x="21600" y="18743"/>
                  <a:pt x="21600" y="18743"/>
                </a:cubicBezTo>
                <a:cubicBezTo>
                  <a:pt x="20961" y="18743"/>
                  <a:pt x="20381" y="18694"/>
                  <a:pt x="19742" y="18646"/>
                </a:cubicBezTo>
                <a:cubicBezTo>
                  <a:pt x="17535" y="21600"/>
                  <a:pt x="17535" y="21600"/>
                  <a:pt x="17535" y="21600"/>
                </a:cubicBezTo>
                <a:cubicBezTo>
                  <a:pt x="16316" y="21455"/>
                  <a:pt x="15155" y="21164"/>
                  <a:pt x="14052" y="20825"/>
                </a:cubicBezTo>
                <a:cubicBezTo>
                  <a:pt x="14342" y="17483"/>
                  <a:pt x="14342" y="17483"/>
                  <a:pt x="14342" y="17483"/>
                </a:cubicBezTo>
                <a:cubicBezTo>
                  <a:pt x="13065" y="16999"/>
                  <a:pt x="11845" y="16370"/>
                  <a:pt x="10684" y="15643"/>
                </a:cubicBezTo>
                <a:cubicBezTo>
                  <a:pt x="7490" y="17580"/>
                  <a:pt x="7490" y="17580"/>
                  <a:pt x="7490" y="17580"/>
                </a:cubicBezTo>
                <a:cubicBezTo>
                  <a:pt x="7026" y="17241"/>
                  <a:pt x="6561" y="16902"/>
                  <a:pt x="6155" y="16563"/>
                </a:cubicBezTo>
                <a:cubicBezTo>
                  <a:pt x="5632" y="16127"/>
                  <a:pt x="5168" y="15740"/>
                  <a:pt x="4761" y="15304"/>
                </a:cubicBezTo>
                <a:cubicBezTo>
                  <a:pt x="6852" y="12301"/>
                  <a:pt x="6852" y="12301"/>
                  <a:pt x="6852" y="12301"/>
                </a:cubicBezTo>
                <a:cubicBezTo>
                  <a:pt x="6097" y="11478"/>
                  <a:pt x="5516" y="10606"/>
                  <a:pt x="4994" y="9638"/>
                </a:cubicBezTo>
                <a:cubicBezTo>
                  <a:pt x="871" y="9638"/>
                  <a:pt x="871" y="9638"/>
                  <a:pt x="871" y="9638"/>
                </a:cubicBezTo>
                <a:cubicBezTo>
                  <a:pt x="465" y="8717"/>
                  <a:pt x="232" y="7797"/>
                  <a:pt x="0" y="6829"/>
                </a:cubicBezTo>
                <a:cubicBezTo>
                  <a:pt x="3600" y="5037"/>
                  <a:pt x="3600" y="5037"/>
                  <a:pt x="3600" y="5037"/>
                </a:cubicBezTo>
                <a:cubicBezTo>
                  <a:pt x="3600" y="4746"/>
                  <a:pt x="3542" y="4407"/>
                  <a:pt x="3542" y="4068"/>
                </a:cubicBezTo>
                <a:cubicBezTo>
                  <a:pt x="3542" y="3971"/>
                  <a:pt x="3542" y="3826"/>
                  <a:pt x="3542" y="3681"/>
                </a:cubicBezTo>
                <a:cubicBezTo>
                  <a:pt x="6852" y="3681"/>
                  <a:pt x="6852" y="3681"/>
                  <a:pt x="6852" y="3681"/>
                </a:cubicBezTo>
                <a:cubicBezTo>
                  <a:pt x="6677" y="3584"/>
                  <a:pt x="6503" y="3487"/>
                  <a:pt x="6329" y="3342"/>
                </a:cubicBezTo>
                <a:cubicBezTo>
                  <a:pt x="5865" y="2954"/>
                  <a:pt x="5632" y="2518"/>
                  <a:pt x="5632" y="1986"/>
                </a:cubicBezTo>
                <a:cubicBezTo>
                  <a:pt x="5632" y="1404"/>
                  <a:pt x="5865" y="969"/>
                  <a:pt x="6329" y="581"/>
                </a:cubicBezTo>
                <a:cubicBezTo>
                  <a:pt x="6794" y="194"/>
                  <a:pt x="7374" y="0"/>
                  <a:pt x="8013" y="0"/>
                </a:cubicBezTo>
                <a:cubicBezTo>
                  <a:pt x="8652" y="0"/>
                  <a:pt x="9232" y="194"/>
                  <a:pt x="9697" y="581"/>
                </a:cubicBezTo>
                <a:cubicBezTo>
                  <a:pt x="10161" y="969"/>
                  <a:pt x="10394" y="1404"/>
                  <a:pt x="10394" y="1986"/>
                </a:cubicBezTo>
                <a:cubicBezTo>
                  <a:pt x="10394" y="2518"/>
                  <a:pt x="10161" y="2954"/>
                  <a:pt x="9697" y="3342"/>
                </a:cubicBezTo>
                <a:cubicBezTo>
                  <a:pt x="9523" y="3487"/>
                  <a:pt x="9348" y="3584"/>
                  <a:pt x="9174" y="3681"/>
                </a:cubicBezTo>
                <a:cubicBezTo>
                  <a:pt x="12426" y="3681"/>
                  <a:pt x="12426" y="3681"/>
                  <a:pt x="12426" y="3681"/>
                </a:cubicBezTo>
                <a:cubicBezTo>
                  <a:pt x="12426" y="5763"/>
                  <a:pt x="13297" y="7555"/>
                  <a:pt x="15097" y="9008"/>
                </a:cubicBezTo>
                <a:cubicBezTo>
                  <a:pt x="16897" y="10509"/>
                  <a:pt x="19045" y="11236"/>
                  <a:pt x="21600" y="11236"/>
                </a:cubicBezTo>
                <a:cubicBezTo>
                  <a:pt x="21600" y="11236"/>
                  <a:pt x="21600" y="11236"/>
                  <a:pt x="21600" y="11236"/>
                </a:cubicBezTo>
                <a:close/>
              </a:path>
            </a:pathLst>
          </a:custGeom>
          <a:solidFill>
            <a:srgbClr val="7FC8FF"/>
          </a:solidFill>
          <a:ln w="19050">
            <a:solidFill>
              <a:srgbClr val="F2F2F2"/>
            </a:solidFill>
            <a:round/>
          </a:ln>
        </p:spPr>
        <p:txBody>
          <a:bodyPr lIns="0" tIns="0" rIns="0" bIns="0"/>
          <a:lstStyle/>
          <a:p>
            <a:pPr defTabSz="456565"/>
            <a:endParaRPr kern="0">
              <a:solidFill>
                <a:sysClr val="windowText" lastClr="000000"/>
              </a:solidFill>
              <a:uFill>
                <a:solidFill>
                  <a:srgbClr val="FFFFFF"/>
                </a:solidFill>
              </a:uFill>
              <a:cs typeface="+mn-ea"/>
              <a:sym typeface="+mn-lt"/>
            </a:endParaRPr>
          </a:p>
        </p:txBody>
      </p:sp>
      <p:grpSp>
        <p:nvGrpSpPr>
          <p:cNvPr id="45" name="Group 14699"/>
          <p:cNvGrpSpPr/>
          <p:nvPr/>
        </p:nvGrpSpPr>
        <p:grpSpPr>
          <a:xfrm>
            <a:off x="755578" y="3367093"/>
            <a:ext cx="1348820" cy="748185"/>
            <a:chOff x="-396052" y="0"/>
            <a:chExt cx="1348819" cy="748183"/>
          </a:xfrm>
        </p:grpSpPr>
        <p:sp>
          <p:nvSpPr>
            <p:cNvPr id="46" name="Shape 14697"/>
            <p:cNvSpPr/>
            <p:nvPr/>
          </p:nvSpPr>
          <p:spPr>
            <a:xfrm>
              <a:off x="-396052" y="0"/>
              <a:ext cx="1348819" cy="276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1200" b="1">
                  <a:solidFill>
                    <a:srgbClr val="A5C067"/>
                  </a:solidFill>
                  <a:uFill>
                    <a:solidFill>
                      <a:srgbClr val="A5C067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应用</a:t>
              </a:r>
              <a:r>
                <a:rPr lang="zh-CN" altLang="en-US" kern="0" dirty="0" smtClean="0">
                  <a:latin typeface="+mn-lt"/>
                  <a:ea typeface="+mn-ea"/>
                  <a:cs typeface="+mn-ea"/>
                  <a:sym typeface="+mn-lt"/>
                </a:rPr>
                <a:t>前景四</a:t>
              </a:r>
              <a:endParaRPr lang="zh-CN" altLang="en-US" kern="0" dirty="0" smtClean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Shape 14698"/>
            <p:cNvSpPr/>
            <p:nvPr/>
          </p:nvSpPr>
          <p:spPr>
            <a:xfrm>
              <a:off x="-396052" y="378852"/>
              <a:ext cx="1348818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200" kern="0" dirty="0">
                  <a:latin typeface="+mn-lt"/>
                  <a:ea typeface="+mn-ea"/>
                  <a:cs typeface="+mn-ea"/>
                  <a:sym typeface="+mn-lt"/>
                </a:rPr>
                <a:t>单击此处添加副标题或详细文本描述</a:t>
              </a:r>
              <a:endParaRPr sz="12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Group 14702"/>
          <p:cNvGrpSpPr/>
          <p:nvPr/>
        </p:nvGrpSpPr>
        <p:grpSpPr>
          <a:xfrm>
            <a:off x="755577" y="1615925"/>
            <a:ext cx="1347550" cy="771161"/>
            <a:chOff x="-394782" y="0"/>
            <a:chExt cx="1347549" cy="771159"/>
          </a:xfrm>
        </p:grpSpPr>
        <p:sp>
          <p:nvSpPr>
            <p:cNvPr id="49" name="Shape 14700"/>
            <p:cNvSpPr/>
            <p:nvPr/>
          </p:nvSpPr>
          <p:spPr>
            <a:xfrm>
              <a:off x="-394782" y="401828"/>
              <a:ext cx="1347548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200" kern="0" dirty="0">
                  <a:latin typeface="+mn-lt"/>
                  <a:ea typeface="+mn-ea"/>
                  <a:cs typeface="+mn-ea"/>
                  <a:sym typeface="+mn-lt"/>
                </a:rPr>
                <a:t>单击此处添加副标题或详细文本描述</a:t>
              </a:r>
              <a:endParaRPr sz="12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Shape 14701"/>
            <p:cNvSpPr/>
            <p:nvPr/>
          </p:nvSpPr>
          <p:spPr>
            <a:xfrm>
              <a:off x="-394782" y="0"/>
              <a:ext cx="1347549" cy="276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1200" b="1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应用前景一</a:t>
              </a:r>
              <a:endParaRPr lang="zh-CN" altLang="en-US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Group 14705"/>
          <p:cNvGrpSpPr/>
          <p:nvPr/>
        </p:nvGrpSpPr>
        <p:grpSpPr>
          <a:xfrm>
            <a:off x="7072900" y="3367093"/>
            <a:ext cx="1315524" cy="748185"/>
            <a:chOff x="0" y="0"/>
            <a:chExt cx="1315523" cy="748183"/>
          </a:xfrm>
        </p:grpSpPr>
        <p:sp>
          <p:nvSpPr>
            <p:cNvPr id="52" name="Shape 14703"/>
            <p:cNvSpPr/>
            <p:nvPr/>
          </p:nvSpPr>
          <p:spPr>
            <a:xfrm>
              <a:off x="0" y="0"/>
              <a:ext cx="1315523" cy="276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200" b="1">
                  <a:solidFill>
                    <a:srgbClr val="CD4E37"/>
                  </a:solidFill>
                  <a:uFill>
                    <a:solidFill>
                      <a:srgbClr val="CD4E37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应用</a:t>
              </a:r>
              <a:r>
                <a:rPr lang="zh-CN" altLang="en-US" kern="0" dirty="0" smtClean="0">
                  <a:latin typeface="+mn-lt"/>
                  <a:ea typeface="+mn-ea"/>
                  <a:cs typeface="+mn-ea"/>
                  <a:sym typeface="+mn-lt"/>
                </a:rPr>
                <a:t>前景三</a:t>
              </a:r>
              <a:endParaRPr lang="zh-CN" altLang="en-US" kern="0" dirty="0" smtClean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Shape 14704"/>
            <p:cNvSpPr/>
            <p:nvPr/>
          </p:nvSpPr>
          <p:spPr>
            <a:xfrm>
              <a:off x="0" y="378852"/>
              <a:ext cx="1315523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200" kern="0" dirty="0">
                  <a:latin typeface="+mn-lt"/>
                  <a:ea typeface="+mn-ea"/>
                  <a:cs typeface="+mn-ea"/>
                  <a:sym typeface="+mn-lt"/>
                </a:rPr>
                <a:t>单击此处添加副标题或详细文本描述</a:t>
              </a:r>
              <a:endParaRPr sz="12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Group 14708"/>
          <p:cNvGrpSpPr/>
          <p:nvPr/>
        </p:nvGrpSpPr>
        <p:grpSpPr>
          <a:xfrm>
            <a:off x="7072900" y="1615925"/>
            <a:ext cx="1315524" cy="771161"/>
            <a:chOff x="0" y="0"/>
            <a:chExt cx="1315523" cy="771159"/>
          </a:xfrm>
        </p:grpSpPr>
        <p:sp>
          <p:nvSpPr>
            <p:cNvPr id="55" name="Shape 14706"/>
            <p:cNvSpPr/>
            <p:nvPr/>
          </p:nvSpPr>
          <p:spPr>
            <a:xfrm>
              <a:off x="0" y="0"/>
              <a:ext cx="1315523" cy="276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200" b="1">
                  <a:solidFill>
                    <a:srgbClr val="F7AC12"/>
                  </a:solidFill>
                  <a:uFill>
                    <a:solidFill>
                      <a:srgbClr val="F7AC12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应用</a:t>
              </a:r>
              <a:r>
                <a:rPr lang="zh-CN" altLang="en-US" kern="0" dirty="0" smtClean="0">
                  <a:latin typeface="+mn-lt"/>
                  <a:ea typeface="+mn-ea"/>
                  <a:cs typeface="+mn-ea"/>
                  <a:sym typeface="+mn-lt"/>
                </a:rPr>
                <a:t>前景二</a:t>
              </a:r>
              <a:endParaRPr lang="zh-CN" altLang="en-US" kern="0" dirty="0" smtClean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Shape 14707"/>
            <p:cNvSpPr/>
            <p:nvPr/>
          </p:nvSpPr>
          <p:spPr>
            <a:xfrm>
              <a:off x="0" y="401828"/>
              <a:ext cx="1315523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200" kern="0" dirty="0">
                  <a:latin typeface="+mn-lt"/>
                  <a:ea typeface="+mn-ea"/>
                  <a:cs typeface="+mn-ea"/>
                  <a:sym typeface="+mn-lt"/>
                </a:rPr>
                <a:t>单击此处添加副标题或详细文本描述</a:t>
              </a:r>
              <a:endParaRPr sz="12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7" name="Shape 14709"/>
          <p:cNvSpPr/>
          <p:nvPr/>
        </p:nvSpPr>
        <p:spPr>
          <a:xfrm>
            <a:off x="2103170" y="1728023"/>
            <a:ext cx="1433780" cy="1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defTabSz="456565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8" name="Shape 14710"/>
          <p:cNvSpPr/>
          <p:nvPr/>
        </p:nvSpPr>
        <p:spPr>
          <a:xfrm>
            <a:off x="2155548" y="3480478"/>
            <a:ext cx="1324253" cy="1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defTabSz="456565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9" name="Shape 14711"/>
          <p:cNvSpPr/>
          <p:nvPr/>
        </p:nvSpPr>
        <p:spPr>
          <a:xfrm flipH="1">
            <a:off x="5610757" y="1728023"/>
            <a:ext cx="1462098" cy="1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defTabSz="456565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0" name="Shape 14712"/>
          <p:cNvSpPr/>
          <p:nvPr/>
        </p:nvSpPr>
        <p:spPr>
          <a:xfrm flipH="1">
            <a:off x="5610757" y="3436995"/>
            <a:ext cx="1462100" cy="1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defTabSz="456565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dvAuto="0"/>
      <p:bldP spid="42" grpId="0" animBg="1" advAuto="0"/>
      <p:bldP spid="43" grpId="0" animBg="1" advAuto="0"/>
      <p:bldP spid="44" grpId="0" animBg="1" advAuto="0"/>
      <p:bldP spid="45" grpId="0" animBg="1" advAuto="0"/>
      <p:bldP spid="48" grpId="0" animBg="1" advAuto="0"/>
      <p:bldP spid="51" grpId="0" animBg="1" advAuto="0"/>
      <p:bldP spid="54" grpId="0" animBg="1" advAuto="0"/>
      <p:bldP spid="57" grpId="0" animBg="1" advAuto="0"/>
      <p:bldP spid="58" grpId="0" animBg="1" advAuto="0"/>
      <p:bldP spid="59" grpId="0" animBg="1" advAuto="0"/>
      <p:bldP spid="60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3183732" y="0"/>
            <a:ext cx="5960269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" name="矩形 15"/>
          <p:cNvSpPr>
            <a:spLocks noChangeArrowheads="1"/>
          </p:cNvSpPr>
          <p:nvPr/>
        </p:nvSpPr>
        <p:spPr bwMode="auto">
          <a:xfrm>
            <a:off x="3006329" y="0"/>
            <a:ext cx="70247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5" name="文本框 52"/>
          <p:cNvSpPr>
            <a:spLocks noChangeArrowheads="1"/>
          </p:cNvSpPr>
          <p:nvPr/>
        </p:nvSpPr>
        <p:spPr bwMode="auto">
          <a:xfrm>
            <a:off x="395537" y="1275161"/>
            <a:ext cx="2502445" cy="65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第四部分</a:t>
            </a:r>
            <a:endParaRPr lang="zh-CN" altLang="en-US" sz="3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3773159" y="1826933"/>
            <a:ext cx="1124667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研究计划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3773159" y="2154348"/>
            <a:ext cx="1124667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研究思路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3773159" y="2504490"/>
            <a:ext cx="1124667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研究方案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773161" y="1247149"/>
            <a:ext cx="4327232" cy="530915"/>
            <a:chOff x="3773160" y="1247148"/>
            <a:chExt cx="4327232" cy="530915"/>
          </a:xfrm>
        </p:grpSpPr>
        <p:sp>
          <p:nvSpPr>
            <p:cNvPr id="23" name="TextBox 4"/>
            <p:cNvSpPr txBox="1"/>
            <p:nvPr/>
          </p:nvSpPr>
          <p:spPr>
            <a:xfrm>
              <a:off x="3773160" y="1247148"/>
              <a:ext cx="2824171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000" dirty="0">
                  <a:solidFill>
                    <a:srgbClr val="0070C0"/>
                  </a:solidFill>
                  <a:cs typeface="+mn-ea"/>
                  <a:sym typeface="+mn-lt"/>
                </a:rPr>
                <a:t>Research process</a:t>
              </a:r>
              <a:endParaRPr lang="zh-CN" altLang="en-US" sz="30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8"/>
            <p:cNvSpPr txBox="1"/>
            <p:nvPr/>
          </p:nvSpPr>
          <p:spPr>
            <a:xfrm>
              <a:off x="6730786" y="1293314"/>
              <a:ext cx="1369606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研究过程</a:t>
              </a:r>
              <a:endPara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3825914" y="2931791"/>
            <a:ext cx="5319000" cy="200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5103908" y="1851671"/>
            <a:ext cx="1124667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问题评估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5103908" y="2179086"/>
            <a:ext cx="1124667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相关对策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5103910" y="2529228"/>
            <a:ext cx="2086469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研究方案可行性说明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  <p:sndAc>
      <p:stSnd>
        <p:snd r:embed="rId1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 animBg="1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2806" y="1050290"/>
            <a:ext cx="8038391" cy="1021818"/>
            <a:chOff x="552805" y="1050290"/>
            <a:chExt cx="8038391" cy="1021818"/>
          </a:xfrm>
        </p:grpSpPr>
        <p:sp>
          <p:nvSpPr>
            <p:cNvPr id="39" name="TextBox 30"/>
            <p:cNvSpPr txBox="1"/>
            <p:nvPr/>
          </p:nvSpPr>
          <p:spPr>
            <a:xfrm>
              <a:off x="611560" y="105029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研究计划</a:t>
              </a: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552805" y="1419622"/>
              <a:ext cx="8038391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42" name="表格 41"/>
          <p:cNvGraphicFramePr>
            <a:graphicFrameLocks noGrp="1"/>
          </p:cNvGraphicFramePr>
          <p:nvPr/>
        </p:nvGraphicFramePr>
        <p:xfrm>
          <a:off x="628652" y="2178080"/>
          <a:ext cx="7806225" cy="2199936"/>
        </p:xfrm>
        <a:graphic>
          <a:graphicData uri="http://schemas.openxmlformats.org/drawingml/2006/table">
            <a:tbl>
              <a:tblPr/>
              <a:tblGrid>
                <a:gridCol w="641349"/>
                <a:gridCol w="1358900"/>
                <a:gridCol w="863600"/>
                <a:gridCol w="1371600"/>
                <a:gridCol w="2563758"/>
                <a:gridCol w="1007018"/>
              </a:tblGrid>
              <a:tr h="35580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论文研究过程</a:t>
                      </a:r>
                      <a:endParaRPr lang="zh-CN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6344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时间：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20XX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月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XX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日 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- 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月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XX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日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序号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工作任务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日期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目的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网站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备注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6477502" y="175741"/>
            <a:ext cx="915631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研究计划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7732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841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6477502" y="175741"/>
            <a:ext cx="915631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研究思路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097732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3841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9912" y="1177590"/>
            <a:ext cx="2994580" cy="3688885"/>
            <a:chOff x="419911" y="1177589"/>
            <a:chExt cx="2994580" cy="3688885"/>
          </a:xfrm>
        </p:grpSpPr>
        <p:sp>
          <p:nvSpPr>
            <p:cNvPr id="65" name="Shape 14718"/>
            <p:cNvSpPr/>
            <p:nvPr/>
          </p:nvSpPr>
          <p:spPr>
            <a:xfrm flipH="1">
              <a:off x="1112388" y="1177589"/>
              <a:ext cx="1876101" cy="115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extrusionOk="0">
                  <a:moveTo>
                    <a:pt x="21600" y="6720"/>
                  </a:moveTo>
                  <a:cubicBezTo>
                    <a:pt x="15351" y="12930"/>
                    <a:pt x="15351" y="12930"/>
                    <a:pt x="15351" y="12930"/>
                  </a:cubicBezTo>
                  <a:cubicBezTo>
                    <a:pt x="15812" y="13133"/>
                    <a:pt x="16231" y="13538"/>
                    <a:pt x="16567" y="14078"/>
                  </a:cubicBezTo>
                  <a:cubicBezTo>
                    <a:pt x="17112" y="14955"/>
                    <a:pt x="17364" y="15968"/>
                    <a:pt x="17364" y="17182"/>
                  </a:cubicBezTo>
                  <a:cubicBezTo>
                    <a:pt x="17364" y="18330"/>
                    <a:pt x="17112" y="19343"/>
                    <a:pt x="16567" y="20220"/>
                  </a:cubicBezTo>
                  <a:cubicBezTo>
                    <a:pt x="16064" y="21030"/>
                    <a:pt x="15435" y="21435"/>
                    <a:pt x="14680" y="21435"/>
                  </a:cubicBezTo>
                  <a:cubicBezTo>
                    <a:pt x="13967" y="21435"/>
                    <a:pt x="13337" y="21030"/>
                    <a:pt x="12792" y="20220"/>
                  </a:cubicBezTo>
                  <a:cubicBezTo>
                    <a:pt x="12289" y="19343"/>
                    <a:pt x="12037" y="18330"/>
                    <a:pt x="12037" y="17182"/>
                  </a:cubicBezTo>
                  <a:cubicBezTo>
                    <a:pt x="12037" y="16845"/>
                    <a:pt x="12037" y="16508"/>
                    <a:pt x="12079" y="16238"/>
                  </a:cubicBezTo>
                  <a:cubicBezTo>
                    <a:pt x="7172" y="21098"/>
                    <a:pt x="7172" y="21098"/>
                    <a:pt x="7172" y="21098"/>
                  </a:cubicBezTo>
                  <a:cubicBezTo>
                    <a:pt x="5201" y="15900"/>
                    <a:pt x="5201" y="15900"/>
                    <a:pt x="5201" y="15900"/>
                  </a:cubicBezTo>
                  <a:cubicBezTo>
                    <a:pt x="5075" y="16508"/>
                    <a:pt x="4865" y="17048"/>
                    <a:pt x="4572" y="17520"/>
                  </a:cubicBezTo>
                  <a:cubicBezTo>
                    <a:pt x="4026" y="18398"/>
                    <a:pt x="3397" y="18803"/>
                    <a:pt x="2684" y="18803"/>
                  </a:cubicBezTo>
                  <a:cubicBezTo>
                    <a:pt x="1929" y="18803"/>
                    <a:pt x="1300" y="18398"/>
                    <a:pt x="755" y="17520"/>
                  </a:cubicBezTo>
                  <a:cubicBezTo>
                    <a:pt x="252" y="16710"/>
                    <a:pt x="0" y="15697"/>
                    <a:pt x="0" y="14483"/>
                  </a:cubicBezTo>
                  <a:cubicBezTo>
                    <a:pt x="0" y="13335"/>
                    <a:pt x="252" y="12255"/>
                    <a:pt x="755" y="11445"/>
                  </a:cubicBezTo>
                  <a:cubicBezTo>
                    <a:pt x="1300" y="10635"/>
                    <a:pt x="1929" y="10163"/>
                    <a:pt x="2684" y="10163"/>
                  </a:cubicBezTo>
                  <a:cubicBezTo>
                    <a:pt x="2810" y="10163"/>
                    <a:pt x="2978" y="10230"/>
                    <a:pt x="3104" y="10230"/>
                  </a:cubicBezTo>
                  <a:cubicBezTo>
                    <a:pt x="1216" y="5235"/>
                    <a:pt x="1216" y="5235"/>
                    <a:pt x="1216" y="5235"/>
                  </a:cubicBezTo>
                  <a:cubicBezTo>
                    <a:pt x="2307" y="3885"/>
                    <a:pt x="3523" y="2737"/>
                    <a:pt x="4823" y="1927"/>
                  </a:cubicBezTo>
                  <a:cubicBezTo>
                    <a:pt x="7004" y="442"/>
                    <a:pt x="9269" y="-165"/>
                    <a:pt x="11660" y="37"/>
                  </a:cubicBezTo>
                  <a:cubicBezTo>
                    <a:pt x="14134" y="307"/>
                    <a:pt x="16441" y="1387"/>
                    <a:pt x="18664" y="3345"/>
                  </a:cubicBezTo>
                  <a:cubicBezTo>
                    <a:pt x="19755" y="4357"/>
                    <a:pt x="20719" y="5505"/>
                    <a:pt x="21600" y="6720"/>
                  </a:cubicBezTo>
                  <a:close/>
                </a:path>
              </a:pathLst>
            </a:custGeom>
            <a:solidFill>
              <a:srgbClr val="0070C0"/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defTabSz="456565"/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66" name="Shape 14719"/>
            <p:cNvSpPr/>
            <p:nvPr/>
          </p:nvSpPr>
          <p:spPr>
            <a:xfrm flipH="1">
              <a:off x="708009" y="1540043"/>
              <a:ext cx="1668075" cy="187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70"/>
                  </a:moveTo>
                  <a:cubicBezTo>
                    <a:pt x="17214" y="16903"/>
                    <a:pt x="17214" y="16903"/>
                    <a:pt x="17214" y="16903"/>
                  </a:cubicBezTo>
                  <a:cubicBezTo>
                    <a:pt x="17214" y="16861"/>
                    <a:pt x="17214" y="16861"/>
                    <a:pt x="17214" y="16861"/>
                  </a:cubicBezTo>
                  <a:cubicBezTo>
                    <a:pt x="17214" y="16106"/>
                    <a:pt x="16884" y="15477"/>
                    <a:pt x="16318" y="14931"/>
                  </a:cubicBezTo>
                  <a:cubicBezTo>
                    <a:pt x="15752" y="14428"/>
                    <a:pt x="15045" y="14176"/>
                    <a:pt x="14196" y="14176"/>
                  </a:cubicBezTo>
                  <a:cubicBezTo>
                    <a:pt x="13347" y="14176"/>
                    <a:pt x="12639" y="14428"/>
                    <a:pt x="12073" y="14931"/>
                  </a:cubicBezTo>
                  <a:cubicBezTo>
                    <a:pt x="11460" y="15477"/>
                    <a:pt x="11177" y="16106"/>
                    <a:pt x="11177" y="16861"/>
                  </a:cubicBezTo>
                  <a:cubicBezTo>
                    <a:pt x="11177" y="17574"/>
                    <a:pt x="11460" y="18203"/>
                    <a:pt x="12073" y="18748"/>
                  </a:cubicBezTo>
                  <a:cubicBezTo>
                    <a:pt x="12309" y="18958"/>
                    <a:pt x="12592" y="19125"/>
                    <a:pt x="12875" y="19251"/>
                  </a:cubicBezTo>
                  <a:cubicBezTo>
                    <a:pt x="8678" y="21600"/>
                    <a:pt x="8678" y="21600"/>
                    <a:pt x="8678" y="21600"/>
                  </a:cubicBezTo>
                  <a:cubicBezTo>
                    <a:pt x="5754" y="17238"/>
                    <a:pt x="5754" y="17238"/>
                    <a:pt x="5754" y="17238"/>
                  </a:cubicBezTo>
                  <a:cubicBezTo>
                    <a:pt x="5612" y="17532"/>
                    <a:pt x="5376" y="17783"/>
                    <a:pt x="5141" y="17993"/>
                  </a:cubicBezTo>
                  <a:cubicBezTo>
                    <a:pt x="4528" y="18538"/>
                    <a:pt x="3820" y="18790"/>
                    <a:pt x="3018" y="18790"/>
                  </a:cubicBezTo>
                  <a:cubicBezTo>
                    <a:pt x="2169" y="18790"/>
                    <a:pt x="1462" y="18538"/>
                    <a:pt x="849" y="17993"/>
                  </a:cubicBezTo>
                  <a:cubicBezTo>
                    <a:pt x="283" y="17490"/>
                    <a:pt x="0" y="16861"/>
                    <a:pt x="0" y="16148"/>
                  </a:cubicBezTo>
                  <a:cubicBezTo>
                    <a:pt x="0" y="15393"/>
                    <a:pt x="283" y="14763"/>
                    <a:pt x="849" y="14218"/>
                  </a:cubicBezTo>
                  <a:cubicBezTo>
                    <a:pt x="1462" y="13715"/>
                    <a:pt x="2169" y="13463"/>
                    <a:pt x="3018" y="13463"/>
                  </a:cubicBezTo>
                  <a:cubicBezTo>
                    <a:pt x="3066" y="13463"/>
                    <a:pt x="3113" y="13463"/>
                    <a:pt x="3160" y="13463"/>
                  </a:cubicBezTo>
                  <a:cubicBezTo>
                    <a:pt x="141" y="8934"/>
                    <a:pt x="141" y="8934"/>
                    <a:pt x="141" y="8934"/>
                  </a:cubicBezTo>
                  <a:cubicBezTo>
                    <a:pt x="5659" y="5914"/>
                    <a:pt x="5659" y="5914"/>
                    <a:pt x="5659" y="5914"/>
                  </a:cubicBezTo>
                  <a:cubicBezTo>
                    <a:pt x="5612" y="6082"/>
                    <a:pt x="5612" y="6291"/>
                    <a:pt x="5612" y="6501"/>
                  </a:cubicBezTo>
                  <a:cubicBezTo>
                    <a:pt x="5612" y="7214"/>
                    <a:pt x="5895" y="7843"/>
                    <a:pt x="6461" y="8388"/>
                  </a:cubicBezTo>
                  <a:cubicBezTo>
                    <a:pt x="7074" y="8892"/>
                    <a:pt x="7782" y="9143"/>
                    <a:pt x="8583" y="9143"/>
                  </a:cubicBezTo>
                  <a:cubicBezTo>
                    <a:pt x="9432" y="9143"/>
                    <a:pt x="10140" y="8892"/>
                    <a:pt x="10706" y="8388"/>
                  </a:cubicBezTo>
                  <a:cubicBezTo>
                    <a:pt x="11319" y="7843"/>
                    <a:pt x="11602" y="7214"/>
                    <a:pt x="11602" y="6501"/>
                  </a:cubicBezTo>
                  <a:cubicBezTo>
                    <a:pt x="11602" y="5746"/>
                    <a:pt x="11319" y="5117"/>
                    <a:pt x="10706" y="4572"/>
                  </a:cubicBezTo>
                  <a:cubicBezTo>
                    <a:pt x="10328" y="4236"/>
                    <a:pt x="9857" y="3984"/>
                    <a:pt x="9338" y="3859"/>
                  </a:cubicBezTo>
                  <a:cubicBezTo>
                    <a:pt x="16365" y="0"/>
                    <a:pt x="16365" y="0"/>
                    <a:pt x="16365" y="0"/>
                  </a:cubicBezTo>
                  <a:cubicBezTo>
                    <a:pt x="18676" y="1803"/>
                    <a:pt x="20185" y="4068"/>
                    <a:pt x="20893" y="6669"/>
                  </a:cubicBezTo>
                  <a:cubicBezTo>
                    <a:pt x="21411" y="8598"/>
                    <a:pt x="21506" y="10653"/>
                    <a:pt x="21081" y="12792"/>
                  </a:cubicBezTo>
                  <a:cubicBezTo>
                    <a:pt x="20987" y="13170"/>
                    <a:pt x="21176" y="13757"/>
                    <a:pt x="21600" y="144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defTabSz="456565"/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67" name="Shape 14720"/>
            <p:cNvSpPr/>
            <p:nvPr/>
          </p:nvSpPr>
          <p:spPr>
            <a:xfrm flipH="1">
              <a:off x="419911" y="2770684"/>
              <a:ext cx="1285443" cy="138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80" extrusionOk="0">
                  <a:moveTo>
                    <a:pt x="6936" y="20747"/>
                  </a:moveTo>
                  <a:cubicBezTo>
                    <a:pt x="5598" y="18758"/>
                    <a:pt x="5598" y="18758"/>
                    <a:pt x="5598" y="18758"/>
                  </a:cubicBezTo>
                  <a:cubicBezTo>
                    <a:pt x="6571" y="18701"/>
                    <a:pt x="7362" y="18360"/>
                    <a:pt x="8032" y="17678"/>
                  </a:cubicBezTo>
                  <a:cubicBezTo>
                    <a:pt x="8823" y="16996"/>
                    <a:pt x="9188" y="16143"/>
                    <a:pt x="9188" y="15120"/>
                  </a:cubicBezTo>
                  <a:cubicBezTo>
                    <a:pt x="9188" y="14154"/>
                    <a:pt x="8823" y="13244"/>
                    <a:pt x="8032" y="12562"/>
                  </a:cubicBezTo>
                  <a:cubicBezTo>
                    <a:pt x="7301" y="11880"/>
                    <a:pt x="6389" y="11482"/>
                    <a:pt x="5294" y="11482"/>
                  </a:cubicBezTo>
                  <a:cubicBezTo>
                    <a:pt x="4259" y="11482"/>
                    <a:pt x="3286" y="11880"/>
                    <a:pt x="2555" y="12562"/>
                  </a:cubicBezTo>
                  <a:cubicBezTo>
                    <a:pt x="2312" y="12733"/>
                    <a:pt x="2190" y="12960"/>
                    <a:pt x="2008" y="13187"/>
                  </a:cubicBezTo>
                  <a:cubicBezTo>
                    <a:pt x="0" y="10061"/>
                    <a:pt x="0" y="10061"/>
                    <a:pt x="0" y="10061"/>
                  </a:cubicBezTo>
                  <a:cubicBezTo>
                    <a:pt x="5415" y="6878"/>
                    <a:pt x="5415" y="6878"/>
                    <a:pt x="5415" y="6878"/>
                  </a:cubicBezTo>
                  <a:cubicBezTo>
                    <a:pt x="5050" y="6707"/>
                    <a:pt x="4685" y="6480"/>
                    <a:pt x="4381" y="6196"/>
                  </a:cubicBezTo>
                  <a:cubicBezTo>
                    <a:pt x="3590" y="5457"/>
                    <a:pt x="3225" y="4604"/>
                    <a:pt x="3225" y="3638"/>
                  </a:cubicBezTo>
                  <a:cubicBezTo>
                    <a:pt x="3225" y="2615"/>
                    <a:pt x="3590" y="1762"/>
                    <a:pt x="4381" y="1023"/>
                  </a:cubicBezTo>
                  <a:cubicBezTo>
                    <a:pt x="5111" y="341"/>
                    <a:pt x="6024" y="0"/>
                    <a:pt x="7119" y="0"/>
                  </a:cubicBezTo>
                  <a:cubicBezTo>
                    <a:pt x="8214" y="0"/>
                    <a:pt x="9127" y="341"/>
                    <a:pt x="9857" y="1023"/>
                  </a:cubicBezTo>
                  <a:cubicBezTo>
                    <a:pt x="10587" y="1762"/>
                    <a:pt x="11013" y="2615"/>
                    <a:pt x="11013" y="3638"/>
                  </a:cubicBezTo>
                  <a:cubicBezTo>
                    <a:pt x="11013" y="3638"/>
                    <a:pt x="11013" y="3638"/>
                    <a:pt x="11013" y="3695"/>
                  </a:cubicBezTo>
                  <a:cubicBezTo>
                    <a:pt x="16672" y="398"/>
                    <a:pt x="16672" y="398"/>
                    <a:pt x="16672" y="398"/>
                  </a:cubicBezTo>
                  <a:cubicBezTo>
                    <a:pt x="16976" y="966"/>
                    <a:pt x="17402" y="1648"/>
                    <a:pt x="17888" y="2387"/>
                  </a:cubicBezTo>
                  <a:cubicBezTo>
                    <a:pt x="19531" y="4491"/>
                    <a:pt x="20566" y="5798"/>
                    <a:pt x="20931" y="6366"/>
                  </a:cubicBezTo>
                  <a:cubicBezTo>
                    <a:pt x="21478" y="7219"/>
                    <a:pt x="21600" y="7844"/>
                    <a:pt x="21357" y="8299"/>
                  </a:cubicBezTo>
                  <a:cubicBezTo>
                    <a:pt x="21174" y="8754"/>
                    <a:pt x="20626" y="9095"/>
                    <a:pt x="19714" y="9493"/>
                  </a:cubicBezTo>
                  <a:cubicBezTo>
                    <a:pt x="18984" y="9777"/>
                    <a:pt x="18679" y="10232"/>
                    <a:pt x="18801" y="10800"/>
                  </a:cubicBezTo>
                  <a:cubicBezTo>
                    <a:pt x="18801" y="11141"/>
                    <a:pt x="18923" y="11596"/>
                    <a:pt x="19045" y="12278"/>
                  </a:cubicBezTo>
                  <a:cubicBezTo>
                    <a:pt x="19045" y="12676"/>
                    <a:pt x="18679" y="13017"/>
                    <a:pt x="17949" y="13244"/>
                  </a:cubicBezTo>
                  <a:cubicBezTo>
                    <a:pt x="17584" y="13358"/>
                    <a:pt x="17219" y="13415"/>
                    <a:pt x="16854" y="13415"/>
                  </a:cubicBezTo>
                  <a:cubicBezTo>
                    <a:pt x="17158" y="13472"/>
                    <a:pt x="17402" y="13528"/>
                    <a:pt x="17706" y="13642"/>
                  </a:cubicBezTo>
                  <a:cubicBezTo>
                    <a:pt x="18314" y="13869"/>
                    <a:pt x="18558" y="14154"/>
                    <a:pt x="18558" y="14552"/>
                  </a:cubicBezTo>
                  <a:cubicBezTo>
                    <a:pt x="18558" y="14949"/>
                    <a:pt x="18193" y="15347"/>
                    <a:pt x="17463" y="15688"/>
                  </a:cubicBezTo>
                  <a:cubicBezTo>
                    <a:pt x="17097" y="15916"/>
                    <a:pt x="16732" y="16086"/>
                    <a:pt x="16367" y="16200"/>
                  </a:cubicBezTo>
                  <a:cubicBezTo>
                    <a:pt x="16063" y="16427"/>
                    <a:pt x="16002" y="16996"/>
                    <a:pt x="16063" y="17848"/>
                  </a:cubicBezTo>
                  <a:cubicBezTo>
                    <a:pt x="16124" y="18872"/>
                    <a:pt x="15881" y="19724"/>
                    <a:pt x="15394" y="20520"/>
                  </a:cubicBezTo>
                  <a:cubicBezTo>
                    <a:pt x="15029" y="21032"/>
                    <a:pt x="14664" y="21373"/>
                    <a:pt x="14299" y="21486"/>
                  </a:cubicBezTo>
                  <a:cubicBezTo>
                    <a:pt x="13994" y="21600"/>
                    <a:pt x="13568" y="21600"/>
                    <a:pt x="13021" y="21543"/>
                  </a:cubicBezTo>
                  <a:cubicBezTo>
                    <a:pt x="12656" y="21486"/>
                    <a:pt x="11926" y="21316"/>
                    <a:pt x="10770" y="21145"/>
                  </a:cubicBezTo>
                  <a:cubicBezTo>
                    <a:pt x="9614" y="20918"/>
                    <a:pt x="8397" y="20804"/>
                    <a:pt x="7119" y="20804"/>
                  </a:cubicBezTo>
                  <a:cubicBezTo>
                    <a:pt x="7058" y="20747"/>
                    <a:pt x="6997" y="20747"/>
                    <a:pt x="6936" y="20747"/>
                  </a:cubicBezTo>
                  <a:close/>
                </a:path>
              </a:pathLst>
            </a:custGeom>
            <a:solidFill>
              <a:srgbClr val="0070C0"/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defTabSz="456565"/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68" name="Shape 14721"/>
            <p:cNvSpPr/>
            <p:nvPr/>
          </p:nvSpPr>
          <p:spPr>
            <a:xfrm flipH="1">
              <a:off x="1705354" y="2315755"/>
              <a:ext cx="1666132" cy="1769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22"/>
                  </a:moveTo>
                  <a:cubicBezTo>
                    <a:pt x="17346" y="15867"/>
                    <a:pt x="17346" y="15867"/>
                    <a:pt x="17346" y="15867"/>
                  </a:cubicBezTo>
                  <a:cubicBezTo>
                    <a:pt x="17582" y="16000"/>
                    <a:pt x="17819" y="16178"/>
                    <a:pt x="18055" y="16356"/>
                  </a:cubicBezTo>
                  <a:cubicBezTo>
                    <a:pt x="18622" y="16933"/>
                    <a:pt x="18906" y="17600"/>
                    <a:pt x="18906" y="18400"/>
                  </a:cubicBezTo>
                  <a:cubicBezTo>
                    <a:pt x="18906" y="19156"/>
                    <a:pt x="18622" y="19822"/>
                    <a:pt x="18055" y="20356"/>
                  </a:cubicBezTo>
                  <a:cubicBezTo>
                    <a:pt x="17441" y="20933"/>
                    <a:pt x="16732" y="21200"/>
                    <a:pt x="15928" y="21200"/>
                  </a:cubicBezTo>
                  <a:cubicBezTo>
                    <a:pt x="15077" y="21200"/>
                    <a:pt x="14368" y="20933"/>
                    <a:pt x="13754" y="20356"/>
                  </a:cubicBezTo>
                  <a:cubicBezTo>
                    <a:pt x="13234" y="19867"/>
                    <a:pt x="12903" y="19200"/>
                    <a:pt x="12903" y="18489"/>
                  </a:cubicBezTo>
                  <a:cubicBezTo>
                    <a:pt x="7468" y="21600"/>
                    <a:pt x="7468" y="21600"/>
                    <a:pt x="7468" y="21600"/>
                  </a:cubicBezTo>
                  <a:cubicBezTo>
                    <a:pt x="7373" y="20844"/>
                    <a:pt x="7184" y="20089"/>
                    <a:pt x="6995" y="19333"/>
                  </a:cubicBezTo>
                  <a:cubicBezTo>
                    <a:pt x="6570" y="17911"/>
                    <a:pt x="6570" y="17911"/>
                    <a:pt x="6570" y="17911"/>
                  </a:cubicBezTo>
                  <a:cubicBezTo>
                    <a:pt x="5105" y="16533"/>
                    <a:pt x="5105" y="16533"/>
                    <a:pt x="5105" y="16533"/>
                  </a:cubicBezTo>
                  <a:cubicBezTo>
                    <a:pt x="3970" y="15333"/>
                    <a:pt x="2978" y="14000"/>
                    <a:pt x="2127" y="12578"/>
                  </a:cubicBezTo>
                  <a:cubicBezTo>
                    <a:pt x="1182" y="10933"/>
                    <a:pt x="425" y="9289"/>
                    <a:pt x="0" y="7644"/>
                  </a:cubicBezTo>
                  <a:cubicBezTo>
                    <a:pt x="3923" y="5333"/>
                    <a:pt x="3923" y="5333"/>
                    <a:pt x="3923" y="5333"/>
                  </a:cubicBezTo>
                  <a:cubicBezTo>
                    <a:pt x="3923" y="5422"/>
                    <a:pt x="3923" y="5467"/>
                    <a:pt x="3923" y="5556"/>
                  </a:cubicBezTo>
                  <a:cubicBezTo>
                    <a:pt x="3923" y="6311"/>
                    <a:pt x="4207" y="6978"/>
                    <a:pt x="4774" y="7556"/>
                  </a:cubicBezTo>
                  <a:cubicBezTo>
                    <a:pt x="5388" y="8089"/>
                    <a:pt x="6097" y="8356"/>
                    <a:pt x="6901" y="8356"/>
                  </a:cubicBezTo>
                  <a:cubicBezTo>
                    <a:pt x="7751" y="8356"/>
                    <a:pt x="8460" y="8089"/>
                    <a:pt x="9028" y="7556"/>
                  </a:cubicBezTo>
                  <a:cubicBezTo>
                    <a:pt x="9642" y="6978"/>
                    <a:pt x="9926" y="6311"/>
                    <a:pt x="9926" y="5556"/>
                  </a:cubicBezTo>
                  <a:cubicBezTo>
                    <a:pt x="9926" y="4756"/>
                    <a:pt x="9642" y="4089"/>
                    <a:pt x="9028" y="3511"/>
                  </a:cubicBezTo>
                  <a:cubicBezTo>
                    <a:pt x="8744" y="3244"/>
                    <a:pt x="8413" y="3022"/>
                    <a:pt x="8082" y="2889"/>
                  </a:cubicBezTo>
                  <a:cubicBezTo>
                    <a:pt x="13045" y="0"/>
                    <a:pt x="13045" y="0"/>
                    <a:pt x="13045" y="0"/>
                  </a:cubicBezTo>
                  <a:cubicBezTo>
                    <a:pt x="16070" y="4800"/>
                    <a:pt x="16070" y="4800"/>
                    <a:pt x="16070" y="4800"/>
                  </a:cubicBezTo>
                  <a:cubicBezTo>
                    <a:pt x="16023" y="4800"/>
                    <a:pt x="15975" y="4800"/>
                    <a:pt x="15928" y="4800"/>
                  </a:cubicBezTo>
                  <a:cubicBezTo>
                    <a:pt x="15077" y="4800"/>
                    <a:pt x="14368" y="5067"/>
                    <a:pt x="13754" y="5600"/>
                  </a:cubicBezTo>
                  <a:cubicBezTo>
                    <a:pt x="13187" y="6178"/>
                    <a:pt x="12903" y="6844"/>
                    <a:pt x="12903" y="7644"/>
                  </a:cubicBezTo>
                  <a:cubicBezTo>
                    <a:pt x="12903" y="8400"/>
                    <a:pt x="13187" y="9067"/>
                    <a:pt x="13754" y="9600"/>
                  </a:cubicBezTo>
                  <a:cubicBezTo>
                    <a:pt x="14368" y="10178"/>
                    <a:pt x="15077" y="10444"/>
                    <a:pt x="15928" y="10444"/>
                  </a:cubicBezTo>
                  <a:cubicBezTo>
                    <a:pt x="16732" y="10444"/>
                    <a:pt x="17441" y="10178"/>
                    <a:pt x="18055" y="9600"/>
                  </a:cubicBezTo>
                  <a:cubicBezTo>
                    <a:pt x="18291" y="9378"/>
                    <a:pt x="18528" y="9111"/>
                    <a:pt x="18670" y="8800"/>
                  </a:cubicBezTo>
                  <a:lnTo>
                    <a:pt x="21600" y="13422"/>
                  </a:lnTo>
                  <a:close/>
                </a:path>
              </a:pathLst>
            </a:custGeom>
            <a:solidFill>
              <a:srgbClr val="1B9DFF"/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defTabSz="456565"/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69" name="Shape 14722"/>
            <p:cNvSpPr/>
            <p:nvPr/>
          </p:nvSpPr>
          <p:spPr>
            <a:xfrm flipH="1">
              <a:off x="1155162" y="3414198"/>
              <a:ext cx="1792501" cy="145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76" y="10177"/>
                  </a:moveTo>
                  <a:cubicBezTo>
                    <a:pt x="18176" y="10177"/>
                    <a:pt x="16946" y="11964"/>
                    <a:pt x="16288" y="15483"/>
                  </a:cubicBezTo>
                  <a:cubicBezTo>
                    <a:pt x="15980" y="17323"/>
                    <a:pt x="15805" y="19110"/>
                    <a:pt x="15849" y="20950"/>
                  </a:cubicBezTo>
                  <a:cubicBezTo>
                    <a:pt x="15937" y="21600"/>
                    <a:pt x="15937" y="21600"/>
                    <a:pt x="15937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668" y="19164"/>
                    <a:pt x="2327" y="15699"/>
                    <a:pt x="1976" y="11314"/>
                  </a:cubicBezTo>
                  <a:cubicBezTo>
                    <a:pt x="1976" y="10881"/>
                    <a:pt x="1932" y="10448"/>
                    <a:pt x="1844" y="9961"/>
                  </a:cubicBezTo>
                  <a:cubicBezTo>
                    <a:pt x="6893" y="6171"/>
                    <a:pt x="6893" y="6171"/>
                    <a:pt x="6893" y="6171"/>
                  </a:cubicBezTo>
                  <a:cubicBezTo>
                    <a:pt x="6893" y="7038"/>
                    <a:pt x="7200" y="7850"/>
                    <a:pt x="7683" y="8445"/>
                  </a:cubicBezTo>
                  <a:cubicBezTo>
                    <a:pt x="8254" y="9149"/>
                    <a:pt x="8912" y="9474"/>
                    <a:pt x="9702" y="9474"/>
                  </a:cubicBezTo>
                  <a:cubicBezTo>
                    <a:pt x="10449" y="9474"/>
                    <a:pt x="11107" y="9149"/>
                    <a:pt x="11678" y="8445"/>
                  </a:cubicBezTo>
                  <a:cubicBezTo>
                    <a:pt x="12205" y="7795"/>
                    <a:pt x="12468" y="6983"/>
                    <a:pt x="12468" y="6063"/>
                  </a:cubicBezTo>
                  <a:cubicBezTo>
                    <a:pt x="12468" y="5089"/>
                    <a:pt x="12205" y="4277"/>
                    <a:pt x="11678" y="3573"/>
                  </a:cubicBezTo>
                  <a:cubicBezTo>
                    <a:pt x="11459" y="3356"/>
                    <a:pt x="11239" y="3140"/>
                    <a:pt x="11020" y="2977"/>
                  </a:cubicBezTo>
                  <a:cubicBezTo>
                    <a:pt x="14971" y="0"/>
                    <a:pt x="14971" y="0"/>
                    <a:pt x="14971" y="0"/>
                  </a:cubicBezTo>
                  <a:cubicBezTo>
                    <a:pt x="16420" y="2977"/>
                    <a:pt x="16420" y="2977"/>
                    <a:pt x="16420" y="2977"/>
                  </a:cubicBezTo>
                  <a:cubicBezTo>
                    <a:pt x="16551" y="2761"/>
                    <a:pt x="16639" y="2544"/>
                    <a:pt x="16815" y="2382"/>
                  </a:cubicBezTo>
                  <a:cubicBezTo>
                    <a:pt x="17341" y="1732"/>
                    <a:pt x="18044" y="1353"/>
                    <a:pt x="18790" y="1353"/>
                  </a:cubicBezTo>
                  <a:cubicBezTo>
                    <a:pt x="19580" y="1353"/>
                    <a:pt x="20239" y="1732"/>
                    <a:pt x="20766" y="2382"/>
                  </a:cubicBezTo>
                  <a:cubicBezTo>
                    <a:pt x="21337" y="3032"/>
                    <a:pt x="21600" y="3898"/>
                    <a:pt x="21600" y="4818"/>
                  </a:cubicBezTo>
                  <a:cubicBezTo>
                    <a:pt x="21600" y="5792"/>
                    <a:pt x="21337" y="6605"/>
                    <a:pt x="20766" y="7254"/>
                  </a:cubicBezTo>
                  <a:cubicBezTo>
                    <a:pt x="20283" y="7904"/>
                    <a:pt x="19712" y="8229"/>
                    <a:pt x="19010" y="8283"/>
                  </a:cubicBezTo>
                  <a:lnTo>
                    <a:pt x="19976" y="101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defTabSz="456565"/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70" name="Shape 14723"/>
            <p:cNvSpPr/>
            <p:nvPr/>
          </p:nvSpPr>
          <p:spPr>
            <a:xfrm flipH="1">
              <a:off x="2364418" y="1460332"/>
              <a:ext cx="1050073" cy="1539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extrusionOk="0">
                  <a:moveTo>
                    <a:pt x="904" y="20783"/>
                  </a:moveTo>
                  <a:cubicBezTo>
                    <a:pt x="-349" y="17413"/>
                    <a:pt x="-275" y="14043"/>
                    <a:pt x="978" y="10570"/>
                  </a:cubicBezTo>
                  <a:cubicBezTo>
                    <a:pt x="2084" y="7404"/>
                    <a:pt x="4148" y="4698"/>
                    <a:pt x="7097" y="2400"/>
                  </a:cubicBezTo>
                  <a:cubicBezTo>
                    <a:pt x="8203" y="1481"/>
                    <a:pt x="9456" y="715"/>
                    <a:pt x="10783" y="0"/>
                  </a:cubicBezTo>
                  <a:cubicBezTo>
                    <a:pt x="14100" y="3779"/>
                    <a:pt x="14100" y="3779"/>
                    <a:pt x="14100" y="3779"/>
                  </a:cubicBezTo>
                  <a:cubicBezTo>
                    <a:pt x="13879" y="3779"/>
                    <a:pt x="13584" y="3728"/>
                    <a:pt x="13363" y="3728"/>
                  </a:cubicBezTo>
                  <a:cubicBezTo>
                    <a:pt x="12036" y="3728"/>
                    <a:pt x="10930" y="4085"/>
                    <a:pt x="9972" y="4698"/>
                  </a:cubicBezTo>
                  <a:cubicBezTo>
                    <a:pt x="9087" y="5311"/>
                    <a:pt x="8645" y="6128"/>
                    <a:pt x="8645" y="6996"/>
                  </a:cubicBezTo>
                  <a:cubicBezTo>
                    <a:pt x="8645" y="7915"/>
                    <a:pt x="9087" y="8681"/>
                    <a:pt x="9972" y="9294"/>
                  </a:cubicBezTo>
                  <a:cubicBezTo>
                    <a:pt x="10930" y="9957"/>
                    <a:pt x="12036" y="10264"/>
                    <a:pt x="13363" y="10264"/>
                  </a:cubicBezTo>
                  <a:cubicBezTo>
                    <a:pt x="14616" y="10264"/>
                    <a:pt x="15722" y="9957"/>
                    <a:pt x="16680" y="9294"/>
                  </a:cubicBezTo>
                  <a:cubicBezTo>
                    <a:pt x="17196" y="8936"/>
                    <a:pt x="17565" y="8528"/>
                    <a:pt x="17786" y="8068"/>
                  </a:cubicBezTo>
                  <a:cubicBezTo>
                    <a:pt x="21251" y="12000"/>
                    <a:pt x="21251" y="12000"/>
                    <a:pt x="21251" y="12000"/>
                  </a:cubicBezTo>
                  <a:cubicBezTo>
                    <a:pt x="13510" y="15319"/>
                    <a:pt x="13510" y="15319"/>
                    <a:pt x="13510" y="15319"/>
                  </a:cubicBezTo>
                  <a:cubicBezTo>
                    <a:pt x="14026" y="15472"/>
                    <a:pt x="14542" y="15728"/>
                    <a:pt x="14985" y="16034"/>
                  </a:cubicBezTo>
                  <a:cubicBezTo>
                    <a:pt x="15943" y="16698"/>
                    <a:pt x="16385" y="17464"/>
                    <a:pt x="16385" y="18383"/>
                  </a:cubicBezTo>
                  <a:cubicBezTo>
                    <a:pt x="16385" y="19251"/>
                    <a:pt x="15943" y="20017"/>
                    <a:pt x="14985" y="20681"/>
                  </a:cubicBezTo>
                  <a:cubicBezTo>
                    <a:pt x="14100" y="21294"/>
                    <a:pt x="12994" y="21600"/>
                    <a:pt x="11667" y="21600"/>
                  </a:cubicBezTo>
                  <a:cubicBezTo>
                    <a:pt x="10414" y="21600"/>
                    <a:pt x="9308" y="21294"/>
                    <a:pt x="8350" y="20681"/>
                  </a:cubicBezTo>
                  <a:cubicBezTo>
                    <a:pt x="7465" y="20017"/>
                    <a:pt x="7023" y="19251"/>
                    <a:pt x="7023" y="18383"/>
                  </a:cubicBezTo>
                  <a:cubicBezTo>
                    <a:pt x="7023" y="18281"/>
                    <a:pt x="7023" y="18230"/>
                    <a:pt x="7023" y="18128"/>
                  </a:cubicBezTo>
                  <a:lnTo>
                    <a:pt x="904" y="207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defTabSz="456565"/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71" name="Shape 14724"/>
            <p:cNvSpPr/>
            <p:nvPr/>
          </p:nvSpPr>
          <p:spPr>
            <a:xfrm>
              <a:off x="847570" y="3332720"/>
              <a:ext cx="256481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spAutoFit/>
            </a:bodyPr>
            <a:lstStyle>
              <a:lvl1pPr algn="ctr" defTabSz="914400">
                <a:spcBef>
                  <a:spcPts val="600"/>
                </a:spcBef>
                <a:defRPr sz="2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kern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ern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Shape 14725"/>
            <p:cNvSpPr/>
            <p:nvPr/>
          </p:nvSpPr>
          <p:spPr>
            <a:xfrm>
              <a:off x="1936948" y="1629796"/>
              <a:ext cx="256481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spAutoFit/>
            </a:bodyPr>
            <a:lstStyle>
              <a:lvl1pPr algn="ctr" defTabSz="914400">
                <a:spcBef>
                  <a:spcPts val="600"/>
                </a:spcBef>
                <a:defRPr sz="2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kern="0"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ern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Shape 14726"/>
            <p:cNvSpPr/>
            <p:nvPr/>
          </p:nvSpPr>
          <p:spPr>
            <a:xfrm>
              <a:off x="2886050" y="2374989"/>
              <a:ext cx="256481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spAutoFit/>
            </a:bodyPr>
            <a:lstStyle>
              <a:lvl1pPr algn="ctr" defTabSz="914400">
                <a:spcBef>
                  <a:spcPts val="600"/>
                </a:spcBef>
                <a:defRPr sz="2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kern="0"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ern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Shape 14727"/>
            <p:cNvSpPr/>
            <p:nvPr/>
          </p:nvSpPr>
          <p:spPr>
            <a:xfrm>
              <a:off x="1358782" y="2472747"/>
              <a:ext cx="256481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spAutoFit/>
            </a:bodyPr>
            <a:lstStyle>
              <a:lvl1pPr algn="ctr" defTabSz="914400">
                <a:spcBef>
                  <a:spcPts val="600"/>
                </a:spcBef>
                <a:defRPr sz="2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kern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ern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Shape 14728"/>
            <p:cNvSpPr/>
            <p:nvPr/>
          </p:nvSpPr>
          <p:spPr>
            <a:xfrm>
              <a:off x="2454506" y="3332720"/>
              <a:ext cx="256481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spAutoFit/>
            </a:bodyPr>
            <a:lstStyle>
              <a:lvl1pPr algn="ctr" defTabSz="914400">
                <a:spcBef>
                  <a:spcPts val="600"/>
                </a:spcBef>
                <a:defRPr sz="2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kern="0"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kern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Shape 14729"/>
            <p:cNvSpPr/>
            <p:nvPr/>
          </p:nvSpPr>
          <p:spPr>
            <a:xfrm>
              <a:off x="2029511" y="4404891"/>
              <a:ext cx="256481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spAutoFit/>
            </a:bodyPr>
            <a:lstStyle>
              <a:lvl1pPr algn="ctr" defTabSz="914400">
                <a:spcBef>
                  <a:spcPts val="600"/>
                </a:spcBef>
                <a:defRPr sz="2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kern="0"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kern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88461" y="1733924"/>
            <a:ext cx="2256306" cy="904979"/>
            <a:chOff x="3988461" y="1733923"/>
            <a:chExt cx="2256306" cy="904979"/>
          </a:xfrm>
        </p:grpSpPr>
        <p:grpSp>
          <p:nvGrpSpPr>
            <p:cNvPr id="77" name="Group 14732"/>
            <p:cNvGrpSpPr/>
            <p:nvPr/>
          </p:nvGrpSpPr>
          <p:grpSpPr>
            <a:xfrm>
              <a:off x="4225466" y="1733923"/>
              <a:ext cx="2019301" cy="904979"/>
              <a:chOff x="0" y="0"/>
              <a:chExt cx="2019300" cy="904977"/>
            </a:xfrm>
          </p:grpSpPr>
          <p:sp>
            <p:nvSpPr>
              <p:cNvPr id="78" name="Shape 14730"/>
              <p:cNvSpPr/>
              <p:nvPr/>
            </p:nvSpPr>
            <p:spPr>
              <a:xfrm>
                <a:off x="0" y="0"/>
                <a:ext cx="2019300" cy="3385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200"/>
                  </a:spcBef>
                  <a:defRPr sz="12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defTabSz="456565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600" kern="0" dirty="0">
                    <a:latin typeface="+mn-lt"/>
                    <a:ea typeface="+mn-ea"/>
                    <a:cs typeface="+mn-ea"/>
                    <a:sym typeface="+mn-lt"/>
                  </a:rPr>
                  <a:t>研究思路</a:t>
                </a:r>
                <a:endParaRPr lang="zh-CN" altLang="en-US" sz="1600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Shape 14731"/>
              <p:cNvSpPr/>
              <p:nvPr/>
            </p:nvSpPr>
            <p:spPr>
              <a:xfrm>
                <a:off x="0" y="203249"/>
                <a:ext cx="2019300" cy="7017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"/>
                  </a:spcBef>
                  <a:defRPr sz="8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defTabSz="456565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100" kern="0" dirty="0">
                    <a:latin typeface="+mn-lt"/>
                    <a:ea typeface="+mn-ea"/>
                    <a:cs typeface="+mn-ea"/>
                    <a:sym typeface="+mn-lt"/>
                  </a:rPr>
                  <a:t>此处添加详细文本描述，建议与标题相关并符合整体语言风格。</a:t>
                </a:r>
                <a:endParaRPr sz="1100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6" name="Shape 14739"/>
            <p:cNvSpPr/>
            <p:nvPr/>
          </p:nvSpPr>
          <p:spPr>
            <a:xfrm>
              <a:off x="3988461" y="2074742"/>
              <a:ext cx="161102" cy="17312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spAutoFit/>
            </a:bodyPr>
            <a:lstStyle>
              <a:lvl1pPr algn="ctr" defTabSz="914400">
                <a:spcBef>
                  <a:spcPts val="600"/>
                </a:spcBef>
                <a:defRPr sz="28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100" kern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sz="1100" kern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8461" y="2784992"/>
            <a:ext cx="2256306" cy="904979"/>
            <a:chOff x="3988461" y="2784991"/>
            <a:chExt cx="2256306" cy="904979"/>
          </a:xfrm>
        </p:grpSpPr>
        <p:grpSp>
          <p:nvGrpSpPr>
            <p:cNvPr id="80" name="Group 14735"/>
            <p:cNvGrpSpPr/>
            <p:nvPr/>
          </p:nvGrpSpPr>
          <p:grpSpPr>
            <a:xfrm>
              <a:off x="4225466" y="2784991"/>
              <a:ext cx="2019301" cy="904979"/>
              <a:chOff x="0" y="0"/>
              <a:chExt cx="2019300" cy="904977"/>
            </a:xfrm>
          </p:grpSpPr>
          <p:sp>
            <p:nvSpPr>
              <p:cNvPr id="81" name="Shape 14733"/>
              <p:cNvSpPr/>
              <p:nvPr/>
            </p:nvSpPr>
            <p:spPr>
              <a:xfrm>
                <a:off x="0" y="0"/>
                <a:ext cx="2019300" cy="3385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200"/>
                  </a:spcBef>
                  <a:defRPr sz="12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defTabSz="456565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600" kern="0" dirty="0">
                    <a:latin typeface="+mn-lt"/>
                    <a:ea typeface="+mn-ea"/>
                    <a:cs typeface="+mn-ea"/>
                    <a:sym typeface="+mn-lt"/>
                  </a:rPr>
                  <a:t>研究思路</a:t>
                </a:r>
                <a:endParaRPr lang="zh-CN" altLang="en-US" sz="1600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Shape 14734"/>
              <p:cNvSpPr/>
              <p:nvPr/>
            </p:nvSpPr>
            <p:spPr>
              <a:xfrm>
                <a:off x="0" y="203249"/>
                <a:ext cx="2019300" cy="7017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"/>
                  </a:spcBef>
                  <a:defRPr sz="8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defTabSz="456565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100" kern="0" dirty="0">
                    <a:latin typeface="+mn-lt"/>
                    <a:ea typeface="+mn-ea"/>
                    <a:cs typeface="+mn-ea"/>
                    <a:sym typeface="+mn-lt"/>
                  </a:rPr>
                  <a:t>此处添加详细文本描述，建议与标题相关并符合整体语言风格。</a:t>
                </a:r>
                <a:endParaRPr sz="1100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7" name="Shape 14740"/>
            <p:cNvSpPr/>
            <p:nvPr/>
          </p:nvSpPr>
          <p:spPr>
            <a:xfrm>
              <a:off x="3988461" y="3107618"/>
              <a:ext cx="161102" cy="17312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spAutoFit/>
            </a:bodyPr>
            <a:lstStyle>
              <a:lvl1pPr algn="ctr" defTabSz="914400">
                <a:spcBef>
                  <a:spcPts val="600"/>
                </a:spcBef>
                <a:defRPr sz="28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100" kern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sz="1100" kern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88461" y="3827012"/>
            <a:ext cx="2256306" cy="904979"/>
            <a:chOff x="3988461" y="3827011"/>
            <a:chExt cx="2256306" cy="904979"/>
          </a:xfrm>
        </p:grpSpPr>
        <p:grpSp>
          <p:nvGrpSpPr>
            <p:cNvPr id="83" name="Group 14738"/>
            <p:cNvGrpSpPr/>
            <p:nvPr/>
          </p:nvGrpSpPr>
          <p:grpSpPr>
            <a:xfrm>
              <a:off x="4225466" y="3827011"/>
              <a:ext cx="2019301" cy="904979"/>
              <a:chOff x="0" y="0"/>
              <a:chExt cx="2019300" cy="904977"/>
            </a:xfrm>
          </p:grpSpPr>
          <p:sp>
            <p:nvSpPr>
              <p:cNvPr id="84" name="Shape 14736"/>
              <p:cNvSpPr/>
              <p:nvPr/>
            </p:nvSpPr>
            <p:spPr>
              <a:xfrm>
                <a:off x="0" y="0"/>
                <a:ext cx="2019300" cy="3385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200"/>
                  </a:spcBef>
                  <a:defRPr sz="1200">
                    <a:solidFill>
                      <a:srgbClr val="7F7F7F"/>
                    </a:solidFill>
                    <a:uFill>
                      <a:solidFill>
                        <a:srgbClr val="7F7F7F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defTabSz="456565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600" kern="0" dirty="0">
                    <a:latin typeface="+mn-lt"/>
                    <a:ea typeface="+mn-ea"/>
                    <a:cs typeface="+mn-ea"/>
                    <a:sym typeface="+mn-lt"/>
                  </a:rPr>
                  <a:t>研究思路</a:t>
                </a:r>
                <a:endParaRPr lang="zh-CN" altLang="en-US" sz="1600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Shape 14737"/>
              <p:cNvSpPr/>
              <p:nvPr/>
            </p:nvSpPr>
            <p:spPr>
              <a:xfrm>
                <a:off x="0" y="203249"/>
                <a:ext cx="2019300" cy="7017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"/>
                  </a:spcBef>
                  <a:defRPr sz="800">
                    <a:solidFill>
                      <a:srgbClr val="7F7F7F"/>
                    </a:solidFill>
                    <a:uFill>
                      <a:solidFill>
                        <a:srgbClr val="7F7F7F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defTabSz="456565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100" kern="0" dirty="0">
                    <a:latin typeface="+mn-lt"/>
                    <a:ea typeface="+mn-ea"/>
                    <a:cs typeface="+mn-ea"/>
                    <a:sym typeface="+mn-lt"/>
                  </a:rPr>
                  <a:t>此处添加详细文本描述，建议与标题相关并符合整体语言风格。</a:t>
                </a:r>
                <a:endParaRPr sz="1100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8" name="Shape 14741"/>
            <p:cNvSpPr/>
            <p:nvPr/>
          </p:nvSpPr>
          <p:spPr>
            <a:xfrm>
              <a:off x="3988461" y="4131444"/>
              <a:ext cx="161102" cy="17312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spAutoFit/>
            </a:bodyPr>
            <a:lstStyle>
              <a:lvl1pPr algn="ctr" defTabSz="914400">
                <a:spcBef>
                  <a:spcPts val="600"/>
                </a:spcBef>
                <a:defRPr sz="28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100" kern="0"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sz="1100" kern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33211" y="1733924"/>
            <a:ext cx="2256306" cy="904979"/>
            <a:chOff x="6433211" y="1733923"/>
            <a:chExt cx="2256306" cy="904979"/>
          </a:xfrm>
        </p:grpSpPr>
        <p:grpSp>
          <p:nvGrpSpPr>
            <p:cNvPr id="89" name="Group 14744"/>
            <p:cNvGrpSpPr/>
            <p:nvPr/>
          </p:nvGrpSpPr>
          <p:grpSpPr>
            <a:xfrm>
              <a:off x="6670216" y="1733923"/>
              <a:ext cx="2019301" cy="904979"/>
              <a:chOff x="0" y="0"/>
              <a:chExt cx="2019300" cy="904977"/>
            </a:xfrm>
          </p:grpSpPr>
          <p:sp>
            <p:nvSpPr>
              <p:cNvPr id="90" name="Shape 14742"/>
              <p:cNvSpPr/>
              <p:nvPr/>
            </p:nvSpPr>
            <p:spPr>
              <a:xfrm>
                <a:off x="0" y="0"/>
                <a:ext cx="2019300" cy="3385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200"/>
                  </a:spcBef>
                  <a:defRPr sz="12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defTabSz="456565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600" kern="0" dirty="0">
                    <a:latin typeface="+mn-lt"/>
                    <a:ea typeface="+mn-ea"/>
                    <a:cs typeface="+mn-ea"/>
                    <a:sym typeface="+mn-lt"/>
                  </a:rPr>
                  <a:t>研究思路</a:t>
                </a:r>
                <a:endParaRPr lang="zh-CN" altLang="en-US" sz="1600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Shape 14743"/>
              <p:cNvSpPr/>
              <p:nvPr/>
            </p:nvSpPr>
            <p:spPr>
              <a:xfrm>
                <a:off x="0" y="203249"/>
                <a:ext cx="2019300" cy="7017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"/>
                  </a:spcBef>
                  <a:defRPr sz="8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defTabSz="456565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100" kern="0" dirty="0">
                    <a:latin typeface="+mn-lt"/>
                    <a:ea typeface="+mn-ea"/>
                    <a:cs typeface="+mn-ea"/>
                    <a:sym typeface="+mn-lt"/>
                  </a:rPr>
                  <a:t>此处添加详细文本描述，建议与标题相关并符合整体语言风格。</a:t>
                </a:r>
                <a:endParaRPr sz="1100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8" name="Shape 14751"/>
            <p:cNvSpPr/>
            <p:nvPr/>
          </p:nvSpPr>
          <p:spPr>
            <a:xfrm>
              <a:off x="6433211" y="2074742"/>
              <a:ext cx="161102" cy="17312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spAutoFit/>
            </a:bodyPr>
            <a:lstStyle>
              <a:lvl1pPr algn="ctr" defTabSz="914400">
                <a:spcBef>
                  <a:spcPts val="600"/>
                </a:spcBef>
                <a:defRPr sz="28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100" kern="0"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sz="1100" kern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33211" y="2784992"/>
            <a:ext cx="2256306" cy="904979"/>
            <a:chOff x="6433211" y="2784991"/>
            <a:chExt cx="2256306" cy="904979"/>
          </a:xfrm>
        </p:grpSpPr>
        <p:grpSp>
          <p:nvGrpSpPr>
            <p:cNvPr id="92" name="Group 14747"/>
            <p:cNvGrpSpPr/>
            <p:nvPr/>
          </p:nvGrpSpPr>
          <p:grpSpPr>
            <a:xfrm>
              <a:off x="6670216" y="2784991"/>
              <a:ext cx="2019301" cy="904979"/>
              <a:chOff x="0" y="0"/>
              <a:chExt cx="2019300" cy="904977"/>
            </a:xfrm>
          </p:grpSpPr>
          <p:sp>
            <p:nvSpPr>
              <p:cNvPr id="93" name="Shape 14745"/>
              <p:cNvSpPr/>
              <p:nvPr/>
            </p:nvSpPr>
            <p:spPr>
              <a:xfrm>
                <a:off x="0" y="0"/>
                <a:ext cx="2019300" cy="3385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200"/>
                  </a:spcBef>
                  <a:defRPr sz="12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defTabSz="456565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600" kern="0" dirty="0">
                    <a:latin typeface="+mn-lt"/>
                    <a:ea typeface="+mn-ea"/>
                    <a:cs typeface="+mn-ea"/>
                    <a:sym typeface="+mn-lt"/>
                  </a:rPr>
                  <a:t>研究思路</a:t>
                </a:r>
                <a:endParaRPr lang="zh-CN" altLang="en-US" sz="1600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4" name="Shape 14746"/>
              <p:cNvSpPr/>
              <p:nvPr/>
            </p:nvSpPr>
            <p:spPr>
              <a:xfrm>
                <a:off x="0" y="203249"/>
                <a:ext cx="2019300" cy="7017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"/>
                  </a:spcBef>
                  <a:defRPr sz="8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defTabSz="456565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100" kern="0" dirty="0">
                    <a:latin typeface="+mn-lt"/>
                    <a:ea typeface="+mn-ea"/>
                    <a:cs typeface="+mn-ea"/>
                    <a:sym typeface="+mn-lt"/>
                  </a:rPr>
                  <a:t>此处添加详细文本描述，建议与标题相关并符合整体语言风格。</a:t>
                </a:r>
                <a:endParaRPr sz="1100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9" name="Shape 14752"/>
            <p:cNvSpPr/>
            <p:nvPr/>
          </p:nvSpPr>
          <p:spPr>
            <a:xfrm>
              <a:off x="6433211" y="3107618"/>
              <a:ext cx="161102" cy="17312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spAutoFit/>
            </a:bodyPr>
            <a:lstStyle>
              <a:lvl1pPr algn="ctr" defTabSz="914400">
                <a:spcBef>
                  <a:spcPts val="600"/>
                </a:spcBef>
                <a:defRPr sz="28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100" kern="0"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sz="1100" kern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33211" y="3827012"/>
            <a:ext cx="2256306" cy="904979"/>
            <a:chOff x="6433211" y="3827011"/>
            <a:chExt cx="2256306" cy="904979"/>
          </a:xfrm>
        </p:grpSpPr>
        <p:grpSp>
          <p:nvGrpSpPr>
            <p:cNvPr id="95" name="Group 14750"/>
            <p:cNvGrpSpPr/>
            <p:nvPr/>
          </p:nvGrpSpPr>
          <p:grpSpPr>
            <a:xfrm>
              <a:off x="6670216" y="3827011"/>
              <a:ext cx="2019301" cy="904979"/>
              <a:chOff x="0" y="0"/>
              <a:chExt cx="2019300" cy="904977"/>
            </a:xfrm>
          </p:grpSpPr>
          <p:sp>
            <p:nvSpPr>
              <p:cNvPr id="96" name="Shape 14748"/>
              <p:cNvSpPr/>
              <p:nvPr/>
            </p:nvSpPr>
            <p:spPr>
              <a:xfrm>
                <a:off x="0" y="0"/>
                <a:ext cx="2019300" cy="3385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200"/>
                  </a:spcBef>
                  <a:defRPr sz="1200">
                    <a:solidFill>
                      <a:srgbClr val="7F7F7F"/>
                    </a:solidFill>
                    <a:uFill>
                      <a:solidFill>
                        <a:srgbClr val="7F7F7F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defTabSz="456565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600" kern="0" dirty="0">
                    <a:latin typeface="+mn-lt"/>
                    <a:ea typeface="+mn-ea"/>
                    <a:cs typeface="+mn-ea"/>
                    <a:sym typeface="+mn-lt"/>
                  </a:rPr>
                  <a:t>研究思路</a:t>
                </a:r>
                <a:endParaRPr lang="zh-CN" altLang="en-US" sz="1600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Shape 14749"/>
              <p:cNvSpPr/>
              <p:nvPr/>
            </p:nvSpPr>
            <p:spPr>
              <a:xfrm>
                <a:off x="0" y="203249"/>
                <a:ext cx="2019300" cy="7017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"/>
                  </a:spcBef>
                  <a:defRPr sz="800">
                    <a:solidFill>
                      <a:srgbClr val="7F7F7F"/>
                    </a:solidFill>
                    <a:uFill>
                      <a:solidFill>
                        <a:srgbClr val="7F7F7F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defTabSz="456565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100" kern="0" dirty="0">
                    <a:latin typeface="+mn-lt"/>
                    <a:ea typeface="+mn-ea"/>
                    <a:cs typeface="+mn-ea"/>
                    <a:sym typeface="+mn-lt"/>
                  </a:rPr>
                  <a:t>此处添加详细文本描述，建议与标题相关并符合整体语言风格。</a:t>
                </a:r>
                <a:endParaRPr sz="1100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0" name="Shape 14753"/>
            <p:cNvSpPr/>
            <p:nvPr/>
          </p:nvSpPr>
          <p:spPr>
            <a:xfrm>
              <a:off x="6433211" y="4131444"/>
              <a:ext cx="161102" cy="17312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spAutoFit/>
            </a:bodyPr>
            <a:lstStyle>
              <a:lvl1pPr algn="ctr" defTabSz="914400">
                <a:spcBef>
                  <a:spcPts val="600"/>
                </a:spcBef>
                <a:defRPr sz="28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100" kern="0"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sz="1100" kern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0"/>
          <p:cNvSpPr txBox="1"/>
          <p:nvPr/>
        </p:nvSpPr>
        <p:spPr>
          <a:xfrm>
            <a:off x="206018" y="767775"/>
            <a:ext cx="1005403" cy="33855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研究方案</a:t>
            </a: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06018" y="1053385"/>
            <a:ext cx="8614455" cy="66248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77502" y="175741"/>
            <a:ext cx="915631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研究方案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097732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841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Shape 14764"/>
          <p:cNvSpPr/>
          <p:nvPr/>
        </p:nvSpPr>
        <p:spPr>
          <a:xfrm>
            <a:off x="4508576" y="2457376"/>
            <a:ext cx="924087" cy="1826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" y="0"/>
                </a:moveTo>
                <a:cubicBezTo>
                  <a:pt x="12044" y="0"/>
                  <a:pt x="21600" y="4835"/>
                  <a:pt x="21600" y="10800"/>
                </a:cubicBezTo>
                <a:cubicBezTo>
                  <a:pt x="21600" y="16765"/>
                  <a:pt x="12044" y="21600"/>
                  <a:pt x="256" y="21600"/>
                </a:cubicBezTo>
                <a:lnTo>
                  <a:pt x="0" y="21189"/>
                </a:lnTo>
                <a:cubicBezTo>
                  <a:pt x="11340" y="21189"/>
                  <a:pt x="20533" y="16538"/>
                  <a:pt x="20533" y="10800"/>
                </a:cubicBezTo>
                <a:cubicBezTo>
                  <a:pt x="20533" y="5061"/>
                  <a:pt x="11340" y="410"/>
                  <a:pt x="0" y="410"/>
                </a:cubicBezTo>
                <a:close/>
              </a:path>
            </a:pathLst>
          </a:custGeom>
          <a:ln w="25400">
            <a:solidFill>
              <a:srgbClr val="BFBFBF"/>
            </a:solidFill>
            <a:round/>
          </a:ln>
        </p:spPr>
        <p:txBody>
          <a:bodyPr lIns="0" tIns="0" rIns="0" bIns="0" anchor="ctr"/>
          <a:lstStyle/>
          <a:p>
            <a:pPr lvl="0" algn="ctr"/>
            <a:endParaRPr>
              <a:cs typeface="+mn-ea"/>
              <a:sym typeface="+mn-lt"/>
            </a:endParaRPr>
          </a:p>
        </p:txBody>
      </p:sp>
      <p:sp>
        <p:nvSpPr>
          <p:cNvPr id="40" name="Shape 14766"/>
          <p:cNvSpPr/>
          <p:nvPr/>
        </p:nvSpPr>
        <p:spPr>
          <a:xfrm>
            <a:off x="3982610" y="2915663"/>
            <a:ext cx="905595" cy="905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cs typeface="+mn-ea"/>
              <a:sym typeface="+mn-lt"/>
            </a:endParaRPr>
          </a:p>
        </p:txBody>
      </p:sp>
      <p:grpSp>
        <p:nvGrpSpPr>
          <p:cNvPr id="49" name="Group 14777"/>
          <p:cNvGrpSpPr/>
          <p:nvPr/>
        </p:nvGrpSpPr>
        <p:grpSpPr>
          <a:xfrm>
            <a:off x="1901875" y="1875066"/>
            <a:ext cx="2079578" cy="680262"/>
            <a:chOff x="0" y="-120593"/>
            <a:chExt cx="1993822" cy="995971"/>
          </a:xfrm>
        </p:grpSpPr>
        <p:sp>
          <p:nvSpPr>
            <p:cNvPr id="50" name="Shape 14775"/>
            <p:cNvSpPr/>
            <p:nvPr/>
          </p:nvSpPr>
          <p:spPr>
            <a:xfrm>
              <a:off x="14912" y="-120593"/>
              <a:ext cx="1978910" cy="435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70000"/>
                </a:lnSpc>
                <a:defRPr sz="14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+mn-lt"/>
                  <a:ea typeface="+mn-ea"/>
                  <a:cs typeface="+mn-cs"/>
                  <a:sym typeface="Bebas Neue" panose="020B0606020202050201"/>
                </a:defRPr>
              </a:lvl1pPr>
            </a:lstStyle>
            <a:p>
              <a:pPr algn="l"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填写标题</a:t>
              </a:r>
              <a:endPara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1" name="Shape 14776"/>
            <p:cNvSpPr/>
            <p:nvPr/>
          </p:nvSpPr>
          <p:spPr>
            <a:xfrm>
              <a:off x="0" y="244517"/>
              <a:ext cx="1893976" cy="630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lnSpc>
                  <a:spcPct val="140000"/>
                </a:lnSpc>
                <a:defRPr sz="7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algn="l"/>
              <a:r>
                <a:rPr lang="zh-CN" altLang="en-US" sz="1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8" name="Group 14786"/>
          <p:cNvGrpSpPr/>
          <p:nvPr/>
        </p:nvGrpSpPr>
        <p:grpSpPr>
          <a:xfrm>
            <a:off x="4076428" y="1891126"/>
            <a:ext cx="624549" cy="624549"/>
            <a:chOff x="0" y="0"/>
            <a:chExt cx="914400" cy="914400"/>
          </a:xfrm>
        </p:grpSpPr>
        <p:sp>
          <p:nvSpPr>
            <p:cNvPr id="59" name="Shape 14784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Shape 14785"/>
            <p:cNvSpPr/>
            <p:nvPr/>
          </p:nvSpPr>
          <p:spPr>
            <a:xfrm>
              <a:off x="252870" y="238632"/>
              <a:ext cx="413422" cy="41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37" extrusionOk="0">
                  <a:moveTo>
                    <a:pt x="19812" y="13283"/>
                  </a:moveTo>
                  <a:lnTo>
                    <a:pt x="15988" y="13630"/>
                  </a:lnTo>
                  <a:lnTo>
                    <a:pt x="11660" y="9301"/>
                  </a:lnTo>
                  <a:lnTo>
                    <a:pt x="21210" y="3526"/>
                  </a:lnTo>
                  <a:lnTo>
                    <a:pt x="19586" y="1902"/>
                  </a:lnTo>
                  <a:lnTo>
                    <a:pt x="7361" y="5002"/>
                  </a:lnTo>
                  <a:lnTo>
                    <a:pt x="2846" y="488"/>
                  </a:lnTo>
                  <a:cubicBezTo>
                    <a:pt x="2195" y="-163"/>
                    <a:pt x="1140" y="-163"/>
                    <a:pt x="488" y="488"/>
                  </a:cubicBezTo>
                  <a:cubicBezTo>
                    <a:pt x="-163" y="1140"/>
                    <a:pt x="-163" y="2195"/>
                    <a:pt x="488" y="2846"/>
                  </a:cubicBezTo>
                  <a:lnTo>
                    <a:pt x="5002" y="7360"/>
                  </a:lnTo>
                  <a:lnTo>
                    <a:pt x="1909" y="19578"/>
                  </a:lnTo>
                  <a:lnTo>
                    <a:pt x="3534" y="21203"/>
                  </a:lnTo>
                  <a:lnTo>
                    <a:pt x="9302" y="11659"/>
                  </a:lnTo>
                  <a:lnTo>
                    <a:pt x="13630" y="15988"/>
                  </a:lnTo>
                  <a:lnTo>
                    <a:pt x="13283" y="19812"/>
                  </a:lnTo>
                  <a:lnTo>
                    <a:pt x="14907" y="21437"/>
                  </a:lnTo>
                  <a:lnTo>
                    <a:pt x="17265" y="17265"/>
                  </a:lnTo>
                  <a:lnTo>
                    <a:pt x="21437" y="14907"/>
                  </a:lnTo>
                  <a:lnTo>
                    <a:pt x="19812" y="132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1" name="Group 14791"/>
          <p:cNvGrpSpPr/>
          <p:nvPr/>
        </p:nvGrpSpPr>
        <p:grpSpPr>
          <a:xfrm>
            <a:off x="5453630" y="3056185"/>
            <a:ext cx="624549" cy="624549"/>
            <a:chOff x="0" y="0"/>
            <a:chExt cx="914400" cy="914400"/>
          </a:xfrm>
        </p:grpSpPr>
        <p:sp>
          <p:nvSpPr>
            <p:cNvPr id="62" name="Shape 14787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8A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3" name="Group 14790"/>
            <p:cNvGrpSpPr/>
            <p:nvPr/>
          </p:nvGrpSpPr>
          <p:grpSpPr>
            <a:xfrm>
              <a:off x="251184" y="238524"/>
              <a:ext cx="413416" cy="410605"/>
              <a:chOff x="0" y="0"/>
              <a:chExt cx="413415" cy="410603"/>
            </a:xfrm>
          </p:grpSpPr>
          <p:sp>
            <p:nvSpPr>
              <p:cNvPr id="64" name="Shape 14788"/>
              <p:cNvSpPr/>
              <p:nvPr/>
            </p:nvSpPr>
            <p:spPr>
              <a:xfrm>
                <a:off x="0" y="44987"/>
                <a:ext cx="366128" cy="365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43" y="0"/>
                    </a:moveTo>
                    <a:cubicBezTo>
                      <a:pt x="4805" y="31"/>
                      <a:pt x="0" y="4853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2" y="21600"/>
                      <a:pt x="21595" y="16769"/>
                      <a:pt x="21600" y="10808"/>
                    </a:cubicBezTo>
                    <a:lnTo>
                      <a:pt x="10743" y="10808"/>
                    </a:lnTo>
                    <a:lnTo>
                      <a:pt x="107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Shape 14789"/>
              <p:cNvSpPr/>
              <p:nvPr/>
            </p:nvSpPr>
            <p:spPr>
              <a:xfrm>
                <a:off x="229277" y="0"/>
                <a:ext cx="184139" cy="182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" y="0"/>
                    </a:moveTo>
                    <a:cubicBezTo>
                      <a:pt x="75" y="0"/>
                      <a:pt x="38" y="3"/>
                      <a:pt x="0" y="3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595"/>
                      <a:pt x="21600" y="21589"/>
                      <a:pt x="21600" y="21584"/>
                    </a:cubicBezTo>
                    <a:cubicBezTo>
                      <a:pt x="21600" y="9664"/>
                      <a:pt x="11980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Group 14796"/>
          <p:cNvGrpSpPr/>
          <p:nvPr/>
        </p:nvGrpSpPr>
        <p:grpSpPr>
          <a:xfrm>
            <a:off x="5182436" y="3850004"/>
            <a:ext cx="624549" cy="624549"/>
            <a:chOff x="0" y="0"/>
            <a:chExt cx="914400" cy="914400"/>
          </a:xfrm>
        </p:grpSpPr>
        <p:sp>
          <p:nvSpPr>
            <p:cNvPr id="67" name="Shape 14792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7FC8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8" name="Group 14795"/>
            <p:cNvGrpSpPr/>
            <p:nvPr/>
          </p:nvGrpSpPr>
          <p:grpSpPr>
            <a:xfrm>
              <a:off x="317871" y="241939"/>
              <a:ext cx="331859" cy="410605"/>
              <a:chOff x="0" y="0"/>
              <a:chExt cx="331857" cy="410604"/>
            </a:xfrm>
          </p:grpSpPr>
          <p:sp>
            <p:nvSpPr>
              <p:cNvPr id="69" name="Shape 14793"/>
              <p:cNvSpPr/>
              <p:nvPr/>
            </p:nvSpPr>
            <p:spPr>
              <a:xfrm>
                <a:off x="62938" y="17206"/>
                <a:ext cx="268920" cy="230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5" h="18556" extrusionOk="0">
                    <a:moveTo>
                      <a:pt x="20779" y="3634"/>
                    </a:moveTo>
                    <a:cubicBezTo>
                      <a:pt x="20779" y="3634"/>
                      <a:pt x="16054" y="3834"/>
                      <a:pt x="13538" y="4150"/>
                    </a:cubicBezTo>
                    <a:cubicBezTo>
                      <a:pt x="12114" y="4329"/>
                      <a:pt x="13006" y="1475"/>
                      <a:pt x="13006" y="910"/>
                    </a:cubicBezTo>
                    <a:cubicBezTo>
                      <a:pt x="13006" y="-1685"/>
                      <a:pt x="0" y="2093"/>
                      <a:pt x="0" y="2093"/>
                    </a:cubicBezTo>
                    <a:lnTo>
                      <a:pt x="0" y="17383"/>
                    </a:lnTo>
                    <a:cubicBezTo>
                      <a:pt x="0" y="17383"/>
                      <a:pt x="988" y="17823"/>
                      <a:pt x="2373" y="17285"/>
                    </a:cubicBezTo>
                    <a:cubicBezTo>
                      <a:pt x="5889" y="15918"/>
                      <a:pt x="11968" y="13958"/>
                      <a:pt x="10988" y="17188"/>
                    </a:cubicBezTo>
                    <a:cubicBezTo>
                      <a:pt x="10160" y="19915"/>
                      <a:pt x="20491" y="17721"/>
                      <a:pt x="20491" y="17721"/>
                    </a:cubicBezTo>
                    <a:cubicBezTo>
                      <a:pt x="20491" y="17721"/>
                      <a:pt x="19749" y="12036"/>
                      <a:pt x="20675" y="8734"/>
                    </a:cubicBezTo>
                    <a:cubicBezTo>
                      <a:pt x="21600" y="5432"/>
                      <a:pt x="20779" y="3634"/>
                      <a:pt x="20779" y="36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Shape 14794"/>
              <p:cNvSpPr/>
              <p:nvPr/>
            </p:nvSpPr>
            <p:spPr>
              <a:xfrm>
                <a:off x="-1" y="-1"/>
                <a:ext cx="40053" cy="410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5"/>
                    </a:moveTo>
                    <a:cubicBezTo>
                      <a:pt x="21600" y="477"/>
                      <a:pt x="16763" y="0"/>
                      <a:pt x="10802" y="0"/>
                    </a:cubicBezTo>
                    <a:cubicBezTo>
                      <a:pt x="4834" y="0"/>
                      <a:pt x="0" y="477"/>
                      <a:pt x="0" y="106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Group 14799"/>
          <p:cNvGrpSpPr/>
          <p:nvPr/>
        </p:nvGrpSpPr>
        <p:grpSpPr>
          <a:xfrm>
            <a:off x="5182438" y="2289656"/>
            <a:ext cx="624549" cy="624549"/>
            <a:chOff x="0" y="0"/>
            <a:chExt cx="914400" cy="914400"/>
          </a:xfrm>
        </p:grpSpPr>
        <p:sp>
          <p:nvSpPr>
            <p:cNvPr id="72" name="Shape 14797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25A2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Shape 14798"/>
            <p:cNvSpPr/>
            <p:nvPr/>
          </p:nvSpPr>
          <p:spPr>
            <a:xfrm rot="2700000">
              <a:off x="352969" y="210610"/>
              <a:ext cx="215146" cy="47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1" y="16701"/>
                  </a:moveTo>
                  <a:cubicBezTo>
                    <a:pt x="18831" y="16722"/>
                    <a:pt x="18832" y="16742"/>
                    <a:pt x="18834" y="16763"/>
                  </a:cubicBezTo>
                  <a:cubicBezTo>
                    <a:pt x="18798" y="18746"/>
                    <a:pt x="15207" y="20356"/>
                    <a:pt x="10798" y="20356"/>
                  </a:cubicBezTo>
                  <a:cubicBezTo>
                    <a:pt x="6425" y="20356"/>
                    <a:pt x="2861" y="18771"/>
                    <a:pt x="2770" y="16809"/>
                  </a:cubicBezTo>
                  <a:cubicBezTo>
                    <a:pt x="2769" y="16793"/>
                    <a:pt x="2764" y="16777"/>
                    <a:pt x="2763" y="16760"/>
                  </a:cubicBezTo>
                  <a:cubicBezTo>
                    <a:pt x="2765" y="16741"/>
                    <a:pt x="2765" y="16721"/>
                    <a:pt x="2763" y="16701"/>
                  </a:cubicBezTo>
                  <a:lnTo>
                    <a:pt x="2763" y="3533"/>
                  </a:lnTo>
                  <a:lnTo>
                    <a:pt x="2770" y="3536"/>
                  </a:lnTo>
                  <a:lnTo>
                    <a:pt x="2763" y="3529"/>
                  </a:lnTo>
                  <a:lnTo>
                    <a:pt x="2761" y="3424"/>
                  </a:lnTo>
                  <a:cubicBezTo>
                    <a:pt x="2790" y="2220"/>
                    <a:pt x="4971" y="1245"/>
                    <a:pt x="7647" y="1245"/>
                  </a:cubicBezTo>
                  <a:cubicBezTo>
                    <a:pt x="10321" y="1245"/>
                    <a:pt x="12512" y="2226"/>
                    <a:pt x="12535" y="3422"/>
                  </a:cubicBezTo>
                  <a:lnTo>
                    <a:pt x="12535" y="15564"/>
                  </a:lnTo>
                  <a:lnTo>
                    <a:pt x="12525" y="15564"/>
                  </a:lnTo>
                  <a:lnTo>
                    <a:pt x="12525" y="16708"/>
                  </a:lnTo>
                  <a:lnTo>
                    <a:pt x="12528" y="16738"/>
                  </a:lnTo>
                  <a:lnTo>
                    <a:pt x="12536" y="16796"/>
                  </a:lnTo>
                  <a:cubicBezTo>
                    <a:pt x="12536" y="16801"/>
                    <a:pt x="12533" y="16805"/>
                    <a:pt x="12533" y="16809"/>
                  </a:cubicBezTo>
                  <a:cubicBezTo>
                    <a:pt x="12499" y="17238"/>
                    <a:pt x="11716" y="17583"/>
                    <a:pt x="10756" y="17583"/>
                  </a:cubicBezTo>
                  <a:cubicBezTo>
                    <a:pt x="9804" y="17583"/>
                    <a:pt x="9030" y="17243"/>
                    <a:pt x="8985" y="16809"/>
                  </a:cubicBezTo>
                  <a:cubicBezTo>
                    <a:pt x="8984" y="16796"/>
                    <a:pt x="8977" y="16784"/>
                    <a:pt x="8977" y="16770"/>
                  </a:cubicBezTo>
                  <a:lnTo>
                    <a:pt x="8977" y="6728"/>
                  </a:lnTo>
                  <a:lnTo>
                    <a:pt x="6216" y="6728"/>
                  </a:lnTo>
                  <a:lnTo>
                    <a:pt x="6216" y="16770"/>
                  </a:lnTo>
                  <a:cubicBezTo>
                    <a:pt x="6216" y="16774"/>
                    <a:pt x="6216" y="16777"/>
                    <a:pt x="6216" y="16780"/>
                  </a:cubicBezTo>
                  <a:cubicBezTo>
                    <a:pt x="6216" y="16790"/>
                    <a:pt x="6219" y="16799"/>
                    <a:pt x="6219" y="16809"/>
                  </a:cubicBezTo>
                  <a:cubicBezTo>
                    <a:pt x="6253" y="17927"/>
                    <a:pt x="8270" y="18828"/>
                    <a:pt x="10756" y="18828"/>
                  </a:cubicBezTo>
                  <a:cubicBezTo>
                    <a:pt x="13243" y="18828"/>
                    <a:pt x="15260" y="17926"/>
                    <a:pt x="15295" y="16809"/>
                  </a:cubicBezTo>
                  <a:lnTo>
                    <a:pt x="15297" y="16809"/>
                  </a:lnTo>
                  <a:lnTo>
                    <a:pt x="15297" y="16786"/>
                  </a:lnTo>
                  <a:cubicBezTo>
                    <a:pt x="15297" y="16784"/>
                    <a:pt x="15298" y="16782"/>
                    <a:pt x="15298" y="16780"/>
                  </a:cubicBezTo>
                  <a:cubicBezTo>
                    <a:pt x="15298" y="16778"/>
                    <a:pt x="15297" y="16776"/>
                    <a:pt x="15297" y="16774"/>
                  </a:cubicBezTo>
                  <a:lnTo>
                    <a:pt x="15297" y="3422"/>
                  </a:lnTo>
                  <a:lnTo>
                    <a:pt x="15294" y="3422"/>
                  </a:lnTo>
                  <a:cubicBezTo>
                    <a:pt x="15262" y="1530"/>
                    <a:pt x="11852" y="0"/>
                    <a:pt x="7648" y="0"/>
                  </a:cubicBezTo>
                  <a:cubicBezTo>
                    <a:pt x="3424" y="0"/>
                    <a:pt x="0" y="1544"/>
                    <a:pt x="0" y="3449"/>
                  </a:cubicBezTo>
                  <a:cubicBezTo>
                    <a:pt x="0" y="3477"/>
                    <a:pt x="7" y="3504"/>
                    <a:pt x="9" y="3532"/>
                  </a:cubicBezTo>
                  <a:lnTo>
                    <a:pt x="3" y="3532"/>
                  </a:lnTo>
                  <a:lnTo>
                    <a:pt x="3" y="16701"/>
                  </a:lnTo>
                  <a:lnTo>
                    <a:pt x="7" y="16701"/>
                  </a:lnTo>
                  <a:cubicBezTo>
                    <a:pt x="7" y="16712"/>
                    <a:pt x="3" y="16722"/>
                    <a:pt x="3" y="16732"/>
                  </a:cubicBezTo>
                  <a:cubicBezTo>
                    <a:pt x="3" y="16751"/>
                    <a:pt x="9" y="16770"/>
                    <a:pt x="10" y="16789"/>
                  </a:cubicBezTo>
                  <a:lnTo>
                    <a:pt x="10" y="16808"/>
                  </a:lnTo>
                  <a:lnTo>
                    <a:pt x="12" y="16808"/>
                  </a:lnTo>
                  <a:cubicBezTo>
                    <a:pt x="104" y="19461"/>
                    <a:pt x="4895" y="21600"/>
                    <a:pt x="10800" y="21600"/>
                  </a:cubicBezTo>
                  <a:cubicBezTo>
                    <a:pt x="16762" y="21600"/>
                    <a:pt x="21596" y="19421"/>
                    <a:pt x="21596" y="16732"/>
                  </a:cubicBezTo>
                  <a:cubicBezTo>
                    <a:pt x="21596" y="16722"/>
                    <a:pt x="21593" y="16712"/>
                    <a:pt x="21593" y="16701"/>
                  </a:cubicBezTo>
                  <a:lnTo>
                    <a:pt x="21600" y="16701"/>
                  </a:lnTo>
                  <a:lnTo>
                    <a:pt x="21600" y="2727"/>
                  </a:lnTo>
                  <a:lnTo>
                    <a:pt x="18838" y="2727"/>
                  </a:lnTo>
                  <a:lnTo>
                    <a:pt x="18831" y="1670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4" name="Group 14804"/>
          <p:cNvGrpSpPr/>
          <p:nvPr/>
        </p:nvGrpSpPr>
        <p:grpSpPr>
          <a:xfrm>
            <a:off x="4123133" y="4323283"/>
            <a:ext cx="624549" cy="624549"/>
            <a:chOff x="0" y="0"/>
            <a:chExt cx="914400" cy="914400"/>
          </a:xfrm>
        </p:grpSpPr>
        <p:sp>
          <p:nvSpPr>
            <p:cNvPr id="75" name="Shape 14800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6" name="Group 14803"/>
            <p:cNvGrpSpPr/>
            <p:nvPr/>
          </p:nvGrpSpPr>
          <p:grpSpPr>
            <a:xfrm>
              <a:off x="281195" y="253322"/>
              <a:ext cx="355773" cy="410608"/>
              <a:chOff x="0" y="0"/>
              <a:chExt cx="355771" cy="410606"/>
            </a:xfrm>
          </p:grpSpPr>
          <p:sp>
            <p:nvSpPr>
              <p:cNvPr id="77" name="Shape 14801"/>
              <p:cNvSpPr/>
              <p:nvPr/>
            </p:nvSpPr>
            <p:spPr>
              <a:xfrm>
                <a:off x="0" y="177403"/>
                <a:ext cx="351012" cy="233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3" h="21508" extrusionOk="0">
                    <a:moveTo>
                      <a:pt x="12618" y="15738"/>
                    </a:moveTo>
                    <a:cubicBezTo>
                      <a:pt x="11946" y="15738"/>
                      <a:pt x="11315" y="15383"/>
                      <a:pt x="10841" y="14739"/>
                    </a:cubicBezTo>
                    <a:lnTo>
                      <a:pt x="0" y="0"/>
                    </a:lnTo>
                    <a:lnTo>
                      <a:pt x="279" y="4267"/>
                    </a:lnTo>
                    <a:cubicBezTo>
                      <a:pt x="312" y="4784"/>
                      <a:pt x="561" y="5508"/>
                      <a:pt x="832" y="5876"/>
                    </a:cubicBezTo>
                    <a:lnTo>
                      <a:pt x="12127" y="21233"/>
                    </a:lnTo>
                    <a:cubicBezTo>
                      <a:pt x="12397" y="21600"/>
                      <a:pt x="12839" y="21600"/>
                      <a:pt x="13110" y="21233"/>
                    </a:cubicBezTo>
                    <a:lnTo>
                      <a:pt x="21330" y="10057"/>
                    </a:lnTo>
                    <a:cubicBezTo>
                      <a:pt x="21600" y="9689"/>
                      <a:pt x="21600" y="9088"/>
                      <a:pt x="21330" y="8721"/>
                    </a:cubicBezTo>
                    <a:lnTo>
                      <a:pt x="20076" y="7017"/>
                    </a:lnTo>
                    <a:lnTo>
                      <a:pt x="14395" y="14741"/>
                    </a:lnTo>
                    <a:cubicBezTo>
                      <a:pt x="13920" y="15385"/>
                      <a:pt x="13289" y="15738"/>
                      <a:pt x="12618" y="15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Shape 14802"/>
              <p:cNvSpPr/>
              <p:nvPr/>
            </p:nvSpPr>
            <p:spPr>
              <a:xfrm>
                <a:off x="1" y="-1"/>
                <a:ext cx="355771" cy="321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extrusionOk="0">
                    <a:moveTo>
                      <a:pt x="10162" y="1105"/>
                    </a:moveTo>
                    <a:cubicBezTo>
                      <a:pt x="9896" y="837"/>
                      <a:pt x="9371" y="590"/>
                      <a:pt x="8995" y="556"/>
                    </a:cubicBezTo>
                    <a:lnTo>
                      <a:pt x="2969" y="4"/>
                    </a:lnTo>
                    <a:cubicBezTo>
                      <a:pt x="2940" y="2"/>
                      <a:pt x="2910" y="0"/>
                      <a:pt x="2879" y="0"/>
                    </a:cubicBezTo>
                    <a:cubicBezTo>
                      <a:pt x="2513" y="0"/>
                      <a:pt x="2048" y="182"/>
                      <a:pt x="1802" y="429"/>
                    </a:cubicBezTo>
                    <a:lnTo>
                      <a:pt x="427" y="1809"/>
                    </a:lnTo>
                    <a:cubicBezTo>
                      <a:pt x="161" y="2076"/>
                      <a:pt x="-30" y="2604"/>
                      <a:pt x="4" y="2980"/>
                    </a:cubicBezTo>
                    <a:lnTo>
                      <a:pt x="541" y="9044"/>
                    </a:lnTo>
                    <a:cubicBezTo>
                      <a:pt x="573" y="9421"/>
                      <a:pt x="819" y="9948"/>
                      <a:pt x="1086" y="10216"/>
                    </a:cubicBezTo>
                    <a:lnTo>
                      <a:pt x="12227" y="21399"/>
                    </a:lnTo>
                    <a:cubicBezTo>
                      <a:pt x="12360" y="21533"/>
                      <a:pt x="12535" y="21600"/>
                      <a:pt x="12712" y="21600"/>
                    </a:cubicBezTo>
                    <a:cubicBezTo>
                      <a:pt x="12887" y="21600"/>
                      <a:pt x="13063" y="21533"/>
                      <a:pt x="13196" y="21399"/>
                    </a:cubicBezTo>
                    <a:lnTo>
                      <a:pt x="21304" y="13261"/>
                    </a:lnTo>
                    <a:cubicBezTo>
                      <a:pt x="21570" y="12993"/>
                      <a:pt x="21570" y="12555"/>
                      <a:pt x="21304" y="12288"/>
                    </a:cubicBezTo>
                    <a:lnTo>
                      <a:pt x="10162" y="1105"/>
                    </a:lnTo>
                    <a:close/>
                    <a:moveTo>
                      <a:pt x="2561" y="2612"/>
                    </a:moveTo>
                    <a:cubicBezTo>
                      <a:pt x="2851" y="2321"/>
                      <a:pt x="3231" y="2175"/>
                      <a:pt x="3611" y="2175"/>
                    </a:cubicBezTo>
                    <a:cubicBezTo>
                      <a:pt x="3991" y="2175"/>
                      <a:pt x="4372" y="2321"/>
                      <a:pt x="4663" y="2613"/>
                    </a:cubicBezTo>
                    <a:cubicBezTo>
                      <a:pt x="5243" y="3196"/>
                      <a:pt x="5243" y="4140"/>
                      <a:pt x="4663" y="4722"/>
                    </a:cubicBezTo>
                    <a:cubicBezTo>
                      <a:pt x="4372" y="5014"/>
                      <a:pt x="3992" y="5160"/>
                      <a:pt x="3612" y="5160"/>
                    </a:cubicBezTo>
                    <a:cubicBezTo>
                      <a:pt x="3232" y="5160"/>
                      <a:pt x="2852" y="5014"/>
                      <a:pt x="2561" y="4722"/>
                    </a:cubicBezTo>
                    <a:cubicBezTo>
                      <a:pt x="1980" y="4139"/>
                      <a:pt x="1980" y="3195"/>
                      <a:pt x="2561" y="2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541" y="2914206"/>
            <a:ext cx="4245600" cy="910800"/>
            <a:chOff x="3541" y="2914206"/>
            <a:chExt cx="4245600" cy="910800"/>
          </a:xfrm>
        </p:grpSpPr>
        <p:sp>
          <p:nvSpPr>
            <p:cNvPr id="39" name="Shape 14765"/>
            <p:cNvSpPr/>
            <p:nvPr/>
          </p:nvSpPr>
          <p:spPr>
            <a:xfrm rot="5400000">
              <a:off x="1670941" y="1246806"/>
              <a:ext cx="910800" cy="424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1292"/>
                    <a:pt x="21600" y="2886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886"/>
                  </a:lnTo>
                  <a:cubicBezTo>
                    <a:pt x="0" y="1292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9" name="Group 14807"/>
            <p:cNvGrpSpPr/>
            <p:nvPr/>
          </p:nvGrpSpPr>
          <p:grpSpPr>
            <a:xfrm>
              <a:off x="66686" y="3054033"/>
              <a:ext cx="3915924" cy="740869"/>
              <a:chOff x="83696" y="-14587"/>
              <a:chExt cx="3894896" cy="1084704"/>
            </a:xfrm>
          </p:grpSpPr>
          <p:sp>
            <p:nvSpPr>
              <p:cNvPr id="80" name="Shape 14805"/>
              <p:cNvSpPr/>
              <p:nvPr/>
            </p:nvSpPr>
            <p:spPr>
              <a:xfrm>
                <a:off x="83696" y="-14587"/>
                <a:ext cx="3099381" cy="4506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>
                  <a:defRPr>
                    <a:uFillTx/>
                  </a:defRPr>
                </a:pPr>
                <a:r>
                  <a:rPr lang="zh-CN" altLang="en-US" sz="1400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cs typeface="+mn-ea"/>
                    <a:sym typeface="+mn-lt"/>
                  </a:rPr>
                  <a:t>单击此处添加标题</a:t>
                </a:r>
                <a:endParaRPr lang="zh-CN" altLang="en-US" sz="1400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cs typeface="+mn-ea"/>
                  <a:sym typeface="+mn-lt"/>
                </a:endParaRPr>
              </a:p>
            </p:txBody>
          </p:sp>
          <p:sp>
            <p:nvSpPr>
              <p:cNvPr id="81" name="Shape 14806"/>
              <p:cNvSpPr/>
              <p:nvPr/>
            </p:nvSpPr>
            <p:spPr>
              <a:xfrm>
                <a:off x="83696" y="439256"/>
                <a:ext cx="3894896" cy="6308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spAutoFit/>
              </a:bodyPr>
              <a:lstStyle>
                <a:lvl1pPr>
                  <a:lnSpc>
                    <a:spcPct val="140000"/>
                  </a:lnSpc>
                  <a:defRPr sz="700">
                    <a:solidFill>
                      <a:srgbClr val="FFFFFF">
                        <a:alpha val="60000"/>
                      </a:srgbClr>
                    </a:solidFill>
                    <a:uFill>
                      <a:solidFill>
                        <a:srgbClr val="FFFFFF">
                          <a:alpha val="60000"/>
                        </a:srgbClr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1">
                        <a:alpha val="6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此处添加详细文本描述，建议与标题相关并符合整体语言风格，语言描述尽量简洁生动。</a:t>
                </a:r>
                <a:endParaRPr sz="1000" dirty="0">
                  <a:solidFill>
                    <a:schemeClr val="bg1">
                      <a:alpha val="6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2" name="Group 14777"/>
          <p:cNvGrpSpPr/>
          <p:nvPr/>
        </p:nvGrpSpPr>
        <p:grpSpPr>
          <a:xfrm>
            <a:off x="5832931" y="1891125"/>
            <a:ext cx="2079578" cy="680262"/>
            <a:chOff x="0" y="-120593"/>
            <a:chExt cx="1993822" cy="995971"/>
          </a:xfrm>
        </p:grpSpPr>
        <p:sp>
          <p:nvSpPr>
            <p:cNvPr id="83" name="Shape 14775"/>
            <p:cNvSpPr/>
            <p:nvPr/>
          </p:nvSpPr>
          <p:spPr>
            <a:xfrm>
              <a:off x="14912" y="-120593"/>
              <a:ext cx="1978910" cy="435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70000"/>
                </a:lnSpc>
                <a:defRPr sz="14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+mn-lt"/>
                  <a:ea typeface="+mn-ea"/>
                  <a:cs typeface="+mn-cs"/>
                  <a:sym typeface="Bebas Neue" panose="020B0606020202050201"/>
                </a:defRPr>
              </a:lvl1pPr>
            </a:lstStyle>
            <a:p>
              <a:pPr algn="l"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填写标题</a:t>
              </a:r>
              <a:endPara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84" name="Shape 14776"/>
            <p:cNvSpPr/>
            <p:nvPr/>
          </p:nvSpPr>
          <p:spPr>
            <a:xfrm>
              <a:off x="0" y="244517"/>
              <a:ext cx="1893976" cy="630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lnSpc>
                  <a:spcPct val="140000"/>
                </a:lnSpc>
                <a:defRPr sz="7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algn="l"/>
              <a:r>
                <a:rPr lang="zh-CN" altLang="en-US" sz="1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5" name="Group 14777"/>
          <p:cNvGrpSpPr/>
          <p:nvPr/>
        </p:nvGrpSpPr>
        <p:grpSpPr>
          <a:xfrm>
            <a:off x="6249424" y="2882562"/>
            <a:ext cx="2079578" cy="680262"/>
            <a:chOff x="0" y="-120593"/>
            <a:chExt cx="1993822" cy="995971"/>
          </a:xfrm>
        </p:grpSpPr>
        <p:sp>
          <p:nvSpPr>
            <p:cNvPr id="86" name="Shape 14775"/>
            <p:cNvSpPr/>
            <p:nvPr/>
          </p:nvSpPr>
          <p:spPr>
            <a:xfrm>
              <a:off x="14912" y="-120593"/>
              <a:ext cx="1978910" cy="435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70000"/>
                </a:lnSpc>
                <a:defRPr sz="14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+mn-lt"/>
                  <a:ea typeface="+mn-ea"/>
                  <a:cs typeface="+mn-cs"/>
                  <a:sym typeface="Bebas Neue" panose="020B0606020202050201"/>
                </a:defRPr>
              </a:lvl1pPr>
            </a:lstStyle>
            <a:p>
              <a:pPr algn="l"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填写标题</a:t>
              </a:r>
              <a:endPara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87" name="Shape 14776"/>
            <p:cNvSpPr/>
            <p:nvPr/>
          </p:nvSpPr>
          <p:spPr>
            <a:xfrm>
              <a:off x="0" y="244517"/>
              <a:ext cx="1893976" cy="630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lnSpc>
                  <a:spcPct val="140000"/>
                </a:lnSpc>
                <a:defRPr sz="7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algn="l"/>
              <a:r>
                <a:rPr lang="zh-CN" altLang="en-US" sz="1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8" name="Group 14777"/>
          <p:cNvGrpSpPr/>
          <p:nvPr/>
        </p:nvGrpSpPr>
        <p:grpSpPr>
          <a:xfrm>
            <a:off x="5907562" y="4049385"/>
            <a:ext cx="2079578" cy="680262"/>
            <a:chOff x="0" y="-120593"/>
            <a:chExt cx="1993822" cy="995971"/>
          </a:xfrm>
        </p:grpSpPr>
        <p:sp>
          <p:nvSpPr>
            <p:cNvPr id="89" name="Shape 14775"/>
            <p:cNvSpPr/>
            <p:nvPr/>
          </p:nvSpPr>
          <p:spPr>
            <a:xfrm>
              <a:off x="14912" y="-120593"/>
              <a:ext cx="1978910" cy="435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70000"/>
                </a:lnSpc>
                <a:defRPr sz="14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+mn-lt"/>
                  <a:ea typeface="+mn-ea"/>
                  <a:cs typeface="+mn-cs"/>
                  <a:sym typeface="Bebas Neue" panose="020B0606020202050201"/>
                </a:defRPr>
              </a:lvl1pPr>
            </a:lstStyle>
            <a:p>
              <a:pPr algn="l"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填写标题</a:t>
              </a:r>
              <a:endPara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90" name="Shape 14776"/>
            <p:cNvSpPr/>
            <p:nvPr/>
          </p:nvSpPr>
          <p:spPr>
            <a:xfrm>
              <a:off x="0" y="244517"/>
              <a:ext cx="1893976" cy="630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lnSpc>
                  <a:spcPct val="140000"/>
                </a:lnSpc>
                <a:defRPr sz="7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algn="l"/>
              <a:r>
                <a:rPr lang="zh-CN" altLang="en-US" sz="1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1" name="Group 14777"/>
          <p:cNvGrpSpPr/>
          <p:nvPr/>
        </p:nvGrpSpPr>
        <p:grpSpPr>
          <a:xfrm>
            <a:off x="1849806" y="4202331"/>
            <a:ext cx="2079578" cy="680262"/>
            <a:chOff x="0" y="-120593"/>
            <a:chExt cx="1993822" cy="995971"/>
          </a:xfrm>
        </p:grpSpPr>
        <p:sp>
          <p:nvSpPr>
            <p:cNvPr id="92" name="Shape 14775"/>
            <p:cNvSpPr/>
            <p:nvPr/>
          </p:nvSpPr>
          <p:spPr>
            <a:xfrm>
              <a:off x="14912" y="-120593"/>
              <a:ext cx="1978910" cy="435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70000"/>
                </a:lnSpc>
                <a:defRPr sz="14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+mn-lt"/>
                  <a:ea typeface="+mn-ea"/>
                  <a:cs typeface="+mn-cs"/>
                  <a:sym typeface="Bebas Neue" panose="020B0606020202050201"/>
                </a:defRPr>
              </a:lvl1pPr>
            </a:lstStyle>
            <a:p>
              <a:pPr algn="l"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填写标题</a:t>
              </a:r>
              <a:endPara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93" name="Shape 14776"/>
            <p:cNvSpPr/>
            <p:nvPr/>
          </p:nvSpPr>
          <p:spPr>
            <a:xfrm>
              <a:off x="0" y="244517"/>
              <a:ext cx="1893976" cy="630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lnSpc>
                  <a:spcPct val="140000"/>
                </a:lnSpc>
                <a:defRPr sz="7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algn="l"/>
              <a:r>
                <a:rPr lang="zh-CN" altLang="en-US" sz="1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76427" y="2914360"/>
            <a:ext cx="1015060" cy="912267"/>
            <a:chOff x="4003670" y="2914359"/>
            <a:chExt cx="1015060" cy="912267"/>
          </a:xfrm>
        </p:grpSpPr>
        <p:sp>
          <p:nvSpPr>
            <p:cNvPr id="95" name="Shape 14767"/>
            <p:cNvSpPr/>
            <p:nvPr/>
          </p:nvSpPr>
          <p:spPr>
            <a:xfrm>
              <a:off x="4003670" y="2914359"/>
              <a:ext cx="1015060" cy="912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42" y="10858"/>
                  </a:moveTo>
                  <a:cubicBezTo>
                    <a:pt x="16642" y="10859"/>
                    <a:pt x="16642" y="10860"/>
                    <a:pt x="16642" y="10861"/>
                  </a:cubicBezTo>
                  <a:lnTo>
                    <a:pt x="14362" y="10861"/>
                  </a:lnTo>
                  <a:lnTo>
                    <a:pt x="17984" y="14893"/>
                  </a:lnTo>
                  <a:lnTo>
                    <a:pt x="21600" y="10861"/>
                  </a:lnTo>
                  <a:lnTo>
                    <a:pt x="19327" y="10861"/>
                  </a:lnTo>
                  <a:cubicBezTo>
                    <a:pt x="19327" y="10840"/>
                    <a:pt x="19328" y="10814"/>
                    <a:pt x="19328" y="10800"/>
                  </a:cubicBezTo>
                  <a:cubicBezTo>
                    <a:pt x="19328" y="4835"/>
                    <a:pt x="15001" y="0"/>
                    <a:pt x="9664" y="0"/>
                  </a:cubicBezTo>
                  <a:cubicBezTo>
                    <a:pt x="4327" y="0"/>
                    <a:pt x="0" y="4835"/>
                    <a:pt x="0" y="10800"/>
                  </a:cubicBezTo>
                  <a:cubicBezTo>
                    <a:pt x="0" y="16764"/>
                    <a:pt x="4327" y="21600"/>
                    <a:pt x="9664" y="21600"/>
                  </a:cubicBezTo>
                  <a:cubicBezTo>
                    <a:pt x="12746" y="21600"/>
                    <a:pt x="15489" y="19985"/>
                    <a:pt x="17259" y="17474"/>
                  </a:cubicBezTo>
                  <a:lnTo>
                    <a:pt x="16469" y="16594"/>
                  </a:lnTo>
                  <a:lnTo>
                    <a:pt x="15337" y="15335"/>
                  </a:lnTo>
                  <a:cubicBezTo>
                    <a:pt x="14070" y="17310"/>
                    <a:pt x="12000" y="18600"/>
                    <a:pt x="9664" y="18600"/>
                  </a:cubicBezTo>
                  <a:cubicBezTo>
                    <a:pt x="5815" y="18600"/>
                    <a:pt x="2684" y="15101"/>
                    <a:pt x="2684" y="10800"/>
                  </a:cubicBezTo>
                  <a:cubicBezTo>
                    <a:pt x="2684" y="6499"/>
                    <a:pt x="5815" y="3000"/>
                    <a:pt x="9664" y="3000"/>
                  </a:cubicBezTo>
                  <a:cubicBezTo>
                    <a:pt x="13513" y="3000"/>
                    <a:pt x="16643" y="6499"/>
                    <a:pt x="16643" y="10800"/>
                  </a:cubicBezTo>
                  <a:cubicBezTo>
                    <a:pt x="16643" y="10814"/>
                    <a:pt x="16643" y="10838"/>
                    <a:pt x="16642" y="10858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/>
              <a:endParaRPr>
                <a:cs typeface="+mn-ea"/>
                <a:sym typeface="+mn-lt"/>
              </a:endParaRPr>
            </a:p>
          </p:txBody>
        </p:sp>
        <p:sp>
          <p:nvSpPr>
            <p:cNvPr id="96" name="Shape 14768"/>
            <p:cNvSpPr/>
            <p:nvPr/>
          </p:nvSpPr>
          <p:spPr>
            <a:xfrm>
              <a:off x="4149061" y="3157465"/>
              <a:ext cx="572690" cy="523220"/>
            </a:xfrm>
            <a:prstGeom prst="rect">
              <a:avLst/>
            </a:prstGeom>
            <a:ln w="12700">
              <a:miter lim="400000"/>
            </a:ln>
          </p:spPr>
          <p:txBody>
            <a:bodyPr lIns="45719" rIns="45719">
              <a:spAutoFit/>
            </a:bodyPr>
            <a:lstStyle/>
            <a:p>
              <a:pPr lvl="0" algn="ctr">
                <a:defRPr>
                  <a:uFillTx/>
                </a:defRPr>
              </a:pPr>
              <a:r>
                <a:rPr lang="zh-CN" altLang="en-US" sz="1400" u="sng" dirty="0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cs typeface="+mn-ea"/>
                  <a:sym typeface="+mn-lt"/>
                </a:rPr>
                <a:t>研究方案</a:t>
              </a:r>
              <a:endParaRPr lang="zh-CN" altLang="en-US" sz="1400" u="sng" dirty="0">
                <a:solidFill>
                  <a:srgbClr val="3194C6"/>
                </a:solidFill>
                <a:uFill>
                  <a:solidFill>
                    <a:srgbClr val="3194C6"/>
                  </a:solidFill>
                </a:u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8" grpId="0" animBg="1"/>
      <p:bldP spid="58" grpId="0" animBg="1" advAuto="0"/>
      <p:bldP spid="61" grpId="0" animBg="1" advAuto="0"/>
      <p:bldP spid="66" grpId="0" animBg="1" advAuto="0"/>
      <p:bldP spid="71" grpId="0" animBg="1" advAuto="0"/>
      <p:bldP spid="7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8"/>
          <p:cNvSpPr txBox="1"/>
          <p:nvPr/>
        </p:nvSpPr>
        <p:spPr>
          <a:xfrm>
            <a:off x="163773" y="2347016"/>
            <a:ext cx="3123394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3200" b="1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CONTENTS</a:t>
            </a:r>
            <a:endParaRPr lang="zh-CN" altLang="en-US" sz="3200" b="1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1979713" y="1976523"/>
            <a:ext cx="902811" cy="52322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目录</a:t>
            </a:r>
            <a:endParaRPr lang="zh-CN" altLang="en-US" sz="28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278460" y="2139271"/>
            <a:ext cx="0" cy="15472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1" name="组合 23"/>
          <p:cNvGrpSpPr/>
          <p:nvPr/>
        </p:nvGrpSpPr>
        <p:grpSpPr bwMode="auto">
          <a:xfrm>
            <a:off x="3923929" y="1362138"/>
            <a:ext cx="2486025" cy="365522"/>
            <a:chOff x="0" y="0"/>
            <a:chExt cx="3314700" cy="487680"/>
          </a:xfrm>
        </p:grpSpPr>
        <p:sp>
          <p:nvSpPr>
            <p:cNvPr id="42" name="矩形 1"/>
            <p:cNvSpPr>
              <a:spLocks noChangeArrowheads="1"/>
            </p:cNvSpPr>
            <p:nvPr/>
          </p:nvSpPr>
          <p:spPr bwMode="auto">
            <a:xfrm>
              <a:off x="609600" y="0"/>
              <a:ext cx="2705100" cy="48768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indent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课题综述</a:t>
              </a: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矩形 4"/>
            <p:cNvSpPr>
              <a:spLocks noChangeArrowheads="1"/>
            </p:cNvSpPr>
            <p:nvPr/>
          </p:nvSpPr>
          <p:spPr bwMode="auto">
            <a:xfrm>
              <a:off x="0" y="0"/>
              <a:ext cx="609600" cy="4876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等腰三角形 13"/>
            <p:cNvSpPr>
              <a:spLocks noChangeAspect="1" noChangeArrowheads="1"/>
            </p:cNvSpPr>
            <p:nvPr/>
          </p:nvSpPr>
          <p:spPr bwMode="auto">
            <a:xfrm rot="5400000">
              <a:off x="599121" y="178353"/>
              <a:ext cx="151927" cy="130971"/>
            </a:xfrm>
            <a:prstGeom prst="triangle">
              <a:avLst>
                <a:gd name="adj" fmla="val 50000"/>
              </a:avLst>
            </a:prstGeom>
            <a:solidFill>
              <a:srgbClr val="3E3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24"/>
          <p:cNvGrpSpPr/>
          <p:nvPr/>
        </p:nvGrpSpPr>
        <p:grpSpPr bwMode="auto">
          <a:xfrm>
            <a:off x="4342027" y="1914166"/>
            <a:ext cx="2486025" cy="365522"/>
            <a:chOff x="0" y="0"/>
            <a:chExt cx="3314700" cy="487680"/>
          </a:xfrm>
        </p:grpSpPr>
        <p:sp>
          <p:nvSpPr>
            <p:cNvPr id="46" name="矩形 25"/>
            <p:cNvSpPr>
              <a:spLocks noChangeArrowheads="1"/>
            </p:cNvSpPr>
            <p:nvPr/>
          </p:nvSpPr>
          <p:spPr bwMode="auto">
            <a:xfrm>
              <a:off x="609600" y="0"/>
              <a:ext cx="2705100" cy="48768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indent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目前现状</a:t>
              </a: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矩形 26"/>
            <p:cNvSpPr>
              <a:spLocks noChangeArrowheads="1"/>
            </p:cNvSpPr>
            <p:nvPr/>
          </p:nvSpPr>
          <p:spPr bwMode="auto">
            <a:xfrm>
              <a:off x="0" y="0"/>
              <a:ext cx="609600" cy="4876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等腰三角形 27"/>
            <p:cNvSpPr>
              <a:spLocks noChangeAspect="1" noChangeArrowheads="1"/>
            </p:cNvSpPr>
            <p:nvPr/>
          </p:nvSpPr>
          <p:spPr bwMode="auto">
            <a:xfrm rot="5400000">
              <a:off x="599121" y="178353"/>
              <a:ext cx="151927" cy="130971"/>
            </a:xfrm>
            <a:prstGeom prst="triangle">
              <a:avLst>
                <a:gd name="adj" fmla="val 50000"/>
              </a:avLst>
            </a:prstGeom>
            <a:solidFill>
              <a:srgbClr val="3E3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28"/>
          <p:cNvGrpSpPr/>
          <p:nvPr/>
        </p:nvGrpSpPr>
        <p:grpSpPr bwMode="auto">
          <a:xfrm>
            <a:off x="4760125" y="2466195"/>
            <a:ext cx="2486025" cy="365522"/>
            <a:chOff x="0" y="0"/>
            <a:chExt cx="3314700" cy="487680"/>
          </a:xfrm>
        </p:grpSpPr>
        <p:sp>
          <p:nvSpPr>
            <p:cNvPr id="50" name="矩形 29"/>
            <p:cNvSpPr>
              <a:spLocks noChangeArrowheads="1"/>
            </p:cNvSpPr>
            <p:nvPr/>
          </p:nvSpPr>
          <p:spPr bwMode="auto">
            <a:xfrm>
              <a:off x="609600" y="0"/>
              <a:ext cx="2705100" cy="48768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indent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研究目标</a:t>
              </a: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矩形 30"/>
            <p:cNvSpPr>
              <a:spLocks noChangeArrowheads="1"/>
            </p:cNvSpPr>
            <p:nvPr/>
          </p:nvSpPr>
          <p:spPr bwMode="auto">
            <a:xfrm>
              <a:off x="0" y="0"/>
              <a:ext cx="609600" cy="4876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等腰三角形 31"/>
            <p:cNvSpPr>
              <a:spLocks noChangeAspect="1" noChangeArrowheads="1"/>
            </p:cNvSpPr>
            <p:nvPr/>
          </p:nvSpPr>
          <p:spPr bwMode="auto">
            <a:xfrm rot="5400000">
              <a:off x="599121" y="178353"/>
              <a:ext cx="151927" cy="130971"/>
            </a:xfrm>
            <a:prstGeom prst="triangle">
              <a:avLst>
                <a:gd name="adj" fmla="val 50000"/>
              </a:avLst>
            </a:prstGeom>
            <a:solidFill>
              <a:srgbClr val="3E3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32"/>
          <p:cNvGrpSpPr/>
          <p:nvPr/>
        </p:nvGrpSpPr>
        <p:grpSpPr bwMode="auto">
          <a:xfrm>
            <a:off x="5178223" y="3018223"/>
            <a:ext cx="2486025" cy="365522"/>
            <a:chOff x="0" y="0"/>
            <a:chExt cx="3314700" cy="487680"/>
          </a:xfrm>
        </p:grpSpPr>
        <p:sp>
          <p:nvSpPr>
            <p:cNvPr id="54" name="矩形 33"/>
            <p:cNvSpPr>
              <a:spLocks noChangeArrowheads="1"/>
            </p:cNvSpPr>
            <p:nvPr/>
          </p:nvSpPr>
          <p:spPr bwMode="auto">
            <a:xfrm>
              <a:off x="609600" y="0"/>
              <a:ext cx="2705100" cy="48768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indent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研究过程</a:t>
              </a: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矩形 34"/>
            <p:cNvSpPr>
              <a:spLocks noChangeArrowheads="1"/>
            </p:cNvSpPr>
            <p:nvPr/>
          </p:nvSpPr>
          <p:spPr bwMode="auto">
            <a:xfrm>
              <a:off x="0" y="0"/>
              <a:ext cx="609600" cy="4876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等腰三角形 35"/>
            <p:cNvSpPr>
              <a:spLocks noChangeAspect="1" noChangeArrowheads="1"/>
            </p:cNvSpPr>
            <p:nvPr/>
          </p:nvSpPr>
          <p:spPr bwMode="auto">
            <a:xfrm rot="5400000">
              <a:off x="599121" y="178353"/>
              <a:ext cx="151927" cy="130971"/>
            </a:xfrm>
            <a:prstGeom prst="triangle">
              <a:avLst>
                <a:gd name="adj" fmla="val 50000"/>
              </a:avLst>
            </a:prstGeom>
            <a:solidFill>
              <a:srgbClr val="3E3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44"/>
          <p:cNvGrpSpPr/>
          <p:nvPr/>
        </p:nvGrpSpPr>
        <p:grpSpPr bwMode="auto">
          <a:xfrm>
            <a:off x="5596321" y="3570250"/>
            <a:ext cx="2486025" cy="365522"/>
            <a:chOff x="0" y="0"/>
            <a:chExt cx="3314700" cy="487680"/>
          </a:xfrm>
        </p:grpSpPr>
        <p:sp>
          <p:nvSpPr>
            <p:cNvPr id="58" name="矩形 45"/>
            <p:cNvSpPr>
              <a:spLocks noChangeArrowheads="1"/>
            </p:cNvSpPr>
            <p:nvPr/>
          </p:nvSpPr>
          <p:spPr bwMode="auto">
            <a:xfrm>
              <a:off x="609600" y="0"/>
              <a:ext cx="2705100" cy="48768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indent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研究结论</a:t>
              </a: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矩形 46"/>
            <p:cNvSpPr>
              <a:spLocks noChangeArrowheads="1"/>
            </p:cNvSpPr>
            <p:nvPr/>
          </p:nvSpPr>
          <p:spPr bwMode="auto">
            <a:xfrm>
              <a:off x="0" y="0"/>
              <a:ext cx="609600" cy="4876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zh-CN" altLang="en-US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等腰三角形 47"/>
            <p:cNvSpPr>
              <a:spLocks noChangeAspect="1" noChangeArrowheads="1"/>
            </p:cNvSpPr>
            <p:nvPr/>
          </p:nvSpPr>
          <p:spPr bwMode="auto">
            <a:xfrm rot="5400000">
              <a:off x="599121" y="178353"/>
              <a:ext cx="151927" cy="130971"/>
            </a:xfrm>
            <a:prstGeom prst="triangle">
              <a:avLst>
                <a:gd name="adj" fmla="val 50000"/>
              </a:avLst>
            </a:prstGeom>
            <a:solidFill>
              <a:srgbClr val="3E3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 bwMode="auto">
          <a:xfrm>
            <a:off x="6014417" y="4122279"/>
            <a:ext cx="2486025" cy="365522"/>
            <a:chOff x="0" y="0"/>
            <a:chExt cx="3314700" cy="487680"/>
          </a:xfrm>
        </p:grpSpPr>
        <p:sp>
          <p:nvSpPr>
            <p:cNvPr id="62" name="矩形 61"/>
            <p:cNvSpPr>
              <a:spLocks noChangeArrowheads="1"/>
            </p:cNvSpPr>
            <p:nvPr/>
          </p:nvSpPr>
          <p:spPr bwMode="auto">
            <a:xfrm>
              <a:off x="609600" y="0"/>
              <a:ext cx="2705100" cy="48768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indent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参考文献</a:t>
              </a: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>
              <a:spLocks noChangeArrowheads="1"/>
            </p:cNvSpPr>
            <p:nvPr/>
          </p:nvSpPr>
          <p:spPr bwMode="auto">
            <a:xfrm>
              <a:off x="0" y="0"/>
              <a:ext cx="609600" cy="4876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lang="zh-CN" altLang="en-US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等腰三角形 63"/>
            <p:cNvSpPr>
              <a:spLocks noChangeAspect="1" noChangeArrowheads="1"/>
            </p:cNvSpPr>
            <p:nvPr/>
          </p:nvSpPr>
          <p:spPr bwMode="auto">
            <a:xfrm rot="5400000">
              <a:off x="599121" y="178353"/>
              <a:ext cx="151927" cy="130971"/>
            </a:xfrm>
            <a:prstGeom prst="triangle">
              <a:avLst>
                <a:gd name="adj" fmla="val 50000"/>
              </a:avLst>
            </a:prstGeom>
            <a:solidFill>
              <a:srgbClr val="3E3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6" name="Group 18845"/>
          <p:cNvGrpSpPr/>
          <p:nvPr/>
        </p:nvGrpSpPr>
        <p:grpSpPr>
          <a:xfrm>
            <a:off x="2" y="1576432"/>
            <a:ext cx="5742687" cy="2928638"/>
            <a:chOff x="420532" y="-1"/>
            <a:chExt cx="5220622" cy="2000297"/>
          </a:xfrm>
        </p:grpSpPr>
        <p:sp>
          <p:nvSpPr>
            <p:cNvPr id="49" name="Shape 18829"/>
            <p:cNvSpPr/>
            <p:nvPr/>
          </p:nvSpPr>
          <p:spPr>
            <a:xfrm>
              <a:off x="420532" y="636169"/>
              <a:ext cx="4839261" cy="70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69" y="0"/>
                  </a:lnTo>
                  <a:lnTo>
                    <a:pt x="21600" y="10563"/>
                  </a:lnTo>
                  <a:lnTo>
                    <a:pt x="2036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0" name="Shape 18830"/>
            <p:cNvSpPr/>
            <p:nvPr/>
          </p:nvSpPr>
          <p:spPr>
            <a:xfrm>
              <a:off x="3067138" y="636169"/>
              <a:ext cx="651407" cy="70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9911" y="0"/>
                  </a:lnTo>
                  <a:lnTo>
                    <a:pt x="0" y="0"/>
                  </a:lnTo>
                  <a:lnTo>
                    <a:pt x="11688" y="10800"/>
                  </a:lnTo>
                  <a:lnTo>
                    <a:pt x="0" y="21600"/>
                  </a:lnTo>
                  <a:lnTo>
                    <a:pt x="9911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7FC8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1" name="Shape 18831"/>
            <p:cNvSpPr/>
            <p:nvPr/>
          </p:nvSpPr>
          <p:spPr>
            <a:xfrm>
              <a:off x="3605388" y="636169"/>
              <a:ext cx="651407" cy="70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9912" y="0"/>
                  </a:lnTo>
                  <a:lnTo>
                    <a:pt x="1" y="0"/>
                  </a:lnTo>
                  <a:lnTo>
                    <a:pt x="11688" y="10800"/>
                  </a:lnTo>
                  <a:lnTo>
                    <a:pt x="0" y="21600"/>
                  </a:lnTo>
                  <a:lnTo>
                    <a:pt x="9912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25A2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2" name="Shape 18832"/>
            <p:cNvSpPr/>
            <p:nvPr/>
          </p:nvSpPr>
          <p:spPr>
            <a:xfrm>
              <a:off x="4143640" y="636169"/>
              <a:ext cx="651407" cy="70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9912" y="0"/>
                  </a:lnTo>
                  <a:lnTo>
                    <a:pt x="0" y="0"/>
                  </a:lnTo>
                  <a:lnTo>
                    <a:pt x="11688" y="10800"/>
                  </a:lnTo>
                  <a:lnTo>
                    <a:pt x="0" y="21600"/>
                  </a:lnTo>
                  <a:lnTo>
                    <a:pt x="9911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008A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3" name="Shape 18833"/>
            <p:cNvSpPr/>
            <p:nvPr/>
          </p:nvSpPr>
          <p:spPr>
            <a:xfrm>
              <a:off x="4657423" y="636169"/>
              <a:ext cx="651407" cy="70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9911" y="0"/>
                  </a:lnTo>
                  <a:lnTo>
                    <a:pt x="1" y="0"/>
                  </a:lnTo>
                  <a:lnTo>
                    <a:pt x="11688" y="10800"/>
                  </a:lnTo>
                  <a:lnTo>
                    <a:pt x="0" y="21600"/>
                  </a:lnTo>
                  <a:lnTo>
                    <a:pt x="9911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54" name="Group 18836"/>
            <p:cNvGrpSpPr/>
            <p:nvPr/>
          </p:nvGrpSpPr>
          <p:grpSpPr>
            <a:xfrm>
              <a:off x="685043" y="-1"/>
              <a:ext cx="1853262" cy="2000297"/>
              <a:chOff x="-47" y="0"/>
              <a:chExt cx="1853260" cy="2000295"/>
            </a:xfrm>
          </p:grpSpPr>
          <p:sp>
            <p:nvSpPr>
              <p:cNvPr id="63" name="Shape 18834"/>
              <p:cNvSpPr/>
              <p:nvPr/>
            </p:nvSpPr>
            <p:spPr>
              <a:xfrm>
                <a:off x="978636" y="-1"/>
                <a:ext cx="379223" cy="379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8" extrusionOk="0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Shape 18835"/>
              <p:cNvSpPr/>
              <p:nvPr/>
            </p:nvSpPr>
            <p:spPr>
              <a:xfrm>
                <a:off x="-48" y="440459"/>
                <a:ext cx="1853262" cy="1559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9" h="21369" extrusionOk="0">
                    <a:moveTo>
                      <a:pt x="21171" y="19481"/>
                    </a:moveTo>
                    <a:lnTo>
                      <a:pt x="18288" y="13446"/>
                    </a:lnTo>
                    <a:cubicBezTo>
                      <a:pt x="17977" y="12794"/>
                      <a:pt x="17478" y="12301"/>
                      <a:pt x="16883" y="12057"/>
                    </a:cubicBezTo>
                    <a:lnTo>
                      <a:pt x="13019" y="10472"/>
                    </a:lnTo>
                    <a:lnTo>
                      <a:pt x="13630" y="3258"/>
                    </a:lnTo>
                    <a:lnTo>
                      <a:pt x="14827" y="4646"/>
                    </a:lnTo>
                    <a:cubicBezTo>
                      <a:pt x="15295" y="5188"/>
                      <a:pt x="15904" y="5470"/>
                      <a:pt x="16522" y="5470"/>
                    </a:cubicBezTo>
                    <a:cubicBezTo>
                      <a:pt x="16914" y="5470"/>
                      <a:pt x="17310" y="5356"/>
                      <a:pt x="17674" y="5123"/>
                    </a:cubicBezTo>
                    <a:lnTo>
                      <a:pt x="20079" y="3588"/>
                    </a:lnTo>
                    <a:cubicBezTo>
                      <a:pt x="20518" y="3308"/>
                      <a:pt x="20684" y="2655"/>
                      <a:pt x="20448" y="2132"/>
                    </a:cubicBezTo>
                    <a:lnTo>
                      <a:pt x="20439" y="2112"/>
                    </a:lnTo>
                    <a:cubicBezTo>
                      <a:pt x="20204" y="1588"/>
                      <a:pt x="19656" y="1392"/>
                      <a:pt x="19216" y="1672"/>
                    </a:cubicBezTo>
                    <a:lnTo>
                      <a:pt x="16812" y="3208"/>
                    </a:lnTo>
                    <a:cubicBezTo>
                      <a:pt x="16577" y="3358"/>
                      <a:pt x="16291" y="3310"/>
                      <a:pt x="16100" y="3089"/>
                    </a:cubicBezTo>
                    <a:lnTo>
                      <a:pt x="14731" y="1502"/>
                    </a:lnTo>
                    <a:cubicBezTo>
                      <a:pt x="14138" y="815"/>
                      <a:pt x="13366" y="386"/>
                      <a:pt x="12542" y="287"/>
                    </a:cubicBezTo>
                    <a:lnTo>
                      <a:pt x="10361" y="25"/>
                    </a:lnTo>
                    <a:cubicBezTo>
                      <a:pt x="9719" y="-52"/>
                      <a:pt x="9071" y="53"/>
                      <a:pt x="8469" y="331"/>
                    </a:cubicBezTo>
                    <a:lnTo>
                      <a:pt x="5526" y="1695"/>
                    </a:lnTo>
                    <a:cubicBezTo>
                      <a:pt x="4690" y="2083"/>
                      <a:pt x="4100" y="2988"/>
                      <a:pt x="3993" y="4050"/>
                    </a:cubicBezTo>
                    <a:lnTo>
                      <a:pt x="3538" y="8551"/>
                    </a:lnTo>
                    <a:cubicBezTo>
                      <a:pt x="3478" y="9141"/>
                      <a:pt x="3832" y="9677"/>
                      <a:pt x="4327" y="9748"/>
                    </a:cubicBezTo>
                    <a:lnTo>
                      <a:pt x="4345" y="9751"/>
                    </a:lnTo>
                    <a:cubicBezTo>
                      <a:pt x="4840" y="9822"/>
                      <a:pt x="5290" y="9402"/>
                      <a:pt x="5350" y="8812"/>
                    </a:cubicBezTo>
                    <a:lnTo>
                      <a:pt x="5805" y="4309"/>
                    </a:lnTo>
                    <a:cubicBezTo>
                      <a:pt x="5831" y="4044"/>
                      <a:pt x="5979" y="3818"/>
                      <a:pt x="6188" y="3721"/>
                    </a:cubicBezTo>
                    <a:lnTo>
                      <a:pt x="9120" y="2362"/>
                    </a:lnTo>
                    <a:lnTo>
                      <a:pt x="8418" y="10652"/>
                    </a:lnTo>
                    <a:lnTo>
                      <a:pt x="5991" y="16464"/>
                    </a:lnTo>
                    <a:cubicBezTo>
                      <a:pt x="5909" y="16660"/>
                      <a:pt x="5769" y="16727"/>
                      <a:pt x="5692" y="16750"/>
                    </a:cubicBezTo>
                    <a:cubicBezTo>
                      <a:pt x="5615" y="16772"/>
                      <a:pt x="5465" y="16791"/>
                      <a:pt x="5316" y="16664"/>
                    </a:cubicBezTo>
                    <a:lnTo>
                      <a:pt x="1681" y="13557"/>
                    </a:lnTo>
                    <a:cubicBezTo>
                      <a:pt x="1208" y="13153"/>
                      <a:pt x="550" y="13282"/>
                      <a:pt x="211" y="13845"/>
                    </a:cubicBezTo>
                    <a:lnTo>
                      <a:pt x="198" y="13866"/>
                    </a:lnTo>
                    <a:cubicBezTo>
                      <a:pt x="-141" y="14429"/>
                      <a:pt x="-33" y="15213"/>
                      <a:pt x="440" y="15617"/>
                    </a:cubicBezTo>
                    <a:lnTo>
                      <a:pt x="4075" y="18724"/>
                    </a:lnTo>
                    <a:cubicBezTo>
                      <a:pt x="4519" y="19104"/>
                      <a:pt x="5046" y="19301"/>
                      <a:pt x="5581" y="19301"/>
                    </a:cubicBezTo>
                    <a:cubicBezTo>
                      <a:pt x="5897" y="19301"/>
                      <a:pt x="6217" y="19232"/>
                      <a:pt x="6524" y="19091"/>
                    </a:cubicBezTo>
                    <a:cubicBezTo>
                      <a:pt x="7145" y="18804"/>
                      <a:pt x="7637" y="18216"/>
                      <a:pt x="7934" y="17504"/>
                    </a:cubicBezTo>
                    <a:lnTo>
                      <a:pt x="10121" y="12267"/>
                    </a:lnTo>
                    <a:cubicBezTo>
                      <a:pt x="10182" y="12120"/>
                      <a:pt x="10325" y="12050"/>
                      <a:pt x="10455" y="12103"/>
                    </a:cubicBezTo>
                    <a:lnTo>
                      <a:pt x="16188" y="14454"/>
                    </a:lnTo>
                    <a:cubicBezTo>
                      <a:pt x="16294" y="14498"/>
                      <a:pt x="16382" y="14585"/>
                      <a:pt x="16437" y="14701"/>
                    </a:cubicBezTo>
                    <a:lnTo>
                      <a:pt x="19319" y="20735"/>
                    </a:lnTo>
                    <a:cubicBezTo>
                      <a:pt x="19607" y="21337"/>
                      <a:pt x="20251" y="21548"/>
                      <a:pt x="20756" y="21205"/>
                    </a:cubicBezTo>
                    <a:lnTo>
                      <a:pt x="20775" y="21193"/>
                    </a:lnTo>
                    <a:cubicBezTo>
                      <a:pt x="21282" y="20850"/>
                      <a:pt x="21459" y="20083"/>
                      <a:pt x="21171" y="19481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5" name="Shape 18837"/>
            <p:cNvSpPr/>
            <p:nvPr/>
          </p:nvSpPr>
          <p:spPr>
            <a:xfrm flipV="1">
              <a:off x="3221281" y="200232"/>
              <a:ext cx="1" cy="358043"/>
            </a:xfrm>
            <a:prstGeom prst="line">
              <a:avLst/>
            </a:prstGeom>
            <a:noFill/>
            <a:ln w="6350" cap="flat">
              <a:solidFill>
                <a:srgbClr val="7FC8FF"/>
              </a:solidFill>
              <a:prstDash val="sysDash"/>
              <a:round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6" name="Shape 18838"/>
            <p:cNvSpPr/>
            <p:nvPr/>
          </p:nvSpPr>
          <p:spPr>
            <a:xfrm flipV="1">
              <a:off x="3766337" y="1404855"/>
              <a:ext cx="1" cy="358043"/>
            </a:xfrm>
            <a:prstGeom prst="line">
              <a:avLst/>
            </a:prstGeom>
            <a:noFill/>
            <a:ln w="6350" cap="flat">
              <a:solidFill>
                <a:srgbClr val="1B9DFF"/>
              </a:solidFill>
              <a:prstDash val="sysDash"/>
              <a:round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7" name="Shape 18839"/>
            <p:cNvSpPr/>
            <p:nvPr/>
          </p:nvSpPr>
          <p:spPr>
            <a:xfrm flipV="1">
              <a:off x="4811398" y="1404855"/>
              <a:ext cx="1" cy="358043"/>
            </a:xfrm>
            <a:prstGeom prst="line">
              <a:avLst/>
            </a:prstGeom>
            <a:noFill/>
            <a:ln w="6350" cap="flat">
              <a:solidFill>
                <a:srgbClr val="0070C0"/>
              </a:solidFill>
              <a:prstDash val="sysDash"/>
              <a:round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8" name="Shape 18840"/>
            <p:cNvSpPr/>
            <p:nvPr/>
          </p:nvSpPr>
          <p:spPr>
            <a:xfrm flipV="1">
              <a:off x="4300492" y="200232"/>
              <a:ext cx="1" cy="358043"/>
            </a:xfrm>
            <a:prstGeom prst="line">
              <a:avLst/>
            </a:prstGeom>
            <a:noFill/>
            <a:ln w="6350" cap="flat">
              <a:solidFill>
                <a:srgbClr val="008AF2"/>
              </a:solidFill>
              <a:prstDash val="sysDash"/>
              <a:round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9" name="Shape 18841"/>
            <p:cNvSpPr/>
            <p:nvPr/>
          </p:nvSpPr>
          <p:spPr>
            <a:xfrm>
              <a:off x="3293407" y="5450"/>
              <a:ext cx="768531" cy="2396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40000"/>
                </a:lnSpc>
                <a:defRPr sz="10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步骤</a:t>
              </a:r>
              <a:r>
                <a:rPr sz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1</a:t>
              </a:r>
              <a:endParaRPr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Shape 18842"/>
            <p:cNvSpPr/>
            <p:nvPr/>
          </p:nvSpPr>
          <p:spPr>
            <a:xfrm>
              <a:off x="4367167" y="5450"/>
              <a:ext cx="768531" cy="2396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40000"/>
                </a:lnSpc>
                <a:defRPr sz="10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步骤</a:t>
              </a:r>
              <a:r>
                <a:rPr sz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3</a:t>
              </a:r>
              <a:endParaRPr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Shape 18843"/>
            <p:cNvSpPr/>
            <p:nvPr/>
          </p:nvSpPr>
          <p:spPr>
            <a:xfrm>
              <a:off x="3833012" y="1580730"/>
              <a:ext cx="768531" cy="2396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40000"/>
                </a:lnSpc>
                <a:defRPr sz="10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步骤</a:t>
              </a:r>
              <a:r>
                <a:rPr sz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2</a:t>
              </a:r>
              <a:endParaRPr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Shape 18844"/>
            <p:cNvSpPr/>
            <p:nvPr/>
          </p:nvSpPr>
          <p:spPr>
            <a:xfrm>
              <a:off x="4872623" y="1581153"/>
              <a:ext cx="768531" cy="2396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40000"/>
                </a:lnSpc>
                <a:defRPr sz="10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步骤</a:t>
              </a:r>
              <a:r>
                <a:rPr sz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4</a:t>
              </a:r>
              <a:endParaRPr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5" name="Group 18855"/>
          <p:cNvGrpSpPr/>
          <p:nvPr/>
        </p:nvGrpSpPr>
        <p:grpSpPr>
          <a:xfrm>
            <a:off x="5872862" y="1196600"/>
            <a:ext cx="2813940" cy="779056"/>
            <a:chOff x="0" y="-1"/>
            <a:chExt cx="2813939" cy="779055"/>
          </a:xfrm>
        </p:grpSpPr>
        <p:sp>
          <p:nvSpPr>
            <p:cNvPr id="66" name="Shape 18846"/>
            <p:cNvSpPr/>
            <p:nvPr/>
          </p:nvSpPr>
          <p:spPr>
            <a:xfrm>
              <a:off x="0" y="136873"/>
              <a:ext cx="367329" cy="367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2700" cap="flat">
              <a:solidFill>
                <a:srgbClr val="0070C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3200">
                <a:cs typeface="+mn-ea"/>
                <a:sym typeface="+mn-lt"/>
              </a:endParaRPr>
            </a:p>
          </p:txBody>
        </p:sp>
        <p:grpSp>
          <p:nvGrpSpPr>
            <p:cNvPr id="67" name="Group 18849"/>
            <p:cNvGrpSpPr/>
            <p:nvPr/>
          </p:nvGrpSpPr>
          <p:grpSpPr>
            <a:xfrm>
              <a:off x="419967" y="-1"/>
              <a:ext cx="2393972" cy="779055"/>
              <a:chOff x="0" y="0"/>
              <a:chExt cx="2393971" cy="779053"/>
            </a:xfrm>
          </p:grpSpPr>
          <p:sp>
            <p:nvSpPr>
              <p:cNvPr id="73" name="Shape 18847"/>
              <p:cNvSpPr/>
              <p:nvPr/>
            </p:nvSpPr>
            <p:spPr>
              <a:xfrm>
                <a:off x="0" y="0"/>
                <a:ext cx="2184834" cy="3939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40000"/>
                  </a:lnSpc>
                  <a:defRPr sz="10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r>
                  <a:rPr lang="zh-CN" altLang="en-US" sz="14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步骤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 1</a:t>
                </a:r>
                <a:endPara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Shape 18848"/>
              <p:cNvSpPr/>
              <p:nvPr/>
            </p:nvSpPr>
            <p:spPr>
              <a:xfrm>
                <a:off x="1" y="212748"/>
                <a:ext cx="2393970" cy="5663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40000"/>
                  </a:lnSpc>
                  <a:defRPr sz="7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r>
                  <a:rPr lang="zh-CN" altLang="en-US" sz="11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1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Group 18854"/>
            <p:cNvGrpSpPr/>
            <p:nvPr/>
          </p:nvGrpSpPr>
          <p:grpSpPr>
            <a:xfrm>
              <a:off x="100645" y="239393"/>
              <a:ext cx="161016" cy="161018"/>
              <a:chOff x="1" y="-2"/>
              <a:chExt cx="161014" cy="161016"/>
            </a:xfrm>
          </p:grpSpPr>
          <p:sp>
            <p:nvSpPr>
              <p:cNvPr id="69" name="Shape 18850"/>
              <p:cNvSpPr/>
              <p:nvPr/>
            </p:nvSpPr>
            <p:spPr>
              <a:xfrm>
                <a:off x="1" y="-3"/>
                <a:ext cx="161015" cy="161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2" h="20930" extrusionOk="0">
                    <a:moveTo>
                      <a:pt x="20723" y="16794"/>
                    </a:moveTo>
                    <a:lnTo>
                      <a:pt x="16124" y="14084"/>
                    </a:lnTo>
                    <a:cubicBezTo>
                      <a:pt x="15885" y="13962"/>
                      <a:pt x="15534" y="14017"/>
                      <a:pt x="15344" y="14207"/>
                    </a:cubicBezTo>
                    <a:lnTo>
                      <a:pt x="13991" y="15561"/>
                    </a:lnTo>
                    <a:cubicBezTo>
                      <a:pt x="13801" y="15750"/>
                      <a:pt x="13427" y="15908"/>
                      <a:pt x="13158" y="15911"/>
                    </a:cubicBezTo>
                    <a:cubicBezTo>
                      <a:pt x="13158" y="15911"/>
                      <a:pt x="11429" y="15931"/>
                      <a:pt x="8214" y="12715"/>
                    </a:cubicBezTo>
                    <a:cubicBezTo>
                      <a:pt x="4998" y="9499"/>
                      <a:pt x="5014" y="7764"/>
                      <a:pt x="5014" y="7764"/>
                    </a:cubicBezTo>
                    <a:cubicBezTo>
                      <a:pt x="5016" y="7495"/>
                      <a:pt x="5173" y="7121"/>
                      <a:pt x="5363" y="6931"/>
                    </a:cubicBezTo>
                    <a:lnTo>
                      <a:pt x="6516" y="5778"/>
                    </a:lnTo>
                    <a:cubicBezTo>
                      <a:pt x="6706" y="5588"/>
                      <a:pt x="6770" y="5233"/>
                      <a:pt x="6658" y="4989"/>
                    </a:cubicBezTo>
                    <a:lnTo>
                      <a:pt x="4121" y="216"/>
                    </a:lnTo>
                    <a:cubicBezTo>
                      <a:pt x="4008" y="-28"/>
                      <a:pt x="3762" y="-72"/>
                      <a:pt x="3572" y="117"/>
                    </a:cubicBezTo>
                    <a:lnTo>
                      <a:pt x="426" y="3257"/>
                    </a:lnTo>
                    <a:cubicBezTo>
                      <a:pt x="236" y="3446"/>
                      <a:pt x="51" y="3819"/>
                      <a:pt x="16" y="4085"/>
                    </a:cubicBezTo>
                    <a:cubicBezTo>
                      <a:pt x="16" y="4085"/>
                      <a:pt x="-598" y="8672"/>
                      <a:pt x="5829" y="15100"/>
                    </a:cubicBezTo>
                    <a:cubicBezTo>
                      <a:pt x="12255" y="21528"/>
                      <a:pt x="16842" y="20914"/>
                      <a:pt x="16842" y="20914"/>
                    </a:cubicBezTo>
                    <a:cubicBezTo>
                      <a:pt x="17108" y="20878"/>
                      <a:pt x="17480" y="20694"/>
                      <a:pt x="17670" y="20505"/>
                    </a:cubicBezTo>
                    <a:lnTo>
                      <a:pt x="20812" y="17361"/>
                    </a:lnTo>
                    <a:cubicBezTo>
                      <a:pt x="21002" y="17171"/>
                      <a:pt x="20962" y="16916"/>
                      <a:pt x="20723" y="16794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70" name="Shape 18851"/>
              <p:cNvSpPr/>
              <p:nvPr/>
            </p:nvSpPr>
            <p:spPr>
              <a:xfrm>
                <a:off x="73927" y="53765"/>
                <a:ext cx="31924" cy="31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567"/>
                    </a:moveTo>
                    <a:cubicBezTo>
                      <a:pt x="3494" y="7443"/>
                      <a:pt x="6807" y="9229"/>
                      <a:pt x="9539" y="11969"/>
                    </a:cubicBezTo>
                    <a:cubicBezTo>
                      <a:pt x="12286" y="14725"/>
                      <a:pt x="14072" y="18072"/>
                      <a:pt x="14940" y="21600"/>
                    </a:cubicBezTo>
                    <a:lnTo>
                      <a:pt x="21600" y="21600"/>
                    </a:lnTo>
                    <a:cubicBezTo>
                      <a:pt x="20909" y="16135"/>
                      <a:pt x="18474" y="11082"/>
                      <a:pt x="14550" y="7129"/>
                    </a:cubicBezTo>
                    <a:cubicBezTo>
                      <a:pt x="10581" y="3127"/>
                      <a:pt x="5495" y="661"/>
                      <a:pt x="2" y="0"/>
                    </a:cubicBezTo>
                    <a:lnTo>
                      <a:pt x="2" y="6567"/>
                    </a:lnTo>
                    <a:lnTo>
                      <a:pt x="0" y="6567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71" name="Shape 18852"/>
              <p:cNvSpPr/>
              <p:nvPr/>
            </p:nvSpPr>
            <p:spPr>
              <a:xfrm>
                <a:off x="73927" y="-1"/>
                <a:ext cx="85689" cy="85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72" y="21600"/>
                    </a:moveTo>
                    <a:lnTo>
                      <a:pt x="21600" y="21599"/>
                    </a:lnTo>
                    <a:cubicBezTo>
                      <a:pt x="21387" y="10396"/>
                      <a:pt x="11173" y="170"/>
                      <a:pt x="1" y="0"/>
                    </a:cubicBezTo>
                    <a:lnTo>
                      <a:pt x="0" y="2871"/>
                    </a:lnTo>
                    <a:cubicBezTo>
                      <a:pt x="10018" y="3430"/>
                      <a:pt x="18072" y="11518"/>
                      <a:pt x="18672" y="21600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72" name="Shape 18853"/>
              <p:cNvSpPr/>
              <p:nvPr/>
            </p:nvSpPr>
            <p:spPr>
              <a:xfrm>
                <a:off x="73927" y="26882"/>
                <a:ext cx="58807" cy="58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33" y="21599"/>
                    </a:moveTo>
                    <a:lnTo>
                      <a:pt x="21600" y="21600"/>
                    </a:lnTo>
                    <a:cubicBezTo>
                      <a:pt x="20745" y="10040"/>
                      <a:pt x="11513" y="794"/>
                      <a:pt x="0" y="0"/>
                    </a:cubicBezTo>
                    <a:lnTo>
                      <a:pt x="0" y="4302"/>
                    </a:lnTo>
                    <a:cubicBezTo>
                      <a:pt x="9167" y="5080"/>
                      <a:pt x="16498" y="12409"/>
                      <a:pt x="17333" y="21599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Group 18868"/>
          <p:cNvGrpSpPr/>
          <p:nvPr/>
        </p:nvGrpSpPr>
        <p:grpSpPr>
          <a:xfrm>
            <a:off x="5872862" y="2133718"/>
            <a:ext cx="2813940" cy="779056"/>
            <a:chOff x="0" y="-1"/>
            <a:chExt cx="2813939" cy="779055"/>
          </a:xfrm>
        </p:grpSpPr>
        <p:sp>
          <p:nvSpPr>
            <p:cNvPr id="76" name="Shape 18856"/>
            <p:cNvSpPr/>
            <p:nvPr/>
          </p:nvSpPr>
          <p:spPr>
            <a:xfrm>
              <a:off x="0" y="136873"/>
              <a:ext cx="367329" cy="367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2700" cap="flat">
              <a:solidFill>
                <a:srgbClr val="0070C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3200">
                <a:cs typeface="+mn-ea"/>
                <a:sym typeface="+mn-lt"/>
              </a:endParaRPr>
            </a:p>
          </p:txBody>
        </p:sp>
        <p:grpSp>
          <p:nvGrpSpPr>
            <p:cNvPr id="77" name="Group 18859"/>
            <p:cNvGrpSpPr/>
            <p:nvPr/>
          </p:nvGrpSpPr>
          <p:grpSpPr>
            <a:xfrm>
              <a:off x="419967" y="-1"/>
              <a:ext cx="2393972" cy="779055"/>
              <a:chOff x="0" y="0"/>
              <a:chExt cx="2393971" cy="779053"/>
            </a:xfrm>
          </p:grpSpPr>
          <p:sp>
            <p:nvSpPr>
              <p:cNvPr id="86" name="Shape 18857"/>
              <p:cNvSpPr/>
              <p:nvPr/>
            </p:nvSpPr>
            <p:spPr>
              <a:xfrm>
                <a:off x="0" y="0"/>
                <a:ext cx="2184834" cy="3939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40000"/>
                  </a:lnSpc>
                  <a:defRPr sz="10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4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步骤</a:t>
                </a:r>
                <a:r>
                  <a:rPr sz="14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 2</a:t>
                </a:r>
                <a:endParaRPr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Shape 18858"/>
              <p:cNvSpPr/>
              <p:nvPr/>
            </p:nvSpPr>
            <p:spPr>
              <a:xfrm>
                <a:off x="1" y="212748"/>
                <a:ext cx="2393970" cy="5663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40000"/>
                  </a:lnSpc>
                  <a:defRPr sz="7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1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此处添加详细文本描述，建议与标题相关并符合整体语言风格</a:t>
                </a:r>
                <a:endParaRPr sz="11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Group 18867"/>
            <p:cNvGrpSpPr/>
            <p:nvPr/>
          </p:nvGrpSpPr>
          <p:grpSpPr>
            <a:xfrm>
              <a:off x="102035" y="239397"/>
              <a:ext cx="159824" cy="161016"/>
              <a:chOff x="0" y="0"/>
              <a:chExt cx="159822" cy="161015"/>
            </a:xfrm>
          </p:grpSpPr>
          <p:sp>
            <p:nvSpPr>
              <p:cNvPr id="79" name="Shape 18860"/>
              <p:cNvSpPr/>
              <p:nvPr/>
            </p:nvSpPr>
            <p:spPr>
              <a:xfrm>
                <a:off x="0" y="-1"/>
                <a:ext cx="159823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2640"/>
                      <a:pt x="461" y="14372"/>
                      <a:pt x="1273" y="15888"/>
                    </a:cubicBezTo>
                    <a:cubicBezTo>
                      <a:pt x="2296" y="17800"/>
                      <a:pt x="3878" y="19367"/>
                      <a:pt x="5801" y="20373"/>
                    </a:cubicBezTo>
                    <a:cubicBezTo>
                      <a:pt x="7296" y="21155"/>
                      <a:pt x="8996" y="21600"/>
                      <a:pt x="10800" y="21600"/>
                    </a:cubicBezTo>
                    <a:cubicBezTo>
                      <a:pt x="12665" y="21600"/>
                      <a:pt x="14419" y="21128"/>
                      <a:pt x="15950" y="20295"/>
                    </a:cubicBezTo>
                    <a:cubicBezTo>
                      <a:pt x="17855" y="19260"/>
                      <a:pt x="19410" y="17667"/>
                      <a:pt x="20404" y="15738"/>
                    </a:cubicBezTo>
                    <a:cubicBezTo>
                      <a:pt x="21167" y="14257"/>
                      <a:pt x="21600" y="12580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8629" y="12876"/>
                    </a:moveTo>
                    <a:cubicBezTo>
                      <a:pt x="18568" y="13108"/>
                      <a:pt x="18493" y="13334"/>
                      <a:pt x="18411" y="13558"/>
                    </a:cubicBezTo>
                    <a:cubicBezTo>
                      <a:pt x="18052" y="13453"/>
                      <a:pt x="17672" y="13395"/>
                      <a:pt x="17279" y="13395"/>
                    </a:cubicBezTo>
                    <a:cubicBezTo>
                      <a:pt x="15036" y="13395"/>
                      <a:pt x="13218" y="15214"/>
                      <a:pt x="13218" y="17457"/>
                    </a:cubicBezTo>
                    <a:cubicBezTo>
                      <a:pt x="13218" y="17812"/>
                      <a:pt x="13266" y="18154"/>
                      <a:pt x="13352" y="18482"/>
                    </a:cubicBezTo>
                    <a:cubicBezTo>
                      <a:pt x="13251" y="18515"/>
                      <a:pt x="13152" y="18550"/>
                      <a:pt x="13050" y="18580"/>
                    </a:cubicBezTo>
                    <a:cubicBezTo>
                      <a:pt x="12335" y="18786"/>
                      <a:pt x="11581" y="18900"/>
                      <a:pt x="10800" y="18900"/>
                    </a:cubicBezTo>
                    <a:cubicBezTo>
                      <a:pt x="10065" y="18900"/>
                      <a:pt x="9353" y="18800"/>
                      <a:pt x="8675" y="18615"/>
                    </a:cubicBezTo>
                    <a:cubicBezTo>
                      <a:pt x="8566" y="18585"/>
                      <a:pt x="8458" y="18549"/>
                      <a:pt x="8351" y="18515"/>
                    </a:cubicBezTo>
                    <a:cubicBezTo>
                      <a:pt x="8427" y="18204"/>
                      <a:pt x="8469" y="17879"/>
                      <a:pt x="8469" y="17544"/>
                    </a:cubicBezTo>
                    <a:cubicBezTo>
                      <a:pt x="8469" y="15301"/>
                      <a:pt x="6651" y="13482"/>
                      <a:pt x="4407" y="13482"/>
                    </a:cubicBezTo>
                    <a:cubicBezTo>
                      <a:pt x="3997" y="13482"/>
                      <a:pt x="3601" y="13545"/>
                      <a:pt x="3228" y="13659"/>
                    </a:cubicBezTo>
                    <a:cubicBezTo>
                      <a:pt x="3146" y="13442"/>
                      <a:pt x="3070" y="13223"/>
                      <a:pt x="3006" y="12999"/>
                    </a:cubicBezTo>
                    <a:cubicBezTo>
                      <a:pt x="2808" y="12299"/>
                      <a:pt x="2700" y="11562"/>
                      <a:pt x="2700" y="10800"/>
                    </a:cubicBezTo>
                    <a:cubicBezTo>
                      <a:pt x="2700" y="6334"/>
                      <a:pt x="6334" y="2700"/>
                      <a:pt x="10800" y="2700"/>
                    </a:cubicBezTo>
                    <a:cubicBezTo>
                      <a:pt x="15266" y="2700"/>
                      <a:pt x="18900" y="6334"/>
                      <a:pt x="18900" y="10800"/>
                    </a:cubicBezTo>
                    <a:cubicBezTo>
                      <a:pt x="18900" y="11518"/>
                      <a:pt x="18805" y="12213"/>
                      <a:pt x="18629" y="12876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80" name="Shape 18861"/>
              <p:cNvSpPr/>
              <p:nvPr/>
            </p:nvSpPr>
            <p:spPr>
              <a:xfrm>
                <a:off x="57713" y="28792"/>
                <a:ext cx="34408" cy="62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72" y="14084"/>
                    </a:moveTo>
                    <a:lnTo>
                      <a:pt x="2517" y="0"/>
                    </a:lnTo>
                    <a:lnTo>
                      <a:pt x="0" y="585"/>
                    </a:lnTo>
                    <a:lnTo>
                      <a:pt x="6681" y="16800"/>
                    </a:lnTo>
                    <a:cubicBezTo>
                      <a:pt x="6623" y="17008"/>
                      <a:pt x="6592" y="17220"/>
                      <a:pt x="6592" y="17429"/>
                    </a:cubicBezTo>
                    <a:cubicBezTo>
                      <a:pt x="6589" y="19062"/>
                      <a:pt x="8331" y="20611"/>
                      <a:pt x="11212" y="21278"/>
                    </a:cubicBezTo>
                    <a:cubicBezTo>
                      <a:pt x="12153" y="21498"/>
                      <a:pt x="13133" y="21600"/>
                      <a:pt x="14097" y="21600"/>
                    </a:cubicBezTo>
                    <a:cubicBezTo>
                      <a:pt x="17032" y="21600"/>
                      <a:pt x="19818" y="20633"/>
                      <a:pt x="21019" y="19035"/>
                    </a:cubicBezTo>
                    <a:cubicBezTo>
                      <a:pt x="21410" y="18510"/>
                      <a:pt x="21600" y="17964"/>
                      <a:pt x="21600" y="17431"/>
                    </a:cubicBezTo>
                    <a:cubicBezTo>
                      <a:pt x="21596" y="16122"/>
                      <a:pt x="20490" y="14875"/>
                      <a:pt x="18572" y="14084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81" name="Shape 18862"/>
              <p:cNvSpPr/>
              <p:nvPr/>
            </p:nvSpPr>
            <p:spPr>
              <a:xfrm>
                <a:off x="77691" y="24599"/>
                <a:ext cx="7215" cy="18171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82" name="Shape 18863"/>
              <p:cNvSpPr/>
              <p:nvPr/>
            </p:nvSpPr>
            <p:spPr>
              <a:xfrm>
                <a:off x="99889" y="40253"/>
                <a:ext cx="18036" cy="18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371"/>
                    </a:moveTo>
                    <a:lnTo>
                      <a:pt x="15368" y="0"/>
                    </a:lnTo>
                    <a:lnTo>
                      <a:pt x="21600" y="6229"/>
                    </a:lnTo>
                    <a:lnTo>
                      <a:pt x="6232" y="21600"/>
                    </a:lnTo>
                    <a:lnTo>
                      <a:pt x="0" y="15371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83" name="Shape 18864"/>
              <p:cNvSpPr/>
              <p:nvPr/>
            </p:nvSpPr>
            <p:spPr>
              <a:xfrm>
                <a:off x="113207" y="69325"/>
                <a:ext cx="18036" cy="7269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84" name="Shape 18865"/>
              <p:cNvSpPr/>
              <p:nvPr/>
            </p:nvSpPr>
            <p:spPr>
              <a:xfrm>
                <a:off x="28856" y="69325"/>
                <a:ext cx="18036" cy="7269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85" name="Shape 18866"/>
              <p:cNvSpPr/>
              <p:nvPr/>
            </p:nvSpPr>
            <p:spPr>
              <a:xfrm>
                <a:off x="39955" y="40253"/>
                <a:ext cx="18037" cy="18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70" y="21600"/>
                    </a:moveTo>
                    <a:lnTo>
                      <a:pt x="0" y="6230"/>
                    </a:lnTo>
                    <a:lnTo>
                      <a:pt x="6230" y="0"/>
                    </a:lnTo>
                    <a:lnTo>
                      <a:pt x="21600" y="15370"/>
                    </a:lnTo>
                    <a:lnTo>
                      <a:pt x="15370" y="21600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8" name="Group 18874"/>
          <p:cNvGrpSpPr/>
          <p:nvPr/>
        </p:nvGrpSpPr>
        <p:grpSpPr>
          <a:xfrm>
            <a:off x="5872862" y="3050508"/>
            <a:ext cx="2813940" cy="779056"/>
            <a:chOff x="0" y="-1"/>
            <a:chExt cx="2813939" cy="779055"/>
          </a:xfrm>
        </p:grpSpPr>
        <p:sp>
          <p:nvSpPr>
            <p:cNvPr id="89" name="Shape 18869"/>
            <p:cNvSpPr/>
            <p:nvPr/>
          </p:nvSpPr>
          <p:spPr>
            <a:xfrm>
              <a:off x="0" y="136873"/>
              <a:ext cx="367329" cy="367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2700" cap="flat">
              <a:solidFill>
                <a:srgbClr val="0070C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3200">
                <a:cs typeface="+mn-ea"/>
                <a:sym typeface="+mn-lt"/>
              </a:endParaRPr>
            </a:p>
          </p:txBody>
        </p:sp>
        <p:grpSp>
          <p:nvGrpSpPr>
            <p:cNvPr id="90" name="Group 18872"/>
            <p:cNvGrpSpPr/>
            <p:nvPr/>
          </p:nvGrpSpPr>
          <p:grpSpPr>
            <a:xfrm>
              <a:off x="419967" y="-1"/>
              <a:ext cx="2393972" cy="779055"/>
              <a:chOff x="0" y="0"/>
              <a:chExt cx="2393971" cy="779053"/>
            </a:xfrm>
          </p:grpSpPr>
          <p:sp>
            <p:nvSpPr>
              <p:cNvPr id="92" name="Shape 18870"/>
              <p:cNvSpPr/>
              <p:nvPr/>
            </p:nvSpPr>
            <p:spPr>
              <a:xfrm>
                <a:off x="0" y="0"/>
                <a:ext cx="2184834" cy="3939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40000"/>
                  </a:lnSpc>
                  <a:defRPr sz="10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4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步骤</a:t>
                </a:r>
                <a:r>
                  <a:rPr sz="14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 3</a:t>
                </a:r>
                <a:endParaRPr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Shape 18871"/>
              <p:cNvSpPr/>
              <p:nvPr/>
            </p:nvSpPr>
            <p:spPr>
              <a:xfrm>
                <a:off x="1" y="212748"/>
                <a:ext cx="2393970" cy="5663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40000"/>
                  </a:lnSpc>
                  <a:defRPr sz="7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1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此处添加详细文本描述，建议与标题相关并符合整体语言风格</a:t>
                </a:r>
                <a:endParaRPr sz="11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1" name="Shape 18873"/>
            <p:cNvSpPr/>
            <p:nvPr/>
          </p:nvSpPr>
          <p:spPr>
            <a:xfrm>
              <a:off x="105698" y="241032"/>
              <a:ext cx="159824" cy="15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20994" y="18385"/>
                  </a:moveTo>
                  <a:lnTo>
                    <a:pt x="15212" y="12600"/>
                  </a:lnTo>
                  <a:cubicBezTo>
                    <a:pt x="16003" y="11336"/>
                    <a:pt x="16462" y="9839"/>
                    <a:pt x="16462" y="8239"/>
                  </a:cubicBezTo>
                  <a:cubicBezTo>
                    <a:pt x="16462" y="3689"/>
                    <a:pt x="12777" y="0"/>
                    <a:pt x="8231" y="0"/>
                  </a:cubicBezTo>
                  <a:cubicBezTo>
                    <a:pt x="3686" y="0"/>
                    <a:pt x="0" y="3689"/>
                    <a:pt x="0" y="8239"/>
                  </a:cubicBezTo>
                  <a:cubicBezTo>
                    <a:pt x="0" y="12787"/>
                    <a:pt x="3686" y="16474"/>
                    <a:pt x="8231" y="16474"/>
                  </a:cubicBezTo>
                  <a:cubicBezTo>
                    <a:pt x="9839" y="16474"/>
                    <a:pt x="11342" y="16011"/>
                    <a:pt x="12611" y="15211"/>
                  </a:cubicBezTo>
                  <a:lnTo>
                    <a:pt x="18389" y="20993"/>
                  </a:lnTo>
                  <a:cubicBezTo>
                    <a:pt x="18787" y="21391"/>
                    <a:pt x="19307" y="21600"/>
                    <a:pt x="19824" y="21600"/>
                  </a:cubicBezTo>
                  <a:cubicBezTo>
                    <a:pt x="19827" y="21600"/>
                    <a:pt x="19829" y="21600"/>
                    <a:pt x="19831" y="21600"/>
                  </a:cubicBezTo>
                  <a:cubicBezTo>
                    <a:pt x="20281" y="21600"/>
                    <a:pt x="20740" y="21433"/>
                    <a:pt x="21085" y="21090"/>
                  </a:cubicBezTo>
                  <a:cubicBezTo>
                    <a:pt x="21434" y="20740"/>
                    <a:pt x="21600" y="20278"/>
                    <a:pt x="21599" y="19823"/>
                  </a:cubicBezTo>
                  <a:cubicBezTo>
                    <a:pt x="21598" y="19304"/>
                    <a:pt x="21391" y="18783"/>
                    <a:pt x="20994" y="18385"/>
                  </a:cubicBezTo>
                  <a:close/>
                  <a:moveTo>
                    <a:pt x="12821" y="8239"/>
                  </a:moveTo>
                  <a:cubicBezTo>
                    <a:pt x="12817" y="10769"/>
                    <a:pt x="10761" y="12827"/>
                    <a:pt x="8231" y="12832"/>
                  </a:cubicBezTo>
                  <a:cubicBezTo>
                    <a:pt x="5701" y="12827"/>
                    <a:pt x="3645" y="10769"/>
                    <a:pt x="3641" y="8239"/>
                  </a:cubicBezTo>
                  <a:cubicBezTo>
                    <a:pt x="3645" y="5707"/>
                    <a:pt x="5701" y="3648"/>
                    <a:pt x="8231" y="3644"/>
                  </a:cubicBezTo>
                  <a:cubicBezTo>
                    <a:pt x="10761" y="3648"/>
                    <a:pt x="12817" y="5707"/>
                    <a:pt x="12821" y="8239"/>
                  </a:cubicBez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3200">
                <a:cs typeface="+mn-ea"/>
                <a:sym typeface="+mn-lt"/>
              </a:endParaRPr>
            </a:p>
          </p:txBody>
        </p:sp>
      </p:grpSp>
      <p:grpSp>
        <p:nvGrpSpPr>
          <p:cNvPr id="94" name="Group 18884"/>
          <p:cNvGrpSpPr/>
          <p:nvPr/>
        </p:nvGrpSpPr>
        <p:grpSpPr>
          <a:xfrm>
            <a:off x="5872862" y="3967299"/>
            <a:ext cx="2813940" cy="779056"/>
            <a:chOff x="0" y="-1"/>
            <a:chExt cx="2813939" cy="779055"/>
          </a:xfrm>
        </p:grpSpPr>
        <p:sp>
          <p:nvSpPr>
            <p:cNvPr id="95" name="Shape 18875"/>
            <p:cNvSpPr/>
            <p:nvPr/>
          </p:nvSpPr>
          <p:spPr>
            <a:xfrm>
              <a:off x="0" y="136873"/>
              <a:ext cx="367329" cy="367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2700" cap="flat">
              <a:solidFill>
                <a:srgbClr val="0070C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3200">
                <a:cs typeface="+mn-ea"/>
                <a:sym typeface="+mn-lt"/>
              </a:endParaRPr>
            </a:p>
          </p:txBody>
        </p:sp>
        <p:grpSp>
          <p:nvGrpSpPr>
            <p:cNvPr id="96" name="Group 18878"/>
            <p:cNvGrpSpPr/>
            <p:nvPr/>
          </p:nvGrpSpPr>
          <p:grpSpPr>
            <a:xfrm>
              <a:off x="419967" y="-1"/>
              <a:ext cx="2393972" cy="779055"/>
              <a:chOff x="0" y="0"/>
              <a:chExt cx="2393971" cy="779053"/>
            </a:xfrm>
          </p:grpSpPr>
          <p:sp>
            <p:nvSpPr>
              <p:cNvPr id="102" name="Shape 18876"/>
              <p:cNvSpPr/>
              <p:nvPr/>
            </p:nvSpPr>
            <p:spPr>
              <a:xfrm>
                <a:off x="0" y="0"/>
                <a:ext cx="2184834" cy="3939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40000"/>
                  </a:lnSpc>
                  <a:defRPr sz="10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4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步骤</a:t>
                </a:r>
                <a:r>
                  <a:rPr sz="14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 4</a:t>
                </a:r>
                <a:endParaRPr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3" name="Shape 18877"/>
              <p:cNvSpPr/>
              <p:nvPr/>
            </p:nvSpPr>
            <p:spPr>
              <a:xfrm>
                <a:off x="1" y="212748"/>
                <a:ext cx="2393970" cy="5663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40000"/>
                  </a:lnSpc>
                  <a:defRPr sz="7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1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此处添加详细文本描述，建议与标题相关并符合整体语言风格</a:t>
                </a:r>
                <a:endParaRPr sz="11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Group 18883"/>
            <p:cNvGrpSpPr/>
            <p:nvPr/>
          </p:nvGrpSpPr>
          <p:grpSpPr>
            <a:xfrm>
              <a:off x="108682" y="249661"/>
              <a:ext cx="159824" cy="159824"/>
              <a:chOff x="0" y="0"/>
              <a:chExt cx="159822" cy="159822"/>
            </a:xfrm>
          </p:grpSpPr>
          <p:sp>
            <p:nvSpPr>
              <p:cNvPr id="98" name="Shape 18879"/>
              <p:cNvSpPr/>
              <p:nvPr/>
            </p:nvSpPr>
            <p:spPr>
              <a:xfrm>
                <a:off x="-1" y="82274"/>
                <a:ext cx="77550" cy="77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99" name="Shape 18880"/>
              <p:cNvSpPr/>
              <p:nvPr/>
            </p:nvSpPr>
            <p:spPr>
              <a:xfrm>
                <a:off x="82274" y="28907"/>
                <a:ext cx="48920" cy="48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100" name="Shape 18881"/>
              <p:cNvSpPr/>
              <p:nvPr/>
            </p:nvSpPr>
            <p:spPr>
              <a:xfrm>
                <a:off x="111181" y="0"/>
                <a:ext cx="48087" cy="48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101" name="Shape 18882"/>
              <p:cNvSpPr/>
              <p:nvPr/>
            </p:nvSpPr>
            <p:spPr>
              <a:xfrm>
                <a:off x="0" y="0"/>
                <a:ext cx="159823" cy="159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 advAuto="0"/>
      <p:bldP spid="65" grpId="0" advAuto="0"/>
      <p:bldP spid="75" grpId="0" advAuto="0"/>
      <p:bldP spid="88" grpId="0" advAuto="0"/>
      <p:bldP spid="94" grpId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94386" y="1295400"/>
            <a:ext cx="1731169" cy="1325166"/>
            <a:chOff x="2694385" y="1295400"/>
            <a:chExt cx="1731169" cy="1325166"/>
          </a:xfrm>
        </p:grpSpPr>
        <p:sp>
          <p:nvSpPr>
            <p:cNvPr id="36" name="圆角矩形 8"/>
            <p:cNvSpPr>
              <a:spLocks noChangeArrowheads="1"/>
            </p:cNvSpPr>
            <p:nvPr/>
          </p:nvSpPr>
          <p:spPr bwMode="auto">
            <a:xfrm>
              <a:off x="2694385" y="1295400"/>
              <a:ext cx="1731169" cy="1325166"/>
            </a:xfrm>
            <a:prstGeom prst="roundRect">
              <a:avLst>
                <a:gd name="adj" fmla="val 13380"/>
              </a:avLst>
            </a:prstGeom>
            <a:solidFill>
              <a:schemeClr val="bg1">
                <a:lumMod val="50000"/>
                <a:alpha val="79999"/>
              </a:schemeClr>
            </a:solidFill>
            <a:ln>
              <a:noFill/>
            </a:ln>
          </p:spPr>
          <p:txBody>
            <a:bodyPr lIns="68579" tIns="34289" rIns="68579" bIns="34289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文本框 20"/>
            <p:cNvSpPr>
              <a:spLocks noChangeArrowheads="1"/>
            </p:cNvSpPr>
            <p:nvPr/>
          </p:nvSpPr>
          <p:spPr bwMode="auto">
            <a:xfrm>
              <a:off x="3005137" y="1576388"/>
              <a:ext cx="1109663" cy="754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9" tIns="34289" rIns="68579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5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en-US" altLang="zh-CN" sz="45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18449" y="1295400"/>
            <a:ext cx="1731169" cy="1325166"/>
            <a:chOff x="4718448" y="1295400"/>
            <a:chExt cx="1731169" cy="1325166"/>
          </a:xfrm>
        </p:grpSpPr>
        <p:sp>
          <p:nvSpPr>
            <p:cNvPr id="37" name="圆角矩形 9"/>
            <p:cNvSpPr>
              <a:spLocks noChangeArrowheads="1"/>
            </p:cNvSpPr>
            <p:nvPr/>
          </p:nvSpPr>
          <p:spPr bwMode="auto">
            <a:xfrm>
              <a:off x="4718448" y="1295400"/>
              <a:ext cx="1731169" cy="1325166"/>
            </a:xfrm>
            <a:prstGeom prst="roundRect">
              <a:avLst>
                <a:gd name="adj" fmla="val 13380"/>
              </a:avLst>
            </a:prstGeom>
            <a:solidFill>
              <a:srgbClr val="0070C0">
                <a:alpha val="79999"/>
              </a:srgbClr>
            </a:solidFill>
            <a:ln>
              <a:noFill/>
            </a:ln>
          </p:spPr>
          <p:txBody>
            <a:bodyPr lIns="68579" tIns="34289" rIns="68579" bIns="34289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文本框 21"/>
            <p:cNvSpPr>
              <a:spLocks noChangeArrowheads="1"/>
            </p:cNvSpPr>
            <p:nvPr/>
          </p:nvSpPr>
          <p:spPr bwMode="auto">
            <a:xfrm>
              <a:off x="5029200" y="1576388"/>
              <a:ext cx="1109663" cy="754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9" tIns="34289" rIns="68579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en-US" altLang="zh-CN" sz="4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694386" y="2844405"/>
            <a:ext cx="1731169" cy="1325165"/>
            <a:chOff x="2694385" y="2844404"/>
            <a:chExt cx="1731169" cy="1325165"/>
          </a:xfrm>
        </p:grpSpPr>
        <p:sp>
          <p:nvSpPr>
            <p:cNvPr id="39" name="圆角矩形 11"/>
            <p:cNvSpPr>
              <a:spLocks noChangeArrowheads="1"/>
            </p:cNvSpPr>
            <p:nvPr/>
          </p:nvSpPr>
          <p:spPr bwMode="auto">
            <a:xfrm>
              <a:off x="2694385" y="2844404"/>
              <a:ext cx="1731169" cy="1325165"/>
            </a:xfrm>
            <a:prstGeom prst="roundRect">
              <a:avLst>
                <a:gd name="adj" fmla="val 13380"/>
              </a:avLst>
            </a:prstGeom>
            <a:solidFill>
              <a:srgbClr val="0070C0">
                <a:alpha val="79999"/>
              </a:srgbClr>
            </a:solidFill>
            <a:ln>
              <a:noFill/>
            </a:ln>
          </p:spPr>
          <p:txBody>
            <a:bodyPr lIns="68579" tIns="34289" rIns="68579" bIns="34289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文本框 22"/>
            <p:cNvSpPr>
              <a:spLocks noChangeArrowheads="1"/>
            </p:cNvSpPr>
            <p:nvPr/>
          </p:nvSpPr>
          <p:spPr bwMode="auto">
            <a:xfrm>
              <a:off x="3005137" y="3126581"/>
              <a:ext cx="110966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9" tIns="34289" rIns="68579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en-US" altLang="zh-CN" sz="4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18449" y="2844405"/>
            <a:ext cx="1731169" cy="1325165"/>
            <a:chOff x="4718448" y="2844404"/>
            <a:chExt cx="1731169" cy="1325165"/>
          </a:xfrm>
        </p:grpSpPr>
        <p:sp>
          <p:nvSpPr>
            <p:cNvPr id="38" name="圆角矩形 10"/>
            <p:cNvSpPr>
              <a:spLocks noChangeArrowheads="1"/>
            </p:cNvSpPr>
            <p:nvPr/>
          </p:nvSpPr>
          <p:spPr bwMode="auto">
            <a:xfrm>
              <a:off x="4718448" y="2844404"/>
              <a:ext cx="1731169" cy="1325165"/>
            </a:xfrm>
            <a:prstGeom prst="roundRect">
              <a:avLst>
                <a:gd name="adj" fmla="val 13380"/>
              </a:avLst>
            </a:prstGeom>
            <a:solidFill>
              <a:schemeClr val="bg1">
                <a:lumMod val="50000"/>
                <a:alpha val="79999"/>
              </a:schemeClr>
            </a:solidFill>
            <a:ln>
              <a:noFill/>
            </a:ln>
          </p:spPr>
          <p:txBody>
            <a:bodyPr lIns="68579" tIns="34289" rIns="68579" bIns="34289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文本框 23"/>
            <p:cNvSpPr>
              <a:spLocks noChangeArrowheads="1"/>
            </p:cNvSpPr>
            <p:nvPr/>
          </p:nvSpPr>
          <p:spPr bwMode="auto">
            <a:xfrm>
              <a:off x="5029200" y="3126581"/>
              <a:ext cx="110966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9" tIns="34289" rIns="68579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5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en-US" altLang="zh-CN" sz="45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27"/>
          <p:cNvGrpSpPr/>
          <p:nvPr/>
        </p:nvGrpSpPr>
        <p:grpSpPr bwMode="auto">
          <a:xfrm>
            <a:off x="733426" y="1383506"/>
            <a:ext cx="1790521" cy="1167738"/>
            <a:chOff x="0" y="0"/>
            <a:chExt cx="2387532" cy="1557195"/>
          </a:xfrm>
        </p:grpSpPr>
        <p:sp>
          <p:nvSpPr>
            <p:cNvPr id="52" name="矩形 25"/>
            <p:cNvSpPr>
              <a:spLocks noChangeArrowheads="1"/>
            </p:cNvSpPr>
            <p:nvPr/>
          </p:nvSpPr>
          <p:spPr bwMode="auto">
            <a:xfrm>
              <a:off x="0" y="561916"/>
              <a:ext cx="2387532" cy="99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ts val="17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2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文本框 26"/>
            <p:cNvSpPr>
              <a:spLocks noChangeArrowheads="1"/>
            </p:cNvSpPr>
            <p:nvPr/>
          </p:nvSpPr>
          <p:spPr bwMode="auto">
            <a:xfrm>
              <a:off x="0" y="0"/>
              <a:ext cx="1872343" cy="39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填写标题</a:t>
              </a:r>
              <a:endPara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28"/>
          <p:cNvGrpSpPr/>
          <p:nvPr/>
        </p:nvGrpSpPr>
        <p:grpSpPr bwMode="auto">
          <a:xfrm>
            <a:off x="733426" y="2974181"/>
            <a:ext cx="1790521" cy="1167738"/>
            <a:chOff x="0" y="0"/>
            <a:chExt cx="2387532" cy="1557195"/>
          </a:xfrm>
        </p:grpSpPr>
        <p:sp>
          <p:nvSpPr>
            <p:cNvPr id="55" name="矩形 29"/>
            <p:cNvSpPr>
              <a:spLocks noChangeArrowheads="1"/>
            </p:cNvSpPr>
            <p:nvPr/>
          </p:nvSpPr>
          <p:spPr bwMode="auto">
            <a:xfrm>
              <a:off x="0" y="561916"/>
              <a:ext cx="2387532" cy="99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ts val="17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2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文本框 30"/>
            <p:cNvSpPr>
              <a:spLocks noChangeArrowheads="1"/>
            </p:cNvSpPr>
            <p:nvPr/>
          </p:nvSpPr>
          <p:spPr bwMode="auto">
            <a:xfrm>
              <a:off x="0" y="0"/>
              <a:ext cx="2178450" cy="39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填写标题</a:t>
              </a:r>
              <a:endPara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34"/>
          <p:cNvGrpSpPr/>
          <p:nvPr/>
        </p:nvGrpSpPr>
        <p:grpSpPr bwMode="auto">
          <a:xfrm>
            <a:off x="6654404" y="1383506"/>
            <a:ext cx="1790700" cy="1168005"/>
            <a:chOff x="0" y="0"/>
            <a:chExt cx="2387533" cy="1556564"/>
          </a:xfrm>
        </p:grpSpPr>
        <p:sp>
          <p:nvSpPr>
            <p:cNvPr id="58" name="矩形 32"/>
            <p:cNvSpPr>
              <a:spLocks noChangeArrowheads="1"/>
            </p:cNvSpPr>
            <p:nvPr/>
          </p:nvSpPr>
          <p:spPr bwMode="auto">
            <a:xfrm>
              <a:off x="0" y="561916"/>
              <a:ext cx="2387533" cy="994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ts val="17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2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文本框 33"/>
            <p:cNvSpPr>
              <a:spLocks noChangeArrowheads="1"/>
            </p:cNvSpPr>
            <p:nvPr/>
          </p:nvSpPr>
          <p:spPr bwMode="auto">
            <a:xfrm>
              <a:off x="0" y="0"/>
              <a:ext cx="1872343" cy="39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填写标题</a:t>
              </a:r>
              <a:endPara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组合 35"/>
          <p:cNvGrpSpPr/>
          <p:nvPr/>
        </p:nvGrpSpPr>
        <p:grpSpPr bwMode="auto">
          <a:xfrm>
            <a:off x="6610350" y="2958705"/>
            <a:ext cx="1790700" cy="1168004"/>
            <a:chOff x="0" y="0"/>
            <a:chExt cx="2387533" cy="1556566"/>
          </a:xfrm>
        </p:grpSpPr>
        <p:sp>
          <p:nvSpPr>
            <p:cNvPr id="61" name="矩形 36"/>
            <p:cNvSpPr>
              <a:spLocks noChangeArrowheads="1"/>
            </p:cNvSpPr>
            <p:nvPr/>
          </p:nvSpPr>
          <p:spPr bwMode="auto">
            <a:xfrm>
              <a:off x="0" y="561916"/>
              <a:ext cx="2387533" cy="99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ts val="17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2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文本框 37"/>
            <p:cNvSpPr>
              <a:spLocks noChangeArrowheads="1"/>
            </p:cNvSpPr>
            <p:nvPr/>
          </p:nvSpPr>
          <p:spPr bwMode="auto">
            <a:xfrm>
              <a:off x="0" y="0"/>
              <a:ext cx="1872343" cy="396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填写标题</a:t>
              </a:r>
              <a:endPara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940970" y="2118123"/>
            <a:ext cx="1262063" cy="1262063"/>
            <a:chOff x="3940969" y="2118122"/>
            <a:chExt cx="1262063" cy="1262063"/>
          </a:xfrm>
        </p:grpSpPr>
        <p:sp>
          <p:nvSpPr>
            <p:cNvPr id="64" name="椭圆 13"/>
            <p:cNvSpPr>
              <a:spLocks noChangeArrowheads="1"/>
            </p:cNvSpPr>
            <p:nvPr/>
          </p:nvSpPr>
          <p:spPr bwMode="auto">
            <a:xfrm>
              <a:off x="3940969" y="2118122"/>
              <a:ext cx="1262063" cy="1262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6583"/>
                  </a:solidFill>
                  <a:bevel/>
                </a14:hiddenLine>
              </a:ext>
            </a:extLst>
          </p:spPr>
          <p:txBody>
            <a:bodyPr lIns="68579" tIns="34289" rIns="68579" bIns="34289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5" name="组合 14"/>
            <p:cNvGrpSpPr/>
            <p:nvPr/>
          </p:nvGrpSpPr>
          <p:grpSpPr bwMode="auto">
            <a:xfrm>
              <a:off x="4329113" y="2397919"/>
              <a:ext cx="485775" cy="454819"/>
              <a:chOff x="0" y="0"/>
              <a:chExt cx="663575" cy="620712"/>
            </a:xfrm>
          </p:grpSpPr>
          <p:sp>
            <p:nvSpPr>
              <p:cNvPr id="67" name="Freeform 5"/>
              <p:cNvSpPr>
                <a:spLocks noChangeArrowheads="1"/>
              </p:cNvSpPr>
              <p:nvPr/>
            </p:nvSpPr>
            <p:spPr bwMode="auto">
              <a:xfrm>
                <a:off x="412750" y="28575"/>
                <a:ext cx="163513" cy="222250"/>
              </a:xfrm>
              <a:custGeom>
                <a:avLst/>
                <a:gdLst>
                  <a:gd name="T0" fmla="*/ 97044 w 123"/>
                  <a:gd name="T1" fmla="*/ 2678 h 166"/>
                  <a:gd name="T2" fmla="*/ 5317 w 123"/>
                  <a:gd name="T3" fmla="*/ 38827 h 166"/>
                  <a:gd name="T4" fmla="*/ 1329 w 123"/>
                  <a:gd name="T5" fmla="*/ 46860 h 166"/>
                  <a:gd name="T6" fmla="*/ 45199 w 123"/>
                  <a:gd name="T7" fmla="*/ 215556 h 166"/>
                  <a:gd name="T8" fmla="*/ 53175 w 123"/>
                  <a:gd name="T9" fmla="*/ 220911 h 166"/>
                  <a:gd name="T10" fmla="*/ 152878 w 123"/>
                  <a:gd name="T11" fmla="*/ 199489 h 166"/>
                  <a:gd name="T12" fmla="*/ 159525 w 123"/>
                  <a:gd name="T13" fmla="*/ 183423 h 166"/>
                  <a:gd name="T14" fmla="*/ 123632 w 123"/>
                  <a:gd name="T15" fmla="*/ 100414 h 166"/>
                  <a:gd name="T16" fmla="*/ 111667 w 123"/>
                  <a:gd name="T17" fmla="*/ 13389 h 166"/>
                  <a:gd name="T18" fmla="*/ 97044 w 123"/>
                  <a:gd name="T19" fmla="*/ 2678 h 1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"/>
                  <a:gd name="T31" fmla="*/ 0 h 166"/>
                  <a:gd name="T32" fmla="*/ 123 w 123"/>
                  <a:gd name="T33" fmla="*/ 166 h 1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" h="166">
                    <a:moveTo>
                      <a:pt x="73" y="2"/>
                    </a:moveTo>
                    <a:cubicBezTo>
                      <a:pt x="4" y="29"/>
                      <a:pt x="4" y="29"/>
                      <a:pt x="4" y="29"/>
                    </a:cubicBezTo>
                    <a:cubicBezTo>
                      <a:pt x="1" y="30"/>
                      <a:pt x="0" y="33"/>
                      <a:pt x="1" y="35"/>
                    </a:cubicBezTo>
                    <a:cubicBezTo>
                      <a:pt x="7" y="56"/>
                      <a:pt x="29" y="140"/>
                      <a:pt x="34" y="161"/>
                    </a:cubicBezTo>
                    <a:cubicBezTo>
                      <a:pt x="35" y="164"/>
                      <a:pt x="37" y="166"/>
                      <a:pt x="40" y="165"/>
                    </a:cubicBezTo>
                    <a:cubicBezTo>
                      <a:pt x="115" y="149"/>
                      <a:pt x="115" y="149"/>
                      <a:pt x="115" y="149"/>
                    </a:cubicBezTo>
                    <a:cubicBezTo>
                      <a:pt x="121" y="148"/>
                      <a:pt x="123" y="142"/>
                      <a:pt x="120" y="137"/>
                    </a:cubicBezTo>
                    <a:cubicBezTo>
                      <a:pt x="108" y="119"/>
                      <a:pt x="99" y="97"/>
                      <a:pt x="93" y="75"/>
                    </a:cubicBezTo>
                    <a:cubicBezTo>
                      <a:pt x="85" y="50"/>
                      <a:pt x="84" y="24"/>
                      <a:pt x="84" y="10"/>
                    </a:cubicBezTo>
                    <a:cubicBezTo>
                      <a:pt x="85" y="4"/>
                      <a:pt x="79" y="0"/>
                      <a:pt x="73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6"/>
              <p:cNvSpPr>
                <a:spLocks noChangeArrowheads="1"/>
              </p:cNvSpPr>
              <p:nvPr/>
            </p:nvSpPr>
            <p:spPr bwMode="auto">
              <a:xfrm>
                <a:off x="557212" y="0"/>
                <a:ext cx="106363" cy="228600"/>
              </a:xfrm>
              <a:custGeom>
                <a:avLst/>
                <a:gdLst>
                  <a:gd name="T0" fmla="*/ 44430 w 79"/>
                  <a:gd name="T1" fmla="*/ 9358 h 171"/>
                  <a:gd name="T2" fmla="*/ 18849 w 79"/>
                  <a:gd name="T3" fmla="*/ 8021 h 171"/>
                  <a:gd name="T4" fmla="*/ 14810 w 79"/>
                  <a:gd name="T5" fmla="*/ 120316 h 171"/>
                  <a:gd name="T6" fmla="*/ 45776 w 79"/>
                  <a:gd name="T7" fmla="*/ 188495 h 171"/>
                  <a:gd name="T8" fmla="*/ 98285 w 79"/>
                  <a:gd name="T9" fmla="*/ 197853 h 171"/>
                  <a:gd name="T10" fmla="*/ 94246 w 79"/>
                  <a:gd name="T11" fmla="*/ 97589 h 171"/>
                  <a:gd name="T12" fmla="*/ 44430 w 79"/>
                  <a:gd name="T13" fmla="*/ 9358 h 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171"/>
                  <a:gd name="T23" fmla="*/ 79 w 79"/>
                  <a:gd name="T24" fmla="*/ 171 h 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171">
                    <a:moveTo>
                      <a:pt x="33" y="7"/>
                    </a:moveTo>
                    <a:cubicBezTo>
                      <a:pt x="28" y="3"/>
                      <a:pt x="20" y="0"/>
                      <a:pt x="14" y="6"/>
                    </a:cubicBezTo>
                    <a:cubicBezTo>
                      <a:pt x="2" y="16"/>
                      <a:pt x="0" y="51"/>
                      <a:pt x="11" y="90"/>
                    </a:cubicBezTo>
                    <a:cubicBezTo>
                      <a:pt x="16" y="108"/>
                      <a:pt x="23" y="126"/>
                      <a:pt x="34" y="141"/>
                    </a:cubicBezTo>
                    <a:cubicBezTo>
                      <a:pt x="43" y="154"/>
                      <a:pt x="64" y="171"/>
                      <a:pt x="73" y="148"/>
                    </a:cubicBezTo>
                    <a:cubicBezTo>
                      <a:pt x="79" y="132"/>
                      <a:pt x="78" y="104"/>
                      <a:pt x="70" y="73"/>
                    </a:cubicBezTo>
                    <a:cubicBezTo>
                      <a:pt x="61" y="42"/>
                      <a:pt x="47" y="17"/>
                      <a:pt x="3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7"/>
              <p:cNvSpPr>
                <a:spLocks noChangeArrowheads="1"/>
              </p:cNvSpPr>
              <p:nvPr/>
            </p:nvSpPr>
            <p:spPr bwMode="auto">
              <a:xfrm>
                <a:off x="0" y="165100"/>
                <a:ext cx="198438" cy="171450"/>
              </a:xfrm>
              <a:custGeom>
                <a:avLst/>
                <a:gdLst>
                  <a:gd name="T0" fmla="*/ 49277 w 149"/>
                  <a:gd name="T1" fmla="*/ 167432 h 128"/>
                  <a:gd name="T2" fmla="*/ 193111 w 149"/>
                  <a:gd name="T3" fmla="*/ 137964 h 128"/>
                  <a:gd name="T4" fmla="*/ 197106 w 149"/>
                  <a:gd name="T5" fmla="*/ 131266 h 128"/>
                  <a:gd name="T6" fmla="*/ 165143 w 149"/>
                  <a:gd name="T7" fmla="*/ 5358 h 128"/>
                  <a:gd name="T8" fmla="*/ 157152 w 149"/>
                  <a:gd name="T9" fmla="*/ 1339 h 128"/>
                  <a:gd name="T10" fmla="*/ 17313 w 149"/>
                  <a:gd name="T11" fmla="*/ 54918 h 128"/>
                  <a:gd name="T12" fmla="*/ 7991 w 149"/>
                  <a:gd name="T13" fmla="*/ 117872 h 128"/>
                  <a:gd name="T14" fmla="*/ 49277 w 149"/>
                  <a:gd name="T15" fmla="*/ 167432 h 1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9"/>
                  <a:gd name="T25" fmla="*/ 0 h 128"/>
                  <a:gd name="T26" fmla="*/ 149 w 149"/>
                  <a:gd name="T27" fmla="*/ 128 h 1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9" h="128">
                    <a:moveTo>
                      <a:pt x="37" y="125"/>
                    </a:moveTo>
                    <a:cubicBezTo>
                      <a:pt x="145" y="103"/>
                      <a:pt x="145" y="103"/>
                      <a:pt x="145" y="103"/>
                    </a:cubicBezTo>
                    <a:cubicBezTo>
                      <a:pt x="148" y="102"/>
                      <a:pt x="149" y="100"/>
                      <a:pt x="148" y="98"/>
                    </a:cubicBezTo>
                    <a:cubicBezTo>
                      <a:pt x="144" y="81"/>
                      <a:pt x="129" y="21"/>
                      <a:pt x="124" y="4"/>
                    </a:cubicBezTo>
                    <a:cubicBezTo>
                      <a:pt x="124" y="2"/>
                      <a:pt x="121" y="0"/>
                      <a:pt x="118" y="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3" y="44"/>
                      <a:pt x="0" y="65"/>
                      <a:pt x="6" y="88"/>
                    </a:cubicBezTo>
                    <a:cubicBezTo>
                      <a:pt x="12" y="112"/>
                      <a:pt x="27" y="128"/>
                      <a:pt x="37" y="1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8"/>
              <p:cNvSpPr>
                <a:spLocks noChangeArrowheads="1"/>
              </p:cNvSpPr>
              <p:nvPr/>
            </p:nvSpPr>
            <p:spPr bwMode="auto">
              <a:xfrm>
                <a:off x="109537" y="68262"/>
                <a:ext cx="427038" cy="552450"/>
              </a:xfrm>
              <a:custGeom>
                <a:avLst/>
                <a:gdLst>
                  <a:gd name="T0" fmla="*/ 377507 w 319"/>
                  <a:gd name="T1" fmla="*/ 540411 h 413"/>
                  <a:gd name="T2" fmla="*/ 416329 w 319"/>
                  <a:gd name="T3" fmla="*/ 540411 h 413"/>
                  <a:gd name="T4" fmla="*/ 416329 w 319"/>
                  <a:gd name="T5" fmla="*/ 501619 h 413"/>
                  <a:gd name="T6" fmla="*/ 253010 w 319"/>
                  <a:gd name="T7" fmla="*/ 339763 h 413"/>
                  <a:gd name="T8" fmla="*/ 236946 w 319"/>
                  <a:gd name="T9" fmla="*/ 300972 h 413"/>
                  <a:gd name="T10" fmla="*/ 236946 w 319"/>
                  <a:gd name="T11" fmla="*/ 247465 h 413"/>
                  <a:gd name="T12" fmla="*/ 250333 w 319"/>
                  <a:gd name="T13" fmla="*/ 231414 h 413"/>
                  <a:gd name="T14" fmla="*/ 281122 w 319"/>
                  <a:gd name="T15" fmla="*/ 226063 h 413"/>
                  <a:gd name="T16" fmla="*/ 306557 w 319"/>
                  <a:gd name="T17" fmla="*/ 185934 h 413"/>
                  <a:gd name="T18" fmla="*/ 265058 w 319"/>
                  <a:gd name="T19" fmla="*/ 26753 h 413"/>
                  <a:gd name="T20" fmla="*/ 261042 w 319"/>
                  <a:gd name="T21" fmla="*/ 17389 h 413"/>
                  <a:gd name="T22" fmla="*/ 222220 w 319"/>
                  <a:gd name="T23" fmla="*/ 5351 h 413"/>
                  <a:gd name="T24" fmla="*/ 104417 w 319"/>
                  <a:gd name="T25" fmla="*/ 52168 h 413"/>
                  <a:gd name="T26" fmla="*/ 85675 w 319"/>
                  <a:gd name="T27" fmla="*/ 89623 h 413"/>
                  <a:gd name="T28" fmla="*/ 119142 w 319"/>
                  <a:gd name="T29" fmla="*/ 223388 h 413"/>
                  <a:gd name="T30" fmla="*/ 151271 w 319"/>
                  <a:gd name="T31" fmla="*/ 248803 h 413"/>
                  <a:gd name="T32" fmla="*/ 170012 w 319"/>
                  <a:gd name="T33" fmla="*/ 246128 h 413"/>
                  <a:gd name="T34" fmla="*/ 188753 w 319"/>
                  <a:gd name="T35" fmla="*/ 262180 h 413"/>
                  <a:gd name="T36" fmla="*/ 188753 w 319"/>
                  <a:gd name="T37" fmla="*/ 302309 h 413"/>
                  <a:gd name="T38" fmla="*/ 172689 w 319"/>
                  <a:gd name="T39" fmla="*/ 341101 h 413"/>
                  <a:gd name="T40" fmla="*/ 10709 w 319"/>
                  <a:gd name="T41" fmla="*/ 502957 h 413"/>
                  <a:gd name="T42" fmla="*/ 10709 w 319"/>
                  <a:gd name="T43" fmla="*/ 541749 h 413"/>
                  <a:gd name="T44" fmla="*/ 49531 w 319"/>
                  <a:gd name="T45" fmla="*/ 541749 h 413"/>
                  <a:gd name="T46" fmla="*/ 161980 w 319"/>
                  <a:gd name="T47" fmla="*/ 429386 h 413"/>
                  <a:gd name="T48" fmla="*/ 188753 w 319"/>
                  <a:gd name="T49" fmla="*/ 440087 h 413"/>
                  <a:gd name="T50" fmla="*/ 188753 w 319"/>
                  <a:gd name="T51" fmla="*/ 520346 h 413"/>
                  <a:gd name="T52" fmla="*/ 190092 w 319"/>
                  <a:gd name="T53" fmla="*/ 527035 h 413"/>
                  <a:gd name="T54" fmla="*/ 236946 w 319"/>
                  <a:gd name="T55" fmla="*/ 527035 h 413"/>
                  <a:gd name="T56" fmla="*/ 238285 w 319"/>
                  <a:gd name="T57" fmla="*/ 520346 h 413"/>
                  <a:gd name="T58" fmla="*/ 238285 w 319"/>
                  <a:gd name="T59" fmla="*/ 440087 h 413"/>
                  <a:gd name="T60" fmla="*/ 266397 w 319"/>
                  <a:gd name="T61" fmla="*/ 429386 h 413"/>
                  <a:gd name="T62" fmla="*/ 377507 w 319"/>
                  <a:gd name="T63" fmla="*/ 540411 h 4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9"/>
                  <a:gd name="T97" fmla="*/ 0 h 413"/>
                  <a:gd name="T98" fmla="*/ 319 w 319"/>
                  <a:gd name="T99" fmla="*/ 413 h 4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9" h="413">
                    <a:moveTo>
                      <a:pt x="282" y="404"/>
                    </a:moveTo>
                    <a:cubicBezTo>
                      <a:pt x="289" y="411"/>
                      <a:pt x="303" y="411"/>
                      <a:pt x="311" y="404"/>
                    </a:cubicBezTo>
                    <a:cubicBezTo>
                      <a:pt x="319" y="396"/>
                      <a:pt x="319" y="383"/>
                      <a:pt x="311" y="375"/>
                    </a:cubicBezTo>
                    <a:cubicBezTo>
                      <a:pt x="189" y="254"/>
                      <a:pt x="189" y="254"/>
                      <a:pt x="189" y="254"/>
                    </a:cubicBezTo>
                    <a:cubicBezTo>
                      <a:pt x="181" y="246"/>
                      <a:pt x="177" y="236"/>
                      <a:pt x="177" y="225"/>
                    </a:cubicBezTo>
                    <a:cubicBezTo>
                      <a:pt x="177" y="185"/>
                      <a:pt x="177" y="185"/>
                      <a:pt x="177" y="185"/>
                    </a:cubicBezTo>
                    <a:cubicBezTo>
                      <a:pt x="177" y="179"/>
                      <a:pt x="182" y="174"/>
                      <a:pt x="187" y="173"/>
                    </a:cubicBezTo>
                    <a:cubicBezTo>
                      <a:pt x="210" y="169"/>
                      <a:pt x="210" y="169"/>
                      <a:pt x="210" y="169"/>
                    </a:cubicBezTo>
                    <a:cubicBezTo>
                      <a:pt x="223" y="167"/>
                      <a:pt x="233" y="152"/>
                      <a:pt x="229" y="139"/>
                    </a:cubicBezTo>
                    <a:cubicBezTo>
                      <a:pt x="198" y="20"/>
                      <a:pt x="198" y="20"/>
                      <a:pt x="198" y="20"/>
                    </a:cubicBezTo>
                    <a:cubicBezTo>
                      <a:pt x="197" y="18"/>
                      <a:pt x="197" y="15"/>
                      <a:pt x="195" y="13"/>
                    </a:cubicBezTo>
                    <a:cubicBezTo>
                      <a:pt x="189" y="4"/>
                      <a:pt x="176" y="0"/>
                      <a:pt x="166" y="4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67" y="43"/>
                      <a:pt x="61" y="56"/>
                      <a:pt x="64" y="67"/>
                    </a:cubicBezTo>
                    <a:cubicBezTo>
                      <a:pt x="89" y="167"/>
                      <a:pt x="89" y="167"/>
                      <a:pt x="89" y="167"/>
                    </a:cubicBezTo>
                    <a:cubicBezTo>
                      <a:pt x="92" y="178"/>
                      <a:pt x="102" y="186"/>
                      <a:pt x="113" y="186"/>
                    </a:cubicBezTo>
                    <a:cubicBezTo>
                      <a:pt x="114" y="186"/>
                      <a:pt x="120" y="185"/>
                      <a:pt x="127" y="184"/>
                    </a:cubicBezTo>
                    <a:cubicBezTo>
                      <a:pt x="134" y="183"/>
                      <a:pt x="141" y="188"/>
                      <a:pt x="141" y="196"/>
                    </a:cubicBezTo>
                    <a:cubicBezTo>
                      <a:pt x="141" y="226"/>
                      <a:pt x="141" y="226"/>
                      <a:pt x="141" y="226"/>
                    </a:cubicBezTo>
                    <a:cubicBezTo>
                      <a:pt x="141" y="237"/>
                      <a:pt x="137" y="247"/>
                      <a:pt x="129" y="255"/>
                    </a:cubicBezTo>
                    <a:cubicBezTo>
                      <a:pt x="8" y="376"/>
                      <a:pt x="8" y="376"/>
                      <a:pt x="8" y="376"/>
                    </a:cubicBezTo>
                    <a:cubicBezTo>
                      <a:pt x="0" y="384"/>
                      <a:pt x="0" y="397"/>
                      <a:pt x="8" y="405"/>
                    </a:cubicBezTo>
                    <a:cubicBezTo>
                      <a:pt x="16" y="412"/>
                      <a:pt x="29" y="413"/>
                      <a:pt x="37" y="405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8" y="313"/>
                      <a:pt x="141" y="319"/>
                      <a:pt x="141" y="329"/>
                    </a:cubicBezTo>
                    <a:cubicBezTo>
                      <a:pt x="141" y="389"/>
                      <a:pt x="141" y="389"/>
                      <a:pt x="141" y="389"/>
                    </a:cubicBezTo>
                    <a:cubicBezTo>
                      <a:pt x="141" y="391"/>
                      <a:pt x="141" y="392"/>
                      <a:pt x="142" y="394"/>
                    </a:cubicBezTo>
                    <a:cubicBezTo>
                      <a:pt x="146" y="412"/>
                      <a:pt x="173" y="412"/>
                      <a:pt x="177" y="394"/>
                    </a:cubicBezTo>
                    <a:cubicBezTo>
                      <a:pt x="178" y="392"/>
                      <a:pt x="178" y="391"/>
                      <a:pt x="178" y="389"/>
                    </a:cubicBezTo>
                    <a:cubicBezTo>
                      <a:pt x="178" y="329"/>
                      <a:pt x="178" y="329"/>
                      <a:pt x="178" y="329"/>
                    </a:cubicBezTo>
                    <a:cubicBezTo>
                      <a:pt x="178" y="319"/>
                      <a:pt x="191" y="313"/>
                      <a:pt x="199" y="321"/>
                    </a:cubicBezTo>
                    <a:cubicBezTo>
                      <a:pt x="198" y="320"/>
                      <a:pt x="282" y="404"/>
                      <a:pt x="282" y="4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19"/>
            <p:cNvSpPr>
              <a:spLocks noChangeArrowheads="1"/>
            </p:cNvSpPr>
            <p:nvPr/>
          </p:nvSpPr>
          <p:spPr bwMode="auto">
            <a:xfrm>
              <a:off x="4150110" y="2912269"/>
              <a:ext cx="856643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研究过程</a:t>
              </a:r>
              <a:endPara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6477502" y="175741"/>
            <a:ext cx="915631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问题评估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097732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3841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20459" y="1500505"/>
            <a:ext cx="3201987" cy="1778000"/>
            <a:chOff x="1120458" y="1500505"/>
            <a:chExt cx="3201987" cy="1778000"/>
          </a:xfrm>
        </p:grpSpPr>
        <p:grpSp>
          <p:nvGrpSpPr>
            <p:cNvPr id="2" name="组合 1"/>
            <p:cNvGrpSpPr/>
            <p:nvPr/>
          </p:nvGrpSpPr>
          <p:grpSpPr>
            <a:xfrm>
              <a:off x="1120458" y="1500505"/>
              <a:ext cx="3201987" cy="1778000"/>
              <a:chOff x="1120458" y="1500505"/>
              <a:chExt cx="3201987" cy="1778000"/>
            </a:xfrm>
          </p:grpSpPr>
          <p:sp>
            <p:nvSpPr>
              <p:cNvPr id="67" name="Freeform 109"/>
              <p:cNvSpPr/>
              <p:nvPr/>
            </p:nvSpPr>
            <p:spPr bwMode="auto">
              <a:xfrm>
                <a:off x="2811145" y="1500505"/>
                <a:ext cx="1511300" cy="1778000"/>
              </a:xfrm>
              <a:custGeom>
                <a:avLst/>
                <a:gdLst>
                  <a:gd name="T0" fmla="*/ 2147483647 w 1534"/>
                  <a:gd name="T1" fmla="*/ 2147483647 h 1804"/>
                  <a:gd name="T2" fmla="*/ 0 w 1534"/>
                  <a:gd name="T3" fmla="*/ 2147483647 h 1804"/>
                  <a:gd name="T4" fmla="*/ 2147483647 w 1534"/>
                  <a:gd name="T5" fmla="*/ 2147483647 h 1804"/>
                  <a:gd name="T6" fmla="*/ 2147483647 w 1534"/>
                  <a:gd name="T7" fmla="*/ 2147483647 h 1804"/>
                  <a:gd name="T8" fmla="*/ 2147483647 w 1534"/>
                  <a:gd name="T9" fmla="*/ 2147483647 h 1804"/>
                  <a:gd name="T10" fmla="*/ 2147483647 w 1534"/>
                  <a:gd name="T11" fmla="*/ 2147483647 h 1804"/>
                  <a:gd name="T12" fmla="*/ 2147483647 w 1534"/>
                  <a:gd name="T13" fmla="*/ 2147483647 h 1804"/>
                  <a:gd name="T14" fmla="*/ 2147483647 w 1534"/>
                  <a:gd name="T15" fmla="*/ 2147483647 h 1804"/>
                  <a:gd name="T16" fmla="*/ 2147483647 w 1534"/>
                  <a:gd name="T17" fmla="*/ 0 h 1804"/>
                  <a:gd name="T18" fmla="*/ 2147483647 w 1534"/>
                  <a:gd name="T19" fmla="*/ 2147483647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4" h="1804">
                    <a:moveTo>
                      <a:pt x="1060" y="962"/>
                    </a:moveTo>
                    <a:lnTo>
                      <a:pt x="0" y="1116"/>
                    </a:lnTo>
                    <a:lnTo>
                      <a:pt x="708" y="1804"/>
                    </a:lnTo>
                    <a:lnTo>
                      <a:pt x="1112" y="1804"/>
                    </a:lnTo>
                    <a:lnTo>
                      <a:pt x="1136" y="1670"/>
                    </a:lnTo>
                    <a:lnTo>
                      <a:pt x="736" y="1280"/>
                    </a:lnTo>
                    <a:lnTo>
                      <a:pt x="1288" y="1200"/>
                    </a:lnTo>
                    <a:lnTo>
                      <a:pt x="1534" y="700"/>
                    </a:lnTo>
                    <a:lnTo>
                      <a:pt x="1534" y="0"/>
                    </a:lnTo>
                    <a:lnTo>
                      <a:pt x="1060" y="96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 flipH="1">
                <a:off x="1120458" y="1905319"/>
                <a:ext cx="2736850" cy="615950"/>
              </a:xfrm>
              <a:custGeom>
                <a:avLst/>
                <a:gdLst>
                  <a:gd name="connsiteX0" fmla="*/ 0 w 1495425"/>
                  <a:gd name="connsiteY0" fmla="*/ 581025 h 581025"/>
                  <a:gd name="connsiteX1" fmla="*/ 333375 w 1495425"/>
                  <a:gd name="connsiteY1" fmla="*/ 0 h 581025"/>
                  <a:gd name="connsiteX2" fmla="*/ 1238250 w 1495425"/>
                  <a:gd name="connsiteY2" fmla="*/ 0 h 581025"/>
                  <a:gd name="connsiteX3" fmla="*/ 1495425 w 1495425"/>
                  <a:gd name="connsiteY3" fmla="*/ 0 h 581025"/>
                  <a:gd name="connsiteX0-1" fmla="*/ 0 w 1238249"/>
                  <a:gd name="connsiteY0-2" fmla="*/ 581025 h 581025"/>
                  <a:gd name="connsiteX1-3" fmla="*/ 333375 w 1238249"/>
                  <a:gd name="connsiteY1-4" fmla="*/ 0 h 581025"/>
                  <a:gd name="connsiteX2-5" fmla="*/ 1238250 w 1238249"/>
                  <a:gd name="connsiteY2-6" fmla="*/ 0 h 581025"/>
                  <a:gd name="connsiteX0-7" fmla="*/ 0 w 2896333"/>
                  <a:gd name="connsiteY0-8" fmla="*/ 581025 h 581025"/>
                  <a:gd name="connsiteX1-9" fmla="*/ 333375 w 2896333"/>
                  <a:gd name="connsiteY1-10" fmla="*/ 0 h 581025"/>
                  <a:gd name="connsiteX2-11" fmla="*/ 2896333 w 2896333"/>
                  <a:gd name="connsiteY2-12" fmla="*/ 0 h 5810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96333" h="581025">
                    <a:moveTo>
                      <a:pt x="0" y="581025"/>
                    </a:moveTo>
                    <a:lnTo>
                      <a:pt x="333375" y="0"/>
                    </a:lnTo>
                    <a:lnTo>
                      <a:pt x="2896333" y="0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75000"/>
                  </a:schemeClr>
                </a:solidFill>
                <a:prstDash val="dash"/>
                <a:head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矩形 1"/>
              <p:cNvSpPr>
                <a:spLocks noChangeArrowheads="1"/>
              </p:cNvSpPr>
              <p:nvPr/>
            </p:nvSpPr>
            <p:spPr bwMode="auto">
              <a:xfrm>
                <a:off x="1441133" y="1522730"/>
                <a:ext cx="1724025" cy="1269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defTabSz="685165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此处添加标题内容</a:t>
                </a:r>
                <a:endPara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 defTabSz="685165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点击此处添加内容</a:t>
                </a:r>
                <a:endPara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 defTabSz="685165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点击此处添加内容</a:t>
                </a:r>
                <a:endParaRPr lang="zh-CN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 defTabSz="685165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75" name="组合 122"/>
              <p:cNvGrpSpPr/>
              <p:nvPr/>
            </p:nvGrpSpPr>
            <p:grpSpPr bwMode="auto">
              <a:xfrm>
                <a:off x="1177609" y="1633856"/>
                <a:ext cx="192087" cy="193675"/>
                <a:chOff x="3889445" y="2973091"/>
                <a:chExt cx="319708" cy="324921"/>
              </a:xfrm>
              <a:solidFill>
                <a:srgbClr val="0070C0"/>
              </a:solidFill>
            </p:grpSpPr>
            <p:sp>
              <p:nvSpPr>
                <p:cNvPr id="76" name="Rectangle 12"/>
                <p:cNvSpPr>
                  <a:spLocks noChangeArrowheads="1"/>
                </p:cNvSpPr>
                <p:nvPr/>
              </p:nvSpPr>
              <p:spPr bwMode="auto">
                <a:xfrm>
                  <a:off x="3889445" y="3006104"/>
                  <a:ext cx="128578" cy="12684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685165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Rectangle 13"/>
                <p:cNvSpPr>
                  <a:spLocks noChangeArrowheads="1"/>
                </p:cNvSpPr>
                <p:nvPr/>
              </p:nvSpPr>
              <p:spPr bwMode="auto">
                <a:xfrm>
                  <a:off x="4049299" y="2973091"/>
                  <a:ext cx="159854" cy="15985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685165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Rectangle 14"/>
                <p:cNvSpPr>
                  <a:spLocks noChangeArrowheads="1"/>
                </p:cNvSpPr>
                <p:nvPr/>
              </p:nvSpPr>
              <p:spPr bwMode="auto">
                <a:xfrm>
                  <a:off x="3889445" y="3171171"/>
                  <a:ext cx="128578" cy="12684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685165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Rectangle 15"/>
                <p:cNvSpPr>
                  <a:spLocks noChangeArrowheads="1"/>
                </p:cNvSpPr>
                <p:nvPr/>
              </p:nvSpPr>
              <p:spPr bwMode="auto">
                <a:xfrm>
                  <a:off x="4049299" y="3171171"/>
                  <a:ext cx="126841" cy="12684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685165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0" name="Oval 54"/>
            <p:cNvSpPr>
              <a:spLocks noChangeArrowheads="1"/>
            </p:cNvSpPr>
            <p:nvPr/>
          </p:nvSpPr>
          <p:spPr bwMode="auto">
            <a:xfrm>
              <a:off x="3814446" y="2484756"/>
              <a:ext cx="82550" cy="8255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 defTabSz="6851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22446" y="1500505"/>
            <a:ext cx="3589338" cy="1778000"/>
            <a:chOff x="4322446" y="1500505"/>
            <a:chExt cx="3589338" cy="1778000"/>
          </a:xfrm>
        </p:grpSpPr>
        <p:grpSp>
          <p:nvGrpSpPr>
            <p:cNvPr id="3" name="组合 2"/>
            <p:cNvGrpSpPr/>
            <p:nvPr/>
          </p:nvGrpSpPr>
          <p:grpSpPr>
            <a:xfrm>
              <a:off x="4322446" y="1500505"/>
              <a:ext cx="3589338" cy="1778000"/>
              <a:chOff x="4322446" y="1500505"/>
              <a:chExt cx="3589338" cy="1778000"/>
            </a:xfrm>
          </p:grpSpPr>
          <p:sp>
            <p:nvSpPr>
              <p:cNvPr id="66" name="Freeform 108"/>
              <p:cNvSpPr/>
              <p:nvPr/>
            </p:nvSpPr>
            <p:spPr bwMode="auto">
              <a:xfrm>
                <a:off x="4322446" y="1500505"/>
                <a:ext cx="1511300" cy="1778000"/>
              </a:xfrm>
              <a:custGeom>
                <a:avLst/>
                <a:gdLst>
                  <a:gd name="T0" fmla="*/ 2147483647 w 1534"/>
                  <a:gd name="T1" fmla="*/ 2147483647 h 1804"/>
                  <a:gd name="T2" fmla="*/ 0 w 1534"/>
                  <a:gd name="T3" fmla="*/ 0 h 1804"/>
                  <a:gd name="T4" fmla="*/ 0 w 1534"/>
                  <a:gd name="T5" fmla="*/ 2147483647 h 1804"/>
                  <a:gd name="T6" fmla="*/ 2147483647 w 1534"/>
                  <a:gd name="T7" fmla="*/ 2147483647 h 1804"/>
                  <a:gd name="T8" fmla="*/ 2147483647 w 1534"/>
                  <a:gd name="T9" fmla="*/ 2147483647 h 1804"/>
                  <a:gd name="T10" fmla="*/ 2147483647 w 1534"/>
                  <a:gd name="T11" fmla="*/ 2147483647 h 1804"/>
                  <a:gd name="T12" fmla="*/ 2147483647 w 1534"/>
                  <a:gd name="T13" fmla="*/ 2147483647 h 1804"/>
                  <a:gd name="T14" fmla="*/ 2147483647 w 1534"/>
                  <a:gd name="T15" fmla="*/ 2147483647 h 1804"/>
                  <a:gd name="T16" fmla="*/ 2147483647 w 1534"/>
                  <a:gd name="T17" fmla="*/ 2147483647 h 1804"/>
                  <a:gd name="T18" fmla="*/ 2147483647 w 1534"/>
                  <a:gd name="T19" fmla="*/ 2147483647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4" h="1804">
                    <a:moveTo>
                      <a:pt x="474" y="962"/>
                    </a:moveTo>
                    <a:lnTo>
                      <a:pt x="0" y="0"/>
                    </a:lnTo>
                    <a:lnTo>
                      <a:pt x="0" y="700"/>
                    </a:lnTo>
                    <a:lnTo>
                      <a:pt x="246" y="1200"/>
                    </a:lnTo>
                    <a:lnTo>
                      <a:pt x="798" y="1280"/>
                    </a:lnTo>
                    <a:lnTo>
                      <a:pt x="400" y="1670"/>
                    </a:lnTo>
                    <a:lnTo>
                      <a:pt x="422" y="1804"/>
                    </a:lnTo>
                    <a:lnTo>
                      <a:pt x="826" y="1804"/>
                    </a:lnTo>
                    <a:lnTo>
                      <a:pt x="1534" y="1116"/>
                    </a:lnTo>
                    <a:lnTo>
                      <a:pt x="474" y="962"/>
                    </a:lnTo>
                    <a:close/>
                  </a:path>
                </a:pathLst>
              </a:custGeom>
              <a:solidFill>
                <a:srgbClr val="7FC8FF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矩形 1"/>
              <p:cNvSpPr>
                <a:spLocks noChangeArrowheads="1"/>
              </p:cNvSpPr>
              <p:nvPr/>
            </p:nvSpPr>
            <p:spPr bwMode="auto">
              <a:xfrm>
                <a:off x="6187759" y="1522730"/>
                <a:ext cx="1724025" cy="1269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defTabSz="685165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此处添加标题内容</a:t>
                </a:r>
                <a:endPara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 defTabSz="685165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点击此处添加内容</a:t>
                </a:r>
                <a:endPara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 defTabSz="685165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点击此处添加内容</a:t>
                </a:r>
                <a:endParaRPr lang="zh-CN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 defTabSz="685165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Freeform 11"/>
              <p:cNvSpPr/>
              <p:nvPr/>
            </p:nvSpPr>
            <p:spPr bwMode="auto">
              <a:xfrm>
                <a:off x="5954396" y="1622743"/>
                <a:ext cx="268288" cy="234950"/>
              </a:xfrm>
              <a:custGeom>
                <a:avLst/>
                <a:gdLst>
                  <a:gd name="T0" fmla="*/ 2147483647 w 478"/>
                  <a:gd name="T1" fmla="*/ 2147483647 h 420"/>
                  <a:gd name="T2" fmla="*/ 2147483647 w 478"/>
                  <a:gd name="T3" fmla="*/ 2147483647 h 420"/>
                  <a:gd name="T4" fmla="*/ 2147483647 w 478"/>
                  <a:gd name="T5" fmla="*/ 2147483647 h 420"/>
                  <a:gd name="T6" fmla="*/ 2147483647 w 478"/>
                  <a:gd name="T7" fmla="*/ 2147483647 h 420"/>
                  <a:gd name="T8" fmla="*/ 2147483647 w 478"/>
                  <a:gd name="T9" fmla="*/ 0 h 420"/>
                  <a:gd name="T10" fmla="*/ 2147483647 w 478"/>
                  <a:gd name="T11" fmla="*/ 0 h 420"/>
                  <a:gd name="T12" fmla="*/ 2147483647 w 478"/>
                  <a:gd name="T13" fmla="*/ 2147483647 h 420"/>
                  <a:gd name="T14" fmla="*/ 2147483647 w 478"/>
                  <a:gd name="T15" fmla="*/ 2147483647 h 420"/>
                  <a:gd name="T16" fmla="*/ 2147483647 w 478"/>
                  <a:gd name="T17" fmla="*/ 2147483647 h 420"/>
                  <a:gd name="T18" fmla="*/ 2147483647 w 478"/>
                  <a:gd name="T19" fmla="*/ 2147483647 h 420"/>
                  <a:gd name="T20" fmla="*/ 2147483647 w 478"/>
                  <a:gd name="T21" fmla="*/ 2147483647 h 420"/>
                  <a:gd name="T22" fmla="*/ 2147483647 w 478"/>
                  <a:gd name="T23" fmla="*/ 2147483647 h 420"/>
                  <a:gd name="T24" fmla="*/ 2147483647 w 478"/>
                  <a:gd name="T25" fmla="*/ 2147483647 h 420"/>
                  <a:gd name="T26" fmla="*/ 2147483647 w 478"/>
                  <a:gd name="T27" fmla="*/ 2147483647 h 420"/>
                  <a:gd name="T28" fmla="*/ 2147483647 w 478"/>
                  <a:gd name="T29" fmla="*/ 2147483647 h 420"/>
                  <a:gd name="T30" fmla="*/ 2147483647 w 478"/>
                  <a:gd name="T31" fmla="*/ 2147483647 h 420"/>
                  <a:gd name="T32" fmla="*/ 2147483647 w 478"/>
                  <a:gd name="T33" fmla="*/ 2147483647 h 420"/>
                  <a:gd name="T34" fmla="*/ 2147483647 w 478"/>
                  <a:gd name="T35" fmla="*/ 2147483647 h 420"/>
                  <a:gd name="T36" fmla="*/ 2147483647 w 478"/>
                  <a:gd name="T37" fmla="*/ 2147483647 h 420"/>
                  <a:gd name="T38" fmla="*/ 0 w 478"/>
                  <a:gd name="T39" fmla="*/ 2147483647 h 420"/>
                  <a:gd name="T40" fmla="*/ 2147483647 w 478"/>
                  <a:gd name="T41" fmla="*/ 2147483647 h 420"/>
                  <a:gd name="T42" fmla="*/ 2147483647 w 478"/>
                  <a:gd name="T43" fmla="*/ 2147483647 h 420"/>
                  <a:gd name="T44" fmla="*/ 2147483647 w 478"/>
                  <a:gd name="T45" fmla="*/ 2147483647 h 420"/>
                  <a:gd name="T46" fmla="*/ 2147483647 w 478"/>
                  <a:gd name="T47" fmla="*/ 2147483647 h 420"/>
                  <a:gd name="T48" fmla="*/ 2147483647 w 478"/>
                  <a:gd name="T49" fmla="*/ 2147483647 h 420"/>
                  <a:gd name="T50" fmla="*/ 2147483647 w 478"/>
                  <a:gd name="T51" fmla="*/ 2147483647 h 420"/>
                  <a:gd name="T52" fmla="*/ 2147483647 w 478"/>
                  <a:gd name="T53" fmla="*/ 2147483647 h 420"/>
                  <a:gd name="T54" fmla="*/ 2147483647 w 478"/>
                  <a:gd name="T55" fmla="*/ 2147483647 h 420"/>
                  <a:gd name="T56" fmla="*/ 2147483647 w 478"/>
                  <a:gd name="T57" fmla="*/ 2147483647 h 420"/>
                  <a:gd name="T58" fmla="*/ 2147483647 w 478"/>
                  <a:gd name="T59" fmla="*/ 2147483647 h 420"/>
                  <a:gd name="T60" fmla="*/ 2147483647 w 478"/>
                  <a:gd name="T61" fmla="*/ 2147483647 h 420"/>
                  <a:gd name="T62" fmla="*/ 2147483647 w 478"/>
                  <a:gd name="T63" fmla="*/ 2147483647 h 420"/>
                  <a:gd name="T64" fmla="*/ 2147483647 w 478"/>
                  <a:gd name="T65" fmla="*/ 2147483647 h 420"/>
                  <a:gd name="T66" fmla="*/ 2147483647 w 478"/>
                  <a:gd name="T67" fmla="*/ 2147483647 h 420"/>
                  <a:gd name="T68" fmla="*/ 2147483647 w 478"/>
                  <a:gd name="T69" fmla="*/ 2147483647 h 420"/>
                  <a:gd name="T70" fmla="*/ 2147483647 w 478"/>
                  <a:gd name="T71" fmla="*/ 2147483647 h 420"/>
                  <a:gd name="T72" fmla="*/ 2147483647 w 478"/>
                  <a:gd name="T73" fmla="*/ 2147483647 h 4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78" h="420">
                    <a:moveTo>
                      <a:pt x="478" y="72"/>
                    </a:moveTo>
                    <a:lnTo>
                      <a:pt x="478" y="72"/>
                    </a:lnTo>
                    <a:lnTo>
                      <a:pt x="478" y="56"/>
                    </a:lnTo>
                    <a:lnTo>
                      <a:pt x="474" y="44"/>
                    </a:lnTo>
                    <a:lnTo>
                      <a:pt x="466" y="30"/>
                    </a:lnTo>
                    <a:lnTo>
                      <a:pt x="458" y="20"/>
                    </a:lnTo>
                    <a:lnTo>
                      <a:pt x="448" y="12"/>
                    </a:lnTo>
                    <a:lnTo>
                      <a:pt x="434" y="4"/>
                    </a:lnTo>
                    <a:lnTo>
                      <a:pt x="422" y="0"/>
                    </a:lnTo>
                    <a:lnTo>
                      <a:pt x="406" y="0"/>
                    </a:lnTo>
                    <a:lnTo>
                      <a:pt x="392" y="0"/>
                    </a:lnTo>
                    <a:lnTo>
                      <a:pt x="378" y="4"/>
                    </a:lnTo>
                    <a:lnTo>
                      <a:pt x="366" y="12"/>
                    </a:lnTo>
                    <a:lnTo>
                      <a:pt x="356" y="20"/>
                    </a:lnTo>
                    <a:lnTo>
                      <a:pt x="348" y="30"/>
                    </a:lnTo>
                    <a:lnTo>
                      <a:pt x="340" y="44"/>
                    </a:lnTo>
                    <a:lnTo>
                      <a:pt x="336" y="56"/>
                    </a:lnTo>
                    <a:lnTo>
                      <a:pt x="336" y="72"/>
                    </a:lnTo>
                    <a:lnTo>
                      <a:pt x="336" y="86"/>
                    </a:lnTo>
                    <a:lnTo>
                      <a:pt x="342" y="100"/>
                    </a:lnTo>
                    <a:lnTo>
                      <a:pt x="348" y="112"/>
                    </a:lnTo>
                    <a:lnTo>
                      <a:pt x="358" y="124"/>
                    </a:lnTo>
                    <a:lnTo>
                      <a:pt x="276" y="318"/>
                    </a:lnTo>
                    <a:lnTo>
                      <a:pt x="208" y="168"/>
                    </a:lnTo>
                    <a:lnTo>
                      <a:pt x="148" y="160"/>
                    </a:lnTo>
                    <a:lnTo>
                      <a:pt x="96" y="226"/>
                    </a:lnTo>
                    <a:lnTo>
                      <a:pt x="84" y="222"/>
                    </a:lnTo>
                    <a:lnTo>
                      <a:pt x="72" y="222"/>
                    </a:lnTo>
                    <a:lnTo>
                      <a:pt x="58" y="222"/>
                    </a:lnTo>
                    <a:lnTo>
                      <a:pt x="44" y="226"/>
                    </a:lnTo>
                    <a:lnTo>
                      <a:pt x="32" y="234"/>
                    </a:lnTo>
                    <a:lnTo>
                      <a:pt x="22" y="242"/>
                    </a:lnTo>
                    <a:lnTo>
                      <a:pt x="14" y="252"/>
                    </a:lnTo>
                    <a:lnTo>
                      <a:pt x="6" y="264"/>
                    </a:lnTo>
                    <a:lnTo>
                      <a:pt x="2" y="278"/>
                    </a:lnTo>
                    <a:lnTo>
                      <a:pt x="0" y="292"/>
                    </a:lnTo>
                    <a:lnTo>
                      <a:pt x="2" y="308"/>
                    </a:lnTo>
                    <a:lnTo>
                      <a:pt x="6" y="320"/>
                    </a:lnTo>
                    <a:lnTo>
                      <a:pt x="14" y="334"/>
                    </a:lnTo>
                    <a:lnTo>
                      <a:pt x="22" y="344"/>
                    </a:lnTo>
                    <a:lnTo>
                      <a:pt x="32" y="352"/>
                    </a:lnTo>
                    <a:lnTo>
                      <a:pt x="44" y="360"/>
                    </a:lnTo>
                    <a:lnTo>
                      <a:pt x="58" y="364"/>
                    </a:lnTo>
                    <a:lnTo>
                      <a:pt x="72" y="364"/>
                    </a:lnTo>
                    <a:lnTo>
                      <a:pt x="88" y="364"/>
                    </a:lnTo>
                    <a:lnTo>
                      <a:pt x="100" y="360"/>
                    </a:lnTo>
                    <a:lnTo>
                      <a:pt x="112" y="352"/>
                    </a:lnTo>
                    <a:lnTo>
                      <a:pt x="124" y="344"/>
                    </a:lnTo>
                    <a:lnTo>
                      <a:pt x="132" y="334"/>
                    </a:lnTo>
                    <a:lnTo>
                      <a:pt x="138" y="320"/>
                    </a:lnTo>
                    <a:lnTo>
                      <a:pt x="144" y="308"/>
                    </a:lnTo>
                    <a:lnTo>
                      <a:pt x="144" y="292"/>
                    </a:lnTo>
                    <a:lnTo>
                      <a:pt x="144" y="278"/>
                    </a:lnTo>
                    <a:lnTo>
                      <a:pt x="168" y="248"/>
                    </a:lnTo>
                    <a:lnTo>
                      <a:pt x="244" y="420"/>
                    </a:lnTo>
                    <a:lnTo>
                      <a:pt x="308" y="418"/>
                    </a:lnTo>
                    <a:lnTo>
                      <a:pt x="426" y="140"/>
                    </a:lnTo>
                    <a:lnTo>
                      <a:pt x="436" y="136"/>
                    </a:lnTo>
                    <a:lnTo>
                      <a:pt x="448" y="130"/>
                    </a:lnTo>
                    <a:lnTo>
                      <a:pt x="456" y="124"/>
                    </a:lnTo>
                    <a:lnTo>
                      <a:pt x="464" y="114"/>
                    </a:lnTo>
                    <a:lnTo>
                      <a:pt x="470" y="106"/>
                    </a:lnTo>
                    <a:lnTo>
                      <a:pt x="474" y="94"/>
                    </a:lnTo>
                    <a:lnTo>
                      <a:pt x="478" y="84"/>
                    </a:lnTo>
                    <a:lnTo>
                      <a:pt x="478" y="7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任意多边形 87"/>
              <p:cNvSpPr/>
              <p:nvPr/>
            </p:nvSpPr>
            <p:spPr>
              <a:xfrm>
                <a:off x="4970145" y="1914844"/>
                <a:ext cx="2736850" cy="615950"/>
              </a:xfrm>
              <a:custGeom>
                <a:avLst/>
                <a:gdLst>
                  <a:gd name="connsiteX0" fmla="*/ 0 w 1495425"/>
                  <a:gd name="connsiteY0" fmla="*/ 581025 h 581025"/>
                  <a:gd name="connsiteX1" fmla="*/ 333375 w 1495425"/>
                  <a:gd name="connsiteY1" fmla="*/ 0 h 581025"/>
                  <a:gd name="connsiteX2" fmla="*/ 1238250 w 1495425"/>
                  <a:gd name="connsiteY2" fmla="*/ 0 h 581025"/>
                  <a:gd name="connsiteX3" fmla="*/ 1495425 w 1495425"/>
                  <a:gd name="connsiteY3" fmla="*/ 0 h 581025"/>
                  <a:gd name="connsiteX0-1" fmla="*/ 0 w 1238249"/>
                  <a:gd name="connsiteY0-2" fmla="*/ 581025 h 581025"/>
                  <a:gd name="connsiteX1-3" fmla="*/ 333375 w 1238249"/>
                  <a:gd name="connsiteY1-4" fmla="*/ 0 h 581025"/>
                  <a:gd name="connsiteX2-5" fmla="*/ 1238250 w 1238249"/>
                  <a:gd name="connsiteY2-6" fmla="*/ 0 h 581025"/>
                  <a:gd name="connsiteX0-7" fmla="*/ 0 w 2896333"/>
                  <a:gd name="connsiteY0-8" fmla="*/ 581025 h 581025"/>
                  <a:gd name="connsiteX1-9" fmla="*/ 333375 w 2896333"/>
                  <a:gd name="connsiteY1-10" fmla="*/ 0 h 581025"/>
                  <a:gd name="connsiteX2-11" fmla="*/ 2896333 w 2896333"/>
                  <a:gd name="connsiteY2-12" fmla="*/ 0 h 5810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96333" h="581025">
                    <a:moveTo>
                      <a:pt x="0" y="581025"/>
                    </a:moveTo>
                    <a:lnTo>
                      <a:pt x="333375" y="0"/>
                    </a:lnTo>
                    <a:lnTo>
                      <a:pt x="2896333" y="0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75000"/>
                  </a:schemeClr>
                </a:solidFill>
                <a:prstDash val="dash"/>
                <a:head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1" name="Oval 54"/>
            <p:cNvSpPr>
              <a:spLocks noChangeArrowheads="1"/>
            </p:cNvSpPr>
            <p:nvPr/>
          </p:nvSpPr>
          <p:spPr bwMode="auto">
            <a:xfrm>
              <a:off x="4922521" y="2491105"/>
              <a:ext cx="82550" cy="8255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 defTabSz="6851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93884" y="3041968"/>
            <a:ext cx="3517900" cy="1362008"/>
            <a:chOff x="4393884" y="3041968"/>
            <a:chExt cx="3517900" cy="1362008"/>
          </a:xfrm>
        </p:grpSpPr>
        <p:sp>
          <p:nvSpPr>
            <p:cNvPr id="62" name="Freeform 104"/>
            <p:cNvSpPr/>
            <p:nvPr/>
          </p:nvSpPr>
          <p:spPr bwMode="auto">
            <a:xfrm>
              <a:off x="4393884" y="3437256"/>
              <a:ext cx="863600" cy="938213"/>
            </a:xfrm>
            <a:custGeom>
              <a:avLst/>
              <a:gdLst>
                <a:gd name="T0" fmla="*/ 0 w 876"/>
                <a:gd name="T1" fmla="*/ 2147483647 h 952"/>
                <a:gd name="T2" fmla="*/ 0 w 876"/>
                <a:gd name="T3" fmla="*/ 2147483647 h 952"/>
                <a:gd name="T4" fmla="*/ 2147483647 w 876"/>
                <a:gd name="T5" fmla="*/ 2147483647 h 952"/>
                <a:gd name="T6" fmla="*/ 2147483647 w 876"/>
                <a:gd name="T7" fmla="*/ 0 h 952"/>
                <a:gd name="T8" fmla="*/ 2147483647 w 876"/>
                <a:gd name="T9" fmla="*/ 0 h 952"/>
                <a:gd name="T10" fmla="*/ 2147483647 w 876"/>
                <a:gd name="T11" fmla="*/ 2147483647 h 952"/>
                <a:gd name="T12" fmla="*/ 0 w 876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8AF2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05"/>
            <p:cNvSpPr/>
            <p:nvPr/>
          </p:nvSpPr>
          <p:spPr bwMode="auto">
            <a:xfrm>
              <a:off x="4393884" y="3437256"/>
              <a:ext cx="863600" cy="938213"/>
            </a:xfrm>
            <a:custGeom>
              <a:avLst/>
              <a:gdLst>
                <a:gd name="T0" fmla="*/ 0 w 876"/>
                <a:gd name="T1" fmla="*/ 2147483647 h 952"/>
                <a:gd name="T2" fmla="*/ 0 w 876"/>
                <a:gd name="T3" fmla="*/ 2147483647 h 952"/>
                <a:gd name="T4" fmla="*/ 2147483647 w 876"/>
                <a:gd name="T5" fmla="*/ 2147483647 h 952"/>
                <a:gd name="T6" fmla="*/ 2147483647 w 876"/>
                <a:gd name="T7" fmla="*/ 0 h 952"/>
                <a:gd name="T8" fmla="*/ 2147483647 w 876"/>
                <a:gd name="T9" fmla="*/ 0 h 952"/>
                <a:gd name="T10" fmla="*/ 2147483647 w 876"/>
                <a:gd name="T11" fmla="*/ 2147483647 h 952"/>
                <a:gd name="T12" fmla="*/ 0 w 876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矩形 1"/>
            <p:cNvSpPr>
              <a:spLocks noChangeArrowheads="1"/>
            </p:cNvSpPr>
            <p:nvPr/>
          </p:nvSpPr>
          <p:spPr bwMode="auto">
            <a:xfrm>
              <a:off x="6187759" y="3041968"/>
              <a:ext cx="1724025" cy="136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defTabSz="685165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此处添加标题内容</a:t>
              </a:r>
              <a:endParaRPr lang="en-US" altLang="zh-CN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 defTabSz="685165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点击此处添加内容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 defTabSz="685165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点击此处添加内容</a:t>
              </a:r>
              <a:endParaRPr lang="zh-CN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 defTabSz="685165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80" name="组合 13321"/>
            <p:cNvGrpSpPr/>
            <p:nvPr/>
          </p:nvGrpSpPr>
          <p:grpSpPr bwMode="auto">
            <a:xfrm>
              <a:off x="5982971" y="3175318"/>
              <a:ext cx="211138" cy="209550"/>
              <a:chOff x="1057275" y="3008313"/>
              <a:chExt cx="368300" cy="368300"/>
            </a:xfrm>
            <a:solidFill>
              <a:srgbClr val="0070C0"/>
            </a:solidFill>
          </p:grpSpPr>
          <p:sp>
            <p:nvSpPr>
              <p:cNvPr id="81" name="Freeform 11"/>
              <p:cNvSpPr/>
              <p:nvPr/>
            </p:nvSpPr>
            <p:spPr bwMode="auto">
              <a:xfrm>
                <a:off x="1057275" y="3033713"/>
                <a:ext cx="342900" cy="342900"/>
              </a:xfrm>
              <a:custGeom>
                <a:avLst/>
                <a:gdLst>
                  <a:gd name="T0" fmla="*/ 2147483647 w 216"/>
                  <a:gd name="T1" fmla="*/ 0 h 216"/>
                  <a:gd name="T2" fmla="*/ 2147483647 w 216"/>
                  <a:gd name="T3" fmla="*/ 0 h 216"/>
                  <a:gd name="T4" fmla="*/ 2147483647 w 216"/>
                  <a:gd name="T5" fmla="*/ 2147483647 h 216"/>
                  <a:gd name="T6" fmla="*/ 2147483647 w 216"/>
                  <a:gd name="T7" fmla="*/ 2147483647 h 216"/>
                  <a:gd name="T8" fmla="*/ 2147483647 w 216"/>
                  <a:gd name="T9" fmla="*/ 2147483647 h 216"/>
                  <a:gd name="T10" fmla="*/ 2147483647 w 216"/>
                  <a:gd name="T11" fmla="*/ 2147483647 h 216"/>
                  <a:gd name="T12" fmla="*/ 2147483647 w 216"/>
                  <a:gd name="T13" fmla="*/ 2147483647 h 216"/>
                  <a:gd name="T14" fmla="*/ 2147483647 w 216"/>
                  <a:gd name="T15" fmla="*/ 2147483647 h 216"/>
                  <a:gd name="T16" fmla="*/ 2147483647 w 216"/>
                  <a:gd name="T17" fmla="*/ 2147483647 h 216"/>
                  <a:gd name="T18" fmla="*/ 0 w 216"/>
                  <a:gd name="T19" fmla="*/ 2147483647 h 216"/>
                  <a:gd name="T20" fmla="*/ 0 w 216"/>
                  <a:gd name="T21" fmla="*/ 2147483647 h 216"/>
                  <a:gd name="T22" fmla="*/ 0 w 216"/>
                  <a:gd name="T23" fmla="*/ 2147483647 h 216"/>
                  <a:gd name="T24" fmla="*/ 2147483647 w 216"/>
                  <a:gd name="T25" fmla="*/ 2147483647 h 216"/>
                  <a:gd name="T26" fmla="*/ 2147483647 w 216"/>
                  <a:gd name="T27" fmla="*/ 2147483647 h 216"/>
                  <a:gd name="T28" fmla="*/ 2147483647 w 216"/>
                  <a:gd name="T29" fmla="*/ 2147483647 h 216"/>
                  <a:gd name="T30" fmla="*/ 2147483647 w 216"/>
                  <a:gd name="T31" fmla="*/ 2147483647 h 216"/>
                  <a:gd name="T32" fmla="*/ 2147483647 w 216"/>
                  <a:gd name="T33" fmla="*/ 2147483647 h 216"/>
                  <a:gd name="T34" fmla="*/ 2147483647 w 216"/>
                  <a:gd name="T35" fmla="*/ 2147483647 h 216"/>
                  <a:gd name="T36" fmla="*/ 2147483647 w 216"/>
                  <a:gd name="T37" fmla="*/ 2147483647 h 216"/>
                  <a:gd name="T38" fmla="*/ 2147483647 w 216"/>
                  <a:gd name="T39" fmla="*/ 2147483647 h 216"/>
                  <a:gd name="T40" fmla="*/ 2147483647 w 216"/>
                  <a:gd name="T41" fmla="*/ 2147483647 h 216"/>
                  <a:gd name="T42" fmla="*/ 2147483647 w 216"/>
                  <a:gd name="T43" fmla="*/ 2147483647 h 216"/>
                  <a:gd name="T44" fmla="*/ 2147483647 w 216"/>
                  <a:gd name="T45" fmla="*/ 2147483647 h 216"/>
                  <a:gd name="T46" fmla="*/ 2147483647 w 216"/>
                  <a:gd name="T47" fmla="*/ 2147483647 h 216"/>
                  <a:gd name="T48" fmla="*/ 2147483647 w 216"/>
                  <a:gd name="T49" fmla="*/ 2147483647 h 216"/>
                  <a:gd name="T50" fmla="*/ 2147483647 w 216"/>
                  <a:gd name="T51" fmla="*/ 2147483647 h 216"/>
                  <a:gd name="T52" fmla="*/ 2147483647 w 216"/>
                  <a:gd name="T53" fmla="*/ 2147483647 h 216"/>
                  <a:gd name="T54" fmla="*/ 2147483647 w 216"/>
                  <a:gd name="T55" fmla="*/ 2147483647 h 216"/>
                  <a:gd name="T56" fmla="*/ 2147483647 w 216"/>
                  <a:gd name="T57" fmla="*/ 2147483647 h 216"/>
                  <a:gd name="T58" fmla="*/ 2147483647 w 216"/>
                  <a:gd name="T59" fmla="*/ 2147483647 h 216"/>
                  <a:gd name="T60" fmla="*/ 2147483647 w 216"/>
                  <a:gd name="T61" fmla="*/ 0 h 2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6" h="216">
                    <a:moveTo>
                      <a:pt x="100" y="0"/>
                    </a:moveTo>
                    <a:lnTo>
                      <a:pt x="100" y="0"/>
                    </a:lnTo>
                    <a:lnTo>
                      <a:pt x="80" y="2"/>
                    </a:lnTo>
                    <a:lnTo>
                      <a:pt x="62" y="10"/>
                    </a:lnTo>
                    <a:lnTo>
                      <a:pt x="46" y="18"/>
                    </a:lnTo>
                    <a:lnTo>
                      <a:pt x="30" y="32"/>
                    </a:lnTo>
                    <a:lnTo>
                      <a:pt x="16" y="48"/>
                    </a:lnTo>
                    <a:lnTo>
                      <a:pt x="6" y="68"/>
                    </a:lnTo>
                    <a:lnTo>
                      <a:pt x="0" y="88"/>
                    </a:lnTo>
                    <a:lnTo>
                      <a:pt x="0" y="108"/>
                    </a:lnTo>
                    <a:lnTo>
                      <a:pt x="0" y="128"/>
                    </a:lnTo>
                    <a:lnTo>
                      <a:pt x="6" y="148"/>
                    </a:lnTo>
                    <a:lnTo>
                      <a:pt x="16" y="168"/>
                    </a:lnTo>
                    <a:lnTo>
                      <a:pt x="30" y="184"/>
                    </a:lnTo>
                    <a:lnTo>
                      <a:pt x="48" y="198"/>
                    </a:lnTo>
                    <a:lnTo>
                      <a:pt x="66" y="208"/>
                    </a:lnTo>
                    <a:lnTo>
                      <a:pt x="86" y="214"/>
                    </a:lnTo>
                    <a:lnTo>
                      <a:pt x="108" y="216"/>
                    </a:lnTo>
                    <a:lnTo>
                      <a:pt x="128" y="214"/>
                    </a:lnTo>
                    <a:lnTo>
                      <a:pt x="148" y="208"/>
                    </a:lnTo>
                    <a:lnTo>
                      <a:pt x="168" y="198"/>
                    </a:lnTo>
                    <a:lnTo>
                      <a:pt x="184" y="184"/>
                    </a:lnTo>
                    <a:lnTo>
                      <a:pt x="198" y="170"/>
                    </a:lnTo>
                    <a:lnTo>
                      <a:pt x="206" y="152"/>
                    </a:lnTo>
                    <a:lnTo>
                      <a:pt x="212" y="134"/>
                    </a:lnTo>
                    <a:lnTo>
                      <a:pt x="216" y="116"/>
                    </a:lnTo>
                    <a:lnTo>
                      <a:pt x="100" y="116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12"/>
              <p:cNvSpPr/>
              <p:nvPr/>
            </p:nvSpPr>
            <p:spPr bwMode="auto">
              <a:xfrm>
                <a:off x="1238250" y="3008313"/>
                <a:ext cx="187325" cy="184150"/>
              </a:xfrm>
              <a:custGeom>
                <a:avLst/>
                <a:gdLst>
                  <a:gd name="T0" fmla="*/ 2147483647 w 118"/>
                  <a:gd name="T1" fmla="*/ 2147483647 h 116"/>
                  <a:gd name="T2" fmla="*/ 2147483647 w 118"/>
                  <a:gd name="T3" fmla="*/ 2147483647 h 116"/>
                  <a:gd name="T4" fmla="*/ 2147483647 w 118"/>
                  <a:gd name="T5" fmla="*/ 2147483647 h 116"/>
                  <a:gd name="T6" fmla="*/ 2147483647 w 118"/>
                  <a:gd name="T7" fmla="*/ 2147483647 h 116"/>
                  <a:gd name="T8" fmla="*/ 2147483647 w 118"/>
                  <a:gd name="T9" fmla="*/ 2147483647 h 116"/>
                  <a:gd name="T10" fmla="*/ 2147483647 w 118"/>
                  <a:gd name="T11" fmla="*/ 2147483647 h 116"/>
                  <a:gd name="T12" fmla="*/ 2147483647 w 118"/>
                  <a:gd name="T13" fmla="*/ 2147483647 h 116"/>
                  <a:gd name="T14" fmla="*/ 2147483647 w 118"/>
                  <a:gd name="T15" fmla="*/ 0 h 116"/>
                  <a:gd name="T16" fmla="*/ 2147483647 w 118"/>
                  <a:gd name="T17" fmla="*/ 0 h 116"/>
                  <a:gd name="T18" fmla="*/ 0 w 118"/>
                  <a:gd name="T19" fmla="*/ 0 h 116"/>
                  <a:gd name="T20" fmla="*/ 0 w 118"/>
                  <a:gd name="T21" fmla="*/ 2147483647 h 116"/>
                  <a:gd name="T22" fmla="*/ 2147483647 w 118"/>
                  <a:gd name="T23" fmla="*/ 2147483647 h 116"/>
                  <a:gd name="T24" fmla="*/ 2147483647 w 118"/>
                  <a:gd name="T25" fmla="*/ 2147483647 h 116"/>
                  <a:gd name="T26" fmla="*/ 2147483647 w 118"/>
                  <a:gd name="T27" fmla="*/ 2147483647 h 116"/>
                  <a:gd name="T28" fmla="*/ 2147483647 w 118"/>
                  <a:gd name="T29" fmla="*/ 2147483647 h 116"/>
                  <a:gd name="T30" fmla="*/ 2147483647 w 118"/>
                  <a:gd name="T31" fmla="*/ 2147483647 h 116"/>
                  <a:gd name="T32" fmla="*/ 2147483647 w 118"/>
                  <a:gd name="T33" fmla="*/ 2147483647 h 116"/>
                  <a:gd name="T34" fmla="*/ 2147483647 w 118"/>
                  <a:gd name="T35" fmla="*/ 2147483647 h 116"/>
                  <a:gd name="T36" fmla="*/ 2147483647 w 118"/>
                  <a:gd name="T37" fmla="*/ 2147483647 h 116"/>
                  <a:gd name="T38" fmla="*/ 2147483647 w 118"/>
                  <a:gd name="T39" fmla="*/ 2147483647 h 116"/>
                  <a:gd name="T40" fmla="*/ 2147483647 w 118"/>
                  <a:gd name="T41" fmla="*/ 2147483647 h 116"/>
                  <a:gd name="T42" fmla="*/ 2147483647 w 118"/>
                  <a:gd name="T43" fmla="*/ 2147483647 h 1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8" h="116">
                    <a:moveTo>
                      <a:pt x="86" y="32"/>
                    </a:moveTo>
                    <a:lnTo>
                      <a:pt x="86" y="32"/>
                    </a:lnTo>
                    <a:lnTo>
                      <a:pt x="78" y="24"/>
                    </a:lnTo>
                    <a:lnTo>
                      <a:pt x="68" y="16"/>
                    </a:lnTo>
                    <a:lnTo>
                      <a:pt x="56" y="10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118" y="116"/>
                    </a:lnTo>
                    <a:lnTo>
                      <a:pt x="118" y="106"/>
                    </a:lnTo>
                    <a:lnTo>
                      <a:pt x="118" y="94"/>
                    </a:lnTo>
                    <a:lnTo>
                      <a:pt x="114" y="82"/>
                    </a:lnTo>
                    <a:lnTo>
                      <a:pt x="112" y="72"/>
                    </a:lnTo>
                    <a:lnTo>
                      <a:pt x="108" y="60"/>
                    </a:lnTo>
                    <a:lnTo>
                      <a:pt x="102" y="50"/>
                    </a:lnTo>
                    <a:lnTo>
                      <a:pt x="94" y="40"/>
                    </a:lnTo>
                    <a:lnTo>
                      <a:pt x="8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9" name="任意多边形 88"/>
            <p:cNvSpPr/>
            <p:nvPr/>
          </p:nvSpPr>
          <p:spPr>
            <a:xfrm>
              <a:off x="5014595" y="3430906"/>
              <a:ext cx="2713038" cy="620713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851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2" name="Oval 54"/>
            <p:cNvSpPr>
              <a:spLocks noChangeArrowheads="1"/>
            </p:cNvSpPr>
            <p:nvPr/>
          </p:nvSpPr>
          <p:spPr bwMode="auto">
            <a:xfrm>
              <a:off x="4970146" y="4010344"/>
              <a:ext cx="82550" cy="8255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 defTabSz="6851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29984" y="3043556"/>
            <a:ext cx="3124200" cy="1331913"/>
            <a:chOff x="1129984" y="3043556"/>
            <a:chExt cx="3124200" cy="1331913"/>
          </a:xfrm>
        </p:grpSpPr>
        <p:sp>
          <p:nvSpPr>
            <p:cNvPr id="64" name="Freeform 106"/>
            <p:cNvSpPr/>
            <p:nvPr/>
          </p:nvSpPr>
          <p:spPr bwMode="auto">
            <a:xfrm>
              <a:off x="3387409" y="3437256"/>
              <a:ext cx="866775" cy="938213"/>
            </a:xfrm>
            <a:custGeom>
              <a:avLst/>
              <a:gdLst>
                <a:gd name="T0" fmla="*/ 2147483647 w 878"/>
                <a:gd name="T1" fmla="*/ 2147483647 h 952"/>
                <a:gd name="T2" fmla="*/ 2147483647 w 878"/>
                <a:gd name="T3" fmla="*/ 2147483647 h 952"/>
                <a:gd name="T4" fmla="*/ 2147483647 w 878"/>
                <a:gd name="T5" fmla="*/ 0 h 952"/>
                <a:gd name="T6" fmla="*/ 2147483647 w 878"/>
                <a:gd name="T7" fmla="*/ 0 h 952"/>
                <a:gd name="T8" fmla="*/ 0 w 878"/>
                <a:gd name="T9" fmla="*/ 2147483647 h 952"/>
                <a:gd name="T10" fmla="*/ 2147483647 w 878"/>
                <a:gd name="T11" fmla="*/ 2147483647 h 952"/>
                <a:gd name="T12" fmla="*/ 2147483647 w 878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07"/>
            <p:cNvSpPr/>
            <p:nvPr/>
          </p:nvSpPr>
          <p:spPr bwMode="auto">
            <a:xfrm>
              <a:off x="3387409" y="3437256"/>
              <a:ext cx="866775" cy="938213"/>
            </a:xfrm>
            <a:custGeom>
              <a:avLst/>
              <a:gdLst>
                <a:gd name="T0" fmla="*/ 878 w 878"/>
                <a:gd name="T1" fmla="*/ 30 h 952"/>
                <a:gd name="T2" fmla="*/ 456 w 878"/>
                <a:gd name="T3" fmla="*/ 252 h 952"/>
                <a:gd name="T4" fmla="*/ 498 w 878"/>
                <a:gd name="T5" fmla="*/ 0 h 952"/>
                <a:gd name="T6" fmla="*/ 164 w 878"/>
                <a:gd name="T7" fmla="*/ 0 h 952"/>
                <a:gd name="T8" fmla="*/ 0 w 878"/>
                <a:gd name="T9" fmla="*/ 952 h 952"/>
                <a:gd name="T10" fmla="*/ 878 w 878"/>
                <a:gd name="T11" fmla="*/ 492 h 952"/>
                <a:gd name="T12" fmla="*/ 878 w 878"/>
                <a:gd name="T13" fmla="*/ 3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1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任意多边形 70"/>
            <p:cNvSpPr/>
            <p:nvPr/>
          </p:nvSpPr>
          <p:spPr>
            <a:xfrm flipH="1">
              <a:off x="1129984" y="3430906"/>
              <a:ext cx="2433637" cy="620713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851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2" name="矩形 1"/>
            <p:cNvSpPr>
              <a:spLocks noChangeArrowheads="1"/>
            </p:cNvSpPr>
            <p:nvPr/>
          </p:nvSpPr>
          <p:spPr bwMode="auto">
            <a:xfrm>
              <a:off x="1441133" y="3043556"/>
              <a:ext cx="1724025" cy="94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defTabSz="685165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此处添加标题内容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 defTabSz="685165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点击此处添加内容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 defTabSz="685165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点击此处添加内容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83" name="组合 13322"/>
            <p:cNvGrpSpPr/>
            <p:nvPr/>
          </p:nvGrpSpPr>
          <p:grpSpPr bwMode="auto">
            <a:xfrm>
              <a:off x="1212533" y="3138805"/>
              <a:ext cx="209550" cy="223838"/>
              <a:chOff x="1946500" y="2659080"/>
              <a:chExt cx="249236" cy="264850"/>
            </a:xfrm>
            <a:solidFill>
              <a:srgbClr val="0070C0"/>
            </a:solidFill>
          </p:grpSpPr>
          <p:sp>
            <p:nvSpPr>
              <p:cNvPr id="84" name="Rectangle 13"/>
              <p:cNvSpPr>
                <a:spLocks noChangeArrowheads="1"/>
              </p:cNvSpPr>
              <p:nvPr/>
            </p:nvSpPr>
            <p:spPr bwMode="auto">
              <a:xfrm>
                <a:off x="1946500" y="2712050"/>
                <a:ext cx="40474" cy="2118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165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Rectangle 14"/>
              <p:cNvSpPr>
                <a:spLocks noChangeArrowheads="1"/>
              </p:cNvSpPr>
              <p:nvPr/>
            </p:nvSpPr>
            <p:spPr bwMode="auto">
              <a:xfrm>
                <a:off x="2016797" y="2679947"/>
                <a:ext cx="40474" cy="24398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165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Rectangle 15"/>
              <p:cNvSpPr>
                <a:spLocks noChangeArrowheads="1"/>
              </p:cNvSpPr>
              <p:nvPr/>
            </p:nvSpPr>
            <p:spPr bwMode="auto">
              <a:xfrm>
                <a:off x="2084964" y="2659080"/>
                <a:ext cx="42604" cy="264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165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Rectangle 16"/>
              <p:cNvSpPr>
                <a:spLocks noChangeArrowheads="1"/>
              </p:cNvSpPr>
              <p:nvPr/>
            </p:nvSpPr>
            <p:spPr bwMode="auto">
              <a:xfrm>
                <a:off x="2155262" y="2790702"/>
                <a:ext cx="40474" cy="1332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165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3" name="Oval 54"/>
            <p:cNvSpPr>
              <a:spLocks noChangeArrowheads="1"/>
            </p:cNvSpPr>
            <p:nvPr/>
          </p:nvSpPr>
          <p:spPr bwMode="auto">
            <a:xfrm>
              <a:off x="3530284" y="4010344"/>
              <a:ext cx="82550" cy="8255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 defTabSz="6851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707904" y="2756939"/>
            <a:ext cx="1250344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dirty="0" smtClean="0">
                <a:solidFill>
                  <a:prstClr val="black"/>
                </a:solidFill>
                <a:cs typeface="+mn-ea"/>
                <a:sym typeface="+mn-lt"/>
              </a:rPr>
              <a:t>问题</a:t>
            </a:r>
            <a:endParaRPr lang="en-US" altLang="zh-CN" dirty="0" smtClean="0">
              <a:solidFill>
                <a:prstClr val="black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 smtClean="0">
                <a:solidFill>
                  <a:prstClr val="black"/>
                </a:solidFill>
                <a:cs typeface="+mn-ea"/>
                <a:sym typeface="+mn-lt"/>
              </a:rPr>
              <a:t>评估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6300192" y="175741"/>
            <a:ext cx="1098373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可行性说明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097732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3841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7200" y="1237843"/>
            <a:ext cx="1784350" cy="3124997"/>
            <a:chOff x="457200" y="1237842"/>
            <a:chExt cx="1784350" cy="3124997"/>
          </a:xfrm>
        </p:grpSpPr>
        <p:sp>
          <p:nvSpPr>
            <p:cNvPr id="58" name="Shape 16570"/>
            <p:cNvSpPr/>
            <p:nvPr/>
          </p:nvSpPr>
          <p:spPr>
            <a:xfrm>
              <a:off x="457200" y="1237843"/>
              <a:ext cx="1784350" cy="3124996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59" name="Shape 16572"/>
            <p:cNvSpPr/>
            <p:nvPr/>
          </p:nvSpPr>
          <p:spPr>
            <a:xfrm>
              <a:off x="457200" y="3828645"/>
              <a:ext cx="1784350" cy="534194"/>
            </a:xfrm>
            <a:prstGeom prst="rect">
              <a:avLst/>
            </a:prstGeom>
            <a:solidFill>
              <a:srgbClr val="3194C6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60" name="Shape 16573"/>
            <p:cNvSpPr/>
            <p:nvPr/>
          </p:nvSpPr>
          <p:spPr>
            <a:xfrm>
              <a:off x="457200" y="2111761"/>
              <a:ext cx="1784350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Shape 16574"/>
            <p:cNvSpPr/>
            <p:nvPr/>
          </p:nvSpPr>
          <p:spPr>
            <a:xfrm>
              <a:off x="457200" y="1498192"/>
              <a:ext cx="1784350" cy="613569"/>
            </a:xfrm>
            <a:prstGeom prst="rect">
              <a:avLst/>
            </a:prstGeom>
            <a:blipFill rotWithShape="1">
              <a:blip r:embed="rId1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62" name="Shape 16582"/>
            <p:cNvSpPr/>
            <p:nvPr/>
          </p:nvSpPr>
          <p:spPr>
            <a:xfrm>
              <a:off x="457200" y="2562611"/>
              <a:ext cx="1784350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Shape 16583"/>
            <p:cNvSpPr/>
            <p:nvPr/>
          </p:nvSpPr>
          <p:spPr>
            <a:xfrm>
              <a:off x="457200" y="2956311"/>
              <a:ext cx="1784350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Shape 16584"/>
            <p:cNvSpPr/>
            <p:nvPr/>
          </p:nvSpPr>
          <p:spPr>
            <a:xfrm>
              <a:off x="457200" y="3350011"/>
              <a:ext cx="1784350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Shape 16585"/>
            <p:cNvSpPr/>
            <p:nvPr/>
          </p:nvSpPr>
          <p:spPr>
            <a:xfrm>
              <a:off x="669926" y="3955645"/>
              <a:ext cx="1366839" cy="279400"/>
            </a:xfrm>
            <a:prstGeom prst="roundRect">
              <a:avLst>
                <a:gd name="adj" fmla="val 25178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66" name="Shape 16586"/>
            <p:cNvSpPr/>
            <p:nvPr/>
          </p:nvSpPr>
          <p:spPr>
            <a:xfrm>
              <a:off x="812800" y="3978002"/>
              <a:ext cx="1063626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 defTabSz="-635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9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r>
                <a:rPr lang="zh-CN" altLang="en-US" sz="16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添加文字</a:t>
              </a:r>
              <a:endPara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Shape 16571"/>
            <p:cNvSpPr/>
            <p:nvPr/>
          </p:nvSpPr>
          <p:spPr>
            <a:xfrm>
              <a:off x="457200" y="1237842"/>
              <a:ext cx="1784350" cy="685836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92" name="Shape 16575"/>
            <p:cNvSpPr/>
            <p:nvPr/>
          </p:nvSpPr>
          <p:spPr>
            <a:xfrm>
              <a:off x="641973" y="1444253"/>
              <a:ext cx="1428750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 defTabSz="-635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可行性说明</a:t>
              </a:r>
              <a:r>
                <a:rPr lang="zh-CN" altLang="en-US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一</a:t>
              </a: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87626" y="1237843"/>
            <a:ext cx="1784350" cy="3124997"/>
            <a:chOff x="2587625" y="1237842"/>
            <a:chExt cx="1784350" cy="3124997"/>
          </a:xfrm>
        </p:grpSpPr>
        <p:sp>
          <p:nvSpPr>
            <p:cNvPr id="67" name="Shape 16588"/>
            <p:cNvSpPr/>
            <p:nvPr/>
          </p:nvSpPr>
          <p:spPr>
            <a:xfrm>
              <a:off x="2587625" y="1237843"/>
              <a:ext cx="1784350" cy="3124996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68" name="Shape 16590"/>
            <p:cNvSpPr/>
            <p:nvPr/>
          </p:nvSpPr>
          <p:spPr>
            <a:xfrm>
              <a:off x="2587625" y="3828645"/>
              <a:ext cx="1784350" cy="534194"/>
            </a:xfrm>
            <a:prstGeom prst="rect">
              <a:avLst/>
            </a:prstGeom>
            <a:solidFill>
              <a:srgbClr val="D93B48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69" name="Shape 16591"/>
            <p:cNvSpPr/>
            <p:nvPr/>
          </p:nvSpPr>
          <p:spPr>
            <a:xfrm>
              <a:off x="2587625" y="2111761"/>
              <a:ext cx="1784350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Shape 16592"/>
            <p:cNvSpPr/>
            <p:nvPr/>
          </p:nvSpPr>
          <p:spPr>
            <a:xfrm>
              <a:off x="2587625" y="1498192"/>
              <a:ext cx="1784350" cy="613569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71" name="Shape 16600"/>
            <p:cNvSpPr/>
            <p:nvPr/>
          </p:nvSpPr>
          <p:spPr>
            <a:xfrm>
              <a:off x="2587625" y="2562611"/>
              <a:ext cx="1784350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Shape 16601"/>
            <p:cNvSpPr/>
            <p:nvPr/>
          </p:nvSpPr>
          <p:spPr>
            <a:xfrm>
              <a:off x="2587625" y="2956311"/>
              <a:ext cx="1784350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Shape 16602"/>
            <p:cNvSpPr/>
            <p:nvPr/>
          </p:nvSpPr>
          <p:spPr>
            <a:xfrm>
              <a:off x="2587625" y="3350011"/>
              <a:ext cx="1784350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Shape 16603"/>
            <p:cNvSpPr/>
            <p:nvPr/>
          </p:nvSpPr>
          <p:spPr>
            <a:xfrm>
              <a:off x="2800351" y="3955645"/>
              <a:ext cx="1366839" cy="279400"/>
            </a:xfrm>
            <a:prstGeom prst="roundRect">
              <a:avLst>
                <a:gd name="adj" fmla="val 25178"/>
              </a:avLst>
            </a:prstGeom>
            <a:solidFill>
              <a:srgbClr val="25A2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93" name="Shape 16589"/>
            <p:cNvSpPr/>
            <p:nvPr/>
          </p:nvSpPr>
          <p:spPr>
            <a:xfrm>
              <a:off x="2587625" y="1237842"/>
              <a:ext cx="1784350" cy="685836"/>
            </a:xfrm>
            <a:prstGeom prst="rect">
              <a:avLst/>
            </a:prstGeom>
            <a:solidFill>
              <a:srgbClr val="25A2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96" name="Shape 16575"/>
            <p:cNvSpPr/>
            <p:nvPr/>
          </p:nvSpPr>
          <p:spPr>
            <a:xfrm>
              <a:off x="2771860" y="1444253"/>
              <a:ext cx="1428750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 defTabSz="-635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可行性说明</a:t>
              </a:r>
              <a:r>
                <a:rPr lang="zh-CN" altLang="en-US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一</a:t>
              </a: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Shape 16586"/>
            <p:cNvSpPr/>
            <p:nvPr/>
          </p:nvSpPr>
          <p:spPr>
            <a:xfrm>
              <a:off x="2947987" y="3972234"/>
              <a:ext cx="1063626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 defTabSz="-635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9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r>
                <a:rPr lang="zh-CN" altLang="en-US" sz="16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添加文字</a:t>
              </a:r>
              <a:endPara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18051" y="1237843"/>
            <a:ext cx="1784350" cy="3124997"/>
            <a:chOff x="4718050" y="1237842"/>
            <a:chExt cx="1784350" cy="3124997"/>
          </a:xfrm>
        </p:grpSpPr>
        <p:sp>
          <p:nvSpPr>
            <p:cNvPr id="75" name="Shape 16606"/>
            <p:cNvSpPr/>
            <p:nvPr/>
          </p:nvSpPr>
          <p:spPr>
            <a:xfrm>
              <a:off x="4718050" y="1237843"/>
              <a:ext cx="1784350" cy="3124996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76" name="Shape 16608"/>
            <p:cNvSpPr/>
            <p:nvPr/>
          </p:nvSpPr>
          <p:spPr>
            <a:xfrm>
              <a:off x="4718050" y="3828645"/>
              <a:ext cx="1784350" cy="534194"/>
            </a:xfrm>
            <a:prstGeom prst="rect">
              <a:avLst/>
            </a:prstGeom>
            <a:solidFill>
              <a:srgbClr val="3A5063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77" name="Shape 16609"/>
            <p:cNvSpPr/>
            <p:nvPr/>
          </p:nvSpPr>
          <p:spPr>
            <a:xfrm>
              <a:off x="4718050" y="2111761"/>
              <a:ext cx="1784350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Shape 16610"/>
            <p:cNvSpPr/>
            <p:nvPr/>
          </p:nvSpPr>
          <p:spPr>
            <a:xfrm>
              <a:off x="4718050" y="1498192"/>
              <a:ext cx="1784350" cy="613569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79" name="Shape 16618"/>
            <p:cNvSpPr/>
            <p:nvPr/>
          </p:nvSpPr>
          <p:spPr>
            <a:xfrm>
              <a:off x="4718050" y="2562611"/>
              <a:ext cx="1784350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Shape 16619"/>
            <p:cNvSpPr/>
            <p:nvPr/>
          </p:nvSpPr>
          <p:spPr>
            <a:xfrm>
              <a:off x="4718050" y="2956311"/>
              <a:ext cx="1784350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Shape 16620"/>
            <p:cNvSpPr/>
            <p:nvPr/>
          </p:nvSpPr>
          <p:spPr>
            <a:xfrm>
              <a:off x="4718050" y="3350011"/>
              <a:ext cx="1784350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Shape 16621"/>
            <p:cNvSpPr/>
            <p:nvPr/>
          </p:nvSpPr>
          <p:spPr>
            <a:xfrm>
              <a:off x="4930776" y="3955645"/>
              <a:ext cx="1366839" cy="279400"/>
            </a:xfrm>
            <a:prstGeom prst="roundRect">
              <a:avLst>
                <a:gd name="adj" fmla="val 25178"/>
              </a:avLst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94" name="Shape 16607"/>
            <p:cNvSpPr/>
            <p:nvPr/>
          </p:nvSpPr>
          <p:spPr>
            <a:xfrm>
              <a:off x="4718050" y="1237842"/>
              <a:ext cx="1784350" cy="6858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97" name="Shape 16575"/>
            <p:cNvSpPr/>
            <p:nvPr/>
          </p:nvSpPr>
          <p:spPr>
            <a:xfrm>
              <a:off x="4901747" y="1444253"/>
              <a:ext cx="1428750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 defTabSz="-635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可行性说明</a:t>
              </a:r>
              <a:r>
                <a:rPr lang="zh-CN" altLang="en-US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一</a:t>
              </a: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Shape 16586"/>
            <p:cNvSpPr/>
            <p:nvPr/>
          </p:nvSpPr>
          <p:spPr>
            <a:xfrm>
              <a:off x="5083174" y="3966466"/>
              <a:ext cx="1063626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 defTabSz="-635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9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r>
                <a:rPr lang="zh-CN" altLang="en-US" sz="16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添加文字</a:t>
              </a:r>
              <a:endPara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48473" y="1237843"/>
            <a:ext cx="1784352" cy="3124997"/>
            <a:chOff x="6848473" y="1237842"/>
            <a:chExt cx="1784352" cy="3124997"/>
          </a:xfrm>
        </p:grpSpPr>
        <p:sp>
          <p:nvSpPr>
            <p:cNvPr id="83" name="Shape 16624"/>
            <p:cNvSpPr/>
            <p:nvPr/>
          </p:nvSpPr>
          <p:spPr>
            <a:xfrm>
              <a:off x="6848473" y="1237843"/>
              <a:ext cx="1784352" cy="3124996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84" name="Shape 16626"/>
            <p:cNvSpPr/>
            <p:nvPr/>
          </p:nvSpPr>
          <p:spPr>
            <a:xfrm>
              <a:off x="6848473" y="3828645"/>
              <a:ext cx="1784352" cy="534194"/>
            </a:xfrm>
            <a:prstGeom prst="rect">
              <a:avLst/>
            </a:prstGeom>
            <a:solidFill>
              <a:srgbClr val="3C4451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85" name="Shape 16627"/>
            <p:cNvSpPr/>
            <p:nvPr/>
          </p:nvSpPr>
          <p:spPr>
            <a:xfrm>
              <a:off x="6848473" y="2111761"/>
              <a:ext cx="1784352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Shape 16628"/>
            <p:cNvSpPr/>
            <p:nvPr/>
          </p:nvSpPr>
          <p:spPr>
            <a:xfrm>
              <a:off x="6848473" y="1498192"/>
              <a:ext cx="1784352" cy="613569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87" name="Shape 16636"/>
            <p:cNvSpPr/>
            <p:nvPr/>
          </p:nvSpPr>
          <p:spPr>
            <a:xfrm>
              <a:off x="6848473" y="2562611"/>
              <a:ext cx="1784352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Shape 16637"/>
            <p:cNvSpPr/>
            <p:nvPr/>
          </p:nvSpPr>
          <p:spPr>
            <a:xfrm>
              <a:off x="6848473" y="2956311"/>
              <a:ext cx="1784352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Shape 16638"/>
            <p:cNvSpPr/>
            <p:nvPr/>
          </p:nvSpPr>
          <p:spPr>
            <a:xfrm>
              <a:off x="6848473" y="3350011"/>
              <a:ext cx="1784352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65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Shape 16639"/>
            <p:cNvSpPr/>
            <p:nvPr/>
          </p:nvSpPr>
          <p:spPr>
            <a:xfrm>
              <a:off x="7061200" y="3955645"/>
              <a:ext cx="1366840" cy="279400"/>
            </a:xfrm>
            <a:prstGeom prst="roundRect">
              <a:avLst>
                <a:gd name="adj" fmla="val 25178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95" name="Shape 16625"/>
            <p:cNvSpPr/>
            <p:nvPr/>
          </p:nvSpPr>
          <p:spPr>
            <a:xfrm>
              <a:off x="6848473" y="1237842"/>
              <a:ext cx="1784352" cy="685836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6565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ern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cs typeface="+mn-ea"/>
                <a:sym typeface="+mn-lt"/>
              </a:endParaRPr>
            </a:p>
          </p:txBody>
        </p:sp>
        <p:sp>
          <p:nvSpPr>
            <p:cNvPr id="98" name="Shape 16575"/>
            <p:cNvSpPr/>
            <p:nvPr/>
          </p:nvSpPr>
          <p:spPr>
            <a:xfrm>
              <a:off x="7031635" y="1444253"/>
              <a:ext cx="1428750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 defTabSz="-635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456565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可行性说明</a:t>
              </a:r>
              <a:r>
                <a:rPr lang="zh-CN" altLang="en-US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一</a:t>
              </a: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Shape 16586"/>
            <p:cNvSpPr/>
            <p:nvPr/>
          </p:nvSpPr>
          <p:spPr>
            <a:xfrm>
              <a:off x="7218361" y="3960698"/>
              <a:ext cx="1063626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 defTabSz="-635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9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r>
                <a:rPr lang="zh-CN" altLang="en-US" sz="16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添加文字</a:t>
              </a:r>
              <a:endPara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3183732" y="0"/>
            <a:ext cx="5960269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" name="矩形 15"/>
          <p:cNvSpPr>
            <a:spLocks noChangeArrowheads="1"/>
          </p:cNvSpPr>
          <p:nvPr/>
        </p:nvSpPr>
        <p:spPr bwMode="auto">
          <a:xfrm>
            <a:off x="3006329" y="0"/>
            <a:ext cx="70247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5" name="文本框 52"/>
          <p:cNvSpPr>
            <a:spLocks noChangeArrowheads="1"/>
          </p:cNvSpPr>
          <p:nvPr/>
        </p:nvSpPr>
        <p:spPr bwMode="auto">
          <a:xfrm>
            <a:off x="395537" y="1275161"/>
            <a:ext cx="2502445" cy="65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第五部分</a:t>
            </a:r>
            <a:endParaRPr lang="zh-CN" altLang="en-US" sz="3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3773159" y="1826933"/>
            <a:ext cx="1124667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研究结论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3773159" y="2154348"/>
            <a:ext cx="1317027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成果与思考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773161" y="1247149"/>
            <a:ext cx="5191328" cy="561692"/>
            <a:chOff x="3773160" y="1247148"/>
            <a:chExt cx="5191328" cy="561692"/>
          </a:xfrm>
        </p:grpSpPr>
        <p:sp>
          <p:nvSpPr>
            <p:cNvPr id="18" name="TextBox 4"/>
            <p:cNvSpPr txBox="1"/>
            <p:nvPr/>
          </p:nvSpPr>
          <p:spPr>
            <a:xfrm>
              <a:off x="3773160" y="1247148"/>
              <a:ext cx="3672480" cy="5616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200" dirty="0">
                  <a:solidFill>
                    <a:srgbClr val="0070C0"/>
                  </a:solidFill>
                  <a:cs typeface="+mn-ea"/>
                  <a:sym typeface="+mn-lt"/>
                </a:rPr>
                <a:t>Research conclusions</a:t>
              </a:r>
              <a:endParaRPr lang="zh-CN" altLang="en-US" sz="32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8"/>
            <p:cNvSpPr txBox="1"/>
            <p:nvPr/>
          </p:nvSpPr>
          <p:spPr>
            <a:xfrm>
              <a:off x="7594882" y="1293314"/>
              <a:ext cx="1369606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研究结论</a:t>
              </a:r>
              <a:endPara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825914" y="2931791"/>
            <a:ext cx="5319000" cy="200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  <p:sndAc>
      <p:stSnd>
        <p:snd r:embed="rId1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154147" y="984464"/>
            <a:ext cx="7162269" cy="1545453"/>
            <a:chOff x="2954339" y="1292764"/>
            <a:chExt cx="7162269" cy="1545453"/>
          </a:xfrm>
        </p:grpSpPr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2954339" y="1637888"/>
              <a:ext cx="716226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  <a:endParaRPr lang="zh-CN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endParaRPr lang="zh-CN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963100" y="129276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prstClr val="black"/>
                  </a:solidFill>
                  <a:cs typeface="+mn-ea"/>
                  <a:sym typeface="+mn-lt"/>
                </a:rPr>
                <a:t>研究结论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76030" y="2319939"/>
            <a:ext cx="5757312" cy="3492172"/>
            <a:chOff x="1276030" y="2319938"/>
            <a:chExt cx="5757312" cy="3492172"/>
          </a:xfrm>
        </p:grpSpPr>
        <p:pic>
          <p:nvPicPr>
            <p:cNvPr id="33" name="图片 8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" t="17850" r="11011"/>
            <a:stretch>
              <a:fillRect/>
            </a:stretch>
          </p:blipFill>
          <p:spPr bwMode="auto">
            <a:xfrm>
              <a:off x="1276030" y="2319938"/>
              <a:ext cx="5757312" cy="3492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矩形 9"/>
            <p:cNvSpPr>
              <a:spLocks noChangeArrowheads="1"/>
            </p:cNvSpPr>
            <p:nvPr/>
          </p:nvSpPr>
          <p:spPr bwMode="auto">
            <a:xfrm>
              <a:off x="2507457" y="2538102"/>
              <a:ext cx="4212431" cy="212188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lIns="68580" tIns="34290" rIns="68580" bIns="34290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矩形 12"/>
          <p:cNvSpPr>
            <a:spLocks noChangeArrowheads="1"/>
          </p:cNvSpPr>
          <p:nvPr/>
        </p:nvSpPr>
        <p:spPr bwMode="auto">
          <a:xfrm>
            <a:off x="2745583" y="2813670"/>
            <a:ext cx="3804542" cy="162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细黑_GBK" panose="02000000000000000000" charset="-122"/>
                <a:ea typeface="宋体" panose="02010600030101010101" pitchFamily="2" charset="-122"/>
                <a:sym typeface="方正兰亭细黑_GBK" panose="02000000000000000000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细黑_GBK" panose="02000000000000000000" charset="-122"/>
                <a:ea typeface="宋体" panose="02010600030101010101" pitchFamily="2" charset="-122"/>
                <a:sym typeface="方正兰亭细黑_GBK" panose="02000000000000000000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细黑_GBK" panose="02000000000000000000" charset="-122"/>
                <a:ea typeface="宋体" panose="02010600030101010101" pitchFamily="2" charset="-122"/>
                <a:sym typeface="方正兰亭细黑_GBK" panose="02000000000000000000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细黑_GBK" panose="02000000000000000000" charset="-122"/>
                <a:ea typeface="宋体" panose="02010600030101010101" pitchFamily="2" charset="-122"/>
                <a:sym typeface="方正兰亭细黑_GBK" panose="02000000000000000000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细黑_GBK" panose="02000000000000000000" charset="-122"/>
                <a:ea typeface="宋体" panose="02010600030101010101" pitchFamily="2" charset="-122"/>
                <a:sym typeface="方正兰亭细黑_GBK" panose="02000000000000000000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细黑_GBK" panose="02000000000000000000" charset="-122"/>
                <a:ea typeface="宋体" panose="02010600030101010101" pitchFamily="2" charset="-122"/>
                <a:sym typeface="方正兰亭细黑_GBK" panose="02000000000000000000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细黑_GBK" panose="02000000000000000000" charset="-122"/>
                <a:ea typeface="宋体" panose="02010600030101010101" pitchFamily="2" charset="-122"/>
                <a:sym typeface="方正兰亭细黑_GBK" panose="02000000000000000000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细黑_GBK" panose="02000000000000000000" charset="-122"/>
                <a:ea typeface="宋体" panose="02010600030101010101" pitchFamily="2" charset="-122"/>
                <a:sym typeface="方正兰亭细黑_GBK" panose="02000000000000000000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细黑_GBK" panose="02000000000000000000" charset="-122"/>
                <a:ea typeface="宋体" panose="02010600030101010101" pitchFamily="2" charset="-122"/>
                <a:sym typeface="方正兰亭细黑_GBK" panose="02000000000000000000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</a:r>
            <a:endParaRPr lang="zh-CN" altLang="en-US" sz="1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1" name="Oval 2"/>
          <p:cNvSpPr>
            <a:spLocks noChangeArrowheads="1"/>
          </p:cNvSpPr>
          <p:nvPr/>
        </p:nvSpPr>
        <p:spPr bwMode="auto">
          <a:xfrm>
            <a:off x="3338514" y="1693522"/>
            <a:ext cx="2470547" cy="2484835"/>
          </a:xfrm>
          <a:prstGeom prst="ellipse">
            <a:avLst/>
          </a:prstGeom>
          <a:noFill/>
          <a:ln w="53975" cmpd="dbl">
            <a:solidFill>
              <a:srgbClr val="0070C0"/>
            </a:solidFill>
            <a:bevel/>
          </a:ln>
        </p:spPr>
        <p:txBody>
          <a:bodyPr lIns="68579" tIns="34289" rIns="68579" bIns="34289" anchor="ctr"/>
          <a:lstStyle/>
          <a:p>
            <a:pPr algn="ctr" defTabSz="685165"/>
            <a:endParaRPr lang="zh-CN" altLang="zh-CN" sz="66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61123" y="1658993"/>
            <a:ext cx="775097" cy="779859"/>
            <a:chOff x="3261122" y="1658993"/>
            <a:chExt cx="775097" cy="779859"/>
          </a:xfrm>
        </p:grpSpPr>
        <p:sp>
          <p:nvSpPr>
            <p:cNvPr id="52" name="Oval 3"/>
            <p:cNvSpPr>
              <a:spLocks noChangeArrowheads="1"/>
            </p:cNvSpPr>
            <p:nvPr/>
          </p:nvSpPr>
          <p:spPr bwMode="auto">
            <a:xfrm>
              <a:off x="3261122" y="1658993"/>
              <a:ext cx="775097" cy="779859"/>
            </a:xfrm>
            <a:prstGeom prst="ellipse">
              <a:avLst/>
            </a:prstGeom>
            <a:solidFill>
              <a:srgbClr val="0070C0"/>
            </a:solidFill>
            <a:ln w="28575">
              <a:noFill/>
              <a:bevel/>
            </a:ln>
          </p:spPr>
          <p:txBody>
            <a:bodyPr lIns="68580" tIns="34290" rIns="68580" bIns="34290" anchor="ctr"/>
            <a:lstStyle/>
            <a:p>
              <a:pPr algn="ctr" defTabSz="685165"/>
              <a:endParaRPr lang="zh-CN" altLang="zh-CN" sz="6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60" name="Group 29"/>
            <p:cNvGrpSpPr/>
            <p:nvPr/>
          </p:nvGrpSpPr>
          <p:grpSpPr bwMode="auto">
            <a:xfrm>
              <a:off x="3462338" y="1853065"/>
              <a:ext cx="427435" cy="363141"/>
              <a:chOff x="0" y="0"/>
              <a:chExt cx="496661" cy="421788"/>
            </a:xfrm>
          </p:grpSpPr>
          <p:sp>
            <p:nvSpPr>
              <p:cNvPr id="61" name="Freeform 12"/>
              <p:cNvSpPr>
                <a:spLocks noChangeArrowheads="1"/>
              </p:cNvSpPr>
              <p:nvPr/>
            </p:nvSpPr>
            <p:spPr bwMode="auto">
              <a:xfrm>
                <a:off x="157235" y="244586"/>
                <a:ext cx="89848" cy="89848"/>
              </a:xfrm>
              <a:custGeom>
                <a:avLst/>
                <a:gdLst>
                  <a:gd name="T0" fmla="*/ 89848 w 36"/>
                  <a:gd name="T1" fmla="*/ 49916 h 36"/>
                  <a:gd name="T2" fmla="*/ 39932 w 36"/>
                  <a:gd name="T3" fmla="*/ 0 h 36"/>
                  <a:gd name="T4" fmla="*/ 39932 w 36"/>
                  <a:gd name="T5" fmla="*/ 0 h 36"/>
                  <a:gd name="T6" fmla="*/ 0 w 36"/>
                  <a:gd name="T7" fmla="*/ 89848 h 36"/>
                  <a:gd name="T8" fmla="*/ 89848 w 36"/>
                  <a:gd name="T9" fmla="*/ 4991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6"/>
                  <a:gd name="T17" fmla="*/ 36 w 3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Rectangle 13"/>
              <p:cNvSpPr>
                <a:spLocks noChangeArrowheads="1"/>
              </p:cNvSpPr>
              <p:nvPr/>
            </p:nvSpPr>
            <p:spPr bwMode="auto">
              <a:xfrm>
                <a:off x="247083" y="294502"/>
                <a:ext cx="2497" cy="24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zh-CN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14"/>
              <p:cNvSpPr>
                <a:spLocks noChangeArrowheads="1"/>
              </p:cNvSpPr>
              <p:nvPr/>
            </p:nvSpPr>
            <p:spPr bwMode="auto">
              <a:xfrm>
                <a:off x="209645" y="29949"/>
                <a:ext cx="227117" cy="222125"/>
              </a:xfrm>
              <a:custGeom>
                <a:avLst/>
                <a:gdLst>
                  <a:gd name="T0" fmla="*/ 202159 w 91"/>
                  <a:gd name="T1" fmla="*/ 0 h 89"/>
                  <a:gd name="T2" fmla="*/ 0 w 91"/>
                  <a:gd name="T3" fmla="*/ 202159 h 89"/>
                  <a:gd name="T4" fmla="*/ 19966 w 91"/>
                  <a:gd name="T5" fmla="*/ 222125 h 89"/>
                  <a:gd name="T6" fmla="*/ 227117 w 91"/>
                  <a:gd name="T7" fmla="*/ 19966 h 89"/>
                  <a:gd name="T8" fmla="*/ 202159 w 91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89"/>
                  <a:gd name="T17" fmla="*/ 91 w 91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15"/>
              <p:cNvSpPr>
                <a:spLocks noChangeArrowheads="1"/>
              </p:cNvSpPr>
              <p:nvPr/>
            </p:nvSpPr>
            <p:spPr bwMode="auto">
              <a:xfrm>
                <a:off x="239595" y="59899"/>
                <a:ext cx="227117" cy="224620"/>
              </a:xfrm>
              <a:custGeom>
                <a:avLst/>
                <a:gdLst>
                  <a:gd name="T0" fmla="*/ 0 w 91"/>
                  <a:gd name="T1" fmla="*/ 204654 h 90"/>
                  <a:gd name="T2" fmla="*/ 19966 w 91"/>
                  <a:gd name="T3" fmla="*/ 224620 h 90"/>
                  <a:gd name="T4" fmla="*/ 227117 w 91"/>
                  <a:gd name="T5" fmla="*/ 19966 h 90"/>
                  <a:gd name="T6" fmla="*/ 207151 w 91"/>
                  <a:gd name="T7" fmla="*/ 0 h 90"/>
                  <a:gd name="T8" fmla="*/ 0 w 91"/>
                  <a:gd name="T9" fmla="*/ 204654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90"/>
                  <a:gd name="T17" fmla="*/ 91 w 9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16"/>
              <p:cNvSpPr>
                <a:spLocks noChangeArrowheads="1"/>
              </p:cNvSpPr>
              <p:nvPr/>
            </p:nvSpPr>
            <p:spPr bwMode="auto">
              <a:xfrm>
                <a:off x="426779" y="0"/>
                <a:ext cx="69882" cy="64890"/>
              </a:xfrm>
              <a:custGeom>
                <a:avLst/>
                <a:gdLst>
                  <a:gd name="T0" fmla="*/ 46588 w 21"/>
                  <a:gd name="T1" fmla="*/ 19467 h 20"/>
                  <a:gd name="T2" fmla="*/ 0 w 21"/>
                  <a:gd name="T3" fmla="*/ 19467 h 20"/>
                  <a:gd name="T4" fmla="*/ 49916 w 21"/>
                  <a:gd name="T5" fmla="*/ 64890 h 20"/>
                  <a:gd name="T6" fmla="*/ 46588 w 21"/>
                  <a:gd name="T7" fmla="*/ 19467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0"/>
                  <a:gd name="T14" fmla="*/ 21 w 21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17"/>
              <p:cNvSpPr>
                <a:spLocks noChangeArrowheads="1"/>
              </p:cNvSpPr>
              <p:nvPr/>
            </p:nvSpPr>
            <p:spPr bwMode="auto">
              <a:xfrm>
                <a:off x="0" y="9983"/>
                <a:ext cx="416796" cy="411805"/>
              </a:xfrm>
              <a:custGeom>
                <a:avLst/>
                <a:gdLst>
                  <a:gd name="T0" fmla="*/ 366880 w 167"/>
                  <a:gd name="T1" fmla="*/ 361889 h 165"/>
                  <a:gd name="T2" fmla="*/ 49916 w 167"/>
                  <a:gd name="T3" fmla="*/ 361889 h 165"/>
                  <a:gd name="T4" fmla="*/ 49916 w 167"/>
                  <a:gd name="T5" fmla="*/ 49916 h 165"/>
                  <a:gd name="T6" fmla="*/ 346914 w 167"/>
                  <a:gd name="T7" fmla="*/ 49916 h 165"/>
                  <a:gd name="T8" fmla="*/ 399326 w 167"/>
                  <a:gd name="T9" fmla="*/ 0 h 165"/>
                  <a:gd name="T10" fmla="*/ 0 w 167"/>
                  <a:gd name="T11" fmla="*/ 0 h 165"/>
                  <a:gd name="T12" fmla="*/ 0 w 167"/>
                  <a:gd name="T13" fmla="*/ 411805 h 165"/>
                  <a:gd name="T14" fmla="*/ 416796 w 167"/>
                  <a:gd name="T15" fmla="*/ 411805 h 165"/>
                  <a:gd name="T16" fmla="*/ 416796 w 167"/>
                  <a:gd name="T17" fmla="*/ 152243 h 165"/>
                  <a:gd name="T18" fmla="*/ 366880 w 167"/>
                  <a:gd name="T19" fmla="*/ 202159 h 165"/>
                  <a:gd name="T20" fmla="*/ 366880 w 167"/>
                  <a:gd name="T21" fmla="*/ 361889 h 1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7"/>
                  <a:gd name="T34" fmla="*/ 0 h 165"/>
                  <a:gd name="T35" fmla="*/ 167 w 167"/>
                  <a:gd name="T36" fmla="*/ 165 h 1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903935" y="2546010"/>
            <a:ext cx="776288" cy="779860"/>
            <a:chOff x="2903935" y="2546009"/>
            <a:chExt cx="776288" cy="779860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903935" y="2546009"/>
              <a:ext cx="776288" cy="7798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  <a:bevel/>
            </a:ln>
          </p:spPr>
          <p:txBody>
            <a:bodyPr lIns="68580" tIns="34290" rIns="68580" bIns="34290" anchor="ctr"/>
            <a:lstStyle/>
            <a:p>
              <a:pPr algn="ctr" defTabSz="685165"/>
              <a:endParaRPr lang="zh-CN" altLang="zh-CN" sz="6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67" name="Group 36"/>
            <p:cNvGrpSpPr/>
            <p:nvPr/>
          </p:nvGrpSpPr>
          <p:grpSpPr bwMode="auto">
            <a:xfrm>
              <a:off x="3081338" y="2746033"/>
              <a:ext cx="402431" cy="396479"/>
              <a:chOff x="0" y="0"/>
              <a:chExt cx="314468" cy="309477"/>
            </a:xfrm>
          </p:grpSpPr>
          <p:sp>
            <p:nvSpPr>
              <p:cNvPr id="68" name="Freeform 5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14468" cy="309477"/>
              </a:xfrm>
              <a:custGeom>
                <a:avLst/>
                <a:gdLst>
                  <a:gd name="T0" fmla="*/ 271436 w 95"/>
                  <a:gd name="T1" fmla="*/ 189679 h 93"/>
                  <a:gd name="T2" fmla="*/ 314468 w 95"/>
                  <a:gd name="T3" fmla="*/ 169713 h 93"/>
                  <a:gd name="T4" fmla="*/ 314468 w 95"/>
                  <a:gd name="T5" fmla="*/ 136436 h 93"/>
                  <a:gd name="T6" fmla="*/ 271436 w 95"/>
                  <a:gd name="T7" fmla="*/ 119798 h 93"/>
                  <a:gd name="T8" fmla="*/ 264815 w 95"/>
                  <a:gd name="T9" fmla="*/ 99831 h 93"/>
                  <a:gd name="T10" fmla="*/ 281366 w 95"/>
                  <a:gd name="T11" fmla="*/ 56571 h 93"/>
                  <a:gd name="T12" fmla="*/ 254885 w 95"/>
                  <a:gd name="T13" fmla="*/ 33277 h 93"/>
                  <a:gd name="T14" fmla="*/ 211852 w 95"/>
                  <a:gd name="T15" fmla="*/ 49916 h 93"/>
                  <a:gd name="T16" fmla="*/ 195301 w 95"/>
                  <a:gd name="T17" fmla="*/ 43260 h 93"/>
                  <a:gd name="T18" fmla="*/ 175440 w 95"/>
                  <a:gd name="T19" fmla="*/ 0 h 93"/>
                  <a:gd name="T20" fmla="*/ 139028 w 95"/>
                  <a:gd name="T21" fmla="*/ 0 h 93"/>
                  <a:gd name="T22" fmla="*/ 122477 w 95"/>
                  <a:gd name="T23" fmla="*/ 43260 h 93"/>
                  <a:gd name="T24" fmla="*/ 102616 w 95"/>
                  <a:gd name="T25" fmla="*/ 49916 h 93"/>
                  <a:gd name="T26" fmla="*/ 59583 w 95"/>
                  <a:gd name="T27" fmla="*/ 33277 h 93"/>
                  <a:gd name="T28" fmla="*/ 33102 w 95"/>
                  <a:gd name="T29" fmla="*/ 56571 h 93"/>
                  <a:gd name="T30" fmla="*/ 52963 w 95"/>
                  <a:gd name="T31" fmla="*/ 99831 h 93"/>
                  <a:gd name="T32" fmla="*/ 43032 w 95"/>
                  <a:gd name="T33" fmla="*/ 119798 h 93"/>
                  <a:gd name="T34" fmla="*/ 0 w 95"/>
                  <a:gd name="T35" fmla="*/ 136436 h 93"/>
                  <a:gd name="T36" fmla="*/ 0 w 95"/>
                  <a:gd name="T37" fmla="*/ 173041 h 93"/>
                  <a:gd name="T38" fmla="*/ 43032 w 95"/>
                  <a:gd name="T39" fmla="*/ 189679 h 93"/>
                  <a:gd name="T40" fmla="*/ 52963 w 95"/>
                  <a:gd name="T41" fmla="*/ 209646 h 93"/>
                  <a:gd name="T42" fmla="*/ 36412 w 95"/>
                  <a:gd name="T43" fmla="*/ 252906 h 93"/>
                  <a:gd name="T44" fmla="*/ 59583 w 95"/>
                  <a:gd name="T45" fmla="*/ 276200 h 93"/>
                  <a:gd name="T46" fmla="*/ 102616 w 95"/>
                  <a:gd name="T47" fmla="*/ 259561 h 93"/>
                  <a:gd name="T48" fmla="*/ 122477 w 95"/>
                  <a:gd name="T49" fmla="*/ 266217 h 93"/>
                  <a:gd name="T50" fmla="*/ 142338 w 95"/>
                  <a:gd name="T51" fmla="*/ 309477 h 93"/>
                  <a:gd name="T52" fmla="*/ 175440 w 95"/>
                  <a:gd name="T53" fmla="*/ 309477 h 93"/>
                  <a:gd name="T54" fmla="*/ 195301 w 95"/>
                  <a:gd name="T55" fmla="*/ 266217 h 93"/>
                  <a:gd name="T56" fmla="*/ 211852 w 95"/>
                  <a:gd name="T57" fmla="*/ 259561 h 93"/>
                  <a:gd name="T58" fmla="*/ 258195 w 95"/>
                  <a:gd name="T59" fmla="*/ 276200 h 93"/>
                  <a:gd name="T60" fmla="*/ 281366 w 95"/>
                  <a:gd name="T61" fmla="*/ 249578 h 93"/>
                  <a:gd name="T62" fmla="*/ 264815 w 95"/>
                  <a:gd name="T63" fmla="*/ 209646 h 93"/>
                  <a:gd name="T64" fmla="*/ 271436 w 95"/>
                  <a:gd name="T65" fmla="*/ 189679 h 93"/>
                  <a:gd name="T66" fmla="*/ 158889 w 95"/>
                  <a:gd name="T67" fmla="*/ 202990 h 93"/>
                  <a:gd name="T68" fmla="*/ 109236 w 95"/>
                  <a:gd name="T69" fmla="*/ 153075 h 93"/>
                  <a:gd name="T70" fmla="*/ 158889 w 95"/>
                  <a:gd name="T71" fmla="*/ 106487 h 93"/>
                  <a:gd name="T72" fmla="*/ 208542 w 95"/>
                  <a:gd name="T73" fmla="*/ 153075 h 93"/>
                  <a:gd name="T74" fmla="*/ 158889 w 95"/>
                  <a:gd name="T75" fmla="*/ 202990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93"/>
                  <a:gd name="T116" fmla="*/ 95 w 95"/>
                  <a:gd name="T117" fmla="*/ 93 h 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124789" y="122294"/>
                <a:ext cx="64890" cy="6239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zh-CN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432823" y="2546010"/>
            <a:ext cx="776288" cy="779860"/>
            <a:chOff x="5432822" y="2546009"/>
            <a:chExt cx="776288" cy="779860"/>
          </a:xfrm>
        </p:grpSpPr>
        <p:sp>
          <p:nvSpPr>
            <p:cNvPr id="58" name="Oval 7"/>
            <p:cNvSpPr>
              <a:spLocks noChangeArrowheads="1"/>
            </p:cNvSpPr>
            <p:nvPr/>
          </p:nvSpPr>
          <p:spPr bwMode="auto">
            <a:xfrm>
              <a:off x="5432822" y="2546009"/>
              <a:ext cx="776288" cy="7798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  <a:bevel/>
            </a:ln>
          </p:spPr>
          <p:txBody>
            <a:bodyPr lIns="68580" tIns="34290" rIns="68580" bIns="34290" anchor="ctr"/>
            <a:lstStyle/>
            <a:p>
              <a:pPr algn="ctr" defTabSz="685165"/>
              <a:endParaRPr lang="zh-CN" altLang="zh-CN" sz="6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70" name="Group 39"/>
            <p:cNvGrpSpPr/>
            <p:nvPr/>
          </p:nvGrpSpPr>
          <p:grpSpPr bwMode="auto">
            <a:xfrm>
              <a:off x="5655469" y="2707933"/>
              <a:ext cx="329804" cy="414338"/>
              <a:chOff x="0" y="0"/>
              <a:chExt cx="324452" cy="406813"/>
            </a:xfrm>
          </p:grpSpPr>
          <p:sp>
            <p:nvSpPr>
              <p:cNvPr id="71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162226 w 98"/>
                  <a:gd name="T1" fmla="*/ 53909 h 40"/>
                  <a:gd name="T2" fmla="*/ 6621 w 98"/>
                  <a:gd name="T3" fmla="*/ 0 h 40"/>
                  <a:gd name="T4" fmla="*/ 0 w 98"/>
                  <a:gd name="T5" fmla="*/ 16847 h 40"/>
                  <a:gd name="T6" fmla="*/ 0 w 98"/>
                  <a:gd name="T7" fmla="*/ 67386 h 40"/>
                  <a:gd name="T8" fmla="*/ 162226 w 98"/>
                  <a:gd name="T9" fmla="*/ 134772 h 40"/>
                  <a:gd name="T10" fmla="*/ 324452 w 98"/>
                  <a:gd name="T11" fmla="*/ 67386 h 40"/>
                  <a:gd name="T12" fmla="*/ 324452 w 98"/>
                  <a:gd name="T13" fmla="*/ 16847 h 40"/>
                  <a:gd name="T14" fmla="*/ 317831 w 98"/>
                  <a:gd name="T15" fmla="*/ 0 h 40"/>
                  <a:gd name="T16" fmla="*/ 162226 w 98"/>
                  <a:gd name="T17" fmla="*/ 53909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162226 w 98"/>
                  <a:gd name="T1" fmla="*/ 49604 h 40"/>
                  <a:gd name="T2" fmla="*/ 6621 w 98"/>
                  <a:gd name="T3" fmla="*/ 0 h 40"/>
                  <a:gd name="T4" fmla="*/ 0 w 98"/>
                  <a:gd name="T5" fmla="*/ 13228 h 40"/>
                  <a:gd name="T6" fmla="*/ 0 w 98"/>
                  <a:gd name="T7" fmla="*/ 62832 h 40"/>
                  <a:gd name="T8" fmla="*/ 162226 w 98"/>
                  <a:gd name="T9" fmla="*/ 132277 h 40"/>
                  <a:gd name="T10" fmla="*/ 324452 w 98"/>
                  <a:gd name="T11" fmla="*/ 62832 h 40"/>
                  <a:gd name="T12" fmla="*/ 324452 w 98"/>
                  <a:gd name="T13" fmla="*/ 13228 h 40"/>
                  <a:gd name="T14" fmla="*/ 317831 w 98"/>
                  <a:gd name="T15" fmla="*/ 0 h 40"/>
                  <a:gd name="T16" fmla="*/ 162226 w 98"/>
                  <a:gd name="T17" fmla="*/ 49604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317831 w 98"/>
                  <a:gd name="T1" fmla="*/ 0 h 41"/>
                  <a:gd name="T2" fmla="*/ 162226 w 98"/>
                  <a:gd name="T3" fmla="*/ 50220 h 41"/>
                  <a:gd name="T4" fmla="*/ 6621 w 98"/>
                  <a:gd name="T5" fmla="*/ 0 h 41"/>
                  <a:gd name="T6" fmla="*/ 0 w 98"/>
                  <a:gd name="T7" fmla="*/ 16740 h 41"/>
                  <a:gd name="T8" fmla="*/ 0 w 98"/>
                  <a:gd name="T9" fmla="*/ 66960 h 41"/>
                  <a:gd name="T10" fmla="*/ 162226 w 98"/>
                  <a:gd name="T11" fmla="*/ 137269 h 41"/>
                  <a:gd name="T12" fmla="*/ 324452 w 98"/>
                  <a:gd name="T13" fmla="*/ 66960 h 41"/>
                  <a:gd name="T14" fmla="*/ 324452 w 98"/>
                  <a:gd name="T15" fmla="*/ 16740 h 41"/>
                  <a:gd name="T16" fmla="*/ 317831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zh-CN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261123" y="3477077"/>
            <a:ext cx="775097" cy="781050"/>
            <a:chOff x="3261122" y="3477077"/>
            <a:chExt cx="775097" cy="781050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261122" y="3477077"/>
              <a:ext cx="775097" cy="781050"/>
            </a:xfrm>
            <a:prstGeom prst="ellipse">
              <a:avLst/>
            </a:prstGeom>
            <a:solidFill>
              <a:srgbClr val="1B9DFF"/>
            </a:solidFill>
            <a:ln w="28575">
              <a:noFill/>
              <a:bevel/>
            </a:ln>
          </p:spPr>
          <p:txBody>
            <a:bodyPr lIns="68580" tIns="34290" rIns="68580" bIns="34290" anchor="ctr"/>
            <a:lstStyle/>
            <a:p>
              <a:pPr algn="ctr" defTabSz="685165"/>
              <a:endParaRPr lang="zh-CN" altLang="zh-CN" sz="6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103"/>
            <p:cNvSpPr>
              <a:spLocks noEditPoints="1" noChangeArrowheads="1"/>
            </p:cNvSpPr>
            <p:nvPr/>
          </p:nvSpPr>
          <p:spPr bwMode="auto">
            <a:xfrm>
              <a:off x="3426619" y="3678294"/>
              <a:ext cx="384572" cy="378619"/>
            </a:xfrm>
            <a:custGeom>
              <a:avLst/>
              <a:gdLst>
                <a:gd name="T0" fmla="*/ 63528 w 113"/>
                <a:gd name="T1" fmla="*/ 58596 h 112"/>
                <a:gd name="T2" fmla="*/ 63528 w 113"/>
                <a:gd name="T3" fmla="*/ 283964 h 112"/>
                <a:gd name="T4" fmla="*/ 222349 w 113"/>
                <a:gd name="T5" fmla="*/ 320023 h 112"/>
                <a:gd name="T6" fmla="*/ 272264 w 113"/>
                <a:gd name="T7" fmla="*/ 369604 h 112"/>
                <a:gd name="T8" fmla="*/ 340329 w 113"/>
                <a:gd name="T9" fmla="*/ 356082 h 112"/>
                <a:gd name="T10" fmla="*/ 340329 w 113"/>
                <a:gd name="T11" fmla="*/ 419185 h 112"/>
                <a:gd name="T12" fmla="*/ 353943 w 113"/>
                <a:gd name="T13" fmla="*/ 437215 h 112"/>
                <a:gd name="T14" fmla="*/ 417471 w 113"/>
                <a:gd name="T15" fmla="*/ 437215 h 112"/>
                <a:gd name="T16" fmla="*/ 412933 w 113"/>
                <a:gd name="T17" fmla="*/ 504825 h 112"/>
                <a:gd name="T18" fmla="*/ 512763 w 113"/>
                <a:gd name="T19" fmla="*/ 504825 h 112"/>
                <a:gd name="T20" fmla="*/ 512763 w 113"/>
                <a:gd name="T21" fmla="*/ 410170 h 112"/>
                <a:gd name="T22" fmla="*/ 322179 w 113"/>
                <a:gd name="T23" fmla="*/ 220861 h 112"/>
                <a:gd name="T24" fmla="*/ 285877 w 113"/>
                <a:gd name="T25" fmla="*/ 58596 h 112"/>
                <a:gd name="T26" fmla="*/ 63528 w 113"/>
                <a:gd name="T27" fmla="*/ 58596 h 112"/>
                <a:gd name="T28" fmla="*/ 77141 w 113"/>
                <a:gd name="T29" fmla="*/ 238890 h 112"/>
                <a:gd name="T30" fmla="*/ 90755 w 113"/>
                <a:gd name="T31" fmla="*/ 90147 h 112"/>
                <a:gd name="T32" fmla="*/ 240499 w 113"/>
                <a:gd name="T33" fmla="*/ 76625 h 112"/>
                <a:gd name="T34" fmla="*/ 77141 w 113"/>
                <a:gd name="T35" fmla="*/ 23889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12"/>
                <a:gd name="T56" fmla="*/ 113 w 113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12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8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1" y="112"/>
                    <a:pt x="91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0" y="20"/>
                  </a:cubicBezTo>
                  <a:cubicBezTo>
                    <a:pt x="29" y="12"/>
                    <a:pt x="43" y="11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bevel/>
            </a:ln>
          </p:spPr>
          <p:txBody>
            <a:bodyPr lIns="68580" tIns="34290" rIns="68580" bIns="34290"/>
            <a:lstStyle/>
            <a:p>
              <a:pPr defTabSz="685165"/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22069" y="3477077"/>
            <a:ext cx="776288" cy="781050"/>
            <a:chOff x="5122069" y="3477077"/>
            <a:chExt cx="776288" cy="781050"/>
          </a:xfrm>
        </p:grpSpPr>
        <p:sp>
          <p:nvSpPr>
            <p:cNvPr id="59" name="Oval 8"/>
            <p:cNvSpPr>
              <a:spLocks noChangeArrowheads="1"/>
            </p:cNvSpPr>
            <p:nvPr/>
          </p:nvSpPr>
          <p:spPr bwMode="auto">
            <a:xfrm>
              <a:off x="5122069" y="3477077"/>
              <a:ext cx="776288" cy="781050"/>
            </a:xfrm>
            <a:prstGeom prst="ellipse">
              <a:avLst/>
            </a:prstGeom>
            <a:solidFill>
              <a:srgbClr val="0070C0"/>
            </a:solidFill>
            <a:ln w="28575">
              <a:noFill/>
              <a:bevel/>
            </a:ln>
          </p:spPr>
          <p:txBody>
            <a:bodyPr lIns="68580" tIns="34290" rIns="68580" bIns="34290" anchor="ctr"/>
            <a:lstStyle/>
            <a:p>
              <a:pPr algn="ctr" defTabSz="685165"/>
              <a:endParaRPr lang="zh-CN" altLang="zh-CN" sz="6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4"/>
            <p:cNvSpPr>
              <a:spLocks noEditPoints="1" noChangeArrowheads="1"/>
            </p:cNvSpPr>
            <p:nvPr/>
          </p:nvSpPr>
          <p:spPr bwMode="auto">
            <a:xfrm>
              <a:off x="5307806" y="3655671"/>
              <a:ext cx="406004" cy="401241"/>
            </a:xfrm>
            <a:custGeom>
              <a:avLst/>
              <a:gdLst>
                <a:gd name="T0" fmla="*/ 239091 w 120"/>
                <a:gd name="T1" fmla="*/ 158683 h 118"/>
                <a:gd name="T2" fmla="*/ 212024 w 120"/>
                <a:gd name="T3" fmla="*/ 40804 h 118"/>
                <a:gd name="T4" fmla="*/ 94734 w 120"/>
                <a:gd name="T5" fmla="*/ 9068 h 118"/>
                <a:gd name="T6" fmla="*/ 162401 w 120"/>
                <a:gd name="T7" fmla="*/ 77075 h 118"/>
                <a:gd name="T8" fmla="*/ 144357 w 120"/>
                <a:gd name="T9" fmla="*/ 145082 h 118"/>
                <a:gd name="T10" fmla="*/ 76690 w 120"/>
                <a:gd name="T11" fmla="*/ 163217 h 118"/>
                <a:gd name="T12" fmla="*/ 9022 w 120"/>
                <a:gd name="T13" fmla="*/ 95210 h 118"/>
                <a:gd name="T14" fmla="*/ 40600 w 120"/>
                <a:gd name="T15" fmla="*/ 213088 h 118"/>
                <a:gd name="T16" fmla="*/ 162401 w 120"/>
                <a:gd name="T17" fmla="*/ 240291 h 118"/>
                <a:gd name="T18" fmla="*/ 162401 w 120"/>
                <a:gd name="T19" fmla="*/ 240291 h 118"/>
                <a:gd name="T20" fmla="*/ 442093 w 120"/>
                <a:gd name="T21" fmla="*/ 521387 h 118"/>
                <a:gd name="T22" fmla="*/ 482693 w 120"/>
                <a:gd name="T23" fmla="*/ 534988 h 118"/>
                <a:gd name="T24" fmla="*/ 518782 w 120"/>
                <a:gd name="T25" fmla="*/ 521387 h 118"/>
                <a:gd name="T26" fmla="*/ 518782 w 120"/>
                <a:gd name="T27" fmla="*/ 439778 h 118"/>
                <a:gd name="T28" fmla="*/ 239091 w 120"/>
                <a:gd name="T29" fmla="*/ 158683 h 118"/>
                <a:gd name="T30" fmla="*/ 487204 w 120"/>
                <a:gd name="T31" fmla="*/ 512319 h 118"/>
                <a:gd name="T32" fmla="*/ 464648 w 120"/>
                <a:gd name="T33" fmla="*/ 489650 h 118"/>
                <a:gd name="T34" fmla="*/ 487204 w 120"/>
                <a:gd name="T35" fmla="*/ 466981 h 118"/>
                <a:gd name="T36" fmla="*/ 509760 w 120"/>
                <a:gd name="T37" fmla="*/ 489650 h 118"/>
                <a:gd name="T38" fmla="*/ 487204 w 120"/>
                <a:gd name="T39" fmla="*/ 512319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118"/>
                <a:gd name="T62" fmla="*/ 120 w 120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118">
                  <a:moveTo>
                    <a:pt x="53" y="35"/>
                  </a:move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40"/>
                    <a:pt x="9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0" y="117"/>
                    <a:pt x="103" y="118"/>
                    <a:pt x="107" y="118"/>
                  </a:cubicBezTo>
                  <a:cubicBezTo>
                    <a:pt x="110" y="118"/>
                    <a:pt x="113" y="117"/>
                    <a:pt x="115" y="115"/>
                  </a:cubicBezTo>
                  <a:cubicBezTo>
                    <a:pt x="120" y="110"/>
                    <a:pt x="120" y="102"/>
                    <a:pt x="115" y="97"/>
                  </a:cubicBezTo>
                  <a:lnTo>
                    <a:pt x="53" y="35"/>
                  </a:lnTo>
                  <a:close/>
                  <a:moveTo>
                    <a:pt x="108" y="113"/>
                  </a:moveTo>
                  <a:cubicBezTo>
                    <a:pt x="105" y="113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ubicBezTo>
                    <a:pt x="110" y="103"/>
                    <a:pt x="113" y="105"/>
                    <a:pt x="113" y="108"/>
                  </a:cubicBezTo>
                  <a:cubicBezTo>
                    <a:pt x="113" y="110"/>
                    <a:pt x="110" y="113"/>
                    <a:pt x="108" y="11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bevel/>
            </a:ln>
          </p:spPr>
          <p:txBody>
            <a:bodyPr lIns="68580" tIns="34290" rIns="68580" bIns="34290"/>
            <a:lstStyle/>
            <a:p>
              <a:pPr defTabSz="685165"/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22069" y="1658993"/>
            <a:ext cx="776288" cy="779859"/>
            <a:chOff x="5122069" y="1658993"/>
            <a:chExt cx="776288" cy="779859"/>
          </a:xfrm>
        </p:grpSpPr>
        <p:sp>
          <p:nvSpPr>
            <p:cNvPr id="57" name="Oval 6"/>
            <p:cNvSpPr>
              <a:spLocks noChangeArrowheads="1"/>
            </p:cNvSpPr>
            <p:nvPr/>
          </p:nvSpPr>
          <p:spPr bwMode="auto">
            <a:xfrm>
              <a:off x="5122069" y="1658993"/>
              <a:ext cx="776288" cy="779859"/>
            </a:xfrm>
            <a:prstGeom prst="ellipse">
              <a:avLst/>
            </a:prstGeom>
            <a:solidFill>
              <a:srgbClr val="1B9DFF"/>
            </a:solidFill>
            <a:ln w="28575">
              <a:noFill/>
              <a:bevel/>
            </a:ln>
          </p:spPr>
          <p:txBody>
            <a:bodyPr lIns="68580" tIns="34290" rIns="68580" bIns="34290" anchor="ctr"/>
            <a:lstStyle/>
            <a:p>
              <a:pPr algn="ctr" defTabSz="685165"/>
              <a:endParaRPr lang="zh-CN" altLang="zh-CN" sz="6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77" name="Group 46"/>
            <p:cNvGrpSpPr/>
            <p:nvPr/>
          </p:nvGrpSpPr>
          <p:grpSpPr bwMode="auto">
            <a:xfrm>
              <a:off x="5298281" y="1784008"/>
              <a:ext cx="415529" cy="472679"/>
              <a:chOff x="0" y="0"/>
              <a:chExt cx="361887" cy="411804"/>
            </a:xfrm>
          </p:grpSpPr>
          <p:sp>
            <p:nvSpPr>
              <p:cNvPr id="78" name="Freeform 6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64722" cy="299494"/>
              </a:xfrm>
              <a:custGeom>
                <a:avLst/>
                <a:gdLst>
                  <a:gd name="T0" fmla="*/ 164722 w 50"/>
                  <a:gd name="T1" fmla="*/ 276200 h 90"/>
                  <a:gd name="T2" fmla="*/ 164722 w 50"/>
                  <a:gd name="T3" fmla="*/ 23294 h 90"/>
                  <a:gd name="T4" fmla="*/ 144955 w 50"/>
                  <a:gd name="T5" fmla="*/ 0 h 90"/>
                  <a:gd name="T6" fmla="*/ 19767 w 50"/>
                  <a:gd name="T7" fmla="*/ 0 h 90"/>
                  <a:gd name="T8" fmla="*/ 0 w 50"/>
                  <a:gd name="T9" fmla="*/ 23294 h 90"/>
                  <a:gd name="T10" fmla="*/ 0 w 50"/>
                  <a:gd name="T11" fmla="*/ 276200 h 90"/>
                  <a:gd name="T12" fmla="*/ 19767 w 50"/>
                  <a:gd name="T13" fmla="*/ 299494 h 90"/>
                  <a:gd name="T14" fmla="*/ 144955 w 50"/>
                  <a:gd name="T15" fmla="*/ 299494 h 90"/>
                  <a:gd name="T16" fmla="*/ 164722 w 50"/>
                  <a:gd name="T17" fmla="*/ 276200 h 90"/>
                  <a:gd name="T18" fmla="*/ 128483 w 50"/>
                  <a:gd name="T19" fmla="*/ 16639 h 90"/>
                  <a:gd name="T20" fmla="*/ 135072 w 50"/>
                  <a:gd name="T21" fmla="*/ 19966 h 90"/>
                  <a:gd name="T22" fmla="*/ 128483 w 50"/>
                  <a:gd name="T23" fmla="*/ 26622 h 90"/>
                  <a:gd name="T24" fmla="*/ 125189 w 50"/>
                  <a:gd name="T25" fmla="*/ 19966 h 90"/>
                  <a:gd name="T26" fmla="*/ 128483 w 50"/>
                  <a:gd name="T27" fmla="*/ 16639 h 90"/>
                  <a:gd name="T28" fmla="*/ 52711 w 50"/>
                  <a:gd name="T29" fmla="*/ 16639 h 90"/>
                  <a:gd name="T30" fmla="*/ 112011 w 50"/>
                  <a:gd name="T31" fmla="*/ 16639 h 90"/>
                  <a:gd name="T32" fmla="*/ 112011 w 50"/>
                  <a:gd name="T33" fmla="*/ 23294 h 90"/>
                  <a:gd name="T34" fmla="*/ 52711 w 50"/>
                  <a:gd name="T35" fmla="*/ 23294 h 90"/>
                  <a:gd name="T36" fmla="*/ 52711 w 50"/>
                  <a:gd name="T37" fmla="*/ 16639 h 90"/>
                  <a:gd name="T38" fmla="*/ 16472 w 50"/>
                  <a:gd name="T39" fmla="*/ 229612 h 90"/>
                  <a:gd name="T40" fmla="*/ 16472 w 50"/>
                  <a:gd name="T41" fmla="*/ 36605 h 90"/>
                  <a:gd name="T42" fmla="*/ 148250 w 50"/>
                  <a:gd name="T43" fmla="*/ 36605 h 90"/>
                  <a:gd name="T44" fmla="*/ 148250 w 50"/>
                  <a:gd name="T45" fmla="*/ 229612 h 90"/>
                  <a:gd name="T46" fmla="*/ 16472 w 50"/>
                  <a:gd name="T47" fmla="*/ 229612 h 90"/>
                  <a:gd name="T48" fmla="*/ 82361 w 50"/>
                  <a:gd name="T49" fmla="*/ 276200 h 90"/>
                  <a:gd name="T50" fmla="*/ 69183 w 50"/>
                  <a:gd name="T51" fmla="*/ 262889 h 90"/>
                  <a:gd name="T52" fmla="*/ 82361 w 50"/>
                  <a:gd name="T53" fmla="*/ 249578 h 90"/>
                  <a:gd name="T54" fmla="*/ 95539 w 50"/>
                  <a:gd name="T55" fmla="*/ 262889 h 90"/>
                  <a:gd name="T56" fmla="*/ 82361 w 50"/>
                  <a:gd name="T57" fmla="*/ 276200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"/>
                  <a:gd name="T88" fmla="*/ 0 h 90"/>
                  <a:gd name="T89" fmla="*/ 50 w 50"/>
                  <a:gd name="T90" fmla="*/ 90 h 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" h="90">
                    <a:moveTo>
                      <a:pt x="50" y="83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90"/>
                      <a:pt x="50" y="87"/>
                      <a:pt x="50" y="83"/>
                    </a:cubicBezTo>
                    <a:close/>
                    <a:moveTo>
                      <a:pt x="39" y="5"/>
                    </a:moveTo>
                    <a:cubicBezTo>
                      <a:pt x="40" y="5"/>
                      <a:pt x="41" y="5"/>
                      <a:pt x="41" y="6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9" y="5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69"/>
                      <a:pt x="45" y="69"/>
                      <a:pt x="45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5" y="75"/>
                    </a:cubicBezTo>
                    <a:cubicBezTo>
                      <a:pt x="27" y="75"/>
                      <a:pt x="29" y="77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69"/>
              <p:cNvSpPr>
                <a:spLocks noEditPoints="1" noChangeArrowheads="1"/>
              </p:cNvSpPr>
              <p:nvPr/>
            </p:nvSpPr>
            <p:spPr bwMode="auto">
              <a:xfrm>
                <a:off x="192174" y="112310"/>
                <a:ext cx="169713" cy="299494"/>
              </a:xfrm>
              <a:custGeom>
                <a:avLst/>
                <a:gdLst>
                  <a:gd name="T0" fmla="*/ 146419 w 51"/>
                  <a:gd name="T1" fmla="*/ 0 h 90"/>
                  <a:gd name="T2" fmla="*/ 23294 w 51"/>
                  <a:gd name="T3" fmla="*/ 0 h 90"/>
                  <a:gd name="T4" fmla="*/ 0 w 51"/>
                  <a:gd name="T5" fmla="*/ 23294 h 90"/>
                  <a:gd name="T6" fmla="*/ 0 w 51"/>
                  <a:gd name="T7" fmla="*/ 276200 h 90"/>
                  <a:gd name="T8" fmla="*/ 23294 w 51"/>
                  <a:gd name="T9" fmla="*/ 299494 h 90"/>
                  <a:gd name="T10" fmla="*/ 146419 w 51"/>
                  <a:gd name="T11" fmla="*/ 299494 h 90"/>
                  <a:gd name="T12" fmla="*/ 169713 w 51"/>
                  <a:gd name="T13" fmla="*/ 276200 h 90"/>
                  <a:gd name="T14" fmla="*/ 169713 w 51"/>
                  <a:gd name="T15" fmla="*/ 23294 h 90"/>
                  <a:gd name="T16" fmla="*/ 146419 w 51"/>
                  <a:gd name="T17" fmla="*/ 0 h 90"/>
                  <a:gd name="T18" fmla="*/ 133108 w 51"/>
                  <a:gd name="T19" fmla="*/ 16639 h 90"/>
                  <a:gd name="T20" fmla="*/ 139764 w 51"/>
                  <a:gd name="T21" fmla="*/ 19966 h 90"/>
                  <a:gd name="T22" fmla="*/ 133108 w 51"/>
                  <a:gd name="T23" fmla="*/ 26622 h 90"/>
                  <a:gd name="T24" fmla="*/ 126453 w 51"/>
                  <a:gd name="T25" fmla="*/ 19966 h 90"/>
                  <a:gd name="T26" fmla="*/ 133108 w 51"/>
                  <a:gd name="T27" fmla="*/ 16639 h 90"/>
                  <a:gd name="T28" fmla="*/ 56571 w 51"/>
                  <a:gd name="T29" fmla="*/ 16639 h 90"/>
                  <a:gd name="T30" fmla="*/ 113142 w 51"/>
                  <a:gd name="T31" fmla="*/ 16639 h 90"/>
                  <a:gd name="T32" fmla="*/ 113142 w 51"/>
                  <a:gd name="T33" fmla="*/ 23294 h 90"/>
                  <a:gd name="T34" fmla="*/ 56571 w 51"/>
                  <a:gd name="T35" fmla="*/ 23294 h 90"/>
                  <a:gd name="T36" fmla="*/ 56571 w 51"/>
                  <a:gd name="T37" fmla="*/ 16639 h 90"/>
                  <a:gd name="T38" fmla="*/ 86520 w 51"/>
                  <a:gd name="T39" fmla="*/ 276200 h 90"/>
                  <a:gd name="T40" fmla="*/ 69882 w 51"/>
                  <a:gd name="T41" fmla="*/ 262889 h 90"/>
                  <a:gd name="T42" fmla="*/ 86520 w 51"/>
                  <a:gd name="T43" fmla="*/ 249578 h 90"/>
                  <a:gd name="T44" fmla="*/ 99831 w 51"/>
                  <a:gd name="T45" fmla="*/ 262889 h 90"/>
                  <a:gd name="T46" fmla="*/ 86520 w 51"/>
                  <a:gd name="T47" fmla="*/ 276200 h 90"/>
                  <a:gd name="T48" fmla="*/ 153074 w 51"/>
                  <a:gd name="T49" fmla="*/ 229612 h 90"/>
                  <a:gd name="T50" fmla="*/ 16639 w 51"/>
                  <a:gd name="T51" fmla="*/ 229612 h 90"/>
                  <a:gd name="T52" fmla="*/ 16639 w 51"/>
                  <a:gd name="T53" fmla="*/ 36605 h 90"/>
                  <a:gd name="T54" fmla="*/ 153074 w 51"/>
                  <a:gd name="T55" fmla="*/ 36605 h 90"/>
                  <a:gd name="T56" fmla="*/ 153074 w 51"/>
                  <a:gd name="T57" fmla="*/ 229612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1"/>
                  <a:gd name="T88" fmla="*/ 0 h 90"/>
                  <a:gd name="T89" fmla="*/ 51 w 51"/>
                  <a:gd name="T90" fmla="*/ 90 h 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1" h="90">
                    <a:moveTo>
                      <a:pt x="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7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8" y="90"/>
                      <a:pt x="51" y="87"/>
                      <a:pt x="51" y="83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lose/>
                    <a:moveTo>
                      <a:pt x="40" y="5"/>
                    </a:moveTo>
                    <a:cubicBezTo>
                      <a:pt x="41" y="5"/>
                      <a:pt x="42" y="5"/>
                      <a:pt x="42" y="6"/>
                    </a:cubicBezTo>
                    <a:cubicBezTo>
                      <a:pt x="42" y="7"/>
                      <a:pt x="41" y="8"/>
                      <a:pt x="40" y="8"/>
                    </a:cubicBezTo>
                    <a:cubicBezTo>
                      <a:pt x="39" y="8"/>
                      <a:pt x="38" y="7"/>
                      <a:pt x="38" y="6"/>
                    </a:cubicBezTo>
                    <a:cubicBezTo>
                      <a:pt x="38" y="5"/>
                      <a:pt x="39" y="5"/>
                      <a:pt x="40" y="5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26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6" y="75"/>
                    </a:cubicBezTo>
                    <a:cubicBezTo>
                      <a:pt x="28" y="75"/>
                      <a:pt x="30" y="77"/>
                      <a:pt x="30" y="79"/>
                    </a:cubicBezTo>
                    <a:cubicBezTo>
                      <a:pt x="30" y="81"/>
                      <a:pt x="28" y="83"/>
                      <a:pt x="26" y="83"/>
                    </a:cubicBezTo>
                    <a:close/>
                    <a:moveTo>
                      <a:pt x="46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69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70"/>
              <p:cNvSpPr>
                <a:spLocks noChangeArrowheads="1"/>
              </p:cNvSpPr>
              <p:nvPr/>
            </p:nvSpPr>
            <p:spPr bwMode="auto">
              <a:xfrm>
                <a:off x="179696" y="17470"/>
                <a:ext cx="99831" cy="82362"/>
              </a:xfrm>
              <a:custGeom>
                <a:avLst/>
                <a:gdLst>
                  <a:gd name="T0" fmla="*/ 79865 w 40"/>
                  <a:gd name="T1" fmla="*/ 82362 h 33"/>
                  <a:gd name="T2" fmla="*/ 99831 w 40"/>
                  <a:gd name="T3" fmla="*/ 82362 h 33"/>
                  <a:gd name="T4" fmla="*/ 99831 w 40"/>
                  <a:gd name="T5" fmla="*/ 19967 h 33"/>
                  <a:gd name="T6" fmla="*/ 99831 w 40"/>
                  <a:gd name="T7" fmla="*/ 0 h 33"/>
                  <a:gd name="T8" fmla="*/ 79865 w 40"/>
                  <a:gd name="T9" fmla="*/ 0 h 33"/>
                  <a:gd name="T10" fmla="*/ 0 w 40"/>
                  <a:gd name="T11" fmla="*/ 0 h 33"/>
                  <a:gd name="T12" fmla="*/ 0 w 40"/>
                  <a:gd name="T13" fmla="*/ 19967 h 33"/>
                  <a:gd name="T14" fmla="*/ 79865 w 40"/>
                  <a:gd name="T15" fmla="*/ 19967 h 33"/>
                  <a:gd name="T16" fmla="*/ 79865 w 40"/>
                  <a:gd name="T17" fmla="*/ 82362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33"/>
                  <a:gd name="T29" fmla="*/ 40 w 40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33">
                    <a:moveTo>
                      <a:pt x="32" y="33"/>
                    </a:moveTo>
                    <a:lnTo>
                      <a:pt x="40" y="33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2" y="8"/>
                    </a:lnTo>
                    <a:lnTo>
                      <a:pt x="32" y="33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71"/>
              <p:cNvSpPr>
                <a:spLocks noChangeArrowheads="1"/>
              </p:cNvSpPr>
              <p:nvPr/>
            </p:nvSpPr>
            <p:spPr bwMode="auto">
              <a:xfrm>
                <a:off x="89848" y="316964"/>
                <a:ext cx="82362" cy="82362"/>
              </a:xfrm>
              <a:custGeom>
                <a:avLst/>
                <a:gdLst>
                  <a:gd name="T0" fmla="*/ 19967 w 33"/>
                  <a:gd name="T1" fmla="*/ 0 h 33"/>
                  <a:gd name="T2" fmla="*/ 0 w 33"/>
                  <a:gd name="T3" fmla="*/ 0 h 33"/>
                  <a:gd name="T4" fmla="*/ 0 w 33"/>
                  <a:gd name="T5" fmla="*/ 62395 h 33"/>
                  <a:gd name="T6" fmla="*/ 0 w 33"/>
                  <a:gd name="T7" fmla="*/ 82362 h 33"/>
                  <a:gd name="T8" fmla="*/ 19967 w 33"/>
                  <a:gd name="T9" fmla="*/ 82362 h 33"/>
                  <a:gd name="T10" fmla="*/ 82362 w 33"/>
                  <a:gd name="T11" fmla="*/ 82362 h 33"/>
                  <a:gd name="T12" fmla="*/ 82362 w 33"/>
                  <a:gd name="T13" fmla="*/ 62395 h 33"/>
                  <a:gd name="T14" fmla="*/ 19967 w 33"/>
                  <a:gd name="T15" fmla="*/ 62395 h 33"/>
                  <a:gd name="T16" fmla="*/ 19967 w 33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3"/>
                  <a:gd name="T29" fmla="*/ 33 w 33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3">
                    <a:moveTo>
                      <a:pt x="8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pPr defTabSz="685165"/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930358" y="1534538"/>
            <a:ext cx="2365196" cy="910833"/>
            <a:chOff x="930358" y="1534538"/>
            <a:chExt cx="2365196" cy="910833"/>
          </a:xfrm>
        </p:grpSpPr>
        <p:sp>
          <p:nvSpPr>
            <p:cNvPr id="82" name="TextBox 7"/>
            <p:cNvSpPr>
              <a:spLocks noChangeArrowheads="1"/>
            </p:cNvSpPr>
            <p:nvPr/>
          </p:nvSpPr>
          <p:spPr bwMode="auto">
            <a:xfrm>
              <a:off x="930358" y="1945138"/>
              <a:ext cx="2365196" cy="50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defTabSz="685165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文字文字文字文字文字文字文字文字文字文字文字文字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文本框 19"/>
            <p:cNvSpPr>
              <a:spLocks noChangeArrowheads="1"/>
            </p:cNvSpPr>
            <p:nvPr/>
          </p:nvSpPr>
          <p:spPr bwMode="auto">
            <a:xfrm>
              <a:off x="930359" y="1534538"/>
              <a:ext cx="152349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685165" eaLnBrk="1" hangingPunct="1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输入你的标题</a:t>
              </a:r>
              <a:endParaRPr lang="en-US" altLang="zh-C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8853" y="2516533"/>
            <a:ext cx="2365196" cy="910833"/>
            <a:chOff x="498853" y="2516532"/>
            <a:chExt cx="2365196" cy="910833"/>
          </a:xfrm>
        </p:grpSpPr>
        <p:sp>
          <p:nvSpPr>
            <p:cNvPr id="84" name="TextBox 7"/>
            <p:cNvSpPr>
              <a:spLocks noChangeArrowheads="1"/>
            </p:cNvSpPr>
            <p:nvPr/>
          </p:nvSpPr>
          <p:spPr bwMode="auto">
            <a:xfrm>
              <a:off x="498853" y="2927132"/>
              <a:ext cx="2365196" cy="50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defTabSz="685165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文字文字文字文字文字文字文字文字文字文字文字文字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文本框 19"/>
            <p:cNvSpPr>
              <a:spLocks noChangeArrowheads="1"/>
            </p:cNvSpPr>
            <p:nvPr/>
          </p:nvSpPr>
          <p:spPr bwMode="auto">
            <a:xfrm>
              <a:off x="498854" y="2516532"/>
              <a:ext cx="152349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685165" eaLnBrk="1" hangingPunct="1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输入你的标题</a:t>
              </a:r>
              <a:endParaRPr lang="en-US" altLang="zh-C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4447" y="3556061"/>
            <a:ext cx="2365196" cy="910833"/>
            <a:chOff x="874447" y="3556061"/>
            <a:chExt cx="2365196" cy="910833"/>
          </a:xfrm>
        </p:grpSpPr>
        <p:sp>
          <p:nvSpPr>
            <p:cNvPr id="86" name="TextBox 7"/>
            <p:cNvSpPr>
              <a:spLocks noChangeArrowheads="1"/>
            </p:cNvSpPr>
            <p:nvPr/>
          </p:nvSpPr>
          <p:spPr bwMode="auto">
            <a:xfrm>
              <a:off x="874447" y="3966661"/>
              <a:ext cx="2365196" cy="50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defTabSz="685165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文字文字文字文字文字文字文字文字文字文字文字文字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文本框 19"/>
            <p:cNvSpPr>
              <a:spLocks noChangeArrowheads="1"/>
            </p:cNvSpPr>
            <p:nvPr/>
          </p:nvSpPr>
          <p:spPr bwMode="auto">
            <a:xfrm>
              <a:off x="874448" y="3556061"/>
              <a:ext cx="152349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685165" eaLnBrk="1" hangingPunct="1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输入你的标题</a:t>
              </a:r>
              <a:endParaRPr lang="en-US" altLang="zh-C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20208" y="1534538"/>
            <a:ext cx="2365196" cy="910833"/>
            <a:chOff x="6120207" y="1534538"/>
            <a:chExt cx="2365196" cy="910833"/>
          </a:xfrm>
        </p:grpSpPr>
        <p:sp>
          <p:nvSpPr>
            <p:cNvPr id="88" name="TextBox 7"/>
            <p:cNvSpPr>
              <a:spLocks noChangeArrowheads="1"/>
            </p:cNvSpPr>
            <p:nvPr/>
          </p:nvSpPr>
          <p:spPr bwMode="auto">
            <a:xfrm>
              <a:off x="6120207" y="1945138"/>
              <a:ext cx="2365196" cy="50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defTabSz="685165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文字文字文字文字文字文字文字文字文字文字文字文字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文本框 19"/>
            <p:cNvSpPr>
              <a:spLocks noChangeArrowheads="1"/>
            </p:cNvSpPr>
            <p:nvPr/>
          </p:nvSpPr>
          <p:spPr bwMode="auto">
            <a:xfrm>
              <a:off x="6120207" y="1534538"/>
              <a:ext cx="152349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685165" eaLnBrk="1" hangingPunct="1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输入你的标题</a:t>
              </a:r>
              <a:endParaRPr lang="en-US" altLang="zh-C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77408" y="2516533"/>
            <a:ext cx="2365196" cy="910833"/>
            <a:chOff x="6577407" y="2516532"/>
            <a:chExt cx="2365196" cy="910833"/>
          </a:xfrm>
        </p:grpSpPr>
        <p:sp>
          <p:nvSpPr>
            <p:cNvPr id="90" name="TextBox 7"/>
            <p:cNvSpPr>
              <a:spLocks noChangeArrowheads="1"/>
            </p:cNvSpPr>
            <p:nvPr/>
          </p:nvSpPr>
          <p:spPr bwMode="auto">
            <a:xfrm>
              <a:off x="6577407" y="2927132"/>
              <a:ext cx="2365196" cy="50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defTabSz="685165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文字文字文字文字文字文字文字文字文字文字文字文字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文本框 19"/>
            <p:cNvSpPr>
              <a:spLocks noChangeArrowheads="1"/>
            </p:cNvSpPr>
            <p:nvPr/>
          </p:nvSpPr>
          <p:spPr bwMode="auto">
            <a:xfrm>
              <a:off x="6577407" y="2516532"/>
              <a:ext cx="152349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685165" eaLnBrk="1" hangingPunct="1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输入你的标题</a:t>
              </a:r>
              <a:endParaRPr lang="en-US" altLang="zh-C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20208" y="3556061"/>
            <a:ext cx="2365196" cy="910833"/>
            <a:chOff x="6120207" y="3556061"/>
            <a:chExt cx="2365196" cy="910833"/>
          </a:xfrm>
        </p:grpSpPr>
        <p:sp>
          <p:nvSpPr>
            <p:cNvPr id="92" name="TextBox 7"/>
            <p:cNvSpPr>
              <a:spLocks noChangeArrowheads="1"/>
            </p:cNvSpPr>
            <p:nvPr/>
          </p:nvSpPr>
          <p:spPr bwMode="auto">
            <a:xfrm>
              <a:off x="6120207" y="3966661"/>
              <a:ext cx="2365196" cy="50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defTabSz="685165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文字文字文字文字文字文字文字文字文字文字文字文字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文本框 19"/>
            <p:cNvSpPr>
              <a:spLocks noChangeArrowheads="1"/>
            </p:cNvSpPr>
            <p:nvPr/>
          </p:nvSpPr>
          <p:spPr bwMode="auto">
            <a:xfrm>
              <a:off x="6120207" y="3556061"/>
              <a:ext cx="152349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685165" eaLnBrk="1" hangingPunct="1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输入你的标题</a:t>
              </a:r>
              <a:endParaRPr lang="en-US" altLang="zh-C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3761522" y="2609696"/>
            <a:ext cx="1608128" cy="64748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414455"/>
                </a:solidFill>
                <a:cs typeface="+mn-ea"/>
                <a:sym typeface="+mn-lt"/>
              </a:rPr>
              <a:t>研究结论</a:t>
            </a:r>
            <a:endParaRPr lang="zh-CN" altLang="en-US" sz="2800" b="1" dirty="0">
              <a:solidFill>
                <a:srgbClr val="41445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3183732" y="0"/>
            <a:ext cx="5960269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" name="矩形 15"/>
          <p:cNvSpPr>
            <a:spLocks noChangeArrowheads="1"/>
          </p:cNvSpPr>
          <p:nvPr/>
        </p:nvSpPr>
        <p:spPr bwMode="auto">
          <a:xfrm>
            <a:off x="3006329" y="0"/>
            <a:ext cx="70247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5" name="文本框 52"/>
          <p:cNvSpPr>
            <a:spLocks noChangeArrowheads="1"/>
          </p:cNvSpPr>
          <p:nvPr/>
        </p:nvSpPr>
        <p:spPr bwMode="auto">
          <a:xfrm>
            <a:off x="395537" y="1275161"/>
            <a:ext cx="2502445" cy="65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第六部分</a:t>
            </a:r>
            <a:endParaRPr lang="zh-CN" altLang="en-US" sz="3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73160" y="1578010"/>
            <a:ext cx="3596313" cy="561692"/>
            <a:chOff x="3773160" y="1247148"/>
            <a:chExt cx="3596312" cy="561692"/>
          </a:xfrm>
        </p:grpSpPr>
        <p:sp>
          <p:nvSpPr>
            <p:cNvPr id="12" name="TextBox 4"/>
            <p:cNvSpPr txBox="1"/>
            <p:nvPr/>
          </p:nvSpPr>
          <p:spPr>
            <a:xfrm>
              <a:off x="3773160" y="1247148"/>
              <a:ext cx="1966757" cy="5616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200" dirty="0">
                  <a:solidFill>
                    <a:srgbClr val="0070C0"/>
                  </a:solidFill>
                  <a:cs typeface="+mn-ea"/>
                  <a:sym typeface="+mn-lt"/>
                </a:rPr>
                <a:t>References</a:t>
              </a:r>
              <a:endParaRPr lang="zh-CN" altLang="en-US" sz="32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8"/>
            <p:cNvSpPr txBox="1"/>
            <p:nvPr/>
          </p:nvSpPr>
          <p:spPr>
            <a:xfrm>
              <a:off x="5794682" y="1293314"/>
              <a:ext cx="1574790" cy="50013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参考文献</a:t>
              </a:r>
              <a:endPara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825914" y="2931791"/>
            <a:ext cx="5319000" cy="200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  <p:sndAc>
      <p:stSnd>
        <p:snd r:embed="rId1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536" y="1131590"/>
            <a:ext cx="8211288" cy="3397736"/>
            <a:chOff x="395536" y="850792"/>
            <a:chExt cx="8211288" cy="3397736"/>
          </a:xfrm>
        </p:grpSpPr>
        <p:sp>
          <p:nvSpPr>
            <p:cNvPr id="37" name="TextBox 30"/>
            <p:cNvSpPr txBox="1"/>
            <p:nvPr/>
          </p:nvSpPr>
          <p:spPr>
            <a:xfrm>
              <a:off x="611560" y="850792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参考文献资料</a:t>
              </a:r>
              <a:endPara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29"/>
            <p:cNvSpPr txBox="1"/>
            <p:nvPr/>
          </p:nvSpPr>
          <p:spPr>
            <a:xfrm>
              <a:off x="395536" y="1570872"/>
              <a:ext cx="821128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这里填写你要填写的文本，这里填写你要填写的文本，这里填写你要填写的文本，这里填写你要填写的文本，这里填写你要填写的文本，这里填写你要填写的文本。</a:t>
              </a:r>
              <a:endPara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这里填写你要填写的文本，这里填写你要填写的文本，填写你要填写的文本。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这里填写你要填写的文本，这里填写你要填写的文本，这里填写你要填写的文本，这里填写你要填写的文本，这里填写你要填写的文本，这里填写你要填写的文本。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这里填写你要填写的文本，这里填写你要填写的文本，这里填写你要填写的文本，这里填写你要填写的文本，这里填写你要填写的文本，这里填写你要填写的文本。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636305" y="788769"/>
            <a:ext cx="5328184" cy="1921679"/>
          </a:xfrm>
          <a:prstGeom prst="rect">
            <a:avLst/>
          </a:prstGeom>
        </p:spPr>
        <p:txBody>
          <a:bodyPr wrap="square" lIns="68579" tIns="34289" rIns="68579" bIns="34289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80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THANKS</a:t>
            </a:r>
            <a:endParaRPr lang="zh-CN" altLang="en-US" sz="80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395537" y="953993"/>
            <a:ext cx="2736304" cy="1591228"/>
          </a:xfrm>
          <a:custGeom>
            <a:avLst/>
            <a:gdLst>
              <a:gd name="T0" fmla="*/ 135 w 139"/>
              <a:gd name="T1" fmla="*/ 61 h 81"/>
              <a:gd name="T2" fmla="*/ 131 w 139"/>
              <a:gd name="T3" fmla="*/ 56 h 81"/>
              <a:gd name="T4" fmla="*/ 131 w 139"/>
              <a:gd name="T5" fmla="*/ 27 h 81"/>
              <a:gd name="T6" fmla="*/ 139 w 139"/>
              <a:gd name="T7" fmla="*/ 24 h 81"/>
              <a:gd name="T8" fmla="*/ 70 w 139"/>
              <a:gd name="T9" fmla="*/ 0 h 81"/>
              <a:gd name="T10" fmla="*/ 0 w 139"/>
              <a:gd name="T11" fmla="*/ 24 h 81"/>
              <a:gd name="T12" fmla="*/ 70 w 139"/>
              <a:gd name="T13" fmla="*/ 48 h 81"/>
              <a:gd name="T14" fmla="*/ 127 w 139"/>
              <a:gd name="T15" fmla="*/ 28 h 81"/>
              <a:gd name="T16" fmla="*/ 127 w 139"/>
              <a:gd name="T17" fmla="*/ 56 h 81"/>
              <a:gd name="T18" fmla="*/ 123 w 139"/>
              <a:gd name="T19" fmla="*/ 61 h 81"/>
              <a:gd name="T20" fmla="*/ 126 w 139"/>
              <a:gd name="T21" fmla="*/ 64 h 81"/>
              <a:gd name="T22" fmla="*/ 123 w 139"/>
              <a:gd name="T23" fmla="*/ 81 h 81"/>
              <a:gd name="T24" fmla="*/ 135 w 139"/>
              <a:gd name="T25" fmla="*/ 81 h 81"/>
              <a:gd name="T26" fmla="*/ 132 w 139"/>
              <a:gd name="T27" fmla="*/ 64 h 81"/>
              <a:gd name="T28" fmla="*/ 135 w 139"/>
              <a:gd name="T29" fmla="*/ 61 h 81"/>
              <a:gd name="T30" fmla="*/ 28 w 139"/>
              <a:gd name="T31" fmla="*/ 42 h 81"/>
              <a:gd name="T32" fmla="*/ 28 w 139"/>
              <a:gd name="T33" fmla="*/ 69 h 81"/>
              <a:gd name="T34" fmla="*/ 70 w 139"/>
              <a:gd name="T35" fmla="*/ 81 h 81"/>
              <a:gd name="T36" fmla="*/ 111 w 139"/>
              <a:gd name="T37" fmla="*/ 69 h 81"/>
              <a:gd name="T38" fmla="*/ 111 w 139"/>
              <a:gd name="T39" fmla="*/ 42 h 81"/>
              <a:gd name="T40" fmla="*/ 70 w 139"/>
              <a:gd name="T41" fmla="*/ 56 h 81"/>
              <a:gd name="T42" fmla="*/ 28 w 139"/>
              <a:gd name="T43" fmla="*/ 4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81">
                <a:moveTo>
                  <a:pt x="135" y="61"/>
                </a:moveTo>
                <a:cubicBezTo>
                  <a:pt x="135" y="58"/>
                  <a:pt x="134" y="56"/>
                  <a:pt x="131" y="56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70" y="0"/>
                  <a:pt x="70" y="0"/>
                  <a:pt x="70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70" y="48"/>
                  <a:pt x="70" y="48"/>
                  <a:pt x="70" y="4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5" y="56"/>
                  <a:pt x="123" y="58"/>
                  <a:pt x="123" y="61"/>
                </a:cubicBezTo>
                <a:cubicBezTo>
                  <a:pt x="123" y="63"/>
                  <a:pt x="125" y="64"/>
                  <a:pt x="126" y="64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5" y="63"/>
                  <a:pt x="135" y="61"/>
                </a:cubicBezTo>
                <a:close/>
                <a:moveTo>
                  <a:pt x="28" y="42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76"/>
                  <a:pt x="47" y="81"/>
                  <a:pt x="70" y="81"/>
                </a:cubicBezTo>
                <a:cubicBezTo>
                  <a:pt x="92" y="81"/>
                  <a:pt x="111" y="76"/>
                  <a:pt x="111" y="69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70" y="56"/>
                  <a:pt x="70" y="56"/>
                  <a:pt x="70" y="56"/>
                </a:cubicBezTo>
                <a:lnTo>
                  <a:pt x="28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9512" y="3219822"/>
            <a:ext cx="8748464" cy="133882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恳请各位老师批评指正！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3183732" y="0"/>
            <a:ext cx="5960269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" name="矩形 15"/>
          <p:cNvSpPr>
            <a:spLocks noChangeArrowheads="1"/>
          </p:cNvSpPr>
          <p:nvPr/>
        </p:nvSpPr>
        <p:spPr bwMode="auto">
          <a:xfrm>
            <a:off x="3006329" y="0"/>
            <a:ext cx="70247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5" name="文本框 52"/>
          <p:cNvSpPr>
            <a:spLocks noChangeArrowheads="1"/>
          </p:cNvSpPr>
          <p:nvPr/>
        </p:nvSpPr>
        <p:spPr bwMode="auto">
          <a:xfrm>
            <a:off x="395537" y="1275161"/>
            <a:ext cx="2502445" cy="65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第一部分</a:t>
            </a:r>
            <a:endParaRPr lang="zh-CN" altLang="en-US" sz="3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3773159" y="1826933"/>
            <a:ext cx="1124667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选题背景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3773159" y="2154348"/>
            <a:ext cx="1124667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选题理由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TextBox 25"/>
          <p:cNvSpPr txBox="1"/>
          <p:nvPr/>
        </p:nvSpPr>
        <p:spPr>
          <a:xfrm>
            <a:off x="3773159" y="2504490"/>
            <a:ext cx="1124667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研究意义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TextBox 28"/>
          <p:cNvSpPr txBox="1"/>
          <p:nvPr/>
        </p:nvSpPr>
        <p:spPr>
          <a:xfrm>
            <a:off x="3773160" y="2877051"/>
            <a:ext cx="1701748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主要贡献与创新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773161" y="1247149"/>
            <a:ext cx="3895184" cy="530915"/>
            <a:chOff x="3773160" y="1247148"/>
            <a:chExt cx="3895184" cy="530915"/>
          </a:xfrm>
        </p:grpSpPr>
        <p:sp>
          <p:nvSpPr>
            <p:cNvPr id="18" name="TextBox 4"/>
            <p:cNvSpPr txBox="1"/>
            <p:nvPr/>
          </p:nvSpPr>
          <p:spPr>
            <a:xfrm>
              <a:off x="3773160" y="1247148"/>
              <a:ext cx="2409955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000" dirty="0">
                  <a:solidFill>
                    <a:srgbClr val="0070C0"/>
                  </a:solidFill>
                  <a:cs typeface="+mn-ea"/>
                  <a:sym typeface="+mn-lt"/>
                </a:rPr>
                <a:t>Project review</a:t>
              </a:r>
              <a:endParaRPr lang="zh-CN" altLang="en-US" sz="30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8"/>
            <p:cNvSpPr txBox="1"/>
            <p:nvPr/>
          </p:nvSpPr>
          <p:spPr>
            <a:xfrm>
              <a:off x="6298738" y="1293314"/>
              <a:ext cx="1369606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课题综述</a:t>
              </a:r>
              <a:endPara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825914" y="3281291"/>
            <a:ext cx="5319000" cy="200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  <p:sndAc>
      <p:stSnd>
        <p:snd r:embed="rId1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827584" y="934658"/>
            <a:ext cx="7495412" cy="1093223"/>
            <a:chOff x="2954339" y="1279908"/>
            <a:chExt cx="7162269" cy="1029115"/>
          </a:xfrm>
        </p:grpSpPr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2954339" y="1694800"/>
              <a:ext cx="7162269" cy="61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4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963100" y="1279908"/>
              <a:ext cx="1058750" cy="3476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prstClr val="black"/>
                  </a:solidFill>
                  <a:cs typeface="+mn-ea"/>
                  <a:sym typeface="+mn-lt"/>
                </a:rPr>
                <a:t>选题背景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477502" y="175741"/>
            <a:ext cx="915631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选题背景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09773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384122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91789" y="2448308"/>
            <a:ext cx="3330508" cy="2372750"/>
            <a:chOff x="554103" y="1600200"/>
            <a:chExt cx="6355514" cy="4527850"/>
          </a:xfrm>
        </p:grpSpPr>
        <p:sp>
          <p:nvSpPr>
            <p:cNvPr id="38" name="Freeform 5"/>
            <p:cNvSpPr/>
            <p:nvPr/>
          </p:nvSpPr>
          <p:spPr bwMode="auto">
            <a:xfrm>
              <a:off x="554103" y="1600200"/>
              <a:ext cx="6355514" cy="3372383"/>
            </a:xfrm>
            <a:custGeom>
              <a:avLst/>
              <a:gdLst>
                <a:gd name="T0" fmla="*/ 245 w 262"/>
                <a:gd name="T1" fmla="*/ 69 h 139"/>
                <a:gd name="T2" fmla="*/ 192 w 262"/>
                <a:gd name="T3" fmla="*/ 122 h 139"/>
                <a:gd name="T4" fmla="*/ 139 w 262"/>
                <a:gd name="T5" fmla="*/ 69 h 139"/>
                <a:gd name="T6" fmla="*/ 69 w 262"/>
                <a:gd name="T7" fmla="*/ 0 h 139"/>
                <a:gd name="T8" fmla="*/ 0 w 262"/>
                <a:gd name="T9" fmla="*/ 69 h 139"/>
                <a:gd name="T10" fmla="*/ 16 w 262"/>
                <a:gd name="T11" fmla="*/ 69 h 139"/>
                <a:gd name="T12" fmla="*/ 69 w 262"/>
                <a:gd name="T13" fmla="*/ 16 h 139"/>
                <a:gd name="T14" fmla="*/ 122 w 262"/>
                <a:gd name="T15" fmla="*/ 69 h 139"/>
                <a:gd name="T16" fmla="*/ 192 w 262"/>
                <a:gd name="T17" fmla="*/ 139 h 139"/>
                <a:gd name="T18" fmla="*/ 262 w 262"/>
                <a:gd name="T19" fmla="*/ 69 h 139"/>
                <a:gd name="T20" fmla="*/ 245 w 262"/>
                <a:gd name="T21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139">
                  <a:moveTo>
                    <a:pt x="245" y="69"/>
                  </a:moveTo>
                  <a:cubicBezTo>
                    <a:pt x="245" y="99"/>
                    <a:pt x="222" y="122"/>
                    <a:pt x="192" y="122"/>
                  </a:cubicBezTo>
                  <a:cubicBezTo>
                    <a:pt x="163" y="122"/>
                    <a:pt x="139" y="99"/>
                    <a:pt x="139" y="69"/>
                  </a:cubicBezTo>
                  <a:cubicBezTo>
                    <a:pt x="139" y="31"/>
                    <a:pt x="108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40"/>
                    <a:pt x="40" y="16"/>
                    <a:pt x="69" y="16"/>
                  </a:cubicBezTo>
                  <a:cubicBezTo>
                    <a:pt x="99" y="16"/>
                    <a:pt x="122" y="40"/>
                    <a:pt x="122" y="69"/>
                  </a:cubicBezTo>
                  <a:cubicBezTo>
                    <a:pt x="122" y="108"/>
                    <a:pt x="154" y="139"/>
                    <a:pt x="192" y="139"/>
                  </a:cubicBezTo>
                  <a:cubicBezTo>
                    <a:pt x="231" y="139"/>
                    <a:pt x="262" y="108"/>
                    <a:pt x="262" y="69"/>
                  </a:cubicBezTo>
                  <a:lnTo>
                    <a:pt x="245" y="6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165"/>
              <a:endParaRPr lang="zh-CN" altLang="en-US" sz="3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4946589" y="2667282"/>
              <a:ext cx="510052" cy="1506667"/>
            </a:xfrm>
            <a:custGeom>
              <a:avLst/>
              <a:gdLst>
                <a:gd name="T0" fmla="*/ 21 w 21"/>
                <a:gd name="T1" fmla="*/ 40 h 62"/>
                <a:gd name="T2" fmla="*/ 17 w 21"/>
                <a:gd name="T3" fmla="*/ 40 h 62"/>
                <a:gd name="T4" fmla="*/ 17 w 21"/>
                <a:gd name="T5" fmla="*/ 62 h 62"/>
                <a:gd name="T6" fmla="*/ 12 w 21"/>
                <a:gd name="T7" fmla="*/ 62 h 62"/>
                <a:gd name="T8" fmla="*/ 12 w 21"/>
                <a:gd name="T9" fmla="*/ 40 h 62"/>
                <a:gd name="T10" fmla="*/ 9 w 21"/>
                <a:gd name="T11" fmla="*/ 40 h 62"/>
                <a:gd name="T12" fmla="*/ 9 w 21"/>
                <a:gd name="T13" fmla="*/ 62 h 62"/>
                <a:gd name="T14" fmla="*/ 4 w 21"/>
                <a:gd name="T15" fmla="*/ 62 h 62"/>
                <a:gd name="T16" fmla="*/ 4 w 21"/>
                <a:gd name="T17" fmla="*/ 40 h 62"/>
                <a:gd name="T18" fmla="*/ 0 w 21"/>
                <a:gd name="T19" fmla="*/ 40 h 62"/>
                <a:gd name="T20" fmla="*/ 0 w 21"/>
                <a:gd name="T21" fmla="*/ 19 h 62"/>
                <a:gd name="T22" fmla="*/ 2 w 21"/>
                <a:gd name="T23" fmla="*/ 15 h 62"/>
                <a:gd name="T24" fmla="*/ 6 w 21"/>
                <a:gd name="T25" fmla="*/ 12 h 62"/>
                <a:gd name="T26" fmla="*/ 11 w 21"/>
                <a:gd name="T27" fmla="*/ 11 h 62"/>
                <a:gd name="T28" fmla="*/ 16 w 21"/>
                <a:gd name="T29" fmla="*/ 12 h 62"/>
                <a:gd name="T30" fmla="*/ 21 w 21"/>
                <a:gd name="T31" fmla="*/ 17 h 62"/>
                <a:gd name="T32" fmla="*/ 21 w 21"/>
                <a:gd name="T33" fmla="*/ 19 h 62"/>
                <a:gd name="T34" fmla="*/ 21 w 21"/>
                <a:gd name="T35" fmla="*/ 40 h 62"/>
                <a:gd name="T36" fmla="*/ 15 w 21"/>
                <a:gd name="T37" fmla="*/ 5 h 62"/>
                <a:gd name="T38" fmla="*/ 14 w 21"/>
                <a:gd name="T39" fmla="*/ 8 h 62"/>
                <a:gd name="T40" fmla="*/ 11 w 21"/>
                <a:gd name="T41" fmla="*/ 9 h 62"/>
                <a:gd name="T42" fmla="*/ 7 w 21"/>
                <a:gd name="T43" fmla="*/ 8 h 62"/>
                <a:gd name="T44" fmla="*/ 6 w 21"/>
                <a:gd name="T45" fmla="*/ 5 h 62"/>
                <a:gd name="T46" fmla="*/ 7 w 21"/>
                <a:gd name="T47" fmla="*/ 1 h 62"/>
                <a:gd name="T48" fmla="*/ 11 w 21"/>
                <a:gd name="T49" fmla="*/ 0 h 62"/>
                <a:gd name="T50" fmla="*/ 14 w 21"/>
                <a:gd name="T51" fmla="*/ 1 h 62"/>
                <a:gd name="T52" fmla="*/ 15 w 21"/>
                <a:gd name="T53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62">
                  <a:moveTo>
                    <a:pt x="21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6"/>
                    <a:pt x="2" y="15"/>
                  </a:cubicBezTo>
                  <a:cubicBezTo>
                    <a:pt x="3" y="13"/>
                    <a:pt x="5" y="12"/>
                    <a:pt x="6" y="12"/>
                  </a:cubicBezTo>
                  <a:cubicBezTo>
                    <a:pt x="8" y="11"/>
                    <a:pt x="10" y="11"/>
                    <a:pt x="11" y="11"/>
                  </a:cubicBezTo>
                  <a:cubicBezTo>
                    <a:pt x="13" y="11"/>
                    <a:pt x="14" y="11"/>
                    <a:pt x="16" y="12"/>
                  </a:cubicBezTo>
                  <a:cubicBezTo>
                    <a:pt x="18" y="14"/>
                    <a:pt x="20" y="15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lnTo>
                    <a:pt x="21" y="40"/>
                  </a:lnTo>
                  <a:close/>
                  <a:moveTo>
                    <a:pt x="15" y="5"/>
                  </a:moveTo>
                  <a:cubicBezTo>
                    <a:pt x="15" y="6"/>
                    <a:pt x="15" y="7"/>
                    <a:pt x="14" y="8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9" y="9"/>
                    <a:pt x="8" y="9"/>
                    <a:pt x="7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3"/>
                    <a:pt x="6" y="2"/>
                    <a:pt x="7" y="1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2"/>
                    <a:pt x="15" y="3"/>
                    <a:pt x="15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defTabSz="685165"/>
              <a:endParaRPr lang="zh-CN" altLang="en-US" sz="33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1866144" y="2620304"/>
              <a:ext cx="728168" cy="1577134"/>
            </a:xfrm>
            <a:custGeom>
              <a:avLst/>
              <a:gdLst>
                <a:gd name="T0" fmla="*/ 28 w 30"/>
                <a:gd name="T1" fmla="*/ 38 h 65"/>
                <a:gd name="T2" fmla="*/ 30 w 30"/>
                <a:gd name="T3" fmla="*/ 37 h 65"/>
                <a:gd name="T4" fmla="*/ 21 w 30"/>
                <a:gd name="T5" fmla="*/ 15 h 65"/>
                <a:gd name="T6" fmla="*/ 9 w 30"/>
                <a:gd name="T7" fmla="*/ 15 h 65"/>
                <a:gd name="T8" fmla="*/ 0 w 30"/>
                <a:gd name="T9" fmla="*/ 37 h 65"/>
                <a:gd name="T10" fmla="*/ 2 w 30"/>
                <a:gd name="T11" fmla="*/ 38 h 65"/>
                <a:gd name="T12" fmla="*/ 10 w 30"/>
                <a:gd name="T13" fmla="*/ 22 h 65"/>
                <a:gd name="T14" fmla="*/ 11 w 30"/>
                <a:gd name="T15" fmla="*/ 29 h 65"/>
                <a:gd name="T16" fmla="*/ 3 w 30"/>
                <a:gd name="T17" fmla="*/ 45 h 65"/>
                <a:gd name="T18" fmla="*/ 11 w 30"/>
                <a:gd name="T19" fmla="*/ 45 h 65"/>
                <a:gd name="T20" fmla="*/ 14 w 30"/>
                <a:gd name="T21" fmla="*/ 65 h 65"/>
                <a:gd name="T22" fmla="*/ 17 w 30"/>
                <a:gd name="T23" fmla="*/ 65 h 65"/>
                <a:gd name="T24" fmla="*/ 19 w 30"/>
                <a:gd name="T25" fmla="*/ 45 h 65"/>
                <a:gd name="T26" fmla="*/ 27 w 30"/>
                <a:gd name="T27" fmla="*/ 45 h 65"/>
                <a:gd name="T28" fmla="*/ 19 w 30"/>
                <a:gd name="T29" fmla="*/ 29 h 65"/>
                <a:gd name="T30" fmla="*/ 20 w 30"/>
                <a:gd name="T31" fmla="*/ 22 h 65"/>
                <a:gd name="T32" fmla="*/ 28 w 30"/>
                <a:gd name="T33" fmla="*/ 38 h 65"/>
                <a:gd name="T34" fmla="*/ 15 w 30"/>
                <a:gd name="T35" fmla="*/ 10 h 65"/>
                <a:gd name="T36" fmla="*/ 18 w 30"/>
                <a:gd name="T37" fmla="*/ 9 h 65"/>
                <a:gd name="T38" fmla="*/ 20 w 30"/>
                <a:gd name="T39" fmla="*/ 5 h 65"/>
                <a:gd name="T40" fmla="*/ 18 w 30"/>
                <a:gd name="T41" fmla="*/ 2 h 65"/>
                <a:gd name="T42" fmla="*/ 15 w 30"/>
                <a:gd name="T43" fmla="*/ 0 h 65"/>
                <a:gd name="T44" fmla="*/ 11 w 30"/>
                <a:gd name="T45" fmla="*/ 2 h 65"/>
                <a:gd name="T46" fmla="*/ 10 w 30"/>
                <a:gd name="T47" fmla="*/ 5 h 65"/>
                <a:gd name="T48" fmla="*/ 11 w 30"/>
                <a:gd name="T49" fmla="*/ 9 h 65"/>
                <a:gd name="T50" fmla="*/ 15 w 30"/>
                <a:gd name="T51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65">
                  <a:moveTo>
                    <a:pt x="28" y="38"/>
                  </a:moveTo>
                  <a:cubicBezTo>
                    <a:pt x="29" y="38"/>
                    <a:pt x="30" y="38"/>
                    <a:pt x="30" y="3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2"/>
                    <a:pt x="20" y="22"/>
                    <a:pt x="20" y="22"/>
                  </a:cubicBezTo>
                  <a:lnTo>
                    <a:pt x="28" y="38"/>
                  </a:lnTo>
                  <a:close/>
                  <a:moveTo>
                    <a:pt x="15" y="10"/>
                  </a:moveTo>
                  <a:cubicBezTo>
                    <a:pt x="16" y="10"/>
                    <a:pt x="17" y="10"/>
                    <a:pt x="18" y="9"/>
                  </a:cubicBezTo>
                  <a:cubicBezTo>
                    <a:pt x="19" y="8"/>
                    <a:pt x="20" y="7"/>
                    <a:pt x="20" y="5"/>
                  </a:cubicBezTo>
                  <a:cubicBezTo>
                    <a:pt x="20" y="4"/>
                    <a:pt x="19" y="3"/>
                    <a:pt x="18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7"/>
                    <a:pt x="10" y="8"/>
                    <a:pt x="11" y="9"/>
                  </a:cubicBezTo>
                  <a:cubicBezTo>
                    <a:pt x="12" y="10"/>
                    <a:pt x="13" y="10"/>
                    <a:pt x="15" y="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defTabSz="685165"/>
              <a:endParaRPr lang="zh-CN" altLang="en-US" sz="33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268"/>
            <p:cNvSpPr txBox="1"/>
            <p:nvPr/>
          </p:nvSpPr>
          <p:spPr bwMode="auto">
            <a:xfrm>
              <a:off x="3899725" y="5364532"/>
              <a:ext cx="2603791" cy="7635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400" spc="300">
                  <a:solidFill>
                    <a:srgbClr val="2848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0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2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TextBox 269"/>
            <p:cNvSpPr txBox="1"/>
            <p:nvPr/>
          </p:nvSpPr>
          <p:spPr bwMode="auto">
            <a:xfrm>
              <a:off x="928336" y="5364532"/>
              <a:ext cx="2603791" cy="7635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400" spc="300">
                  <a:solidFill>
                    <a:srgbClr val="F830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0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2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Content Placeholder 2"/>
          <p:cNvSpPr txBox="1"/>
          <p:nvPr/>
        </p:nvSpPr>
        <p:spPr>
          <a:xfrm>
            <a:off x="4608662" y="2643759"/>
            <a:ext cx="3923779" cy="610525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5"/>
              </a:lnSpc>
              <a:buNone/>
            </a:pPr>
            <a:r>
              <a:rPr lang="zh-CN" altLang="en-US" dirty="0">
                <a:solidFill>
                  <a:sysClr val="windowText" lastClr="000000"/>
                </a:solidFill>
                <a:cs typeface="+mn-ea"/>
                <a:sym typeface="+mn-lt"/>
              </a:rPr>
              <a:t>您的内容打在这里，或者通过复制您的文本后，在此框中选择粘贴，并选择只保留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4608662" y="3957521"/>
            <a:ext cx="3923779" cy="610525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5"/>
              </a:lnSpc>
              <a:buNone/>
            </a:pPr>
            <a:r>
              <a:rPr lang="zh-CN" altLang="en-US" dirty="0">
                <a:solidFill>
                  <a:sysClr val="windowText" lastClr="000000"/>
                </a:solidFill>
                <a:cs typeface="+mn-ea"/>
                <a:sym typeface="+mn-lt"/>
              </a:rPr>
              <a:t>您的内容打在这里，或者通过复制您的文本后，在此框中选择粘贴，并选择只保留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0"/>
          <p:cNvSpPr txBox="1"/>
          <p:nvPr/>
        </p:nvSpPr>
        <p:spPr>
          <a:xfrm>
            <a:off x="539552" y="915567"/>
            <a:ext cx="1107996" cy="36933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选题理由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552806" y="1289857"/>
            <a:ext cx="8123651" cy="57477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 dirty="0">
              <a:solidFill>
                <a:srgbClr val="005825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77502" y="175741"/>
            <a:ext cx="915631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选题理由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09773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84122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8" name="Group 9"/>
          <p:cNvGrpSpPr/>
          <p:nvPr/>
        </p:nvGrpSpPr>
        <p:grpSpPr bwMode="auto">
          <a:xfrm>
            <a:off x="884479" y="2057495"/>
            <a:ext cx="2629215" cy="2588872"/>
            <a:chOff x="0" y="0"/>
            <a:chExt cx="3725013" cy="3667701"/>
          </a:xfrm>
        </p:grpSpPr>
        <p:grpSp>
          <p:nvGrpSpPr>
            <p:cNvPr id="39" name="Group 10"/>
            <p:cNvGrpSpPr/>
            <p:nvPr/>
          </p:nvGrpSpPr>
          <p:grpSpPr bwMode="auto">
            <a:xfrm>
              <a:off x="0" y="0"/>
              <a:ext cx="3725013" cy="3667701"/>
              <a:chOff x="0" y="0"/>
              <a:chExt cx="3725013" cy="3667701"/>
            </a:xfrm>
          </p:grpSpPr>
          <p:sp>
            <p:nvSpPr>
              <p:cNvPr id="45" name="Freeform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55343" cy="2020101"/>
              </a:xfrm>
              <a:custGeom>
                <a:avLst/>
                <a:gdLst>
                  <a:gd name="T0" fmla="*/ 2147483647 w 259"/>
                  <a:gd name="T1" fmla="*/ 2147483647 h 282"/>
                  <a:gd name="T2" fmla="*/ 2147483647 w 259"/>
                  <a:gd name="T3" fmla="*/ 0 h 282"/>
                  <a:gd name="T4" fmla="*/ 2147483647 w 259"/>
                  <a:gd name="T5" fmla="*/ 2147483647 h 282"/>
                  <a:gd name="T6" fmla="*/ 0 w 259"/>
                  <a:gd name="T7" fmla="*/ 2147483647 h 282"/>
                  <a:gd name="T8" fmla="*/ 2147483647 w 259"/>
                  <a:gd name="T9" fmla="*/ 2147483647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82"/>
                  <a:gd name="T17" fmla="*/ 259 w 259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82">
                    <a:moveTo>
                      <a:pt x="259" y="282"/>
                    </a:moveTo>
                    <a:lnTo>
                      <a:pt x="259" y="0"/>
                    </a:lnTo>
                    <a:lnTo>
                      <a:pt x="129" y="98"/>
                    </a:lnTo>
                    <a:lnTo>
                      <a:pt x="0" y="196"/>
                    </a:lnTo>
                    <a:lnTo>
                      <a:pt x="259" y="28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25"/>
              <p:cNvSpPr>
                <a:spLocks noChangeArrowheads="1"/>
              </p:cNvSpPr>
              <p:nvPr/>
            </p:nvSpPr>
            <p:spPr bwMode="auto">
              <a:xfrm>
                <a:off x="1855343" y="0"/>
                <a:ext cx="1869670" cy="2020101"/>
              </a:xfrm>
              <a:custGeom>
                <a:avLst/>
                <a:gdLst>
                  <a:gd name="T0" fmla="*/ 0 w 261"/>
                  <a:gd name="T1" fmla="*/ 0 h 282"/>
                  <a:gd name="T2" fmla="*/ 0 w 261"/>
                  <a:gd name="T3" fmla="*/ 2147483647 h 282"/>
                  <a:gd name="T4" fmla="*/ 2147483647 w 261"/>
                  <a:gd name="T5" fmla="*/ 2147483647 h 282"/>
                  <a:gd name="T6" fmla="*/ 2147483647 w 261"/>
                  <a:gd name="T7" fmla="*/ 2147483647 h 282"/>
                  <a:gd name="T8" fmla="*/ 0 w 261"/>
                  <a:gd name="T9" fmla="*/ 0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282"/>
                  <a:gd name="T17" fmla="*/ 261 w 261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282">
                    <a:moveTo>
                      <a:pt x="0" y="0"/>
                    </a:moveTo>
                    <a:lnTo>
                      <a:pt x="0" y="282"/>
                    </a:lnTo>
                    <a:lnTo>
                      <a:pt x="261" y="196"/>
                    </a:lnTo>
                    <a:lnTo>
                      <a:pt x="132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26"/>
              <p:cNvSpPr>
                <a:spLocks noChangeArrowheads="1"/>
              </p:cNvSpPr>
              <p:nvPr/>
            </p:nvSpPr>
            <p:spPr bwMode="auto">
              <a:xfrm>
                <a:off x="1855343" y="1404042"/>
                <a:ext cx="1869670" cy="2263659"/>
              </a:xfrm>
              <a:custGeom>
                <a:avLst/>
                <a:gdLst>
                  <a:gd name="T0" fmla="*/ 2147483647 w 261"/>
                  <a:gd name="T1" fmla="*/ 0 h 316"/>
                  <a:gd name="T2" fmla="*/ 0 w 261"/>
                  <a:gd name="T3" fmla="*/ 2147483647 h 316"/>
                  <a:gd name="T4" fmla="*/ 2147483647 w 261"/>
                  <a:gd name="T5" fmla="*/ 2147483647 h 316"/>
                  <a:gd name="T6" fmla="*/ 2147483647 w 261"/>
                  <a:gd name="T7" fmla="*/ 2147483647 h 316"/>
                  <a:gd name="T8" fmla="*/ 2147483647 w 261"/>
                  <a:gd name="T9" fmla="*/ 0 h 3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316"/>
                  <a:gd name="T17" fmla="*/ 261 w 261"/>
                  <a:gd name="T18" fmla="*/ 316 h 3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316">
                    <a:moveTo>
                      <a:pt x="261" y="0"/>
                    </a:moveTo>
                    <a:lnTo>
                      <a:pt x="0" y="86"/>
                    </a:lnTo>
                    <a:lnTo>
                      <a:pt x="160" y="316"/>
                    </a:lnTo>
                    <a:lnTo>
                      <a:pt x="211" y="158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25A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27"/>
              <p:cNvSpPr>
                <a:spLocks noChangeArrowheads="1"/>
              </p:cNvSpPr>
              <p:nvPr/>
            </p:nvSpPr>
            <p:spPr bwMode="auto">
              <a:xfrm>
                <a:off x="702021" y="2020101"/>
                <a:ext cx="2299479" cy="1647600"/>
              </a:xfrm>
              <a:custGeom>
                <a:avLst/>
                <a:gdLst>
                  <a:gd name="T0" fmla="*/ 2147483647 w 321"/>
                  <a:gd name="T1" fmla="*/ 2147483647 h 230"/>
                  <a:gd name="T2" fmla="*/ 2147483647 w 321"/>
                  <a:gd name="T3" fmla="*/ 0 h 230"/>
                  <a:gd name="T4" fmla="*/ 0 w 321"/>
                  <a:gd name="T5" fmla="*/ 2147483647 h 230"/>
                  <a:gd name="T6" fmla="*/ 2147483647 w 321"/>
                  <a:gd name="T7" fmla="*/ 2147483647 h 230"/>
                  <a:gd name="T8" fmla="*/ 2147483647 w 321"/>
                  <a:gd name="T9" fmla="*/ 2147483647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1"/>
                  <a:gd name="T16" fmla="*/ 0 h 230"/>
                  <a:gd name="T17" fmla="*/ 321 w 321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1" h="230">
                    <a:moveTo>
                      <a:pt x="321" y="230"/>
                    </a:moveTo>
                    <a:lnTo>
                      <a:pt x="161" y="0"/>
                    </a:lnTo>
                    <a:lnTo>
                      <a:pt x="0" y="230"/>
                    </a:lnTo>
                    <a:lnTo>
                      <a:pt x="161" y="230"/>
                    </a:lnTo>
                    <a:lnTo>
                      <a:pt x="321" y="230"/>
                    </a:lnTo>
                    <a:close/>
                  </a:path>
                </a:pathLst>
              </a:custGeom>
              <a:solidFill>
                <a:srgbClr val="57B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28"/>
              <p:cNvSpPr>
                <a:spLocks noChangeArrowheads="1"/>
              </p:cNvSpPr>
              <p:nvPr/>
            </p:nvSpPr>
            <p:spPr bwMode="auto">
              <a:xfrm>
                <a:off x="0" y="1404042"/>
                <a:ext cx="1855343" cy="2263659"/>
              </a:xfrm>
              <a:custGeom>
                <a:avLst/>
                <a:gdLst>
                  <a:gd name="T0" fmla="*/ 2147483647 w 259"/>
                  <a:gd name="T1" fmla="*/ 2147483647 h 316"/>
                  <a:gd name="T2" fmla="*/ 2147483647 w 259"/>
                  <a:gd name="T3" fmla="*/ 2147483647 h 316"/>
                  <a:gd name="T4" fmla="*/ 0 w 259"/>
                  <a:gd name="T5" fmla="*/ 0 h 316"/>
                  <a:gd name="T6" fmla="*/ 2147483647 w 259"/>
                  <a:gd name="T7" fmla="*/ 2147483647 h 316"/>
                  <a:gd name="T8" fmla="*/ 2147483647 w 259"/>
                  <a:gd name="T9" fmla="*/ 2147483647 h 3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316"/>
                  <a:gd name="T17" fmla="*/ 259 w 259"/>
                  <a:gd name="T18" fmla="*/ 316 h 3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316">
                    <a:moveTo>
                      <a:pt x="98" y="316"/>
                    </a:moveTo>
                    <a:lnTo>
                      <a:pt x="259" y="86"/>
                    </a:lnTo>
                    <a:lnTo>
                      <a:pt x="0" y="0"/>
                    </a:lnTo>
                    <a:lnTo>
                      <a:pt x="50" y="158"/>
                    </a:lnTo>
                    <a:lnTo>
                      <a:pt x="98" y="316"/>
                    </a:lnTo>
                    <a:close/>
                  </a:path>
                </a:pathLst>
              </a:custGeom>
              <a:solidFill>
                <a:srgbClr val="7FC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40" name="图片 3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017" y="1010050"/>
              <a:ext cx="416768" cy="41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3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279" y="2054285"/>
              <a:ext cx="415025" cy="41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图片 3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584" y="2683307"/>
              <a:ext cx="411010" cy="41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图片 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58" y="1957035"/>
              <a:ext cx="609524" cy="60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3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362" y="984835"/>
              <a:ext cx="435092" cy="43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直接连接符 44"/>
          <p:cNvSpPr>
            <a:spLocks noChangeShapeType="1"/>
          </p:cNvSpPr>
          <p:nvPr/>
        </p:nvSpPr>
        <p:spPr bwMode="auto">
          <a:xfrm>
            <a:off x="4173141" y="2066898"/>
            <a:ext cx="0" cy="2678414"/>
          </a:xfrm>
          <a:prstGeom prst="line">
            <a:avLst/>
          </a:prstGeom>
          <a:noFill/>
          <a:ln w="6350">
            <a:solidFill>
              <a:srgbClr val="26262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33864" y="2044870"/>
            <a:ext cx="3647576" cy="377026"/>
            <a:chOff x="4633864" y="2044872"/>
            <a:chExt cx="3647576" cy="377026"/>
          </a:xfrm>
        </p:grpSpPr>
        <p:grpSp>
          <p:nvGrpSpPr>
            <p:cNvPr id="51" name="Group 22"/>
            <p:cNvGrpSpPr/>
            <p:nvPr/>
          </p:nvGrpSpPr>
          <p:grpSpPr bwMode="auto">
            <a:xfrm>
              <a:off x="4633864" y="2057494"/>
              <a:ext cx="702567" cy="311925"/>
              <a:chOff x="0" y="0"/>
              <a:chExt cx="1131895" cy="504056"/>
            </a:xfrm>
          </p:grpSpPr>
          <p:sp>
            <p:nvSpPr>
              <p:cNvPr id="52" name="矩形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5040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1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文本框 47"/>
              <p:cNvSpPr>
                <a:spLocks noChangeArrowheads="1"/>
              </p:cNvSpPr>
              <p:nvPr/>
            </p:nvSpPr>
            <p:spPr bwMode="auto">
              <a:xfrm>
                <a:off x="51774" y="41772"/>
                <a:ext cx="1080121" cy="447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200" b="1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关键字</a:t>
                </a:r>
                <a:endParaRPr lang="zh-CN" altLang="en-US" sz="12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60"/>
            <p:cNvSpPr>
              <a:spLocks noChangeArrowheads="1"/>
            </p:cNvSpPr>
            <p:nvPr/>
          </p:nvSpPr>
          <p:spPr bwMode="auto">
            <a:xfrm>
              <a:off x="5677808" y="2044872"/>
              <a:ext cx="2603632" cy="37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33864" y="2615685"/>
            <a:ext cx="3647576" cy="377026"/>
            <a:chOff x="4633864" y="2615687"/>
            <a:chExt cx="3647576" cy="377026"/>
          </a:xfrm>
        </p:grpSpPr>
        <p:grpSp>
          <p:nvGrpSpPr>
            <p:cNvPr id="54" name="Group 25"/>
            <p:cNvGrpSpPr/>
            <p:nvPr/>
          </p:nvGrpSpPr>
          <p:grpSpPr bwMode="auto">
            <a:xfrm>
              <a:off x="4633864" y="2626240"/>
              <a:ext cx="709455" cy="312908"/>
              <a:chOff x="0" y="0"/>
              <a:chExt cx="1143354" cy="504056"/>
            </a:xfrm>
          </p:grpSpPr>
          <p:sp>
            <p:nvSpPr>
              <p:cNvPr id="55" name="矩形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5040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1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文本框 50"/>
              <p:cNvSpPr>
                <a:spLocks noChangeArrowheads="1"/>
              </p:cNvSpPr>
              <p:nvPr/>
            </p:nvSpPr>
            <p:spPr bwMode="auto">
              <a:xfrm>
                <a:off x="63234" y="51973"/>
                <a:ext cx="1080120" cy="446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200" b="1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关键字</a:t>
                </a:r>
                <a:endParaRPr lang="zh-CN" altLang="en-US" sz="12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7" name="矩形 61"/>
            <p:cNvSpPr>
              <a:spLocks noChangeArrowheads="1"/>
            </p:cNvSpPr>
            <p:nvPr/>
          </p:nvSpPr>
          <p:spPr bwMode="auto">
            <a:xfrm>
              <a:off x="5677808" y="2615687"/>
              <a:ext cx="2603632" cy="37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33864" y="3186500"/>
            <a:ext cx="3647576" cy="377026"/>
            <a:chOff x="4633864" y="3186502"/>
            <a:chExt cx="3647576" cy="377026"/>
          </a:xfrm>
        </p:grpSpPr>
        <p:grpSp>
          <p:nvGrpSpPr>
            <p:cNvPr id="57" name="Group 28"/>
            <p:cNvGrpSpPr/>
            <p:nvPr/>
          </p:nvGrpSpPr>
          <p:grpSpPr bwMode="auto">
            <a:xfrm>
              <a:off x="4633864" y="3195968"/>
              <a:ext cx="705520" cy="311924"/>
              <a:chOff x="0" y="0"/>
              <a:chExt cx="1138288" cy="504056"/>
            </a:xfrm>
          </p:grpSpPr>
          <p:sp>
            <p:nvSpPr>
              <p:cNvPr id="58" name="矩形 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5040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1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文本框 53"/>
              <p:cNvSpPr>
                <a:spLocks noChangeArrowheads="1"/>
              </p:cNvSpPr>
              <p:nvPr/>
            </p:nvSpPr>
            <p:spPr bwMode="auto">
              <a:xfrm>
                <a:off x="58168" y="39079"/>
                <a:ext cx="1080120" cy="447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200" b="1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关键字</a:t>
                </a:r>
                <a:endParaRPr lang="zh-CN" altLang="en-US" sz="12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8" name="矩形 62"/>
            <p:cNvSpPr>
              <a:spLocks noChangeArrowheads="1"/>
            </p:cNvSpPr>
            <p:nvPr/>
          </p:nvSpPr>
          <p:spPr bwMode="auto">
            <a:xfrm>
              <a:off x="5677808" y="3186502"/>
              <a:ext cx="2603632" cy="37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33864" y="3757314"/>
            <a:ext cx="3647576" cy="377026"/>
            <a:chOff x="4633864" y="3757317"/>
            <a:chExt cx="3647576" cy="377026"/>
          </a:xfrm>
        </p:grpSpPr>
        <p:grpSp>
          <p:nvGrpSpPr>
            <p:cNvPr id="60" name="Group 31"/>
            <p:cNvGrpSpPr/>
            <p:nvPr/>
          </p:nvGrpSpPr>
          <p:grpSpPr bwMode="auto">
            <a:xfrm>
              <a:off x="4633864" y="3764712"/>
              <a:ext cx="701584" cy="312908"/>
              <a:chOff x="0" y="0"/>
              <a:chExt cx="1132963" cy="504056"/>
            </a:xfrm>
          </p:grpSpPr>
          <p:sp>
            <p:nvSpPr>
              <p:cNvPr id="61" name="矩形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5040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1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文本框 56"/>
              <p:cNvSpPr>
                <a:spLocks noChangeArrowheads="1"/>
              </p:cNvSpPr>
              <p:nvPr/>
            </p:nvSpPr>
            <p:spPr bwMode="auto">
              <a:xfrm>
                <a:off x="52842" y="51973"/>
                <a:ext cx="1080121" cy="446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200" b="1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关键字</a:t>
                </a:r>
                <a:endParaRPr lang="zh-CN" altLang="en-US" sz="12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9" name="矩形 63"/>
            <p:cNvSpPr>
              <a:spLocks noChangeArrowheads="1"/>
            </p:cNvSpPr>
            <p:nvPr/>
          </p:nvSpPr>
          <p:spPr bwMode="auto">
            <a:xfrm>
              <a:off x="5677808" y="3757317"/>
              <a:ext cx="2603632" cy="37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33864" y="4328129"/>
            <a:ext cx="3647576" cy="377026"/>
            <a:chOff x="4633864" y="4328132"/>
            <a:chExt cx="3647576" cy="377026"/>
          </a:xfrm>
        </p:grpSpPr>
        <p:grpSp>
          <p:nvGrpSpPr>
            <p:cNvPr id="63" name="Group 34"/>
            <p:cNvGrpSpPr/>
            <p:nvPr/>
          </p:nvGrpSpPr>
          <p:grpSpPr bwMode="auto">
            <a:xfrm>
              <a:off x="4633864" y="4334441"/>
              <a:ext cx="695679" cy="311925"/>
              <a:chOff x="0" y="0"/>
              <a:chExt cx="1122572" cy="504056"/>
            </a:xfrm>
          </p:grpSpPr>
          <p:sp>
            <p:nvSpPr>
              <p:cNvPr id="64" name="矩形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5040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1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文本框 59"/>
              <p:cNvSpPr>
                <a:spLocks noChangeArrowheads="1"/>
              </p:cNvSpPr>
              <p:nvPr/>
            </p:nvSpPr>
            <p:spPr bwMode="auto">
              <a:xfrm>
                <a:off x="42452" y="51974"/>
                <a:ext cx="1080120" cy="447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细黑_GBK" panose="02000000000000000000" charset="-122"/>
                    <a:ea typeface="宋体" panose="02010600030101010101" pitchFamily="2" charset="-122"/>
                    <a:sym typeface="方正兰亭细黑_GBK" panose="02000000000000000000" charset="-122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200" b="1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关键字</a:t>
                </a:r>
                <a:endParaRPr lang="zh-CN" altLang="en-US" sz="12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70" name="矩形 64"/>
            <p:cNvSpPr>
              <a:spLocks noChangeArrowheads="1"/>
            </p:cNvSpPr>
            <p:nvPr/>
          </p:nvSpPr>
          <p:spPr bwMode="auto">
            <a:xfrm>
              <a:off x="5677808" y="4328132"/>
              <a:ext cx="2603632" cy="37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细黑_GBK" panose="02000000000000000000" charset="-122"/>
                  <a:ea typeface="宋体" panose="02010600030101010101" pitchFamily="2" charset="-122"/>
                  <a:sym typeface="方正兰亭细黑_GBK" panose="02000000000000000000" charset="-122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6477502" y="175741"/>
            <a:ext cx="915631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研究意义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09773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384122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88025" y="1421470"/>
            <a:ext cx="3632831" cy="738648"/>
            <a:chOff x="4788024" y="1421470"/>
            <a:chExt cx="3632831" cy="738648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4788024" y="1479693"/>
              <a:ext cx="0" cy="67188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34"/>
            <p:cNvSpPr txBox="1"/>
            <p:nvPr/>
          </p:nvSpPr>
          <p:spPr>
            <a:xfrm>
              <a:off x="5242155" y="1421470"/>
              <a:ext cx="3178700" cy="738648"/>
            </a:xfrm>
            <a:prstGeom prst="rect">
              <a:avLst/>
            </a:prstGeom>
            <a:noFill/>
          </p:spPr>
          <p:txBody>
            <a:bodyPr wrap="square" lIns="91426" tIns="45712" rIns="91426" bIns="45712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研究意义一</a:t>
              </a:r>
              <a:endParaRPr lang="zh-CN" altLang="en-US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88025" y="2743832"/>
            <a:ext cx="3724685" cy="769425"/>
            <a:chOff x="4788024" y="2743832"/>
            <a:chExt cx="3724685" cy="769425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4788024" y="2823469"/>
              <a:ext cx="0" cy="67188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本框 35"/>
            <p:cNvSpPr txBox="1"/>
            <p:nvPr/>
          </p:nvSpPr>
          <p:spPr>
            <a:xfrm>
              <a:off x="5242154" y="2743832"/>
              <a:ext cx="3270555" cy="769425"/>
            </a:xfrm>
            <a:prstGeom prst="rect">
              <a:avLst/>
            </a:prstGeom>
            <a:noFill/>
          </p:spPr>
          <p:txBody>
            <a:bodyPr wrap="square" lIns="91426" tIns="45712" rIns="91426" bIns="45712" rtlCol="0">
              <a:spAutoFit/>
            </a:bodyPr>
            <a:lstStyle/>
            <a:p>
              <a:r>
                <a:rPr lang="zh-CN" alt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研究意义一</a:t>
              </a:r>
              <a:endParaRPr lang="zh-CN" altLang="en-US" sz="2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88024" y="3947228"/>
            <a:ext cx="3632832" cy="769425"/>
            <a:chOff x="4788024" y="3947228"/>
            <a:chExt cx="3632832" cy="769425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4788024" y="4066462"/>
              <a:ext cx="0" cy="6047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36"/>
            <p:cNvSpPr txBox="1"/>
            <p:nvPr/>
          </p:nvSpPr>
          <p:spPr>
            <a:xfrm>
              <a:off x="5242156" y="3947228"/>
              <a:ext cx="3178700" cy="769425"/>
            </a:xfrm>
            <a:prstGeom prst="rect">
              <a:avLst/>
            </a:prstGeom>
            <a:noFill/>
          </p:spPr>
          <p:txBody>
            <a:bodyPr wrap="square" lIns="91426" tIns="45712" rIns="91426" bIns="45712" rtlCol="0">
              <a:spAutoFit/>
            </a:bodyPr>
            <a:lstStyle/>
            <a:p>
              <a:r>
                <a:rPr lang="zh-CN" alt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研究意义一</a:t>
              </a:r>
              <a:endParaRPr lang="zh-CN" altLang="en-US" sz="2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91704" y="3901852"/>
            <a:ext cx="2436220" cy="829301"/>
            <a:chOff x="1791703" y="3901851"/>
            <a:chExt cx="2436220" cy="829301"/>
          </a:xfrm>
        </p:grpSpPr>
        <p:sp>
          <p:nvSpPr>
            <p:cNvPr id="43" name="椭圆 4"/>
            <p:cNvSpPr/>
            <p:nvPr/>
          </p:nvSpPr>
          <p:spPr>
            <a:xfrm>
              <a:off x="2687553" y="4014151"/>
              <a:ext cx="1540370" cy="604700"/>
            </a:xfrm>
            <a:custGeom>
              <a:avLst/>
              <a:gdLst/>
              <a:ahLst/>
              <a:cxnLst/>
              <a:rect l="l" t="t" r="r" b="b"/>
              <a:pathLst>
                <a:path w="1080120" h="432048">
                  <a:moveTo>
                    <a:pt x="216024" y="0"/>
                  </a:moveTo>
                  <a:lnTo>
                    <a:pt x="864096" y="0"/>
                  </a:lnTo>
                  <a:lnTo>
                    <a:pt x="868901" y="0"/>
                  </a:lnTo>
                  <a:lnTo>
                    <a:pt x="868901" y="485"/>
                  </a:lnTo>
                  <a:cubicBezTo>
                    <a:pt x="985994" y="2613"/>
                    <a:pt x="1080120" y="98326"/>
                    <a:pt x="1080120" y="216024"/>
                  </a:cubicBezTo>
                  <a:cubicBezTo>
                    <a:pt x="1080120" y="333722"/>
                    <a:pt x="985994" y="429435"/>
                    <a:pt x="868901" y="431564"/>
                  </a:cubicBezTo>
                  <a:lnTo>
                    <a:pt x="868901" y="432048"/>
                  </a:lnTo>
                  <a:lnTo>
                    <a:pt x="864096" y="432048"/>
                  </a:lnTo>
                  <a:lnTo>
                    <a:pt x="216024" y="432048"/>
                  </a:lnTo>
                  <a:cubicBezTo>
                    <a:pt x="96717" y="432048"/>
                    <a:pt x="0" y="335331"/>
                    <a:pt x="0" y="216024"/>
                  </a:cubicBez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solidFill>
              <a:srgbClr val="57B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rtlCol="0" anchor="ctr"/>
            <a:lstStyle/>
            <a:p>
              <a:pPr algn="ctr" defTabSz="913765"/>
              <a:endParaRPr lang="zh-CN" altLang="en-US" sz="2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743023" y="4064542"/>
              <a:ext cx="513457" cy="5039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rtlCol="0" anchor="ctr"/>
            <a:lstStyle/>
            <a:p>
              <a:pPr algn="ctr" defTabSz="913765"/>
              <a:endParaRPr lang="zh-CN" altLang="en-US" sz="28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 flipH="1">
              <a:off x="1791703" y="3901851"/>
              <a:ext cx="1314449" cy="829301"/>
              <a:chOff x="2339752" y="1772816"/>
              <a:chExt cx="2016224" cy="1296144"/>
            </a:xfrm>
          </p:grpSpPr>
          <p:sp>
            <p:nvSpPr>
              <p:cNvPr id="52" name="弧形 51"/>
              <p:cNvSpPr/>
              <p:nvPr/>
            </p:nvSpPr>
            <p:spPr>
              <a:xfrm>
                <a:off x="2339752" y="1772816"/>
                <a:ext cx="1296144" cy="1296144"/>
              </a:xfrm>
              <a:prstGeom prst="arc">
                <a:avLst>
                  <a:gd name="adj1" fmla="val 16200000"/>
                  <a:gd name="adj2" fmla="val 5554345"/>
                </a:avLst>
              </a:prstGeom>
              <a:ln w="19050">
                <a:solidFill>
                  <a:srgbClr val="4B5A7D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 sz="280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3635896" y="2420888"/>
                <a:ext cx="720080" cy="0"/>
              </a:xfrm>
              <a:prstGeom prst="line">
                <a:avLst/>
              </a:prstGeom>
              <a:ln w="19050">
                <a:solidFill>
                  <a:srgbClr val="4B5A7D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37"/>
            <p:cNvSpPr txBox="1"/>
            <p:nvPr/>
          </p:nvSpPr>
          <p:spPr>
            <a:xfrm>
              <a:off x="2746224" y="4101117"/>
              <a:ext cx="527680" cy="461649"/>
            </a:xfrm>
            <a:prstGeom prst="rect">
              <a:avLst/>
            </a:prstGeom>
            <a:noFill/>
          </p:spPr>
          <p:txBody>
            <a:bodyPr wrap="none" lIns="91426" tIns="45712" rIns="91426" bIns="45712" rtlCol="0">
              <a:spAutoFit/>
            </a:bodyPr>
            <a:lstStyle/>
            <a:p>
              <a:pPr defTabSz="913765"/>
              <a:r>
                <a:rPr lang="en-US" altLang="zh-CN" sz="24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305"/>
            <p:cNvSpPr>
              <a:spLocks noEditPoints="1"/>
            </p:cNvSpPr>
            <p:nvPr/>
          </p:nvSpPr>
          <p:spPr bwMode="auto">
            <a:xfrm>
              <a:off x="3622071" y="4121044"/>
              <a:ext cx="309956" cy="379819"/>
            </a:xfrm>
            <a:custGeom>
              <a:avLst/>
              <a:gdLst>
                <a:gd name="T0" fmla="*/ 29 w 133"/>
                <a:gd name="T1" fmla="*/ 9 h 163"/>
                <a:gd name="T2" fmla="*/ 64 w 133"/>
                <a:gd name="T3" fmla="*/ 1 h 163"/>
                <a:gd name="T4" fmla="*/ 92 w 133"/>
                <a:gd name="T5" fmla="*/ 17 h 163"/>
                <a:gd name="T6" fmla="*/ 95 w 133"/>
                <a:gd name="T7" fmla="*/ 44 h 163"/>
                <a:gd name="T8" fmla="*/ 82 w 133"/>
                <a:gd name="T9" fmla="*/ 65 h 163"/>
                <a:gd name="T10" fmla="*/ 106 w 133"/>
                <a:gd name="T11" fmla="*/ 109 h 163"/>
                <a:gd name="T12" fmla="*/ 119 w 133"/>
                <a:gd name="T13" fmla="*/ 101 h 163"/>
                <a:gd name="T14" fmla="*/ 126 w 133"/>
                <a:gd name="T15" fmla="*/ 103 h 163"/>
                <a:gd name="T16" fmla="*/ 132 w 133"/>
                <a:gd name="T17" fmla="*/ 113 h 163"/>
                <a:gd name="T18" fmla="*/ 130 w 133"/>
                <a:gd name="T19" fmla="*/ 120 h 163"/>
                <a:gd name="T20" fmla="*/ 128 w 133"/>
                <a:gd name="T21" fmla="*/ 120 h 163"/>
                <a:gd name="T22" fmla="*/ 132 w 133"/>
                <a:gd name="T23" fmla="*/ 126 h 163"/>
                <a:gd name="T24" fmla="*/ 130 w 133"/>
                <a:gd name="T25" fmla="*/ 133 h 163"/>
                <a:gd name="T26" fmla="*/ 120 w 133"/>
                <a:gd name="T27" fmla="*/ 139 h 163"/>
                <a:gd name="T28" fmla="*/ 123 w 133"/>
                <a:gd name="T29" fmla="*/ 145 h 163"/>
                <a:gd name="T30" fmla="*/ 124 w 133"/>
                <a:gd name="T31" fmla="*/ 149 h 163"/>
                <a:gd name="T32" fmla="*/ 122 w 133"/>
                <a:gd name="T33" fmla="*/ 153 h 163"/>
                <a:gd name="T34" fmla="*/ 106 w 133"/>
                <a:gd name="T35" fmla="*/ 162 h 163"/>
                <a:gd name="T36" fmla="*/ 101 w 133"/>
                <a:gd name="T37" fmla="*/ 163 h 163"/>
                <a:gd name="T38" fmla="*/ 98 w 133"/>
                <a:gd name="T39" fmla="*/ 159 h 163"/>
                <a:gd name="T40" fmla="*/ 52 w 133"/>
                <a:gd name="T41" fmla="*/ 82 h 163"/>
                <a:gd name="T42" fmla="*/ 27 w 133"/>
                <a:gd name="T43" fmla="*/ 84 h 163"/>
                <a:gd name="T44" fmla="*/ 5 w 133"/>
                <a:gd name="T45" fmla="*/ 67 h 163"/>
                <a:gd name="T46" fmla="*/ 5 w 133"/>
                <a:gd name="T47" fmla="*/ 36 h 163"/>
                <a:gd name="T48" fmla="*/ 29 w 133"/>
                <a:gd name="T49" fmla="*/ 9 h 163"/>
                <a:gd name="T50" fmla="*/ 63 w 133"/>
                <a:gd name="T51" fmla="*/ 11 h 163"/>
                <a:gd name="T52" fmla="*/ 34 w 133"/>
                <a:gd name="T53" fmla="*/ 18 h 163"/>
                <a:gd name="T54" fmla="*/ 14 w 133"/>
                <a:gd name="T55" fmla="*/ 40 h 163"/>
                <a:gd name="T56" fmla="*/ 14 w 133"/>
                <a:gd name="T57" fmla="*/ 62 h 163"/>
                <a:gd name="T58" fmla="*/ 29 w 133"/>
                <a:gd name="T59" fmla="*/ 74 h 163"/>
                <a:gd name="T60" fmla="*/ 52 w 133"/>
                <a:gd name="T61" fmla="*/ 72 h 163"/>
                <a:gd name="T62" fmla="*/ 59 w 133"/>
                <a:gd name="T63" fmla="*/ 75 h 163"/>
                <a:gd name="T64" fmla="*/ 105 w 133"/>
                <a:gd name="T65" fmla="*/ 151 h 163"/>
                <a:gd name="T66" fmla="*/ 113 w 133"/>
                <a:gd name="T67" fmla="*/ 146 h 163"/>
                <a:gd name="T68" fmla="*/ 110 w 133"/>
                <a:gd name="T69" fmla="*/ 140 h 163"/>
                <a:gd name="T70" fmla="*/ 109 w 133"/>
                <a:gd name="T71" fmla="*/ 136 h 163"/>
                <a:gd name="T72" fmla="*/ 111 w 133"/>
                <a:gd name="T73" fmla="*/ 132 h 163"/>
                <a:gd name="T74" fmla="*/ 121 w 133"/>
                <a:gd name="T75" fmla="*/ 127 h 163"/>
                <a:gd name="T76" fmla="*/ 117 w 133"/>
                <a:gd name="T77" fmla="*/ 121 h 163"/>
                <a:gd name="T78" fmla="*/ 119 w 133"/>
                <a:gd name="T79" fmla="*/ 114 h 163"/>
                <a:gd name="T80" fmla="*/ 120 w 133"/>
                <a:gd name="T81" fmla="*/ 114 h 163"/>
                <a:gd name="T82" fmla="*/ 120 w 133"/>
                <a:gd name="T83" fmla="*/ 112 h 163"/>
                <a:gd name="T84" fmla="*/ 108 w 133"/>
                <a:gd name="T85" fmla="*/ 119 h 163"/>
                <a:gd name="T86" fmla="*/ 102 w 133"/>
                <a:gd name="T87" fmla="*/ 120 h 163"/>
                <a:gd name="T88" fmla="*/ 99 w 133"/>
                <a:gd name="T89" fmla="*/ 117 h 163"/>
                <a:gd name="T90" fmla="*/ 71 w 133"/>
                <a:gd name="T91" fmla="*/ 67 h 163"/>
                <a:gd name="T92" fmla="*/ 74 w 133"/>
                <a:gd name="T93" fmla="*/ 59 h 163"/>
                <a:gd name="T94" fmla="*/ 86 w 133"/>
                <a:gd name="T95" fmla="*/ 41 h 163"/>
                <a:gd name="T96" fmla="*/ 83 w 133"/>
                <a:gd name="T97" fmla="*/ 22 h 163"/>
                <a:gd name="T98" fmla="*/ 63 w 133"/>
                <a:gd name="T99" fmla="*/ 1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163">
                  <a:moveTo>
                    <a:pt x="29" y="9"/>
                  </a:moveTo>
                  <a:cubicBezTo>
                    <a:pt x="41" y="2"/>
                    <a:pt x="53" y="0"/>
                    <a:pt x="64" y="1"/>
                  </a:cubicBezTo>
                  <a:cubicBezTo>
                    <a:pt x="76" y="3"/>
                    <a:pt x="87" y="8"/>
                    <a:pt x="92" y="17"/>
                  </a:cubicBezTo>
                  <a:cubicBezTo>
                    <a:pt x="97" y="26"/>
                    <a:pt x="98" y="35"/>
                    <a:pt x="95" y="44"/>
                  </a:cubicBezTo>
                  <a:cubicBezTo>
                    <a:pt x="93" y="52"/>
                    <a:pt x="89" y="59"/>
                    <a:pt x="82" y="65"/>
                  </a:cubicBezTo>
                  <a:cubicBezTo>
                    <a:pt x="106" y="109"/>
                    <a:pt x="106" y="109"/>
                    <a:pt x="106" y="109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21" y="100"/>
                    <a:pt x="124" y="101"/>
                    <a:pt x="126" y="103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5"/>
                    <a:pt x="132" y="118"/>
                    <a:pt x="130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3" y="129"/>
                    <a:pt x="132" y="132"/>
                    <a:pt x="130" y="133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4" y="146"/>
                    <a:pt x="125" y="147"/>
                    <a:pt x="124" y="149"/>
                  </a:cubicBezTo>
                  <a:cubicBezTo>
                    <a:pt x="124" y="151"/>
                    <a:pt x="123" y="152"/>
                    <a:pt x="122" y="15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4" y="163"/>
                    <a:pt x="103" y="163"/>
                    <a:pt x="101" y="163"/>
                  </a:cubicBezTo>
                  <a:cubicBezTo>
                    <a:pt x="99" y="162"/>
                    <a:pt x="99" y="161"/>
                    <a:pt x="98" y="159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43" y="85"/>
                    <a:pt x="34" y="86"/>
                    <a:pt x="27" y="84"/>
                  </a:cubicBezTo>
                  <a:cubicBezTo>
                    <a:pt x="18" y="81"/>
                    <a:pt x="10" y="76"/>
                    <a:pt x="5" y="67"/>
                  </a:cubicBezTo>
                  <a:cubicBezTo>
                    <a:pt x="0" y="58"/>
                    <a:pt x="0" y="47"/>
                    <a:pt x="5" y="36"/>
                  </a:cubicBezTo>
                  <a:cubicBezTo>
                    <a:pt x="9" y="25"/>
                    <a:pt x="18" y="16"/>
                    <a:pt x="29" y="9"/>
                  </a:cubicBezTo>
                  <a:close/>
                  <a:moveTo>
                    <a:pt x="63" y="11"/>
                  </a:moveTo>
                  <a:cubicBezTo>
                    <a:pt x="54" y="10"/>
                    <a:pt x="44" y="12"/>
                    <a:pt x="34" y="18"/>
                  </a:cubicBezTo>
                  <a:cubicBezTo>
                    <a:pt x="25" y="23"/>
                    <a:pt x="18" y="31"/>
                    <a:pt x="14" y="40"/>
                  </a:cubicBezTo>
                  <a:cubicBezTo>
                    <a:pt x="11" y="48"/>
                    <a:pt x="10" y="56"/>
                    <a:pt x="14" y="62"/>
                  </a:cubicBezTo>
                  <a:cubicBezTo>
                    <a:pt x="17" y="68"/>
                    <a:pt x="23" y="72"/>
                    <a:pt x="29" y="74"/>
                  </a:cubicBezTo>
                  <a:cubicBezTo>
                    <a:pt x="36" y="76"/>
                    <a:pt x="44" y="75"/>
                    <a:pt x="52" y="72"/>
                  </a:cubicBezTo>
                  <a:cubicBezTo>
                    <a:pt x="56" y="70"/>
                    <a:pt x="58" y="72"/>
                    <a:pt x="59" y="75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09" y="139"/>
                    <a:pt x="108" y="138"/>
                    <a:pt x="109" y="136"/>
                  </a:cubicBezTo>
                  <a:cubicBezTo>
                    <a:pt x="109" y="134"/>
                    <a:pt x="110" y="133"/>
                    <a:pt x="111" y="132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16" y="119"/>
                    <a:pt x="117" y="116"/>
                    <a:pt x="119" y="114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6" y="120"/>
                    <a:pt x="105" y="121"/>
                    <a:pt x="102" y="120"/>
                  </a:cubicBezTo>
                  <a:cubicBezTo>
                    <a:pt x="100" y="119"/>
                    <a:pt x="100" y="118"/>
                    <a:pt x="99" y="11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69" y="64"/>
                    <a:pt x="71" y="61"/>
                    <a:pt x="74" y="59"/>
                  </a:cubicBezTo>
                  <a:cubicBezTo>
                    <a:pt x="80" y="54"/>
                    <a:pt x="84" y="48"/>
                    <a:pt x="86" y="41"/>
                  </a:cubicBezTo>
                  <a:cubicBezTo>
                    <a:pt x="88" y="35"/>
                    <a:pt x="87" y="28"/>
                    <a:pt x="83" y="22"/>
                  </a:cubicBezTo>
                  <a:cubicBezTo>
                    <a:pt x="80" y="16"/>
                    <a:pt x="72" y="12"/>
                    <a:pt x="63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/>
              <a:endParaRPr lang="zh-CN" altLang="en-US" sz="1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95851" y="2686694"/>
            <a:ext cx="3173640" cy="1036627"/>
            <a:chOff x="895851" y="2686693"/>
            <a:chExt cx="3173640" cy="1036627"/>
          </a:xfrm>
        </p:grpSpPr>
        <p:sp>
          <p:nvSpPr>
            <p:cNvPr id="41" name="椭圆 4"/>
            <p:cNvSpPr/>
            <p:nvPr/>
          </p:nvSpPr>
          <p:spPr>
            <a:xfrm>
              <a:off x="2015664" y="2801874"/>
              <a:ext cx="2053827" cy="806266"/>
            </a:xfrm>
            <a:custGeom>
              <a:avLst/>
              <a:gdLst/>
              <a:ahLst/>
              <a:cxnLst/>
              <a:rect l="l" t="t" r="r" b="b"/>
              <a:pathLst>
                <a:path w="1080120" h="432048">
                  <a:moveTo>
                    <a:pt x="216024" y="0"/>
                  </a:moveTo>
                  <a:lnTo>
                    <a:pt x="864096" y="0"/>
                  </a:lnTo>
                  <a:lnTo>
                    <a:pt x="868901" y="0"/>
                  </a:lnTo>
                  <a:lnTo>
                    <a:pt x="868901" y="485"/>
                  </a:lnTo>
                  <a:cubicBezTo>
                    <a:pt x="985994" y="2613"/>
                    <a:pt x="1080120" y="98326"/>
                    <a:pt x="1080120" y="216024"/>
                  </a:cubicBezTo>
                  <a:cubicBezTo>
                    <a:pt x="1080120" y="333722"/>
                    <a:pt x="985994" y="429435"/>
                    <a:pt x="868901" y="431564"/>
                  </a:cubicBezTo>
                  <a:lnTo>
                    <a:pt x="868901" y="432048"/>
                  </a:lnTo>
                  <a:lnTo>
                    <a:pt x="864096" y="432048"/>
                  </a:lnTo>
                  <a:lnTo>
                    <a:pt x="216024" y="432048"/>
                  </a:lnTo>
                  <a:cubicBezTo>
                    <a:pt x="96717" y="432048"/>
                    <a:pt x="0" y="335331"/>
                    <a:pt x="0" y="216024"/>
                  </a:cubicBez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solidFill>
              <a:srgbClr val="007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rtlCol="0" anchor="ctr"/>
            <a:lstStyle/>
            <a:p>
              <a:pPr algn="ctr" defTabSz="913765"/>
              <a:endParaRPr lang="zh-CN" altLang="en-US" sz="2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060459" y="2869063"/>
              <a:ext cx="684609" cy="6718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rtlCol="0" anchor="ctr"/>
            <a:lstStyle/>
            <a:p>
              <a:pPr algn="ctr" defTabSz="913765"/>
              <a:endParaRPr lang="zh-CN" altLang="en-US" sz="28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>
              <a:grpSpLocks noChangeAspect="1"/>
            </p:cNvGrpSpPr>
            <p:nvPr/>
          </p:nvGrpSpPr>
          <p:grpSpPr>
            <a:xfrm flipH="1">
              <a:off x="895851" y="2686693"/>
              <a:ext cx="1643062" cy="1036627"/>
              <a:chOff x="2339752" y="1772816"/>
              <a:chExt cx="2016224" cy="1296144"/>
            </a:xfrm>
          </p:grpSpPr>
          <p:sp>
            <p:nvSpPr>
              <p:cNvPr id="49" name="弧形 48"/>
              <p:cNvSpPr/>
              <p:nvPr/>
            </p:nvSpPr>
            <p:spPr>
              <a:xfrm>
                <a:off x="2339752" y="1772816"/>
                <a:ext cx="1296144" cy="1296144"/>
              </a:xfrm>
              <a:prstGeom prst="arc">
                <a:avLst>
                  <a:gd name="adj1" fmla="val 16200000"/>
                  <a:gd name="adj2" fmla="val 5554345"/>
                </a:avLst>
              </a:prstGeom>
              <a:ln w="19050">
                <a:solidFill>
                  <a:srgbClr val="4B5A7D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 sz="280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3635896" y="2420888"/>
                <a:ext cx="720080" cy="0"/>
              </a:xfrm>
              <a:prstGeom prst="line">
                <a:avLst/>
              </a:prstGeom>
              <a:ln w="19050">
                <a:solidFill>
                  <a:srgbClr val="4B5A7D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1"/>
            <p:cNvSpPr txBox="1"/>
            <p:nvPr/>
          </p:nvSpPr>
          <p:spPr>
            <a:xfrm>
              <a:off x="2182815" y="2989623"/>
              <a:ext cx="527680" cy="461649"/>
            </a:xfrm>
            <a:prstGeom prst="rect">
              <a:avLst/>
            </a:prstGeom>
            <a:noFill/>
          </p:spPr>
          <p:txBody>
            <a:bodyPr wrap="none" lIns="91426" tIns="45712" rIns="91426" bIns="45712" rtlCol="0">
              <a:spAutoFit/>
            </a:bodyPr>
            <a:lstStyle/>
            <a:p>
              <a:pPr defTabSz="913765"/>
              <a:r>
                <a:rPr lang="en-US" altLang="zh-CN" sz="24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3267894" y="2915423"/>
              <a:ext cx="484585" cy="428625"/>
              <a:chOff x="8181976" y="371476"/>
              <a:chExt cx="484585" cy="428625"/>
            </a:xfrm>
          </p:grpSpPr>
          <p:sp>
            <p:nvSpPr>
              <p:cNvPr id="67" name="Freeform 327"/>
              <p:cNvSpPr>
                <a:spLocks noEditPoints="1"/>
              </p:cNvSpPr>
              <p:nvPr/>
            </p:nvSpPr>
            <p:spPr bwMode="auto">
              <a:xfrm>
                <a:off x="8184357" y="371476"/>
                <a:ext cx="479822" cy="426244"/>
              </a:xfrm>
              <a:custGeom>
                <a:avLst/>
                <a:gdLst>
                  <a:gd name="T0" fmla="*/ 170 w 170"/>
                  <a:gd name="T1" fmla="*/ 53 h 151"/>
                  <a:gd name="T2" fmla="*/ 170 w 170"/>
                  <a:gd name="T3" fmla="*/ 65 h 151"/>
                  <a:gd name="T4" fmla="*/ 170 w 170"/>
                  <a:gd name="T5" fmla="*/ 146 h 151"/>
                  <a:gd name="T6" fmla="*/ 165 w 170"/>
                  <a:gd name="T7" fmla="*/ 151 h 151"/>
                  <a:gd name="T8" fmla="*/ 5 w 170"/>
                  <a:gd name="T9" fmla="*/ 151 h 151"/>
                  <a:gd name="T10" fmla="*/ 0 w 170"/>
                  <a:gd name="T11" fmla="*/ 146 h 151"/>
                  <a:gd name="T12" fmla="*/ 0 w 170"/>
                  <a:gd name="T13" fmla="*/ 63 h 151"/>
                  <a:gd name="T14" fmla="*/ 0 w 170"/>
                  <a:gd name="T15" fmla="*/ 52 h 151"/>
                  <a:gd name="T16" fmla="*/ 2 w 170"/>
                  <a:gd name="T17" fmla="*/ 48 h 151"/>
                  <a:gd name="T18" fmla="*/ 82 w 170"/>
                  <a:gd name="T19" fmla="*/ 2 h 151"/>
                  <a:gd name="T20" fmla="*/ 85 w 170"/>
                  <a:gd name="T21" fmla="*/ 0 h 151"/>
                  <a:gd name="T22" fmla="*/ 88 w 170"/>
                  <a:gd name="T23" fmla="*/ 2 h 151"/>
                  <a:gd name="T24" fmla="*/ 167 w 170"/>
                  <a:gd name="T25" fmla="*/ 47 h 151"/>
                  <a:gd name="T26" fmla="*/ 170 w 170"/>
                  <a:gd name="T27" fmla="*/ 50 h 151"/>
                  <a:gd name="T28" fmla="*/ 170 w 170"/>
                  <a:gd name="T29" fmla="*/ 53 h 151"/>
                  <a:gd name="T30" fmla="*/ 160 w 170"/>
                  <a:gd name="T31" fmla="*/ 65 h 151"/>
                  <a:gd name="T32" fmla="*/ 160 w 170"/>
                  <a:gd name="T33" fmla="*/ 55 h 151"/>
                  <a:gd name="T34" fmla="*/ 85 w 170"/>
                  <a:gd name="T35" fmla="*/ 11 h 151"/>
                  <a:gd name="T36" fmla="*/ 10 w 170"/>
                  <a:gd name="T37" fmla="*/ 55 h 151"/>
                  <a:gd name="T38" fmla="*/ 10 w 170"/>
                  <a:gd name="T39" fmla="*/ 63 h 151"/>
                  <a:gd name="T40" fmla="*/ 10 w 170"/>
                  <a:gd name="T41" fmla="*/ 141 h 151"/>
                  <a:gd name="T42" fmla="*/ 160 w 170"/>
                  <a:gd name="T43" fmla="*/ 141 h 151"/>
                  <a:gd name="T44" fmla="*/ 160 w 170"/>
                  <a:gd name="T45" fmla="*/ 6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" h="151">
                    <a:moveTo>
                      <a:pt x="170" y="53"/>
                    </a:moveTo>
                    <a:cubicBezTo>
                      <a:pt x="170" y="65"/>
                      <a:pt x="170" y="65"/>
                      <a:pt x="170" y="65"/>
                    </a:cubicBezTo>
                    <a:cubicBezTo>
                      <a:pt x="170" y="146"/>
                      <a:pt x="170" y="146"/>
                      <a:pt x="170" y="146"/>
                    </a:cubicBezTo>
                    <a:cubicBezTo>
                      <a:pt x="170" y="149"/>
                      <a:pt x="168" y="151"/>
                      <a:pt x="165" y="151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2" y="151"/>
                      <a:pt x="0" y="149"/>
                      <a:pt x="0" y="146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3" y="1"/>
                      <a:pt x="84" y="0"/>
                      <a:pt x="85" y="0"/>
                    </a:cubicBezTo>
                    <a:cubicBezTo>
                      <a:pt x="87" y="0"/>
                      <a:pt x="87" y="1"/>
                      <a:pt x="88" y="2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8"/>
                      <a:pt x="169" y="48"/>
                      <a:pt x="170" y="50"/>
                    </a:cubicBezTo>
                    <a:cubicBezTo>
                      <a:pt x="170" y="51"/>
                      <a:pt x="170" y="52"/>
                      <a:pt x="170" y="53"/>
                    </a:cubicBezTo>
                    <a:close/>
                    <a:moveTo>
                      <a:pt x="160" y="65"/>
                    </a:moveTo>
                    <a:cubicBezTo>
                      <a:pt x="160" y="55"/>
                      <a:pt x="160" y="55"/>
                      <a:pt x="160" y="55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60" y="141"/>
                      <a:pt x="160" y="141"/>
                      <a:pt x="160" y="141"/>
                    </a:cubicBezTo>
                    <a:cubicBezTo>
                      <a:pt x="160" y="65"/>
                      <a:pt x="160" y="65"/>
                      <a:pt x="160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328"/>
              <p:cNvSpPr/>
              <p:nvPr/>
            </p:nvSpPr>
            <p:spPr bwMode="auto">
              <a:xfrm>
                <a:off x="8181976" y="503635"/>
                <a:ext cx="484585" cy="164306"/>
              </a:xfrm>
              <a:custGeom>
                <a:avLst/>
                <a:gdLst>
                  <a:gd name="T0" fmla="*/ 169 w 172"/>
                  <a:gd name="T1" fmla="*/ 10 h 58"/>
                  <a:gd name="T2" fmla="*/ 171 w 172"/>
                  <a:gd name="T3" fmla="*/ 3 h 58"/>
                  <a:gd name="T4" fmla="*/ 164 w 172"/>
                  <a:gd name="T5" fmla="*/ 1 h 58"/>
                  <a:gd name="T6" fmla="*/ 86 w 172"/>
                  <a:gd name="T7" fmla="*/ 46 h 58"/>
                  <a:gd name="T8" fmla="*/ 8 w 172"/>
                  <a:gd name="T9" fmla="*/ 1 h 58"/>
                  <a:gd name="T10" fmla="*/ 1 w 172"/>
                  <a:gd name="T11" fmla="*/ 3 h 58"/>
                  <a:gd name="T12" fmla="*/ 3 w 172"/>
                  <a:gd name="T13" fmla="*/ 10 h 58"/>
                  <a:gd name="T14" fmla="*/ 83 w 172"/>
                  <a:gd name="T15" fmla="*/ 56 h 58"/>
                  <a:gd name="T16" fmla="*/ 89 w 172"/>
                  <a:gd name="T17" fmla="*/ 56 h 58"/>
                  <a:gd name="T18" fmla="*/ 169 w 172"/>
                  <a:gd name="T19" fmla="*/ 1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58">
                    <a:moveTo>
                      <a:pt x="169" y="10"/>
                    </a:moveTo>
                    <a:cubicBezTo>
                      <a:pt x="171" y="8"/>
                      <a:pt x="172" y="5"/>
                      <a:pt x="171" y="3"/>
                    </a:cubicBezTo>
                    <a:cubicBezTo>
                      <a:pt x="169" y="0"/>
                      <a:pt x="166" y="0"/>
                      <a:pt x="164" y="1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0"/>
                      <a:pt x="3" y="0"/>
                      <a:pt x="1" y="3"/>
                    </a:cubicBezTo>
                    <a:cubicBezTo>
                      <a:pt x="0" y="5"/>
                      <a:pt x="1" y="8"/>
                      <a:pt x="3" y="10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5" y="58"/>
                      <a:pt x="87" y="57"/>
                      <a:pt x="89" y="56"/>
                    </a:cubicBezTo>
                    <a:cubicBezTo>
                      <a:pt x="169" y="10"/>
                      <a:pt x="169" y="10"/>
                      <a:pt x="169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329"/>
              <p:cNvSpPr/>
              <p:nvPr/>
            </p:nvSpPr>
            <p:spPr bwMode="auto">
              <a:xfrm>
                <a:off x="8254604" y="544116"/>
                <a:ext cx="338138" cy="27385"/>
              </a:xfrm>
              <a:custGeom>
                <a:avLst/>
                <a:gdLst>
                  <a:gd name="T0" fmla="*/ 5 w 120"/>
                  <a:gd name="T1" fmla="*/ 0 h 10"/>
                  <a:gd name="T2" fmla="*/ 0 w 120"/>
                  <a:gd name="T3" fmla="*/ 5 h 10"/>
                  <a:gd name="T4" fmla="*/ 5 w 120"/>
                  <a:gd name="T5" fmla="*/ 10 h 10"/>
                  <a:gd name="T6" fmla="*/ 115 w 120"/>
                  <a:gd name="T7" fmla="*/ 10 h 10"/>
                  <a:gd name="T8" fmla="*/ 120 w 120"/>
                  <a:gd name="T9" fmla="*/ 5 h 10"/>
                  <a:gd name="T10" fmla="*/ 115 w 120"/>
                  <a:gd name="T11" fmla="*/ 0 h 10"/>
                  <a:gd name="T12" fmla="*/ 5 w 12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0">
                    <a:moveTo>
                      <a:pt x="5" y="0"/>
                    </a:moveTo>
                    <a:cubicBezTo>
                      <a:pt x="3" y="0"/>
                      <a:pt x="0" y="3"/>
                      <a:pt x="0" y="5"/>
                    </a:cubicBezTo>
                    <a:cubicBezTo>
                      <a:pt x="0" y="8"/>
                      <a:pt x="3" y="10"/>
                      <a:pt x="5" y="10"/>
                    </a:cubicBezTo>
                    <a:cubicBezTo>
                      <a:pt x="115" y="10"/>
                      <a:pt x="115" y="10"/>
                      <a:pt x="115" y="10"/>
                    </a:cubicBezTo>
                    <a:cubicBezTo>
                      <a:pt x="117" y="10"/>
                      <a:pt x="120" y="8"/>
                      <a:pt x="120" y="5"/>
                    </a:cubicBezTo>
                    <a:cubicBezTo>
                      <a:pt x="120" y="3"/>
                      <a:pt x="117" y="0"/>
                      <a:pt x="11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330"/>
              <p:cNvSpPr/>
              <p:nvPr/>
            </p:nvSpPr>
            <p:spPr bwMode="auto">
              <a:xfrm>
                <a:off x="8181976" y="636985"/>
                <a:ext cx="484585" cy="163116"/>
              </a:xfrm>
              <a:custGeom>
                <a:avLst/>
                <a:gdLst>
                  <a:gd name="T0" fmla="*/ 169 w 172"/>
                  <a:gd name="T1" fmla="*/ 48 h 58"/>
                  <a:gd name="T2" fmla="*/ 171 w 172"/>
                  <a:gd name="T3" fmla="*/ 55 h 58"/>
                  <a:gd name="T4" fmla="*/ 164 w 172"/>
                  <a:gd name="T5" fmla="*/ 56 h 58"/>
                  <a:gd name="T6" fmla="*/ 86 w 172"/>
                  <a:gd name="T7" fmla="*/ 11 h 58"/>
                  <a:gd name="T8" fmla="*/ 8 w 172"/>
                  <a:gd name="T9" fmla="*/ 56 h 58"/>
                  <a:gd name="T10" fmla="*/ 1 w 172"/>
                  <a:gd name="T11" fmla="*/ 55 h 58"/>
                  <a:gd name="T12" fmla="*/ 3 w 172"/>
                  <a:gd name="T13" fmla="*/ 48 h 58"/>
                  <a:gd name="T14" fmla="*/ 83 w 172"/>
                  <a:gd name="T15" fmla="*/ 1 h 58"/>
                  <a:gd name="T16" fmla="*/ 89 w 172"/>
                  <a:gd name="T17" fmla="*/ 1 h 58"/>
                  <a:gd name="T18" fmla="*/ 169 w 172"/>
                  <a:gd name="T19" fmla="*/ 4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58">
                    <a:moveTo>
                      <a:pt x="169" y="48"/>
                    </a:moveTo>
                    <a:cubicBezTo>
                      <a:pt x="171" y="49"/>
                      <a:pt x="172" y="52"/>
                      <a:pt x="171" y="55"/>
                    </a:cubicBezTo>
                    <a:cubicBezTo>
                      <a:pt x="169" y="57"/>
                      <a:pt x="166" y="58"/>
                      <a:pt x="164" y="56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6" y="58"/>
                      <a:pt x="3" y="57"/>
                      <a:pt x="1" y="55"/>
                    </a:cubicBezTo>
                    <a:cubicBezTo>
                      <a:pt x="0" y="52"/>
                      <a:pt x="1" y="49"/>
                      <a:pt x="3" y="48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5" y="0"/>
                      <a:pt x="87" y="0"/>
                      <a:pt x="89" y="1"/>
                    </a:cubicBezTo>
                    <a:cubicBezTo>
                      <a:pt x="169" y="48"/>
                      <a:pt x="169" y="48"/>
                      <a:pt x="169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" y="1227738"/>
            <a:ext cx="3911059" cy="1295783"/>
            <a:chOff x="0" y="1227737"/>
            <a:chExt cx="3911059" cy="1295783"/>
          </a:xfrm>
        </p:grpSpPr>
        <p:sp>
          <p:nvSpPr>
            <p:cNvPr id="39" name="椭圆 4"/>
            <p:cNvSpPr/>
            <p:nvPr/>
          </p:nvSpPr>
          <p:spPr>
            <a:xfrm>
              <a:off x="1343776" y="1354913"/>
              <a:ext cx="2567283" cy="1007832"/>
            </a:xfrm>
            <a:custGeom>
              <a:avLst/>
              <a:gdLst/>
              <a:ahLst/>
              <a:cxnLst/>
              <a:rect l="l" t="t" r="r" b="b"/>
              <a:pathLst>
                <a:path w="1080120" h="432048">
                  <a:moveTo>
                    <a:pt x="216024" y="0"/>
                  </a:moveTo>
                  <a:lnTo>
                    <a:pt x="864096" y="0"/>
                  </a:lnTo>
                  <a:lnTo>
                    <a:pt x="868901" y="0"/>
                  </a:lnTo>
                  <a:lnTo>
                    <a:pt x="868901" y="485"/>
                  </a:lnTo>
                  <a:cubicBezTo>
                    <a:pt x="985994" y="2613"/>
                    <a:pt x="1080120" y="98326"/>
                    <a:pt x="1080120" y="216024"/>
                  </a:cubicBezTo>
                  <a:cubicBezTo>
                    <a:pt x="1080120" y="333722"/>
                    <a:pt x="985994" y="429435"/>
                    <a:pt x="868901" y="431564"/>
                  </a:cubicBezTo>
                  <a:lnTo>
                    <a:pt x="868901" y="432048"/>
                  </a:lnTo>
                  <a:lnTo>
                    <a:pt x="864096" y="432048"/>
                  </a:lnTo>
                  <a:lnTo>
                    <a:pt x="216024" y="432048"/>
                  </a:lnTo>
                  <a:cubicBezTo>
                    <a:pt x="96717" y="432048"/>
                    <a:pt x="0" y="335331"/>
                    <a:pt x="0" y="216024"/>
                  </a:cubicBez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rtlCol="0" anchor="ctr"/>
            <a:lstStyle/>
            <a:p>
              <a:pPr algn="ctr" defTabSz="913765"/>
              <a:endParaRPr lang="zh-CN" altLang="en-US" sz="2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399770" y="1438899"/>
              <a:ext cx="855761" cy="839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rtlCol="0" anchor="ctr"/>
            <a:lstStyle/>
            <a:p>
              <a:pPr algn="ctr" defTabSz="913765"/>
              <a:r>
                <a:rPr lang="en-US" altLang="zh-CN" sz="28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 flipH="1">
              <a:off x="0" y="1227737"/>
              <a:ext cx="2053827" cy="1295783"/>
              <a:chOff x="2339752" y="1772816"/>
              <a:chExt cx="2016224" cy="1296144"/>
            </a:xfrm>
          </p:grpSpPr>
          <p:sp>
            <p:nvSpPr>
              <p:cNvPr id="46" name="弧形 45"/>
              <p:cNvSpPr/>
              <p:nvPr/>
            </p:nvSpPr>
            <p:spPr>
              <a:xfrm>
                <a:off x="2339752" y="1772816"/>
                <a:ext cx="1296144" cy="1296144"/>
              </a:xfrm>
              <a:prstGeom prst="arc">
                <a:avLst>
                  <a:gd name="adj1" fmla="val 16200000"/>
                  <a:gd name="adj2" fmla="val 5554345"/>
                </a:avLst>
              </a:prstGeom>
              <a:ln w="19050">
                <a:solidFill>
                  <a:srgbClr val="4B5A7D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 sz="2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3635896" y="2420888"/>
                <a:ext cx="720080" cy="0"/>
              </a:xfrm>
              <a:prstGeom prst="line">
                <a:avLst/>
              </a:prstGeom>
              <a:ln w="19050">
                <a:solidFill>
                  <a:srgbClr val="4B5A7D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组合 70"/>
            <p:cNvGrpSpPr/>
            <p:nvPr/>
          </p:nvGrpSpPr>
          <p:grpSpPr>
            <a:xfrm>
              <a:off x="2928850" y="1584616"/>
              <a:ext cx="579145" cy="582027"/>
              <a:chOff x="3389710" y="344091"/>
              <a:chExt cx="478632" cy="481014"/>
            </a:xfrm>
          </p:grpSpPr>
          <p:sp>
            <p:nvSpPr>
              <p:cNvPr id="72" name="Freeform 334"/>
              <p:cNvSpPr>
                <a:spLocks noEditPoints="1"/>
              </p:cNvSpPr>
              <p:nvPr/>
            </p:nvSpPr>
            <p:spPr bwMode="auto">
              <a:xfrm>
                <a:off x="3513535" y="344091"/>
                <a:ext cx="230981" cy="266700"/>
              </a:xfrm>
              <a:custGeom>
                <a:avLst/>
                <a:gdLst>
                  <a:gd name="T0" fmla="*/ 82 w 82"/>
                  <a:gd name="T1" fmla="*/ 54 h 95"/>
                  <a:gd name="T2" fmla="*/ 70 w 82"/>
                  <a:gd name="T3" fmla="*/ 83 h 95"/>
                  <a:gd name="T4" fmla="*/ 41 w 82"/>
                  <a:gd name="T5" fmla="*/ 95 h 95"/>
                  <a:gd name="T6" fmla="*/ 12 w 82"/>
                  <a:gd name="T7" fmla="*/ 83 h 95"/>
                  <a:gd name="T8" fmla="*/ 0 w 82"/>
                  <a:gd name="T9" fmla="*/ 54 h 95"/>
                  <a:gd name="T10" fmla="*/ 0 w 82"/>
                  <a:gd name="T11" fmla="*/ 15 h 95"/>
                  <a:gd name="T12" fmla="*/ 9 w 82"/>
                  <a:gd name="T13" fmla="*/ 12 h 95"/>
                  <a:gd name="T14" fmla="*/ 22 w 82"/>
                  <a:gd name="T15" fmla="*/ 23 h 95"/>
                  <a:gd name="T16" fmla="*/ 37 w 82"/>
                  <a:gd name="T17" fmla="*/ 3 h 95"/>
                  <a:gd name="T18" fmla="*/ 41 w 82"/>
                  <a:gd name="T19" fmla="*/ 0 h 95"/>
                  <a:gd name="T20" fmla="*/ 46 w 82"/>
                  <a:gd name="T21" fmla="*/ 3 h 95"/>
                  <a:gd name="T22" fmla="*/ 60 w 82"/>
                  <a:gd name="T23" fmla="*/ 23 h 95"/>
                  <a:gd name="T24" fmla="*/ 73 w 82"/>
                  <a:gd name="T25" fmla="*/ 12 h 95"/>
                  <a:gd name="T26" fmla="*/ 80 w 82"/>
                  <a:gd name="T27" fmla="*/ 11 h 95"/>
                  <a:gd name="T28" fmla="*/ 82 w 82"/>
                  <a:gd name="T29" fmla="*/ 17 h 95"/>
                  <a:gd name="T30" fmla="*/ 82 w 82"/>
                  <a:gd name="T31" fmla="*/ 54 h 95"/>
                  <a:gd name="T32" fmla="*/ 63 w 82"/>
                  <a:gd name="T33" fmla="*/ 76 h 95"/>
                  <a:gd name="T34" fmla="*/ 72 w 82"/>
                  <a:gd name="T35" fmla="*/ 54 h 95"/>
                  <a:gd name="T36" fmla="*/ 72 w 82"/>
                  <a:gd name="T37" fmla="*/ 26 h 95"/>
                  <a:gd name="T38" fmla="*/ 63 w 82"/>
                  <a:gd name="T39" fmla="*/ 33 h 95"/>
                  <a:gd name="T40" fmla="*/ 59 w 82"/>
                  <a:gd name="T41" fmla="*/ 35 h 95"/>
                  <a:gd name="T42" fmla="*/ 55 w 82"/>
                  <a:gd name="T43" fmla="*/ 32 h 95"/>
                  <a:gd name="T44" fmla="*/ 41 w 82"/>
                  <a:gd name="T45" fmla="*/ 13 h 95"/>
                  <a:gd name="T46" fmla="*/ 27 w 82"/>
                  <a:gd name="T47" fmla="*/ 32 h 95"/>
                  <a:gd name="T48" fmla="*/ 24 w 82"/>
                  <a:gd name="T49" fmla="*/ 34 h 95"/>
                  <a:gd name="T50" fmla="*/ 19 w 82"/>
                  <a:gd name="T51" fmla="*/ 33 h 95"/>
                  <a:gd name="T52" fmla="*/ 10 w 82"/>
                  <a:gd name="T53" fmla="*/ 26 h 95"/>
                  <a:gd name="T54" fmla="*/ 10 w 82"/>
                  <a:gd name="T55" fmla="*/ 54 h 95"/>
                  <a:gd name="T56" fmla="*/ 19 w 82"/>
                  <a:gd name="T57" fmla="*/ 76 h 95"/>
                  <a:gd name="T58" fmla="*/ 41 w 82"/>
                  <a:gd name="T59" fmla="*/ 85 h 95"/>
                  <a:gd name="T60" fmla="*/ 63 w 82"/>
                  <a:gd name="T61" fmla="*/ 7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" h="95">
                    <a:moveTo>
                      <a:pt x="82" y="54"/>
                    </a:moveTo>
                    <a:cubicBezTo>
                      <a:pt x="82" y="65"/>
                      <a:pt x="78" y="76"/>
                      <a:pt x="70" y="83"/>
                    </a:cubicBezTo>
                    <a:cubicBezTo>
                      <a:pt x="63" y="90"/>
                      <a:pt x="53" y="95"/>
                      <a:pt x="41" y="95"/>
                    </a:cubicBezTo>
                    <a:cubicBezTo>
                      <a:pt x="30" y="95"/>
                      <a:pt x="20" y="90"/>
                      <a:pt x="12" y="83"/>
                    </a:cubicBezTo>
                    <a:cubicBezTo>
                      <a:pt x="5" y="76"/>
                      <a:pt x="0" y="65"/>
                      <a:pt x="0" y="5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1"/>
                      <a:pt x="6" y="9"/>
                      <a:pt x="9" y="12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1"/>
                      <a:pt x="39" y="0"/>
                      <a:pt x="41" y="0"/>
                    </a:cubicBezTo>
                    <a:cubicBezTo>
                      <a:pt x="44" y="0"/>
                      <a:pt x="45" y="2"/>
                      <a:pt x="46" y="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5" y="11"/>
                      <a:pt x="77" y="9"/>
                      <a:pt x="80" y="11"/>
                    </a:cubicBezTo>
                    <a:cubicBezTo>
                      <a:pt x="82" y="12"/>
                      <a:pt x="82" y="15"/>
                      <a:pt x="82" y="17"/>
                    </a:cubicBezTo>
                    <a:cubicBezTo>
                      <a:pt x="82" y="54"/>
                      <a:pt x="82" y="54"/>
                      <a:pt x="82" y="54"/>
                    </a:cubicBezTo>
                    <a:close/>
                    <a:moveTo>
                      <a:pt x="63" y="76"/>
                    </a:moveTo>
                    <a:cubicBezTo>
                      <a:pt x="69" y="70"/>
                      <a:pt x="72" y="63"/>
                      <a:pt x="72" y="5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2" y="34"/>
                      <a:pt x="61" y="35"/>
                      <a:pt x="59" y="35"/>
                    </a:cubicBezTo>
                    <a:cubicBezTo>
                      <a:pt x="57" y="34"/>
                      <a:pt x="56" y="33"/>
                      <a:pt x="55" y="3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6" y="33"/>
                      <a:pt x="26" y="34"/>
                      <a:pt x="24" y="34"/>
                    </a:cubicBezTo>
                    <a:cubicBezTo>
                      <a:pt x="22" y="35"/>
                      <a:pt x="21" y="34"/>
                      <a:pt x="19" y="3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63"/>
                      <a:pt x="14" y="70"/>
                      <a:pt x="19" y="76"/>
                    </a:cubicBezTo>
                    <a:cubicBezTo>
                      <a:pt x="25" y="82"/>
                      <a:pt x="33" y="85"/>
                      <a:pt x="41" y="85"/>
                    </a:cubicBezTo>
                    <a:cubicBezTo>
                      <a:pt x="50" y="85"/>
                      <a:pt x="58" y="82"/>
                      <a:pt x="63" y="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335"/>
              <p:cNvSpPr/>
              <p:nvPr/>
            </p:nvSpPr>
            <p:spPr bwMode="auto">
              <a:xfrm>
                <a:off x="3614738" y="588170"/>
                <a:ext cx="28575" cy="217885"/>
              </a:xfrm>
              <a:custGeom>
                <a:avLst/>
                <a:gdLst>
                  <a:gd name="T0" fmla="*/ 10 w 10"/>
                  <a:gd name="T1" fmla="*/ 5 h 77"/>
                  <a:gd name="T2" fmla="*/ 5 w 10"/>
                  <a:gd name="T3" fmla="*/ 0 h 77"/>
                  <a:gd name="T4" fmla="*/ 0 w 10"/>
                  <a:gd name="T5" fmla="*/ 5 h 77"/>
                  <a:gd name="T6" fmla="*/ 0 w 10"/>
                  <a:gd name="T7" fmla="*/ 72 h 77"/>
                  <a:gd name="T8" fmla="*/ 5 w 10"/>
                  <a:gd name="T9" fmla="*/ 77 h 77"/>
                  <a:gd name="T10" fmla="*/ 10 w 10"/>
                  <a:gd name="T11" fmla="*/ 72 h 77"/>
                  <a:gd name="T12" fmla="*/ 10 w 10"/>
                  <a:gd name="T13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7">
                    <a:moveTo>
                      <a:pt x="10" y="5"/>
                    </a:moveTo>
                    <a:cubicBezTo>
                      <a:pt x="10" y="2"/>
                      <a:pt x="8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5"/>
                      <a:pt x="3" y="77"/>
                      <a:pt x="5" y="77"/>
                    </a:cubicBezTo>
                    <a:cubicBezTo>
                      <a:pt x="8" y="77"/>
                      <a:pt x="10" y="75"/>
                      <a:pt x="10" y="72"/>
                    </a:cubicBezTo>
                    <a:cubicBezTo>
                      <a:pt x="10" y="5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336"/>
              <p:cNvSpPr>
                <a:spLocks noEditPoints="1"/>
              </p:cNvSpPr>
              <p:nvPr/>
            </p:nvSpPr>
            <p:spPr bwMode="auto">
              <a:xfrm>
                <a:off x="3389710" y="619126"/>
                <a:ext cx="255985" cy="205979"/>
              </a:xfrm>
              <a:custGeom>
                <a:avLst/>
                <a:gdLst>
                  <a:gd name="T0" fmla="*/ 58 w 91"/>
                  <a:gd name="T1" fmla="*/ 73 h 73"/>
                  <a:gd name="T2" fmla="*/ 22 w 91"/>
                  <a:gd name="T3" fmla="*/ 50 h 73"/>
                  <a:gd name="T4" fmla="*/ 1 w 91"/>
                  <a:gd name="T5" fmla="*/ 8 h 73"/>
                  <a:gd name="T6" fmla="*/ 2 w 91"/>
                  <a:gd name="T7" fmla="*/ 2 h 73"/>
                  <a:gd name="T8" fmla="*/ 8 w 91"/>
                  <a:gd name="T9" fmla="*/ 1 h 73"/>
                  <a:gd name="T10" fmla="*/ 74 w 91"/>
                  <a:gd name="T11" fmla="*/ 19 h 73"/>
                  <a:gd name="T12" fmla="*/ 90 w 91"/>
                  <a:gd name="T13" fmla="*/ 65 h 73"/>
                  <a:gd name="T14" fmla="*/ 89 w 91"/>
                  <a:gd name="T15" fmla="*/ 71 h 73"/>
                  <a:gd name="T16" fmla="*/ 84 w 91"/>
                  <a:gd name="T17" fmla="*/ 73 h 73"/>
                  <a:gd name="T18" fmla="*/ 60 w 91"/>
                  <a:gd name="T19" fmla="*/ 73 h 73"/>
                  <a:gd name="T20" fmla="*/ 58 w 91"/>
                  <a:gd name="T21" fmla="*/ 73 h 73"/>
                  <a:gd name="T22" fmla="*/ 30 w 91"/>
                  <a:gd name="T23" fmla="*/ 44 h 73"/>
                  <a:gd name="T24" fmla="*/ 61 w 91"/>
                  <a:gd name="T25" fmla="*/ 63 h 73"/>
                  <a:gd name="T26" fmla="*/ 80 w 91"/>
                  <a:gd name="T27" fmla="*/ 63 h 73"/>
                  <a:gd name="T28" fmla="*/ 68 w 91"/>
                  <a:gd name="T29" fmla="*/ 27 h 73"/>
                  <a:gd name="T30" fmla="*/ 13 w 91"/>
                  <a:gd name="T31" fmla="*/ 11 h 73"/>
                  <a:gd name="T32" fmla="*/ 30 w 91"/>
                  <a:gd name="T33" fmla="*/ 4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73">
                    <a:moveTo>
                      <a:pt x="58" y="73"/>
                    </a:moveTo>
                    <a:cubicBezTo>
                      <a:pt x="42" y="68"/>
                      <a:pt x="31" y="61"/>
                      <a:pt x="22" y="50"/>
                    </a:cubicBezTo>
                    <a:cubicBezTo>
                      <a:pt x="14" y="40"/>
                      <a:pt x="8" y="26"/>
                      <a:pt x="1" y="8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5" y="0"/>
                      <a:pt x="8" y="1"/>
                    </a:cubicBezTo>
                    <a:cubicBezTo>
                      <a:pt x="42" y="3"/>
                      <a:pt x="62" y="9"/>
                      <a:pt x="74" y="19"/>
                    </a:cubicBezTo>
                    <a:cubicBezTo>
                      <a:pt x="86" y="30"/>
                      <a:pt x="90" y="44"/>
                      <a:pt x="90" y="65"/>
                    </a:cubicBezTo>
                    <a:cubicBezTo>
                      <a:pt x="90" y="67"/>
                      <a:pt x="91" y="69"/>
                      <a:pt x="89" y="71"/>
                    </a:cubicBezTo>
                    <a:cubicBezTo>
                      <a:pt x="88" y="73"/>
                      <a:pt x="86" y="73"/>
                      <a:pt x="84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3"/>
                      <a:pt x="59" y="73"/>
                      <a:pt x="58" y="73"/>
                    </a:cubicBezTo>
                    <a:close/>
                    <a:moveTo>
                      <a:pt x="30" y="44"/>
                    </a:moveTo>
                    <a:cubicBezTo>
                      <a:pt x="37" y="53"/>
                      <a:pt x="46" y="59"/>
                      <a:pt x="61" y="63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46"/>
                      <a:pt x="77" y="34"/>
                      <a:pt x="68" y="27"/>
                    </a:cubicBezTo>
                    <a:cubicBezTo>
                      <a:pt x="58" y="18"/>
                      <a:pt x="41" y="14"/>
                      <a:pt x="13" y="11"/>
                    </a:cubicBezTo>
                    <a:cubicBezTo>
                      <a:pt x="19" y="25"/>
                      <a:pt x="23" y="36"/>
                      <a:pt x="30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337"/>
              <p:cNvSpPr/>
              <p:nvPr/>
            </p:nvSpPr>
            <p:spPr bwMode="auto">
              <a:xfrm>
                <a:off x="3501629" y="729854"/>
                <a:ext cx="138113" cy="95250"/>
              </a:xfrm>
              <a:custGeom>
                <a:avLst/>
                <a:gdLst>
                  <a:gd name="T0" fmla="*/ 41 w 49"/>
                  <a:gd name="T1" fmla="*/ 32 h 34"/>
                  <a:gd name="T2" fmla="*/ 47 w 49"/>
                  <a:gd name="T3" fmla="*/ 30 h 34"/>
                  <a:gd name="T4" fmla="*/ 45 w 49"/>
                  <a:gd name="T5" fmla="*/ 24 h 34"/>
                  <a:gd name="T6" fmla="*/ 10 w 49"/>
                  <a:gd name="T7" fmla="*/ 4 h 34"/>
                  <a:gd name="T8" fmla="*/ 4 w 49"/>
                  <a:gd name="T9" fmla="*/ 12 h 34"/>
                  <a:gd name="T10" fmla="*/ 24 w 49"/>
                  <a:gd name="T11" fmla="*/ 31 h 34"/>
                  <a:gd name="T12" fmla="*/ 31 w 49"/>
                  <a:gd name="T13" fmla="*/ 31 h 34"/>
                  <a:gd name="T14" fmla="*/ 41 w 49"/>
                  <a:gd name="T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41" y="32"/>
                    </a:moveTo>
                    <a:cubicBezTo>
                      <a:pt x="43" y="34"/>
                      <a:pt x="46" y="33"/>
                      <a:pt x="47" y="30"/>
                    </a:cubicBezTo>
                    <a:cubicBezTo>
                      <a:pt x="49" y="28"/>
                      <a:pt x="48" y="25"/>
                      <a:pt x="45" y="2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3" y="0"/>
                      <a:pt x="0" y="9"/>
                      <a:pt x="4" y="1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6" y="33"/>
                      <a:pt x="29" y="33"/>
                      <a:pt x="31" y="31"/>
                    </a:cubicBezTo>
                    <a:cubicBezTo>
                      <a:pt x="41" y="32"/>
                      <a:pt x="41" y="32"/>
                      <a:pt x="41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338"/>
              <p:cNvSpPr>
                <a:spLocks noEditPoints="1"/>
              </p:cNvSpPr>
              <p:nvPr/>
            </p:nvSpPr>
            <p:spPr bwMode="auto">
              <a:xfrm>
                <a:off x="3614738" y="619126"/>
                <a:ext cx="253604" cy="205979"/>
              </a:xfrm>
              <a:custGeom>
                <a:avLst/>
                <a:gdLst>
                  <a:gd name="T0" fmla="*/ 32 w 90"/>
                  <a:gd name="T1" fmla="*/ 73 h 73"/>
                  <a:gd name="T2" fmla="*/ 68 w 90"/>
                  <a:gd name="T3" fmla="*/ 50 h 73"/>
                  <a:gd name="T4" fmla="*/ 89 w 90"/>
                  <a:gd name="T5" fmla="*/ 8 h 73"/>
                  <a:gd name="T6" fmla="*/ 89 w 90"/>
                  <a:gd name="T7" fmla="*/ 2 h 73"/>
                  <a:gd name="T8" fmla="*/ 83 w 90"/>
                  <a:gd name="T9" fmla="*/ 1 h 73"/>
                  <a:gd name="T10" fmla="*/ 16 w 90"/>
                  <a:gd name="T11" fmla="*/ 19 h 73"/>
                  <a:gd name="T12" fmla="*/ 0 w 90"/>
                  <a:gd name="T13" fmla="*/ 65 h 73"/>
                  <a:gd name="T14" fmla="*/ 1 w 90"/>
                  <a:gd name="T15" fmla="*/ 71 h 73"/>
                  <a:gd name="T16" fmla="*/ 7 w 90"/>
                  <a:gd name="T17" fmla="*/ 73 h 73"/>
                  <a:gd name="T18" fmla="*/ 30 w 90"/>
                  <a:gd name="T19" fmla="*/ 73 h 73"/>
                  <a:gd name="T20" fmla="*/ 32 w 90"/>
                  <a:gd name="T21" fmla="*/ 73 h 73"/>
                  <a:gd name="T22" fmla="*/ 61 w 90"/>
                  <a:gd name="T23" fmla="*/ 44 h 73"/>
                  <a:gd name="T24" fmla="*/ 30 w 90"/>
                  <a:gd name="T25" fmla="*/ 63 h 73"/>
                  <a:gd name="T26" fmla="*/ 10 w 90"/>
                  <a:gd name="T27" fmla="*/ 63 h 73"/>
                  <a:gd name="T28" fmla="*/ 23 w 90"/>
                  <a:gd name="T29" fmla="*/ 27 h 73"/>
                  <a:gd name="T30" fmla="*/ 77 w 90"/>
                  <a:gd name="T31" fmla="*/ 11 h 73"/>
                  <a:gd name="T32" fmla="*/ 61 w 90"/>
                  <a:gd name="T33" fmla="*/ 4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73">
                    <a:moveTo>
                      <a:pt x="32" y="73"/>
                    </a:moveTo>
                    <a:cubicBezTo>
                      <a:pt x="49" y="68"/>
                      <a:pt x="60" y="61"/>
                      <a:pt x="68" y="50"/>
                    </a:cubicBezTo>
                    <a:cubicBezTo>
                      <a:pt x="77" y="40"/>
                      <a:pt x="82" y="26"/>
                      <a:pt x="89" y="8"/>
                    </a:cubicBezTo>
                    <a:cubicBezTo>
                      <a:pt x="90" y="6"/>
                      <a:pt x="90" y="4"/>
                      <a:pt x="89" y="2"/>
                    </a:cubicBezTo>
                    <a:cubicBezTo>
                      <a:pt x="87" y="0"/>
                      <a:pt x="85" y="0"/>
                      <a:pt x="83" y="1"/>
                    </a:cubicBezTo>
                    <a:cubicBezTo>
                      <a:pt x="49" y="3"/>
                      <a:pt x="28" y="9"/>
                      <a:pt x="16" y="19"/>
                    </a:cubicBezTo>
                    <a:cubicBezTo>
                      <a:pt x="4" y="30"/>
                      <a:pt x="1" y="44"/>
                      <a:pt x="0" y="65"/>
                    </a:cubicBezTo>
                    <a:cubicBezTo>
                      <a:pt x="0" y="67"/>
                      <a:pt x="0" y="69"/>
                      <a:pt x="1" y="71"/>
                    </a:cubicBezTo>
                    <a:cubicBezTo>
                      <a:pt x="3" y="73"/>
                      <a:pt x="4" y="73"/>
                      <a:pt x="7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2" y="73"/>
                      <a:pt x="32" y="73"/>
                    </a:cubicBezTo>
                    <a:close/>
                    <a:moveTo>
                      <a:pt x="61" y="44"/>
                    </a:moveTo>
                    <a:cubicBezTo>
                      <a:pt x="53" y="53"/>
                      <a:pt x="44" y="59"/>
                      <a:pt x="30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1" y="46"/>
                      <a:pt x="13" y="34"/>
                      <a:pt x="23" y="27"/>
                    </a:cubicBezTo>
                    <a:cubicBezTo>
                      <a:pt x="32" y="18"/>
                      <a:pt x="49" y="14"/>
                      <a:pt x="77" y="11"/>
                    </a:cubicBezTo>
                    <a:cubicBezTo>
                      <a:pt x="72" y="25"/>
                      <a:pt x="67" y="36"/>
                      <a:pt x="61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339"/>
              <p:cNvSpPr/>
              <p:nvPr/>
            </p:nvSpPr>
            <p:spPr bwMode="auto">
              <a:xfrm>
                <a:off x="3620692" y="729854"/>
                <a:ext cx="138113" cy="95250"/>
              </a:xfrm>
              <a:custGeom>
                <a:avLst/>
                <a:gdLst>
                  <a:gd name="T0" fmla="*/ 8 w 49"/>
                  <a:gd name="T1" fmla="*/ 32 h 34"/>
                  <a:gd name="T2" fmla="*/ 1 w 49"/>
                  <a:gd name="T3" fmla="*/ 30 h 34"/>
                  <a:gd name="T4" fmla="*/ 3 w 49"/>
                  <a:gd name="T5" fmla="*/ 24 h 34"/>
                  <a:gd name="T6" fmla="*/ 38 w 49"/>
                  <a:gd name="T7" fmla="*/ 4 h 34"/>
                  <a:gd name="T8" fmla="*/ 45 w 49"/>
                  <a:gd name="T9" fmla="*/ 12 h 34"/>
                  <a:gd name="T10" fmla="*/ 25 w 49"/>
                  <a:gd name="T11" fmla="*/ 31 h 34"/>
                  <a:gd name="T12" fmla="*/ 18 w 49"/>
                  <a:gd name="T13" fmla="*/ 31 h 34"/>
                  <a:gd name="T14" fmla="*/ 8 w 49"/>
                  <a:gd name="T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8" y="32"/>
                    </a:moveTo>
                    <a:cubicBezTo>
                      <a:pt x="5" y="34"/>
                      <a:pt x="2" y="33"/>
                      <a:pt x="1" y="30"/>
                    </a:cubicBezTo>
                    <a:cubicBezTo>
                      <a:pt x="0" y="28"/>
                      <a:pt x="1" y="25"/>
                      <a:pt x="3" y="2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6" y="0"/>
                      <a:pt x="49" y="9"/>
                      <a:pt x="45" y="1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3" y="33"/>
                      <a:pt x="20" y="33"/>
                      <a:pt x="18" y="31"/>
                    </a:cubicBezTo>
                    <a:cubicBezTo>
                      <a:pt x="8" y="32"/>
                      <a:pt x="8" y="32"/>
                      <a:pt x="8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74"/>
          <p:cNvSpPr txBox="1">
            <a:spLocks noChangeArrowheads="1"/>
          </p:cNvSpPr>
          <p:nvPr/>
        </p:nvSpPr>
        <p:spPr bwMode="auto">
          <a:xfrm>
            <a:off x="5868144" y="1789797"/>
            <a:ext cx="3024336" cy="103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5" tIns="36287" rIns="72575" bIns="36287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您的内容打在这里，或者通过复制您的文本后，在此框中选择粘贴，并选择只保留文字。您的内容打在这里。</a:t>
            </a:r>
            <a:endParaRPr lang="zh-CN" altLang="en-US" sz="1200" dirty="0">
              <a:solidFill>
                <a:prstClr val="black">
                  <a:lumMod val="95000"/>
                  <a:lumOff val="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prstClr val="black">
                  <a:lumMod val="95000"/>
                  <a:lumOff val="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75"/>
          <p:cNvSpPr txBox="1">
            <a:spLocks noChangeArrowheads="1"/>
          </p:cNvSpPr>
          <p:nvPr/>
        </p:nvSpPr>
        <p:spPr bwMode="auto">
          <a:xfrm>
            <a:off x="5868145" y="2715766"/>
            <a:ext cx="2880320" cy="173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5" tIns="36287" rIns="72575" bIns="36287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prstClr val="black">
                  <a:lumMod val="95000"/>
                  <a:lumOff val="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prstClr val="black">
                  <a:lumMod val="95000"/>
                  <a:lumOff val="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1"/>
          <p:cNvSpPr>
            <a:spLocks noChangeArrowheads="1"/>
          </p:cNvSpPr>
          <p:nvPr/>
        </p:nvSpPr>
        <p:spPr bwMode="auto">
          <a:xfrm>
            <a:off x="5868146" y="1347615"/>
            <a:ext cx="1440160" cy="3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5" tIns="36287" rIns="72575" bIns="36287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点击添加标题</a:t>
            </a:r>
            <a:endParaRPr lang="en-US" altLang="zh-CN" sz="1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00192" y="175741"/>
            <a:ext cx="1098373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创新与贡献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564756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32900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09773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861978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626223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384122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7" name="TextBox 31"/>
          <p:cNvSpPr txBox="1"/>
          <p:nvPr/>
        </p:nvSpPr>
        <p:spPr>
          <a:xfrm flipH="1">
            <a:off x="2933675" y="1428750"/>
            <a:ext cx="2189559" cy="225029"/>
          </a:xfrm>
          <a:prstGeom prst="rect">
            <a:avLst/>
          </a:prstGeom>
          <a:noFill/>
        </p:spPr>
        <p:txBody>
          <a:bodyPr lIns="68579" tIns="34289" rIns="68579" bIns="34289" anchor="ctr"/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defTabSz="342265">
              <a:lnSpc>
                <a:spcPct val="100000"/>
              </a:lnSpc>
              <a:defRPr/>
            </a:pPr>
            <a:r>
              <a:rPr lang="zh-CN" altLang="en-US" sz="1200" dirty="0">
                <a:solidFill>
                  <a:srgbClr val="3D3F41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1200" dirty="0">
              <a:solidFill>
                <a:srgbClr val="3D3F4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Box 32"/>
          <p:cNvSpPr txBox="1"/>
          <p:nvPr/>
        </p:nvSpPr>
        <p:spPr>
          <a:xfrm>
            <a:off x="2933675" y="1645446"/>
            <a:ext cx="2989659" cy="497681"/>
          </a:xfrm>
          <a:prstGeom prst="rect">
            <a:avLst/>
          </a:prstGeom>
          <a:noFill/>
        </p:spPr>
        <p:txBody>
          <a:bodyPr lIns="68579" tIns="34289" rIns="68579" bIns="34289"/>
          <a:lstStyle/>
          <a:p>
            <a:pPr defTabSz="342265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D3F41"/>
                </a:solidFill>
                <a:cs typeface="+mn-ea"/>
                <a:sym typeface="+mn-lt"/>
              </a:rPr>
              <a:t>请在此处输入您的文本</a:t>
            </a:r>
            <a:endParaRPr lang="en-US" altLang="zh-CN" sz="1200" kern="0" dirty="0">
              <a:solidFill>
                <a:srgbClr val="3D3F41"/>
              </a:solidFill>
              <a:cs typeface="+mn-ea"/>
              <a:sym typeface="+mn-lt"/>
            </a:endParaRPr>
          </a:p>
          <a:p>
            <a:pPr defTabSz="342265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D3F41"/>
                </a:solidFill>
                <a:cs typeface="+mn-ea"/>
                <a:sym typeface="+mn-lt"/>
              </a:rPr>
              <a:t>请在此处输入您的文本</a:t>
            </a:r>
            <a:endParaRPr lang="zh-CN" altLang="en-US" sz="1200" kern="0" dirty="0">
              <a:solidFill>
                <a:srgbClr val="3D3F41"/>
              </a:solidFill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812505" y="1319654"/>
            <a:ext cx="1053117" cy="1053117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20000"/>
              </a:prstClr>
            </a:innerShdw>
          </a:effectLst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924025" y="1434706"/>
            <a:ext cx="837009" cy="835819"/>
          </a:xfrm>
          <a:prstGeom prst="ellipse">
            <a:avLst/>
          </a:prstGeom>
          <a:solidFill>
            <a:srgbClr val="0070C0">
              <a:alpha val="8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68579" tIns="34289" rIns="68579" bIns="34289" anchor="ctr"/>
          <a:lstStyle/>
          <a:p>
            <a:pPr algn="ctr" defTabSz="342265">
              <a:defRPr/>
            </a:pPr>
            <a:r>
              <a:rPr lang="en-US" sz="1500" b="1" kern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en-US" sz="1500" b="1" kern="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defTabSz="342265">
              <a:defRPr/>
            </a:pPr>
            <a:r>
              <a:rPr lang="en-US" altLang="zh-CN" sz="1500" b="1" kern="0" dirty="0">
                <a:solidFill>
                  <a:srgbClr val="FFFFFF"/>
                </a:solidFill>
                <a:cs typeface="+mn-ea"/>
                <a:sym typeface="+mn-lt"/>
              </a:rPr>
              <a:t>step</a:t>
            </a:r>
            <a:endParaRPr lang="en-US" sz="15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712218" y="1468041"/>
            <a:ext cx="122634" cy="122634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149155" y="2170249"/>
            <a:ext cx="1053116" cy="1053117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20000"/>
              </a:prstClr>
            </a:innerShdw>
          </a:effectLst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261098" y="2284811"/>
            <a:ext cx="835819" cy="837009"/>
          </a:xfrm>
          <a:prstGeom prst="ellipse">
            <a:avLst/>
          </a:prstGeom>
          <a:solidFill>
            <a:srgbClr val="1B9DFF">
              <a:alpha val="8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68579" tIns="34289" rIns="68579" bIns="34289" anchor="ctr"/>
          <a:lstStyle/>
          <a:p>
            <a:pPr algn="ctr" defTabSz="342265">
              <a:defRPr/>
            </a:pPr>
            <a:r>
              <a:rPr lang="en-US" sz="1500" b="1" kern="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en-US" sz="1500" b="1" kern="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defTabSz="342265">
              <a:defRPr/>
            </a:pPr>
            <a:r>
              <a:rPr lang="en-US" sz="1500" b="1" kern="0" dirty="0">
                <a:solidFill>
                  <a:srgbClr val="FFFFFF"/>
                </a:solidFill>
                <a:cs typeface="+mn-ea"/>
                <a:sym typeface="+mn-lt"/>
              </a:rPr>
              <a:t>step</a:t>
            </a:r>
            <a:endParaRPr lang="en-US" sz="15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3105714" y="2465839"/>
            <a:ext cx="122634" cy="122635"/>
          </a:xfrm>
          <a:prstGeom prst="ellipse">
            <a:avLst/>
          </a:prstGeom>
          <a:solidFill>
            <a:srgbClr val="1B9DFF"/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5" name="TextBox 47"/>
          <p:cNvSpPr txBox="1"/>
          <p:nvPr/>
        </p:nvSpPr>
        <p:spPr>
          <a:xfrm flipH="1">
            <a:off x="860185" y="2415952"/>
            <a:ext cx="2189559" cy="225029"/>
          </a:xfrm>
          <a:prstGeom prst="rect">
            <a:avLst/>
          </a:prstGeom>
          <a:noFill/>
        </p:spPr>
        <p:txBody>
          <a:bodyPr lIns="68579" tIns="34289" rIns="68579" bIns="34289" anchor="ctr"/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r" defTabSz="342265">
              <a:lnSpc>
                <a:spcPct val="100000"/>
              </a:lnSpc>
              <a:defRPr/>
            </a:pPr>
            <a:r>
              <a:rPr lang="zh-CN" altLang="en-US" sz="1200" dirty="0">
                <a:solidFill>
                  <a:srgbClr val="3D3F41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1200" dirty="0">
              <a:solidFill>
                <a:srgbClr val="3D3F4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TextBox 49"/>
          <p:cNvSpPr txBox="1"/>
          <p:nvPr/>
        </p:nvSpPr>
        <p:spPr>
          <a:xfrm flipH="1">
            <a:off x="3392066" y="3488532"/>
            <a:ext cx="2189560" cy="225029"/>
          </a:xfrm>
          <a:prstGeom prst="rect">
            <a:avLst/>
          </a:prstGeom>
          <a:noFill/>
        </p:spPr>
        <p:txBody>
          <a:bodyPr lIns="68579" tIns="34289" rIns="68579" bIns="34289" anchor="ctr"/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defTabSz="342265">
              <a:lnSpc>
                <a:spcPct val="100000"/>
              </a:lnSpc>
              <a:defRPr/>
            </a:pPr>
            <a:r>
              <a:rPr lang="zh-CN" altLang="en-US" sz="1200" dirty="0">
                <a:solidFill>
                  <a:srgbClr val="3D3F41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1200" dirty="0">
              <a:solidFill>
                <a:srgbClr val="3D3F4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270722" y="3379412"/>
            <a:ext cx="1053117" cy="1053117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20000"/>
              </a:prstClr>
            </a:innerShdw>
          </a:effectLst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2382415" y="3494487"/>
            <a:ext cx="837010" cy="835819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68579" tIns="34289" rIns="68579" bIns="34289" anchor="ctr"/>
          <a:lstStyle/>
          <a:p>
            <a:pPr algn="ctr" defTabSz="342265">
              <a:defRPr/>
            </a:pPr>
            <a:r>
              <a:rPr lang="en-US" sz="1500" b="1" kern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en-US" sz="1500" b="1" kern="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defTabSz="342265">
              <a:defRPr/>
            </a:pPr>
            <a:r>
              <a:rPr lang="en-US" sz="1500" b="1" kern="0" dirty="0">
                <a:solidFill>
                  <a:srgbClr val="FFFFFF"/>
                </a:solidFill>
                <a:cs typeface="+mn-ea"/>
                <a:sym typeface="+mn-lt"/>
              </a:rPr>
              <a:t>step</a:t>
            </a:r>
            <a:endParaRPr lang="en-US" sz="15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3170610" y="3527822"/>
            <a:ext cx="122635" cy="1226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70" name="TextBox 32"/>
          <p:cNvSpPr txBox="1"/>
          <p:nvPr/>
        </p:nvSpPr>
        <p:spPr>
          <a:xfrm>
            <a:off x="3382541" y="3692131"/>
            <a:ext cx="2989660" cy="497681"/>
          </a:xfrm>
          <a:prstGeom prst="rect">
            <a:avLst/>
          </a:prstGeom>
          <a:noFill/>
        </p:spPr>
        <p:txBody>
          <a:bodyPr lIns="68579" tIns="34289" rIns="68579" bIns="34289"/>
          <a:lstStyle/>
          <a:p>
            <a:pPr defTabSz="342265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D3F41"/>
                </a:solidFill>
                <a:cs typeface="+mn-ea"/>
                <a:sym typeface="+mn-lt"/>
              </a:rPr>
              <a:t>请在此处输入您的文本</a:t>
            </a:r>
            <a:endParaRPr lang="en-US" altLang="zh-CN" sz="1200" kern="0" dirty="0">
              <a:solidFill>
                <a:srgbClr val="3D3F41"/>
              </a:solidFill>
              <a:cs typeface="+mn-ea"/>
              <a:sym typeface="+mn-lt"/>
            </a:endParaRPr>
          </a:p>
          <a:p>
            <a:pPr defTabSz="342265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D3F41"/>
                </a:solidFill>
                <a:cs typeface="+mn-ea"/>
                <a:sym typeface="+mn-lt"/>
              </a:rPr>
              <a:t>请在此处输入您的文本</a:t>
            </a:r>
            <a:endParaRPr lang="zh-CN" altLang="en-US" sz="1200" kern="0" dirty="0">
              <a:solidFill>
                <a:srgbClr val="3D3F41"/>
              </a:solidFill>
              <a:cs typeface="+mn-ea"/>
              <a:sym typeface="+mn-lt"/>
            </a:endParaRPr>
          </a:p>
        </p:txBody>
      </p:sp>
      <p:sp>
        <p:nvSpPr>
          <p:cNvPr id="71" name="TextBox 32"/>
          <p:cNvSpPr txBox="1"/>
          <p:nvPr/>
        </p:nvSpPr>
        <p:spPr>
          <a:xfrm>
            <a:off x="55727" y="2674256"/>
            <a:ext cx="2989659" cy="497681"/>
          </a:xfrm>
          <a:prstGeom prst="rect">
            <a:avLst/>
          </a:prstGeom>
          <a:noFill/>
        </p:spPr>
        <p:txBody>
          <a:bodyPr lIns="68579" tIns="34289" rIns="68579" bIns="34289"/>
          <a:lstStyle/>
          <a:p>
            <a:pPr algn="r" defTabSz="342265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D3F41"/>
                </a:solidFill>
                <a:cs typeface="+mn-ea"/>
                <a:sym typeface="+mn-lt"/>
              </a:rPr>
              <a:t>请在此处输入您的文本</a:t>
            </a:r>
            <a:endParaRPr lang="en-US" altLang="zh-CN" sz="1200" kern="0" dirty="0">
              <a:solidFill>
                <a:srgbClr val="3D3F41"/>
              </a:solidFill>
              <a:cs typeface="+mn-ea"/>
              <a:sym typeface="+mn-lt"/>
            </a:endParaRPr>
          </a:p>
          <a:p>
            <a:pPr algn="r" defTabSz="342265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D3F41"/>
                </a:solidFill>
                <a:cs typeface="+mn-ea"/>
                <a:sym typeface="+mn-lt"/>
              </a:rPr>
              <a:t>请在此处输入您的文本</a:t>
            </a:r>
            <a:endParaRPr lang="zh-CN" altLang="en-US" sz="1200" kern="0" dirty="0">
              <a:solidFill>
                <a:srgbClr val="3D3F4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 animBg="1"/>
      <p:bldP spid="68" grpId="0" animBg="1"/>
      <p:bldP spid="69" grpId="0" animBg="1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3183732" y="0"/>
            <a:ext cx="5960269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" name="矩形 15"/>
          <p:cNvSpPr>
            <a:spLocks noChangeArrowheads="1"/>
          </p:cNvSpPr>
          <p:nvPr/>
        </p:nvSpPr>
        <p:spPr bwMode="auto">
          <a:xfrm>
            <a:off x="3006329" y="0"/>
            <a:ext cx="70247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5" name="文本框 52"/>
          <p:cNvSpPr>
            <a:spLocks noChangeArrowheads="1"/>
          </p:cNvSpPr>
          <p:nvPr/>
        </p:nvSpPr>
        <p:spPr bwMode="auto">
          <a:xfrm>
            <a:off x="395537" y="1275161"/>
            <a:ext cx="2502445" cy="65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第二部分</a:t>
            </a:r>
            <a:endParaRPr lang="zh-CN" altLang="en-US" sz="3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3773159" y="1826933"/>
            <a:ext cx="2086469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国内外研究现状综述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3773159" y="2154348"/>
            <a:ext cx="1509388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国外研究现状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3" name="TextBox 25"/>
          <p:cNvSpPr txBox="1"/>
          <p:nvPr/>
        </p:nvSpPr>
        <p:spPr>
          <a:xfrm>
            <a:off x="3773160" y="2504490"/>
            <a:ext cx="1509388" cy="3000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3995" indent="-213995">
              <a:buFont typeface="Wingdings" panose="05000000000000000000" pitchFamily="2" charset="2"/>
              <a:buChar char="p"/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国内研究现状</a:t>
            </a:r>
            <a:endParaRPr lang="zh-CN" altLang="en-US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73160" y="1247149"/>
            <a:ext cx="4183216" cy="530915"/>
            <a:chOff x="3773160" y="1247148"/>
            <a:chExt cx="4183216" cy="530915"/>
          </a:xfrm>
        </p:grpSpPr>
        <p:sp>
          <p:nvSpPr>
            <p:cNvPr id="25" name="TextBox 4"/>
            <p:cNvSpPr txBox="1"/>
            <p:nvPr/>
          </p:nvSpPr>
          <p:spPr>
            <a:xfrm>
              <a:off x="3773160" y="1247148"/>
              <a:ext cx="2831544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000" dirty="0">
                  <a:solidFill>
                    <a:srgbClr val="0070C0"/>
                  </a:solidFill>
                  <a:cs typeface="+mn-ea"/>
                  <a:sym typeface="+mn-lt"/>
                </a:rPr>
                <a:t>Current situation</a:t>
              </a:r>
              <a:endParaRPr lang="zh-CN" altLang="en-US" sz="30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8"/>
            <p:cNvSpPr txBox="1"/>
            <p:nvPr/>
          </p:nvSpPr>
          <p:spPr>
            <a:xfrm>
              <a:off x="6586770" y="1293314"/>
              <a:ext cx="1369606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目前现状</a:t>
              </a:r>
              <a:endPara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825914" y="2931791"/>
            <a:ext cx="5319000" cy="200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  <p:sndAc>
      <p:stSnd>
        <p:snd r:embed="rId1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560837" y="3683991"/>
            <a:ext cx="1692188" cy="2269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88729" y="4044032"/>
            <a:ext cx="2652199" cy="2269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92784" y="4465146"/>
            <a:ext cx="2160240" cy="2269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9717" y="3683990"/>
            <a:ext cx="1067114" cy="26545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100" dirty="0">
                <a:solidFill>
                  <a:prstClr val="white"/>
                </a:solidFill>
                <a:cs typeface="+mn-ea"/>
                <a:sym typeface="+mn-lt"/>
              </a:rPr>
              <a:t>对比一：</a:t>
            </a:r>
            <a:r>
              <a:rPr lang="en-US" altLang="zh-CN" sz="1100" dirty="0">
                <a:solidFill>
                  <a:prstClr val="white"/>
                </a:solidFill>
                <a:cs typeface="+mn-ea"/>
                <a:sym typeface="+mn-lt"/>
              </a:rPr>
              <a:t>32</a:t>
            </a:r>
            <a:r>
              <a:rPr lang="zh-CN" altLang="en-US" sz="1100" dirty="0">
                <a:solidFill>
                  <a:prstClr val="white"/>
                </a:solidFill>
                <a:cs typeface="+mn-ea"/>
                <a:sym typeface="+mn-lt"/>
              </a:rPr>
              <a:t>％</a:t>
            </a:r>
            <a:endParaRPr lang="zh-CN" altLang="en-US" sz="11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9717" y="4044030"/>
            <a:ext cx="1147666" cy="26545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100" dirty="0">
                <a:solidFill>
                  <a:prstClr val="white"/>
                </a:solidFill>
                <a:cs typeface="+mn-ea"/>
                <a:sym typeface="+mn-lt"/>
              </a:rPr>
              <a:t>对比二：</a:t>
            </a:r>
            <a:r>
              <a:rPr lang="en-US" altLang="zh-CN" sz="1100" dirty="0">
                <a:solidFill>
                  <a:prstClr val="white"/>
                </a:solidFill>
                <a:cs typeface="+mn-ea"/>
                <a:sym typeface="+mn-lt"/>
              </a:rPr>
              <a:t>450</a:t>
            </a:r>
            <a:r>
              <a:rPr lang="zh-CN" altLang="en-US" sz="1100" dirty="0">
                <a:solidFill>
                  <a:prstClr val="white"/>
                </a:solidFill>
                <a:cs typeface="+mn-ea"/>
                <a:sym typeface="+mn-lt"/>
              </a:rPr>
              <a:t>万</a:t>
            </a:r>
            <a:endParaRPr lang="zh-CN" altLang="en-US" sz="11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9717" y="4470381"/>
            <a:ext cx="1147666" cy="26545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100" dirty="0">
                <a:solidFill>
                  <a:prstClr val="white"/>
                </a:solidFill>
                <a:cs typeface="+mn-ea"/>
                <a:sym typeface="+mn-lt"/>
              </a:rPr>
              <a:t>对比三：</a:t>
            </a:r>
            <a:r>
              <a:rPr lang="en-US" altLang="zh-CN" sz="1100" dirty="0">
                <a:solidFill>
                  <a:prstClr val="white"/>
                </a:solidFill>
                <a:cs typeface="+mn-ea"/>
                <a:sym typeface="+mn-lt"/>
              </a:rPr>
              <a:t>320</a:t>
            </a:r>
            <a:r>
              <a:rPr lang="zh-CN" altLang="en-US" sz="1100" dirty="0">
                <a:solidFill>
                  <a:prstClr val="white"/>
                </a:solidFill>
                <a:cs typeface="+mn-ea"/>
                <a:sym typeface="+mn-lt"/>
              </a:rPr>
              <a:t>万</a:t>
            </a:r>
            <a:endParaRPr lang="zh-CN" altLang="en-US" sz="11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1998" y="3659847"/>
            <a:ext cx="1692188" cy="2269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84098" y="4019887"/>
            <a:ext cx="2652199" cy="2269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71998" y="4441002"/>
            <a:ext cx="2160240" cy="2269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0879" y="3659846"/>
            <a:ext cx="1067114" cy="26545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100" dirty="0">
                <a:solidFill>
                  <a:prstClr val="white"/>
                </a:solidFill>
                <a:cs typeface="+mn-ea"/>
                <a:sym typeface="+mn-lt"/>
              </a:rPr>
              <a:t>对比一：</a:t>
            </a:r>
            <a:r>
              <a:rPr lang="en-US" altLang="zh-CN" sz="1100" dirty="0">
                <a:solidFill>
                  <a:prstClr val="white"/>
                </a:solidFill>
                <a:cs typeface="+mn-ea"/>
                <a:sym typeface="+mn-lt"/>
              </a:rPr>
              <a:t>32</a:t>
            </a:r>
            <a:r>
              <a:rPr lang="zh-CN" altLang="en-US" sz="1100" dirty="0">
                <a:solidFill>
                  <a:prstClr val="white"/>
                </a:solidFill>
                <a:cs typeface="+mn-ea"/>
                <a:sym typeface="+mn-lt"/>
              </a:rPr>
              <a:t>％</a:t>
            </a:r>
            <a:endParaRPr lang="zh-CN" altLang="en-US" sz="11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2" y="4019886"/>
            <a:ext cx="1147666" cy="26545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100" dirty="0">
                <a:solidFill>
                  <a:prstClr val="white"/>
                </a:solidFill>
                <a:cs typeface="+mn-ea"/>
                <a:sym typeface="+mn-lt"/>
              </a:rPr>
              <a:t>对比二：</a:t>
            </a:r>
            <a:r>
              <a:rPr lang="en-US" altLang="zh-CN" sz="1100" dirty="0">
                <a:solidFill>
                  <a:prstClr val="white"/>
                </a:solidFill>
                <a:cs typeface="+mn-ea"/>
                <a:sym typeface="+mn-lt"/>
              </a:rPr>
              <a:t>450</a:t>
            </a:r>
            <a:r>
              <a:rPr lang="zh-CN" altLang="en-US" sz="1100" dirty="0">
                <a:solidFill>
                  <a:prstClr val="white"/>
                </a:solidFill>
                <a:cs typeface="+mn-ea"/>
                <a:sym typeface="+mn-lt"/>
              </a:rPr>
              <a:t>万</a:t>
            </a:r>
            <a:endParaRPr lang="zh-CN" altLang="en-US" sz="11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096" y="4446237"/>
            <a:ext cx="1147666" cy="26545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100" dirty="0">
                <a:solidFill>
                  <a:prstClr val="white"/>
                </a:solidFill>
                <a:cs typeface="+mn-ea"/>
                <a:sym typeface="+mn-lt"/>
              </a:rPr>
              <a:t>对比三：</a:t>
            </a:r>
            <a:r>
              <a:rPr lang="en-US" altLang="zh-CN" sz="1100" dirty="0">
                <a:solidFill>
                  <a:prstClr val="white"/>
                </a:solidFill>
                <a:cs typeface="+mn-ea"/>
                <a:sym typeface="+mn-lt"/>
              </a:rPr>
              <a:t>320</a:t>
            </a:r>
            <a:r>
              <a:rPr lang="zh-CN" altLang="en-US" sz="1100" dirty="0">
                <a:solidFill>
                  <a:prstClr val="white"/>
                </a:solidFill>
                <a:cs typeface="+mn-ea"/>
                <a:sym typeface="+mn-lt"/>
              </a:rPr>
              <a:t>万</a:t>
            </a:r>
            <a:endParaRPr lang="zh-CN" altLang="en-US" sz="11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513" y="51470"/>
            <a:ext cx="1369286" cy="584775"/>
          </a:xfrm>
          <a:prstGeom prst="rect">
            <a:avLst/>
          </a:prstGeom>
          <a:noFill/>
          <a:ln>
            <a:solidFill>
              <a:srgbClr val="FFFFFF">
                <a:alpha val="45882"/>
              </a:srgbClr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628722" y="1463199"/>
            <a:ext cx="1511307" cy="1512094"/>
            <a:chOff x="2628722" y="1463198"/>
            <a:chExt cx="1511307" cy="1512094"/>
          </a:xfrm>
        </p:grpSpPr>
        <p:sp>
          <p:nvSpPr>
            <p:cNvPr id="21" name="Freeform 274"/>
            <p:cNvSpPr>
              <a:spLocks noChangeArrowheads="1"/>
            </p:cNvSpPr>
            <p:nvPr/>
          </p:nvSpPr>
          <p:spPr bwMode="auto">
            <a:xfrm>
              <a:off x="2628722" y="1463198"/>
              <a:ext cx="1511307" cy="1512094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txBody>
            <a:bodyPr lIns="68544" tIns="34272" rIns="68544" bIns="3427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33"/>
            <p:cNvSpPr>
              <a:spLocks noChangeArrowheads="1"/>
            </p:cNvSpPr>
            <p:nvPr/>
          </p:nvSpPr>
          <p:spPr bwMode="auto">
            <a:xfrm>
              <a:off x="2798034" y="1867933"/>
              <a:ext cx="1164349" cy="68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44" tIns="34272" rIns="68544" bIns="3427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国内</a:t>
              </a:r>
              <a:endPara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研究综述</a:t>
              </a:r>
              <a:endParaRPr lang="zh-CN" altLang="en-US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94612" y="1463199"/>
            <a:ext cx="1511307" cy="1512094"/>
            <a:chOff x="4594611" y="1463198"/>
            <a:chExt cx="1511307" cy="1512094"/>
          </a:xfrm>
        </p:grpSpPr>
        <p:sp>
          <p:nvSpPr>
            <p:cNvPr id="22" name="Freeform 369"/>
            <p:cNvSpPr>
              <a:spLocks noChangeArrowheads="1"/>
            </p:cNvSpPr>
            <p:nvPr/>
          </p:nvSpPr>
          <p:spPr bwMode="auto">
            <a:xfrm>
              <a:off x="4594611" y="1463198"/>
              <a:ext cx="1511307" cy="1512094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68544" tIns="34272" rIns="68544" bIns="3427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35"/>
            <p:cNvSpPr>
              <a:spLocks noChangeArrowheads="1"/>
            </p:cNvSpPr>
            <p:nvPr/>
          </p:nvSpPr>
          <p:spPr bwMode="auto">
            <a:xfrm>
              <a:off x="4767494" y="1867933"/>
              <a:ext cx="1164349" cy="68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44" tIns="34272" rIns="68544" bIns="3427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国外</a:t>
              </a:r>
              <a:endPara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研究综述</a:t>
              </a:r>
              <a:endParaRPr lang="zh-CN" altLang="en-US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07935" y="1462007"/>
            <a:ext cx="1842128" cy="222648"/>
            <a:chOff x="1007935" y="1462007"/>
            <a:chExt cx="1842128" cy="222648"/>
          </a:xfrm>
        </p:grpSpPr>
        <p:cxnSp>
          <p:nvCxnSpPr>
            <p:cNvPr id="25" name="直接箭头连接符 48"/>
            <p:cNvCxnSpPr>
              <a:cxnSpLocks noChangeShapeType="1"/>
            </p:cNvCxnSpPr>
            <p:nvPr/>
          </p:nvCxnSpPr>
          <p:spPr bwMode="auto">
            <a:xfrm flipH="1">
              <a:off x="1007935" y="1462007"/>
              <a:ext cx="1295915" cy="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bevel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直接连接符 49"/>
            <p:cNvSpPr>
              <a:spLocks noChangeShapeType="1"/>
            </p:cNvSpPr>
            <p:nvPr/>
          </p:nvSpPr>
          <p:spPr bwMode="auto">
            <a:xfrm>
              <a:off x="2303850" y="1462008"/>
              <a:ext cx="546213" cy="222647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44" tIns="34272" rIns="68544" bIns="34272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84577" y="1462007"/>
            <a:ext cx="1818328" cy="222648"/>
            <a:chOff x="5884576" y="1462007"/>
            <a:chExt cx="1818328" cy="222648"/>
          </a:xfrm>
        </p:grpSpPr>
        <p:sp>
          <p:nvSpPr>
            <p:cNvPr id="27" name="直接连接符 50"/>
            <p:cNvSpPr>
              <a:spLocks noChangeShapeType="1"/>
            </p:cNvSpPr>
            <p:nvPr/>
          </p:nvSpPr>
          <p:spPr bwMode="auto">
            <a:xfrm>
              <a:off x="6406988" y="1462007"/>
              <a:ext cx="1295916" cy="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bevel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44" tIns="34272" rIns="68544" bIns="34272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直接连接符 51"/>
            <p:cNvSpPr>
              <a:spLocks noChangeShapeType="1"/>
            </p:cNvSpPr>
            <p:nvPr/>
          </p:nvSpPr>
          <p:spPr bwMode="auto">
            <a:xfrm flipH="1">
              <a:off x="5884576" y="1462008"/>
              <a:ext cx="539072" cy="22264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44" tIns="34272" rIns="68544" bIns="34272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 Box 44"/>
          <p:cNvSpPr>
            <a:spLocks noChangeArrowheads="1"/>
          </p:cNvSpPr>
          <p:nvPr/>
        </p:nvSpPr>
        <p:spPr bwMode="auto">
          <a:xfrm>
            <a:off x="1007935" y="1732281"/>
            <a:ext cx="1404206" cy="131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1" rIns="68543" bIns="342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Box 44"/>
          <p:cNvSpPr>
            <a:spLocks noChangeArrowheads="1"/>
          </p:cNvSpPr>
          <p:nvPr/>
        </p:nvSpPr>
        <p:spPr bwMode="auto">
          <a:xfrm>
            <a:off x="6298698" y="1732281"/>
            <a:ext cx="1512496" cy="131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1" rIns="68543" bIns="342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9" grpId="0" bldLvl="0" autoUpdateAnimBg="0"/>
      <p:bldP spid="30" grpId="0" bldLvl="0" autoUpdateAnimBg="0"/>
    </p:bld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FDE"/>
        </a:solidFill>
        <a:ln>
          <a:noFill/>
        </a:ln>
      </a:spPr>
      <a:bodyPr rtlCol="0" anchor="ctr"/>
      <a:lstStyle>
        <a:defPPr algn="ctr">
          <a:defRPr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Browallia New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4047</Words>
  <Application>WPS 演示</Application>
  <PresentationFormat>全屏显示(16:9)</PresentationFormat>
  <Paragraphs>622</Paragraphs>
  <Slides>29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方正兰亭粗黑_GBK</vt:lpstr>
      <vt:lpstr>Arial Unicode MS</vt:lpstr>
      <vt:lpstr>Browallia New</vt:lpstr>
      <vt:lpstr>Calibri</vt:lpstr>
      <vt:lpstr>方正兰亭细黑_GBK</vt:lpstr>
      <vt:lpstr>Agency FB</vt:lpstr>
      <vt:lpstr>Roboto condensed</vt:lpstr>
      <vt:lpstr>Roboto Condensed Regular</vt:lpstr>
      <vt:lpstr>Helvetica</vt:lpstr>
      <vt:lpstr>Bebas Neue</vt:lpstr>
      <vt:lpstr>黑体</vt:lpstr>
      <vt:lpstr>Roboto</vt:lpstr>
      <vt:lpstr>1</vt:lpstr>
      <vt:lpstr>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subject>1</dc:subject>
  <dc:description>1</dc:description>
  <cp:lastModifiedBy>Administrator</cp:lastModifiedBy>
  <cp:revision>2</cp:revision>
  <dcterms:created xsi:type="dcterms:W3CDTF">2015-06-02T10:31:00Z</dcterms:created>
  <dcterms:modified xsi:type="dcterms:W3CDTF">2017-06-06T09:10:19Z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