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9" r:id="rId3"/>
    <p:sldId id="30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03" r:id="rId13"/>
    <p:sldId id="267" r:id="rId14"/>
    <p:sldId id="268" r:id="rId15"/>
    <p:sldId id="269" r:id="rId16"/>
    <p:sldId id="270" r:id="rId17"/>
    <p:sldId id="271" r:id="rId18"/>
    <p:sldId id="272" r:id="rId19"/>
    <p:sldId id="304" r:id="rId20"/>
    <p:sldId id="274" r:id="rId21"/>
    <p:sldId id="275" r:id="rId22"/>
    <p:sldId id="276" r:id="rId23"/>
    <p:sldId id="277" r:id="rId24"/>
    <p:sldId id="278" r:id="rId25"/>
    <p:sldId id="279" r:id="rId26"/>
    <p:sldId id="305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306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CEAE"/>
    <a:srgbClr val="67D7BC"/>
    <a:srgbClr val="34495E"/>
    <a:srgbClr val="202A36"/>
    <a:srgbClr val="FFFFFF"/>
    <a:srgbClr val="E8E8E8"/>
    <a:srgbClr val="F9F9F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>
        <p:scale>
          <a:sx n="71" d="100"/>
          <a:sy n="71" d="100"/>
        </p:scale>
        <p:origin x="-1470" y="-942"/>
      </p:cViewPr>
      <p:guideLst>
        <p:guide orient="horz" pos="4319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6AAD5-BB22-443A-B98E-11707CBE16C9}" type="doc">
      <dgm:prSet loTypeId="urn:microsoft.com/office/officeart/2005/8/layout/hProcess4" loCatId="process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62F3A35F-EA2B-462C-89DA-224952DBD84B}">
      <dgm:prSet phldrT="[Text]" custT="1"/>
      <dgm:spPr>
        <a:solidFill>
          <a:srgbClr val="46CEAE"/>
        </a:solidFill>
        <a:ln>
          <a:noFill/>
        </a:ln>
      </dgm:spPr>
      <dgm:t>
        <a:bodyPr/>
        <a:lstStyle/>
        <a:p>
          <a:r>
            <a: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6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8C8E73F-A05A-4DC8-914A-C484D8568F55}" cxnId="{78D5CF50-3633-4A11-9FE0-D306D94A091D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A631F8-73E8-4437-A632-1DA4C96C2081}" cxnId="{78D5CF50-3633-4A11-9FE0-D306D94A091D}" type="sibTrans">
      <dgm:prSet/>
      <dgm:spPr>
        <a:solidFill>
          <a:srgbClr val="46CEAE"/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7FDA6AE-027B-4120-90CE-09301A415796}">
      <dgm:prSet phldrT="[Text]" custT="1"/>
      <dgm:spPr>
        <a:solidFill>
          <a:srgbClr val="46CEAE"/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47554B-51EF-4D52-BD83-B530786A53F6}" cxnId="{97371629-EAFB-49C5-8D4C-1C2CC8EF98DA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ACFA7FC-124D-47F0-AAB7-D837F03A13D6}" cxnId="{97371629-EAFB-49C5-8D4C-1C2CC8EF98DA}" type="sibTrans">
      <dgm:prSet/>
      <dgm:spPr>
        <a:solidFill>
          <a:srgbClr val="46CEAE"/>
        </a:solidFill>
        <a:ln>
          <a:solidFill>
            <a:srgbClr val="46CEAE"/>
          </a:solidFill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C92A023-B595-4B7E-9FD1-86305B47363F}">
      <dgm:prSet phldrT="[Text]" custT="1"/>
      <dgm:spPr>
        <a:solidFill>
          <a:srgbClr val="46CEAE"/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6030B6-AD92-4139-8AC7-ED96A61FFA13}" cxnId="{6393EA77-6C35-4795-B9F8-BC384CEB01BB}" type="parTrans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610BF7-B096-4636-A867-71803911F6BC}" cxnId="{6393EA77-6C35-4795-B9F8-BC384CEB01BB}" type="sibTrans">
      <dgm:prSet/>
      <dgm:spPr>
        <a:solidFill>
          <a:srgbClr val="46CEAE"/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39B389E-0F3A-4E44-B6E2-13F1399C142F}">
      <dgm:prSet phldrT="[Text]" custT="1"/>
      <dgm:spPr>
        <a:solidFill>
          <a:srgbClr val="46CEAE"/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C2D419A-4208-435A-8DFE-59E57C79B927}" cxnId="{E9F581C8-1891-4557-8FD4-140226A54CF9}" type="parTrans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F45AFFE-9FF4-4A34-B11A-ED475E2D4999}" cxnId="{E9F581C8-1891-4557-8FD4-140226A54CF9}" type="sibTrans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29F22C9-55CE-4923-A3AD-2FFA227599C0}" type="pres">
      <dgm:prSet presAssocID="{ABB6AAD5-BB22-443A-B98E-11707CBE16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2017F4-5903-43E5-A816-F3AC98CFF3B1}" type="pres">
      <dgm:prSet presAssocID="{ABB6AAD5-BB22-443A-B98E-11707CBE16C9}" presName="tSp" presStyleCnt="0"/>
      <dgm:spPr/>
    </dgm:pt>
    <dgm:pt modelId="{D9FC563C-D769-4101-9655-D8B5A1C6252F}" type="pres">
      <dgm:prSet presAssocID="{ABB6AAD5-BB22-443A-B98E-11707CBE16C9}" presName="bSp" presStyleCnt="0"/>
      <dgm:spPr/>
    </dgm:pt>
    <dgm:pt modelId="{ED6524A3-5A32-48CD-B667-DFB44CF40773}" type="pres">
      <dgm:prSet presAssocID="{ABB6AAD5-BB22-443A-B98E-11707CBE16C9}" presName="process" presStyleCnt="0"/>
      <dgm:spPr/>
    </dgm:pt>
    <dgm:pt modelId="{D2991228-8CF8-4943-9450-6060DB6B2D0D}" type="pres">
      <dgm:prSet presAssocID="{62F3A35F-EA2B-462C-89DA-224952DBD84B}" presName="composite1" presStyleCnt="0"/>
      <dgm:spPr/>
    </dgm:pt>
    <dgm:pt modelId="{0A6DDAA2-A8F8-4C83-A2A4-E718221F4F47}" type="pres">
      <dgm:prSet presAssocID="{62F3A35F-EA2B-462C-89DA-224952DBD84B}" presName="dummyNode1" presStyleLbl="node1" presStyleIdx="0" presStyleCnt="4"/>
      <dgm:spPr/>
    </dgm:pt>
    <dgm:pt modelId="{5CD9D2C4-CA47-4E2F-9386-15BF2C5BFCE9}" type="pres">
      <dgm:prSet presAssocID="{62F3A35F-EA2B-462C-89DA-224952DBD84B}" presName="childNode1" presStyleLbl="bgAcc1" presStyleIdx="0" presStyleCnt="4">
        <dgm:presLayoutVars>
          <dgm:bulletEnabled val="1"/>
        </dgm:presLayoutVars>
      </dgm:prSet>
      <dgm:spPr>
        <a:noFill/>
        <a:ln>
          <a:solidFill>
            <a:srgbClr val="46CEAE"/>
          </a:solidFill>
        </a:ln>
      </dgm:spPr>
      <dgm:t>
        <a:bodyPr/>
        <a:lstStyle/>
        <a:p>
          <a:endParaRPr lang="id-ID"/>
        </a:p>
      </dgm:t>
    </dgm:pt>
    <dgm:pt modelId="{0AA0795C-3E61-4B6C-BFBF-9678D7606329}" type="pres">
      <dgm:prSet presAssocID="{62F3A35F-EA2B-462C-89DA-224952DBD84B}" presName="childNode1tx" presStyleLbl="bgAcc1" presStyleIdx="0" presStyleCnt="4">
        <dgm:presLayoutVars>
          <dgm:bulletEnabled val="1"/>
        </dgm:presLayoutVars>
      </dgm:prSet>
      <dgm:spPr/>
    </dgm:pt>
    <dgm:pt modelId="{3B837679-D346-4EBB-AB0C-EE653ACF3C6C}" type="pres">
      <dgm:prSet presAssocID="{62F3A35F-EA2B-462C-89DA-224952DBD84B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12213-4838-4C30-A681-20C663B3ED12}" type="pres">
      <dgm:prSet presAssocID="{62F3A35F-EA2B-462C-89DA-224952DBD84B}" presName="connSite1" presStyleCnt="0"/>
      <dgm:spPr/>
    </dgm:pt>
    <dgm:pt modelId="{1FE64DFD-23AF-4F50-BCBC-C27132FB3B0D}" type="pres">
      <dgm:prSet presAssocID="{12A631F8-73E8-4437-A632-1DA4C96C2081}" presName="Name9" presStyleLbl="sibTrans2D1" presStyleIdx="0" presStyleCnt="3" custLinFactNeighborY="-7560"/>
      <dgm:spPr/>
      <dgm:t>
        <a:bodyPr/>
        <a:lstStyle/>
        <a:p>
          <a:endParaRPr lang="en-US"/>
        </a:p>
      </dgm:t>
    </dgm:pt>
    <dgm:pt modelId="{3E192D9B-A9E7-40C2-8A43-829922D5ACBF}" type="pres">
      <dgm:prSet presAssocID="{37FDA6AE-027B-4120-90CE-09301A415796}" presName="composite2" presStyleCnt="0"/>
      <dgm:spPr/>
    </dgm:pt>
    <dgm:pt modelId="{C4A7D10B-4C13-456F-9E6C-9F9985127CE1}" type="pres">
      <dgm:prSet presAssocID="{37FDA6AE-027B-4120-90CE-09301A415796}" presName="dummyNode2" presStyleLbl="node1" presStyleIdx="0" presStyleCnt="4"/>
      <dgm:spPr/>
    </dgm:pt>
    <dgm:pt modelId="{B651F1CF-D429-4713-ABB8-9F7461E4F7F5}" type="pres">
      <dgm:prSet presAssocID="{37FDA6AE-027B-4120-90CE-09301A415796}" presName="childNode2" presStyleLbl="bgAcc1" presStyleIdx="1" presStyleCnt="4">
        <dgm:presLayoutVars>
          <dgm:bulletEnabled val="1"/>
        </dgm:presLayoutVars>
      </dgm:prSet>
      <dgm:spPr>
        <a:noFill/>
        <a:ln>
          <a:solidFill>
            <a:srgbClr val="46CEAE"/>
          </a:solidFill>
        </a:ln>
      </dgm:spPr>
      <dgm:t>
        <a:bodyPr/>
        <a:lstStyle/>
        <a:p>
          <a:endParaRPr lang="id-ID"/>
        </a:p>
      </dgm:t>
    </dgm:pt>
    <dgm:pt modelId="{935188BB-FF57-4D09-84D9-19ECEEFAA612}" type="pres">
      <dgm:prSet presAssocID="{37FDA6AE-027B-4120-90CE-09301A415796}" presName="childNode2tx" presStyleLbl="bgAcc1" presStyleIdx="1" presStyleCnt="4">
        <dgm:presLayoutVars>
          <dgm:bulletEnabled val="1"/>
        </dgm:presLayoutVars>
      </dgm:prSet>
      <dgm:spPr/>
    </dgm:pt>
    <dgm:pt modelId="{D1957E8D-52E6-47CA-9E1F-B3BE7EB3E09B}" type="pres">
      <dgm:prSet presAssocID="{37FDA6AE-027B-4120-90CE-09301A415796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ED883-7DB5-4B78-B4E7-386BDE96A531}" type="pres">
      <dgm:prSet presAssocID="{37FDA6AE-027B-4120-90CE-09301A415796}" presName="connSite2" presStyleCnt="0"/>
      <dgm:spPr/>
    </dgm:pt>
    <dgm:pt modelId="{BF198A36-C0C4-4E90-AC13-6C982ACE8400}" type="pres">
      <dgm:prSet presAssocID="{AACFA7FC-124D-47F0-AAB7-D837F03A13D6}" presName="Name18" presStyleLbl="sibTrans2D1" presStyleIdx="1" presStyleCnt="3" custLinFactNeighborY="4554"/>
      <dgm:spPr/>
      <dgm:t>
        <a:bodyPr/>
        <a:lstStyle/>
        <a:p>
          <a:endParaRPr lang="en-US"/>
        </a:p>
      </dgm:t>
    </dgm:pt>
    <dgm:pt modelId="{D6723E67-A432-4FEE-AC6B-8E6B17DEE5B7}" type="pres">
      <dgm:prSet presAssocID="{8C92A023-B595-4B7E-9FD1-86305B47363F}" presName="composite1" presStyleCnt="0"/>
      <dgm:spPr/>
    </dgm:pt>
    <dgm:pt modelId="{47D1E680-C156-4E6D-86C6-95E9E423BCC9}" type="pres">
      <dgm:prSet presAssocID="{8C92A023-B595-4B7E-9FD1-86305B47363F}" presName="dummyNode1" presStyleLbl="node1" presStyleIdx="1" presStyleCnt="4"/>
      <dgm:spPr/>
    </dgm:pt>
    <dgm:pt modelId="{C26DB7B9-FAD6-48DB-954D-A5E46F77BD6D}" type="pres">
      <dgm:prSet presAssocID="{8C92A023-B595-4B7E-9FD1-86305B47363F}" presName="childNode1" presStyleLbl="bgAcc1" presStyleIdx="2" presStyleCnt="4">
        <dgm:presLayoutVars>
          <dgm:bulletEnabled val="1"/>
        </dgm:presLayoutVars>
      </dgm:prSet>
      <dgm:spPr>
        <a:noFill/>
        <a:ln>
          <a:solidFill>
            <a:srgbClr val="46CEAE"/>
          </a:solidFill>
        </a:ln>
      </dgm:spPr>
      <dgm:t>
        <a:bodyPr/>
        <a:lstStyle/>
        <a:p>
          <a:endParaRPr lang="zh-CN" altLang="en-US"/>
        </a:p>
      </dgm:t>
    </dgm:pt>
    <dgm:pt modelId="{313EE525-068F-4B0D-B80F-E3D1A721A503}" type="pres">
      <dgm:prSet presAssocID="{8C92A023-B595-4B7E-9FD1-86305B47363F}" presName="childNode1tx" presStyleLbl="bgAcc1" presStyleIdx="2" presStyleCnt="4">
        <dgm:presLayoutVars>
          <dgm:bulletEnabled val="1"/>
        </dgm:presLayoutVars>
      </dgm:prSet>
      <dgm:spPr/>
    </dgm:pt>
    <dgm:pt modelId="{47A26F57-A010-4072-9EBD-86BD6484D91B}" type="pres">
      <dgm:prSet presAssocID="{8C92A023-B595-4B7E-9FD1-86305B47363F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06F52-42E7-4248-B79E-9B1077913B20}" type="pres">
      <dgm:prSet presAssocID="{8C92A023-B595-4B7E-9FD1-86305B47363F}" presName="connSite1" presStyleCnt="0"/>
      <dgm:spPr/>
    </dgm:pt>
    <dgm:pt modelId="{2467359E-7225-4CFB-BBD2-900CCD5D7BDE}" type="pres">
      <dgm:prSet presAssocID="{45610BF7-B096-4636-A867-71803911F6BC}" presName="Name9" presStyleLbl="sibTrans2D1" presStyleIdx="2" presStyleCnt="3" custLinFactNeighborY="-7560"/>
      <dgm:spPr/>
      <dgm:t>
        <a:bodyPr/>
        <a:lstStyle/>
        <a:p>
          <a:endParaRPr lang="en-US"/>
        </a:p>
      </dgm:t>
    </dgm:pt>
    <dgm:pt modelId="{0F447C47-A4FF-407A-BC1F-16AC042D6327}" type="pres">
      <dgm:prSet presAssocID="{839B389E-0F3A-4E44-B6E2-13F1399C142F}" presName="composite2" presStyleCnt="0"/>
      <dgm:spPr/>
    </dgm:pt>
    <dgm:pt modelId="{21F77DA2-0E77-43BA-AFE7-885029D8FC3B}" type="pres">
      <dgm:prSet presAssocID="{839B389E-0F3A-4E44-B6E2-13F1399C142F}" presName="dummyNode2" presStyleLbl="node1" presStyleIdx="2" presStyleCnt="4"/>
      <dgm:spPr/>
    </dgm:pt>
    <dgm:pt modelId="{939DFC11-B217-40F1-B0EE-ADA1D5FE8FDC}" type="pres">
      <dgm:prSet presAssocID="{839B389E-0F3A-4E44-B6E2-13F1399C142F}" presName="childNode2" presStyleLbl="bgAcc1" presStyleIdx="3" presStyleCnt="4">
        <dgm:presLayoutVars>
          <dgm:bulletEnabled val="1"/>
        </dgm:presLayoutVars>
      </dgm:prSet>
      <dgm:spPr>
        <a:noFill/>
        <a:ln>
          <a:solidFill>
            <a:srgbClr val="46CEAE"/>
          </a:solidFill>
        </a:ln>
      </dgm:spPr>
      <dgm:t>
        <a:bodyPr/>
        <a:lstStyle/>
        <a:p>
          <a:endParaRPr lang="zh-CN" altLang="en-US"/>
        </a:p>
      </dgm:t>
    </dgm:pt>
    <dgm:pt modelId="{999DAA6F-B9C3-4EA2-A461-724C3FC87C73}" type="pres">
      <dgm:prSet presAssocID="{839B389E-0F3A-4E44-B6E2-13F1399C142F}" presName="childNode2tx" presStyleLbl="bgAcc1" presStyleIdx="3" presStyleCnt="4">
        <dgm:presLayoutVars>
          <dgm:bulletEnabled val="1"/>
        </dgm:presLayoutVars>
      </dgm:prSet>
      <dgm:spPr/>
    </dgm:pt>
    <dgm:pt modelId="{A9F63716-280D-4A8A-8AF8-9D84FEF36D8F}" type="pres">
      <dgm:prSet presAssocID="{839B389E-0F3A-4E44-B6E2-13F1399C142F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E0843-F8C6-41B9-81A8-7C72B81CAA10}" type="pres">
      <dgm:prSet presAssocID="{839B389E-0F3A-4E44-B6E2-13F1399C142F}" presName="connSite2" presStyleCnt="0"/>
      <dgm:spPr/>
    </dgm:pt>
  </dgm:ptLst>
  <dgm:cxnLst>
    <dgm:cxn modelId="{F23F1810-210E-4B57-8BC5-C4E774692003}" type="presOf" srcId="{12A631F8-73E8-4437-A632-1DA4C96C2081}" destId="{1FE64DFD-23AF-4F50-BCBC-C27132FB3B0D}" srcOrd="0" destOrd="0" presId="urn:microsoft.com/office/officeart/2005/8/layout/hProcess4"/>
    <dgm:cxn modelId="{360E313E-2525-412B-A709-658C2E20B9F6}" type="presOf" srcId="{62F3A35F-EA2B-462C-89DA-224952DBD84B}" destId="{3B837679-D346-4EBB-AB0C-EE653ACF3C6C}" srcOrd="0" destOrd="0" presId="urn:microsoft.com/office/officeart/2005/8/layout/hProcess4"/>
    <dgm:cxn modelId="{FF61DC2C-4723-4622-8594-E38E29FCFAA5}" type="presOf" srcId="{AACFA7FC-124D-47F0-AAB7-D837F03A13D6}" destId="{BF198A36-C0C4-4E90-AC13-6C982ACE8400}" srcOrd="0" destOrd="0" presId="urn:microsoft.com/office/officeart/2005/8/layout/hProcess4"/>
    <dgm:cxn modelId="{ADA9AB18-50DB-4C79-88D9-0A71C91EC55E}" type="presOf" srcId="{45610BF7-B096-4636-A867-71803911F6BC}" destId="{2467359E-7225-4CFB-BBD2-900CCD5D7BDE}" srcOrd="0" destOrd="0" presId="urn:microsoft.com/office/officeart/2005/8/layout/hProcess4"/>
    <dgm:cxn modelId="{6393EA77-6C35-4795-B9F8-BC384CEB01BB}" srcId="{ABB6AAD5-BB22-443A-B98E-11707CBE16C9}" destId="{8C92A023-B595-4B7E-9FD1-86305B47363F}" srcOrd="2" destOrd="0" parTransId="{126030B6-AD92-4139-8AC7-ED96A61FFA13}" sibTransId="{45610BF7-B096-4636-A867-71803911F6BC}"/>
    <dgm:cxn modelId="{78D5CF50-3633-4A11-9FE0-D306D94A091D}" srcId="{ABB6AAD5-BB22-443A-B98E-11707CBE16C9}" destId="{62F3A35F-EA2B-462C-89DA-224952DBD84B}" srcOrd="0" destOrd="0" parTransId="{68C8E73F-A05A-4DC8-914A-C484D8568F55}" sibTransId="{12A631F8-73E8-4437-A632-1DA4C96C2081}"/>
    <dgm:cxn modelId="{85C6CD1C-5C92-43E6-89A1-4BEE09FF5C41}" type="presOf" srcId="{ABB6AAD5-BB22-443A-B98E-11707CBE16C9}" destId="{329F22C9-55CE-4923-A3AD-2FFA227599C0}" srcOrd="0" destOrd="0" presId="urn:microsoft.com/office/officeart/2005/8/layout/hProcess4"/>
    <dgm:cxn modelId="{97371629-EAFB-49C5-8D4C-1C2CC8EF98DA}" srcId="{ABB6AAD5-BB22-443A-B98E-11707CBE16C9}" destId="{37FDA6AE-027B-4120-90CE-09301A415796}" srcOrd="1" destOrd="0" parTransId="{F547554B-51EF-4D52-BD83-B530786A53F6}" sibTransId="{AACFA7FC-124D-47F0-AAB7-D837F03A13D6}"/>
    <dgm:cxn modelId="{5012E275-B8F7-4F5E-BD1A-CCCF281F0860}" type="presOf" srcId="{839B389E-0F3A-4E44-B6E2-13F1399C142F}" destId="{A9F63716-280D-4A8A-8AF8-9D84FEF36D8F}" srcOrd="0" destOrd="0" presId="urn:microsoft.com/office/officeart/2005/8/layout/hProcess4"/>
    <dgm:cxn modelId="{E9F581C8-1891-4557-8FD4-140226A54CF9}" srcId="{ABB6AAD5-BB22-443A-B98E-11707CBE16C9}" destId="{839B389E-0F3A-4E44-B6E2-13F1399C142F}" srcOrd="3" destOrd="0" parTransId="{9C2D419A-4208-435A-8DFE-59E57C79B927}" sibTransId="{8F45AFFE-9FF4-4A34-B11A-ED475E2D4999}"/>
    <dgm:cxn modelId="{FB5D09A5-9E01-49DA-A225-530EF89A32BA}" type="presOf" srcId="{37FDA6AE-027B-4120-90CE-09301A415796}" destId="{D1957E8D-52E6-47CA-9E1F-B3BE7EB3E09B}" srcOrd="0" destOrd="0" presId="urn:microsoft.com/office/officeart/2005/8/layout/hProcess4"/>
    <dgm:cxn modelId="{37BB0739-15F7-4A82-B9B7-EB418B3F26BD}" type="presOf" srcId="{8C92A023-B595-4B7E-9FD1-86305B47363F}" destId="{47A26F57-A010-4072-9EBD-86BD6484D91B}" srcOrd="0" destOrd="0" presId="urn:microsoft.com/office/officeart/2005/8/layout/hProcess4"/>
    <dgm:cxn modelId="{CB8C2798-A60E-4446-A2F9-B61E65B7093D}" type="presParOf" srcId="{329F22C9-55CE-4923-A3AD-2FFA227599C0}" destId="{872017F4-5903-43E5-A816-F3AC98CFF3B1}" srcOrd="0" destOrd="0" presId="urn:microsoft.com/office/officeart/2005/8/layout/hProcess4"/>
    <dgm:cxn modelId="{8EFD1D1C-CD8B-4EC9-897C-210A01618142}" type="presParOf" srcId="{329F22C9-55CE-4923-A3AD-2FFA227599C0}" destId="{D9FC563C-D769-4101-9655-D8B5A1C6252F}" srcOrd="1" destOrd="0" presId="urn:microsoft.com/office/officeart/2005/8/layout/hProcess4"/>
    <dgm:cxn modelId="{61E6162E-2196-40E8-BF0B-D829BC4D20B8}" type="presParOf" srcId="{329F22C9-55CE-4923-A3AD-2FFA227599C0}" destId="{ED6524A3-5A32-48CD-B667-DFB44CF40773}" srcOrd="2" destOrd="0" presId="urn:microsoft.com/office/officeart/2005/8/layout/hProcess4"/>
    <dgm:cxn modelId="{A5C038D6-C8EA-431C-9867-3541543C3778}" type="presParOf" srcId="{ED6524A3-5A32-48CD-B667-DFB44CF40773}" destId="{D2991228-8CF8-4943-9450-6060DB6B2D0D}" srcOrd="0" destOrd="0" presId="urn:microsoft.com/office/officeart/2005/8/layout/hProcess4"/>
    <dgm:cxn modelId="{96F2F334-8672-47A5-9C7C-22E2727FAE6A}" type="presParOf" srcId="{D2991228-8CF8-4943-9450-6060DB6B2D0D}" destId="{0A6DDAA2-A8F8-4C83-A2A4-E718221F4F47}" srcOrd="0" destOrd="0" presId="urn:microsoft.com/office/officeart/2005/8/layout/hProcess4"/>
    <dgm:cxn modelId="{C6E5857B-F26B-47A8-A78E-B3929DE36689}" type="presParOf" srcId="{D2991228-8CF8-4943-9450-6060DB6B2D0D}" destId="{5CD9D2C4-CA47-4E2F-9386-15BF2C5BFCE9}" srcOrd="1" destOrd="0" presId="urn:microsoft.com/office/officeart/2005/8/layout/hProcess4"/>
    <dgm:cxn modelId="{6DADB78E-0E2A-4D73-9018-C36EB6CABA81}" type="presParOf" srcId="{D2991228-8CF8-4943-9450-6060DB6B2D0D}" destId="{0AA0795C-3E61-4B6C-BFBF-9678D7606329}" srcOrd="2" destOrd="0" presId="urn:microsoft.com/office/officeart/2005/8/layout/hProcess4"/>
    <dgm:cxn modelId="{A84DFC67-FF02-42F6-A8E3-BBCD19288B6E}" type="presParOf" srcId="{D2991228-8CF8-4943-9450-6060DB6B2D0D}" destId="{3B837679-D346-4EBB-AB0C-EE653ACF3C6C}" srcOrd="3" destOrd="0" presId="urn:microsoft.com/office/officeart/2005/8/layout/hProcess4"/>
    <dgm:cxn modelId="{94A6728D-1B91-4995-89D2-6049E239788F}" type="presParOf" srcId="{D2991228-8CF8-4943-9450-6060DB6B2D0D}" destId="{89312213-4838-4C30-A681-20C663B3ED12}" srcOrd="4" destOrd="0" presId="urn:microsoft.com/office/officeart/2005/8/layout/hProcess4"/>
    <dgm:cxn modelId="{31A4A0FF-FE97-4BBC-B6DD-2D3CB7E2F49B}" type="presParOf" srcId="{ED6524A3-5A32-48CD-B667-DFB44CF40773}" destId="{1FE64DFD-23AF-4F50-BCBC-C27132FB3B0D}" srcOrd="1" destOrd="0" presId="urn:microsoft.com/office/officeart/2005/8/layout/hProcess4"/>
    <dgm:cxn modelId="{31160ED7-EAB3-4845-BB0A-7DF988C2B596}" type="presParOf" srcId="{ED6524A3-5A32-48CD-B667-DFB44CF40773}" destId="{3E192D9B-A9E7-40C2-8A43-829922D5ACBF}" srcOrd="2" destOrd="0" presId="urn:microsoft.com/office/officeart/2005/8/layout/hProcess4"/>
    <dgm:cxn modelId="{0444974C-07FF-4249-8752-02DC3DEDE3A6}" type="presParOf" srcId="{3E192D9B-A9E7-40C2-8A43-829922D5ACBF}" destId="{C4A7D10B-4C13-456F-9E6C-9F9985127CE1}" srcOrd="0" destOrd="0" presId="urn:microsoft.com/office/officeart/2005/8/layout/hProcess4"/>
    <dgm:cxn modelId="{7C125395-5C1E-46FB-B48D-A5BDFDDF5930}" type="presParOf" srcId="{3E192D9B-A9E7-40C2-8A43-829922D5ACBF}" destId="{B651F1CF-D429-4713-ABB8-9F7461E4F7F5}" srcOrd="1" destOrd="0" presId="urn:microsoft.com/office/officeart/2005/8/layout/hProcess4"/>
    <dgm:cxn modelId="{87E8647E-A639-4991-B60B-4D9F454485BC}" type="presParOf" srcId="{3E192D9B-A9E7-40C2-8A43-829922D5ACBF}" destId="{935188BB-FF57-4D09-84D9-19ECEEFAA612}" srcOrd="2" destOrd="0" presId="urn:microsoft.com/office/officeart/2005/8/layout/hProcess4"/>
    <dgm:cxn modelId="{D0F1171C-9209-4A26-8F8F-D2D8CE0067EC}" type="presParOf" srcId="{3E192D9B-A9E7-40C2-8A43-829922D5ACBF}" destId="{D1957E8D-52E6-47CA-9E1F-B3BE7EB3E09B}" srcOrd="3" destOrd="0" presId="urn:microsoft.com/office/officeart/2005/8/layout/hProcess4"/>
    <dgm:cxn modelId="{2A7BD423-3809-4EDB-BFDC-96883E4E4801}" type="presParOf" srcId="{3E192D9B-A9E7-40C2-8A43-829922D5ACBF}" destId="{99CED883-7DB5-4B78-B4E7-386BDE96A531}" srcOrd="4" destOrd="0" presId="urn:microsoft.com/office/officeart/2005/8/layout/hProcess4"/>
    <dgm:cxn modelId="{6B6082AB-4F10-4E74-B683-146F1B1BDFA5}" type="presParOf" srcId="{ED6524A3-5A32-48CD-B667-DFB44CF40773}" destId="{BF198A36-C0C4-4E90-AC13-6C982ACE8400}" srcOrd="3" destOrd="0" presId="urn:microsoft.com/office/officeart/2005/8/layout/hProcess4"/>
    <dgm:cxn modelId="{F0973338-A8E5-4FE1-B5ED-9A80CC48E170}" type="presParOf" srcId="{ED6524A3-5A32-48CD-B667-DFB44CF40773}" destId="{D6723E67-A432-4FEE-AC6B-8E6B17DEE5B7}" srcOrd="4" destOrd="0" presId="urn:microsoft.com/office/officeart/2005/8/layout/hProcess4"/>
    <dgm:cxn modelId="{C9D19A85-0DB4-4DF2-A1E1-5A120078CA1C}" type="presParOf" srcId="{D6723E67-A432-4FEE-AC6B-8E6B17DEE5B7}" destId="{47D1E680-C156-4E6D-86C6-95E9E423BCC9}" srcOrd="0" destOrd="0" presId="urn:microsoft.com/office/officeart/2005/8/layout/hProcess4"/>
    <dgm:cxn modelId="{90CA76E8-4F9E-408B-AA22-D69B36FAA292}" type="presParOf" srcId="{D6723E67-A432-4FEE-AC6B-8E6B17DEE5B7}" destId="{C26DB7B9-FAD6-48DB-954D-A5E46F77BD6D}" srcOrd="1" destOrd="0" presId="urn:microsoft.com/office/officeart/2005/8/layout/hProcess4"/>
    <dgm:cxn modelId="{6A4E8C6F-1B7D-4502-9A15-1D086B50F890}" type="presParOf" srcId="{D6723E67-A432-4FEE-AC6B-8E6B17DEE5B7}" destId="{313EE525-068F-4B0D-B80F-E3D1A721A503}" srcOrd="2" destOrd="0" presId="urn:microsoft.com/office/officeart/2005/8/layout/hProcess4"/>
    <dgm:cxn modelId="{FE168084-8585-4174-B79C-46F3D5071C8C}" type="presParOf" srcId="{D6723E67-A432-4FEE-AC6B-8E6B17DEE5B7}" destId="{47A26F57-A010-4072-9EBD-86BD6484D91B}" srcOrd="3" destOrd="0" presId="urn:microsoft.com/office/officeart/2005/8/layout/hProcess4"/>
    <dgm:cxn modelId="{7C4053B9-D265-4B67-BA30-1937D9ABBBE1}" type="presParOf" srcId="{D6723E67-A432-4FEE-AC6B-8E6B17DEE5B7}" destId="{48206F52-42E7-4248-B79E-9B1077913B20}" srcOrd="4" destOrd="0" presId="urn:microsoft.com/office/officeart/2005/8/layout/hProcess4"/>
    <dgm:cxn modelId="{5CEE1747-1938-4CC7-94B9-5DD525BF2B25}" type="presParOf" srcId="{ED6524A3-5A32-48CD-B667-DFB44CF40773}" destId="{2467359E-7225-4CFB-BBD2-900CCD5D7BDE}" srcOrd="5" destOrd="0" presId="urn:microsoft.com/office/officeart/2005/8/layout/hProcess4"/>
    <dgm:cxn modelId="{37128807-3A7A-4357-BF5F-7AF7403B897A}" type="presParOf" srcId="{ED6524A3-5A32-48CD-B667-DFB44CF40773}" destId="{0F447C47-A4FF-407A-BC1F-16AC042D6327}" srcOrd="6" destOrd="0" presId="urn:microsoft.com/office/officeart/2005/8/layout/hProcess4"/>
    <dgm:cxn modelId="{5E0C2BC5-5163-4931-8F0C-43064C456A49}" type="presParOf" srcId="{0F447C47-A4FF-407A-BC1F-16AC042D6327}" destId="{21F77DA2-0E77-43BA-AFE7-885029D8FC3B}" srcOrd="0" destOrd="0" presId="urn:microsoft.com/office/officeart/2005/8/layout/hProcess4"/>
    <dgm:cxn modelId="{5AFBF4A5-DC9F-43FB-85E1-45929B68F745}" type="presParOf" srcId="{0F447C47-A4FF-407A-BC1F-16AC042D6327}" destId="{939DFC11-B217-40F1-B0EE-ADA1D5FE8FDC}" srcOrd="1" destOrd="0" presId="urn:microsoft.com/office/officeart/2005/8/layout/hProcess4"/>
    <dgm:cxn modelId="{534B0460-C788-4982-A4BA-05C2FAFD1BA5}" type="presParOf" srcId="{0F447C47-A4FF-407A-BC1F-16AC042D6327}" destId="{999DAA6F-B9C3-4EA2-A461-724C3FC87C73}" srcOrd="2" destOrd="0" presId="urn:microsoft.com/office/officeart/2005/8/layout/hProcess4"/>
    <dgm:cxn modelId="{6E3C969F-3630-4BE1-9BE9-62796B08E49A}" type="presParOf" srcId="{0F447C47-A4FF-407A-BC1F-16AC042D6327}" destId="{A9F63716-280D-4A8A-8AF8-9D84FEF36D8F}" srcOrd="3" destOrd="0" presId="urn:microsoft.com/office/officeart/2005/8/layout/hProcess4"/>
    <dgm:cxn modelId="{91C22AF3-1212-4022-885B-4EBCCB63F265}" type="presParOf" srcId="{0F447C47-A4FF-407A-BC1F-16AC042D6327}" destId="{FCAE0843-F8C6-41B9-81A8-7C72B81CAA1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9D2C4-CA47-4E2F-9386-15BF2C5BFCE9}">
      <dsp:nvSpPr>
        <dsp:cNvPr id="0" name=""/>
        <dsp:cNvSpPr/>
      </dsp:nvSpPr>
      <dsp:spPr>
        <a:xfrm>
          <a:off x="3568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46CEA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64DFD-23AF-4F50-BCBC-C27132FB3B0D}">
      <dsp:nvSpPr>
        <dsp:cNvPr id="0" name=""/>
        <dsp:cNvSpPr/>
      </dsp:nvSpPr>
      <dsp:spPr>
        <a:xfrm>
          <a:off x="795170" y="886242"/>
          <a:ext cx="1727925" cy="1727925"/>
        </a:xfrm>
        <a:prstGeom prst="leftCircularArrow">
          <a:avLst>
            <a:gd name="adj1" fmla="val 3886"/>
            <a:gd name="adj2" fmla="val 486698"/>
            <a:gd name="adj3" fmla="val 2262209"/>
            <a:gd name="adj4" fmla="val 9024489"/>
            <a:gd name="adj5" fmla="val 4534"/>
          </a:avLst>
        </a:prstGeom>
        <a:solidFill>
          <a:srgbClr val="46CE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7679-D346-4EBB-AB0C-EE653ACF3C6C}">
      <dsp:nvSpPr>
        <dsp:cNvPr id="0" name=""/>
        <dsp:cNvSpPr/>
      </dsp:nvSpPr>
      <dsp:spPr>
        <a:xfrm>
          <a:off x="326085" y="1758533"/>
          <a:ext cx="1290070" cy="513018"/>
        </a:xfrm>
        <a:prstGeom prst="roundRect">
          <a:avLst>
            <a:gd name="adj" fmla="val 10000"/>
          </a:avLst>
        </a:prstGeom>
        <a:solidFill>
          <a:srgbClr val="46CEAE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6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1111" y="1773559"/>
        <a:ext cx="1260018" cy="482966"/>
      </dsp:txXfrm>
    </dsp:sp>
    <dsp:sp modelId="{B651F1CF-D429-4713-ABB8-9F7461E4F7F5}">
      <dsp:nvSpPr>
        <dsp:cNvPr id="0" name=""/>
        <dsp:cNvSpPr/>
      </dsp:nvSpPr>
      <dsp:spPr>
        <a:xfrm>
          <a:off x="1935934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46CEA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98A36-C0C4-4E90-AC13-6C982ACE8400}">
      <dsp:nvSpPr>
        <dsp:cNvPr id="0" name=""/>
        <dsp:cNvSpPr/>
      </dsp:nvSpPr>
      <dsp:spPr>
        <a:xfrm>
          <a:off x="2715441" y="128442"/>
          <a:ext cx="1913373" cy="1913373"/>
        </a:xfrm>
        <a:prstGeom prst="circularArrow">
          <a:avLst>
            <a:gd name="adj1" fmla="val 3510"/>
            <a:gd name="adj2" fmla="val 435572"/>
            <a:gd name="adj3" fmla="val 19388917"/>
            <a:gd name="adj4" fmla="val 12575511"/>
            <a:gd name="adj5" fmla="val 4095"/>
          </a:avLst>
        </a:prstGeom>
        <a:solidFill>
          <a:srgbClr val="46CEAE"/>
        </a:solidFill>
        <a:ln>
          <a:solidFill>
            <a:srgbClr val="46CEAE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57E8D-52E6-47CA-9E1F-B3BE7EB3E09B}">
      <dsp:nvSpPr>
        <dsp:cNvPr id="0" name=""/>
        <dsp:cNvSpPr/>
      </dsp:nvSpPr>
      <dsp:spPr>
        <a:xfrm>
          <a:off x="2258452" y="561490"/>
          <a:ext cx="1290070" cy="513018"/>
        </a:xfrm>
        <a:prstGeom prst="roundRect">
          <a:avLst>
            <a:gd name="adj" fmla="val 10000"/>
          </a:avLst>
        </a:prstGeom>
        <a:solidFill>
          <a:srgbClr val="46CEAE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273478" y="576516"/>
        <a:ext cx="1260018" cy="482966"/>
      </dsp:txXfrm>
    </dsp:sp>
    <dsp:sp modelId="{C26DB7B9-FAD6-48DB-954D-A5E46F77BD6D}">
      <dsp:nvSpPr>
        <dsp:cNvPr id="0" name=""/>
        <dsp:cNvSpPr/>
      </dsp:nvSpPr>
      <dsp:spPr>
        <a:xfrm>
          <a:off x="3868301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46CEA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7359E-7225-4CFB-BBD2-900CCD5D7BDE}">
      <dsp:nvSpPr>
        <dsp:cNvPr id="0" name=""/>
        <dsp:cNvSpPr/>
      </dsp:nvSpPr>
      <dsp:spPr>
        <a:xfrm>
          <a:off x="4659902" y="886242"/>
          <a:ext cx="1727925" cy="1727925"/>
        </a:xfrm>
        <a:prstGeom prst="leftCircularArrow">
          <a:avLst>
            <a:gd name="adj1" fmla="val 3886"/>
            <a:gd name="adj2" fmla="val 486698"/>
            <a:gd name="adj3" fmla="val 2262209"/>
            <a:gd name="adj4" fmla="val 9024489"/>
            <a:gd name="adj5" fmla="val 4534"/>
          </a:avLst>
        </a:prstGeom>
        <a:solidFill>
          <a:srgbClr val="46CE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26F57-A010-4072-9EBD-86BD6484D91B}">
      <dsp:nvSpPr>
        <dsp:cNvPr id="0" name=""/>
        <dsp:cNvSpPr/>
      </dsp:nvSpPr>
      <dsp:spPr>
        <a:xfrm>
          <a:off x="4190818" y="1758533"/>
          <a:ext cx="1290070" cy="513018"/>
        </a:xfrm>
        <a:prstGeom prst="roundRect">
          <a:avLst>
            <a:gd name="adj" fmla="val 10000"/>
          </a:avLst>
        </a:prstGeom>
        <a:solidFill>
          <a:srgbClr val="46CEAE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205844" y="1773559"/>
        <a:ext cx="1260018" cy="482966"/>
      </dsp:txXfrm>
    </dsp:sp>
    <dsp:sp modelId="{939DFC11-B217-40F1-B0EE-ADA1D5FE8FDC}">
      <dsp:nvSpPr>
        <dsp:cNvPr id="0" name=""/>
        <dsp:cNvSpPr/>
      </dsp:nvSpPr>
      <dsp:spPr>
        <a:xfrm>
          <a:off x="5800667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46CEA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63716-280D-4A8A-8AF8-9D84FEF36D8F}">
      <dsp:nvSpPr>
        <dsp:cNvPr id="0" name=""/>
        <dsp:cNvSpPr/>
      </dsp:nvSpPr>
      <dsp:spPr>
        <a:xfrm>
          <a:off x="6123185" y="561490"/>
          <a:ext cx="1290070" cy="513018"/>
        </a:xfrm>
        <a:prstGeom prst="roundRect">
          <a:avLst>
            <a:gd name="adj" fmla="val 10000"/>
          </a:avLst>
        </a:prstGeom>
        <a:solidFill>
          <a:srgbClr val="46CEAE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138211" y="576516"/>
        <a:ext cx="1260018" cy="482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47A1D-12E5-456D-BF67-C0BDB0A187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8AF93-F015-4E02-9910-15C5CE4FE8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EB412-6DE5-4D5A-AC24-F5C75854319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microsoft.com/office/2007/relationships/hdphoto" Target="../media/hdphoto2.wdp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microsoft.com/office/2007/relationships/hdphoto" Target="../media/hdphoto2.wdp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microsoft.com/office/2007/relationships/hdphoto" Target="../media/hdphoto2.wdp"/><Relationship Id="rId1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hdphoto1.wdp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7.xml"/><Relationship Id="rId2" Type="http://schemas.microsoft.com/office/2007/relationships/hdphoto" Target="../media/hdphoto2.wdp"/><Relationship Id="rId1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microsoft.com/office/2007/relationships/hdphoto" Target="../media/hdphoto2.wdp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microsoft.com/office/2007/relationships/hdphoto" Target="../media/hdphoto3.wdp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背景音乐 - 纯音乐 - 你是爱 Ppt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255341" y="-708992"/>
            <a:ext cx="609600" cy="609600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13082363" y="53338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73" y="-15009"/>
            <a:ext cx="6113198" cy="4307609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902"/>
            <a:ext cx="6097589" cy="4308739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1" y="3789040"/>
            <a:ext cx="12195175" cy="3068960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flipV="1">
            <a:off x="5662412" y="-27384"/>
            <a:ext cx="828618" cy="406626"/>
          </a:xfrm>
          <a:prstGeom prst="triangl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8" name="文本框 28"/>
          <p:cNvSpPr txBox="1"/>
          <p:nvPr/>
        </p:nvSpPr>
        <p:spPr>
          <a:xfrm>
            <a:off x="4921218" y="1682224"/>
            <a:ext cx="219329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A8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中国某</a:t>
            </a:r>
            <a:r>
              <a:rPr lang="zh-CN" altLang="en-US" sz="2400" b="1" dirty="0" smtClean="0">
                <a:solidFill>
                  <a:srgbClr val="00A89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某</a:t>
            </a:r>
            <a:r>
              <a:rPr lang="zh-CN" altLang="en-US" sz="2400" b="1" dirty="0">
                <a:solidFill>
                  <a:srgbClr val="00A8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大学</a:t>
            </a:r>
            <a:endParaRPr lang="en-US" altLang="zh-CN" sz="2400" b="1" dirty="0" smtClean="0">
              <a:solidFill>
                <a:srgbClr val="00A89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800" b="1" dirty="0" smtClean="0">
                <a:solidFill>
                  <a:srgbClr val="00A8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b="1" dirty="0">
                <a:solidFill>
                  <a:srgbClr val="00A8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zh-CN" altLang="en-US" sz="1800" b="1" dirty="0" smtClean="0">
                <a:solidFill>
                  <a:srgbClr val="00A8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800" b="1" dirty="0" smtClean="0">
                <a:solidFill>
                  <a:srgbClr val="00A8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b="1" dirty="0">
                <a:solidFill>
                  <a:srgbClr val="00A8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endParaRPr lang="en-US" altLang="zh-CN" sz="1800" b="1" dirty="0" smtClean="0">
              <a:solidFill>
                <a:srgbClr val="00A89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5522746" y="563233"/>
            <a:ext cx="1107947" cy="1107947"/>
            <a:chOff x="5444050" y="508274"/>
            <a:chExt cx="1303901" cy="1303901"/>
          </a:xfrm>
        </p:grpSpPr>
        <p:sp>
          <p:nvSpPr>
            <p:cNvPr id="70" name="椭圆 69"/>
            <p:cNvSpPr/>
            <p:nvPr/>
          </p:nvSpPr>
          <p:spPr>
            <a:xfrm>
              <a:off x="5444050" y="508274"/>
              <a:ext cx="1303901" cy="1303901"/>
            </a:xfrm>
            <a:prstGeom prst="ellipse">
              <a:avLst/>
            </a:prstGeom>
            <a:solidFill>
              <a:srgbClr val="00A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71" name="文本框 7"/>
            <p:cNvSpPr txBox="1"/>
            <p:nvPr/>
          </p:nvSpPr>
          <p:spPr>
            <a:xfrm>
              <a:off x="5608415" y="683179"/>
              <a:ext cx="975171" cy="954090"/>
            </a:xfrm>
            <a:prstGeom prst="rect">
              <a:avLst/>
            </a:prstGeom>
            <a:noFill/>
          </p:spPr>
          <p:txBody>
            <a:bodyPr wrap="none" rtlCol="0">
              <a:prstTxWarp prst="textCircle">
                <a:avLst/>
              </a:prstTxWarp>
              <a:spAutoFit/>
            </a:bodyPr>
            <a:lstStyle/>
            <a:p>
              <a:r>
                <a:rPr lang="en-US" altLang="zh-CN" sz="1600" spc="300" dirty="0" smtClean="0">
                  <a:solidFill>
                    <a:schemeClr val="bg1"/>
                  </a:solidFill>
                </a:rPr>
                <a:t>Your  </a:t>
              </a:r>
              <a:r>
                <a:rPr lang="en-US" altLang="zh-CN" sz="1600" spc="300" dirty="0" err="1" smtClean="0">
                  <a:solidFill>
                    <a:schemeClr val="bg1"/>
                  </a:solidFill>
                </a:rPr>
                <a:t>conpany</a:t>
              </a:r>
              <a:r>
                <a:rPr lang="en-US" altLang="zh-CN" sz="1600" spc="3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600" spc="300" dirty="0" err="1" smtClean="0">
                  <a:solidFill>
                    <a:schemeClr val="bg1"/>
                  </a:solidFill>
                </a:rPr>
                <a:t>si</a:t>
              </a:r>
              <a:r>
                <a:rPr lang="en-US" altLang="zh-CN" sz="1600" spc="300" dirty="0" smtClean="0">
                  <a:solidFill>
                    <a:schemeClr val="bg1"/>
                  </a:solidFill>
                </a:rPr>
                <a:t>  Name</a:t>
              </a:r>
              <a:endParaRPr lang="zh-CN" altLang="en-US" sz="1600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标题 4"/>
          <p:cNvSpPr txBox="1"/>
          <p:nvPr/>
        </p:nvSpPr>
        <p:spPr>
          <a:xfrm>
            <a:off x="5305499" y="908720"/>
            <a:ext cx="1512168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1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TextBox 7"/>
          <p:cNvSpPr>
            <a:spLocks noChangeArrowheads="1"/>
          </p:cNvSpPr>
          <p:nvPr/>
        </p:nvSpPr>
        <p:spPr bwMode="auto">
          <a:xfrm>
            <a:off x="3073251" y="4005064"/>
            <a:ext cx="59844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毕业论文答辩模板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3577307" y="4742123"/>
            <a:ext cx="4976304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"/>
          <p:cNvSpPr>
            <a:spLocks noChangeArrowheads="1"/>
          </p:cNvSpPr>
          <p:nvPr/>
        </p:nvSpPr>
        <p:spPr bwMode="auto">
          <a:xfrm>
            <a:off x="3865339" y="4813551"/>
            <a:ext cx="4392488" cy="2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严谨实用论文答辩动态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4081363" y="5245599"/>
            <a:ext cx="663125" cy="663125"/>
            <a:chOff x="8077071" y="845254"/>
            <a:chExt cx="2036801" cy="2036802"/>
          </a:xfrm>
        </p:grpSpPr>
        <p:sp>
          <p:nvSpPr>
            <p:cNvPr id="80" name="椭圆 79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1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873451" y="5245599"/>
            <a:ext cx="663125" cy="663125"/>
            <a:chOff x="8125599" y="1434035"/>
            <a:chExt cx="2036802" cy="2036802"/>
          </a:xfrm>
        </p:grpSpPr>
        <p:sp>
          <p:nvSpPr>
            <p:cNvPr id="83" name="椭圆 82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4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726382" y="5245599"/>
            <a:ext cx="663125" cy="663125"/>
            <a:chOff x="8125599" y="1434035"/>
            <a:chExt cx="2036802" cy="2036802"/>
          </a:xfrm>
        </p:grpSpPr>
        <p:sp>
          <p:nvSpPr>
            <p:cNvPr id="86" name="椭圆 85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87" name="组合 86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88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rgbClr val="46CE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rgbClr val="46CE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rgbClr val="46CE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6544688" y="5245599"/>
            <a:ext cx="663125" cy="663125"/>
            <a:chOff x="8125599" y="1434035"/>
            <a:chExt cx="2036802" cy="2036802"/>
          </a:xfrm>
        </p:grpSpPr>
        <p:sp>
          <p:nvSpPr>
            <p:cNvPr id="92" name="椭圆 9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7393731" y="5245599"/>
            <a:ext cx="663125" cy="663125"/>
            <a:chOff x="8125599" y="1434035"/>
            <a:chExt cx="2036802" cy="2036802"/>
          </a:xfrm>
        </p:grpSpPr>
        <p:sp>
          <p:nvSpPr>
            <p:cNvPr id="95" name="椭圆 94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6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7" name="矩形 3"/>
          <p:cNvSpPr>
            <a:spLocks noChangeArrowheads="1"/>
          </p:cNvSpPr>
          <p:nvPr/>
        </p:nvSpPr>
        <p:spPr bwMode="auto">
          <a:xfrm>
            <a:off x="4256458" y="6237312"/>
            <a:ext cx="1761490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人：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情缘素材</a:t>
            </a:r>
            <a:endParaRPr lang="en-US" altLang="zh-CN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8" name="矩形 3"/>
          <p:cNvSpPr>
            <a:spLocks noChangeArrowheads="1"/>
          </p:cNvSpPr>
          <p:nvPr/>
        </p:nvSpPr>
        <p:spPr bwMode="auto">
          <a:xfrm>
            <a:off x="6491690" y="6250327"/>
            <a:ext cx="2126177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导师：情缘素材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8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51"/>
                                </p:stCondLst>
                                <p:childTnLst>
                                  <p:par>
                                    <p:cTn id="4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3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51"/>
                                </p:stCondLst>
                                <p:childTnLst>
                                  <p:par>
                                    <p:cTn id="4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8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051"/>
                                </p:stCondLst>
                                <p:childTnLst>
                                  <p:par>
                                    <p:cTn id="5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5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5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051"/>
                                </p:stCondLst>
                                <p:childTnLst>
                                  <p:par>
                                    <p:cTn id="5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58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8051"/>
                                </p:stCondLst>
                                <p:childTnLst>
                                  <p:par>
                                    <p:cTn id="6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3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9051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9551"/>
                                </p:stCondLst>
                                <p:childTnLst>
                                  <p:par>
                                    <p:cTn id="6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44" grpId="0"/>
          <p:bldP spid="67" grpId="0" animBg="1"/>
          <p:bldP spid="68" grpId="0"/>
          <p:bldP spid="75" grpId="0"/>
          <p:bldP spid="76" grpId="0"/>
          <p:bldP spid="78" grpId="0"/>
          <p:bldP spid="97" grpId="0"/>
          <p:bldP spid="9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0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8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51"/>
                                </p:stCondLst>
                                <p:childTnLst>
                                  <p:par>
                                    <p:cTn id="4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51"/>
                                </p:stCondLst>
                                <p:childTnLst>
                                  <p:par>
                                    <p:cTn id="4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051"/>
                                </p:stCondLst>
                                <p:childTnLst>
                                  <p:par>
                                    <p:cTn id="5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051"/>
                                </p:stCondLst>
                                <p:childTnLst>
                                  <p:par>
                                    <p:cTn id="5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8051"/>
                                </p:stCondLst>
                                <p:childTnLst>
                                  <p:par>
                                    <p:cTn id="6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9051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9551"/>
                                </p:stCondLst>
                                <p:childTnLst>
                                  <p:par>
                                    <p:cTn id="6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44" grpId="0"/>
          <p:bldP spid="67" grpId="0" animBg="1"/>
          <p:bldP spid="68" grpId="0"/>
          <p:bldP spid="75" grpId="0"/>
          <p:bldP spid="76" grpId="0"/>
          <p:bldP spid="78" grpId="0"/>
          <p:bldP spid="97" grpId="0"/>
          <p:bldP spid="9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istrator\Desktop\1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" y="-11894"/>
            <a:ext cx="12192000" cy="68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任意多边形 22"/>
          <p:cNvSpPr/>
          <p:nvPr/>
        </p:nvSpPr>
        <p:spPr>
          <a:xfrm>
            <a:off x="1476400" y="-27384"/>
            <a:ext cx="3252551" cy="3677057"/>
          </a:xfrm>
          <a:custGeom>
            <a:avLst/>
            <a:gdLst>
              <a:gd name="connsiteX0" fmla="*/ 0 w 3252551"/>
              <a:gd name="connsiteY0" fmla="*/ 0 h 3677057"/>
              <a:gd name="connsiteX1" fmla="*/ 3252551 w 3252551"/>
              <a:gd name="connsiteY1" fmla="*/ 0 h 3677057"/>
              <a:gd name="connsiteX2" fmla="*/ 3252551 w 3252551"/>
              <a:gd name="connsiteY2" fmla="*/ 2142517 h 3677057"/>
              <a:gd name="connsiteX3" fmla="*/ 3244497 w 3252551"/>
              <a:gd name="connsiteY3" fmla="*/ 2142517 h 3677057"/>
              <a:gd name="connsiteX4" fmla="*/ 3240653 w 3252551"/>
              <a:gd name="connsiteY4" fmla="*/ 2218635 h 3677057"/>
              <a:gd name="connsiteX5" fmla="*/ 1624520 w 3252551"/>
              <a:gd name="connsiteY5" fmla="*/ 3677057 h 3677057"/>
              <a:gd name="connsiteX6" fmla="*/ 8387 w 3252551"/>
              <a:gd name="connsiteY6" fmla="*/ 2218635 h 3677057"/>
              <a:gd name="connsiteX7" fmla="*/ 4544 w 3252551"/>
              <a:gd name="connsiteY7" fmla="*/ 2142517 h 3677057"/>
              <a:gd name="connsiteX8" fmla="*/ 0 w 3252551"/>
              <a:gd name="connsiteY8" fmla="*/ 2142517 h 3677057"/>
              <a:gd name="connsiteX9" fmla="*/ 0 w 3252551"/>
              <a:gd name="connsiteY9" fmla="*/ 2052537 h 36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2551" h="3677057">
                <a:moveTo>
                  <a:pt x="0" y="0"/>
                </a:moveTo>
                <a:lnTo>
                  <a:pt x="3252551" y="0"/>
                </a:lnTo>
                <a:lnTo>
                  <a:pt x="3252551" y="2142517"/>
                </a:lnTo>
                <a:lnTo>
                  <a:pt x="3244497" y="2142517"/>
                </a:lnTo>
                <a:lnTo>
                  <a:pt x="3240653" y="2218635"/>
                </a:lnTo>
                <a:cubicBezTo>
                  <a:pt x="3157461" y="3037809"/>
                  <a:pt x="2465643" y="3677057"/>
                  <a:pt x="1624520" y="3677057"/>
                </a:cubicBezTo>
                <a:cubicBezTo>
                  <a:pt x="783397" y="3677057"/>
                  <a:pt x="91579" y="3037809"/>
                  <a:pt x="8387" y="2218635"/>
                </a:cubicBezTo>
                <a:lnTo>
                  <a:pt x="4544" y="2142517"/>
                </a:lnTo>
                <a:lnTo>
                  <a:pt x="0" y="2142517"/>
                </a:lnTo>
                <a:lnTo>
                  <a:pt x="0" y="2052537"/>
                </a:lnTo>
                <a:close/>
              </a:path>
            </a:pathLst>
          </a:custGeom>
          <a:solidFill>
            <a:srgbClr val="46CE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6169595" y="2204864"/>
            <a:ext cx="4392488" cy="4680520"/>
          </a:xfrm>
          <a:custGeom>
            <a:avLst/>
            <a:gdLst>
              <a:gd name="connsiteX0" fmla="*/ 2097932 w 4195864"/>
              <a:gd name="connsiteY0" fmla="*/ 0 h 4878927"/>
              <a:gd name="connsiteX1" fmla="*/ 4185033 w 4195864"/>
              <a:gd name="connsiteY1" fmla="*/ 1883431 h 4878927"/>
              <a:gd name="connsiteX2" fmla="*/ 4195316 w 4195864"/>
              <a:gd name="connsiteY2" fmla="*/ 2087089 h 4878927"/>
              <a:gd name="connsiteX3" fmla="*/ 4195864 w 4195864"/>
              <a:gd name="connsiteY3" fmla="*/ 2087089 h 4878927"/>
              <a:gd name="connsiteX4" fmla="*/ 4195864 w 4195864"/>
              <a:gd name="connsiteY4" fmla="*/ 2097932 h 4878927"/>
              <a:gd name="connsiteX5" fmla="*/ 4195864 w 4195864"/>
              <a:gd name="connsiteY5" fmla="*/ 4878927 h 4878927"/>
              <a:gd name="connsiteX6" fmla="*/ 0 w 4195864"/>
              <a:gd name="connsiteY6" fmla="*/ 4878927 h 4878927"/>
              <a:gd name="connsiteX7" fmla="*/ 0 w 4195864"/>
              <a:gd name="connsiteY7" fmla="*/ 2097932 h 4878927"/>
              <a:gd name="connsiteX8" fmla="*/ 0 w 4195864"/>
              <a:gd name="connsiteY8" fmla="*/ 2087089 h 4878927"/>
              <a:gd name="connsiteX9" fmla="*/ 548 w 4195864"/>
              <a:gd name="connsiteY9" fmla="*/ 2087089 h 4878927"/>
              <a:gd name="connsiteX10" fmla="*/ 10832 w 4195864"/>
              <a:gd name="connsiteY10" fmla="*/ 1883431 h 4878927"/>
              <a:gd name="connsiteX11" fmla="*/ 2097932 w 4195864"/>
              <a:gd name="connsiteY11" fmla="*/ 0 h 48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5864" h="4878927">
                <a:moveTo>
                  <a:pt x="2097932" y="0"/>
                </a:moveTo>
                <a:cubicBezTo>
                  <a:pt x="3184172" y="0"/>
                  <a:pt x="4077598" y="825536"/>
                  <a:pt x="4185033" y="1883431"/>
                </a:cubicBezTo>
                <a:lnTo>
                  <a:pt x="4195316" y="2087089"/>
                </a:lnTo>
                <a:lnTo>
                  <a:pt x="4195864" y="2087089"/>
                </a:lnTo>
                <a:lnTo>
                  <a:pt x="4195864" y="2097932"/>
                </a:lnTo>
                <a:lnTo>
                  <a:pt x="4195864" y="4878927"/>
                </a:lnTo>
                <a:lnTo>
                  <a:pt x="0" y="4878927"/>
                </a:lnTo>
                <a:lnTo>
                  <a:pt x="0" y="2097932"/>
                </a:lnTo>
                <a:lnTo>
                  <a:pt x="0" y="2087089"/>
                </a:lnTo>
                <a:lnTo>
                  <a:pt x="548" y="2087089"/>
                </a:lnTo>
                <a:lnTo>
                  <a:pt x="10832" y="1883431"/>
                </a:lnTo>
                <a:cubicBezTo>
                  <a:pt x="118267" y="825536"/>
                  <a:pt x="1011692" y="0"/>
                  <a:pt x="209793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4C874"/>
              </a:solidFill>
            </a:endParaRPr>
          </a:p>
        </p:txBody>
      </p:sp>
      <p:sp>
        <p:nvSpPr>
          <p:cNvPr id="25" name="文本框 18"/>
          <p:cNvSpPr txBox="1"/>
          <p:nvPr/>
        </p:nvSpPr>
        <p:spPr>
          <a:xfrm>
            <a:off x="2112863" y="1552055"/>
            <a:ext cx="196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109184" y="5017186"/>
            <a:ext cx="1436675" cy="215444"/>
            <a:chOff x="4369395" y="3284984"/>
            <a:chExt cx="1436675" cy="215444"/>
          </a:xfrm>
        </p:grpSpPr>
        <p:sp>
          <p:nvSpPr>
            <p:cNvPr id="2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8693360" y="5017186"/>
            <a:ext cx="1436675" cy="215444"/>
            <a:chOff x="4369395" y="3284984"/>
            <a:chExt cx="1436675" cy="215444"/>
          </a:xfrm>
        </p:grpSpPr>
        <p:sp>
          <p:nvSpPr>
            <p:cNvPr id="3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7" name="等腰三角形 3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7109184" y="5305798"/>
            <a:ext cx="1436675" cy="215444"/>
            <a:chOff x="4369395" y="3284984"/>
            <a:chExt cx="1436675" cy="215444"/>
          </a:xfrm>
        </p:grpSpPr>
        <p:sp>
          <p:nvSpPr>
            <p:cNvPr id="3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相关资料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等腰三角形 4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8693360" y="5305798"/>
            <a:ext cx="1436675" cy="215444"/>
            <a:chOff x="4369395" y="3284984"/>
            <a:chExt cx="1436675" cy="215444"/>
          </a:xfrm>
        </p:grpSpPr>
        <p:sp>
          <p:nvSpPr>
            <p:cNvPr id="4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研究理论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109184" y="559325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命题假设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693360" y="5593250"/>
            <a:ext cx="1436675" cy="215444"/>
            <a:chOff x="4369395" y="3284984"/>
            <a:chExt cx="1436675" cy="215444"/>
          </a:xfrm>
        </p:grpSpPr>
        <p:sp>
          <p:nvSpPr>
            <p:cNvPr id="73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重点分析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7" name="等腰三角形 7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cxnSp>
        <p:nvCxnSpPr>
          <p:cNvPr id="78" name="直接连接符 77"/>
          <p:cNvCxnSpPr/>
          <p:nvPr/>
        </p:nvCxnSpPr>
        <p:spPr>
          <a:xfrm>
            <a:off x="7084900" y="4873170"/>
            <a:ext cx="24725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弧形 78"/>
          <p:cNvSpPr/>
          <p:nvPr/>
        </p:nvSpPr>
        <p:spPr>
          <a:xfrm rot="8155962">
            <a:off x="1963074" y="695369"/>
            <a:ext cx="2232248" cy="2232248"/>
          </a:xfrm>
          <a:prstGeom prst="arc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1" name="椭圆 80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2" name="椭圆 81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3" name="椭圆 82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4" name="椭圆 83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5" name="椭圆 84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6" name="椭圆 85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7" name="椭圆 86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9" name="椭圆 88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00" name="文本框 12"/>
          <p:cNvSpPr txBox="1"/>
          <p:nvPr/>
        </p:nvSpPr>
        <p:spPr>
          <a:xfrm>
            <a:off x="6889674" y="3429000"/>
            <a:ext cx="295465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en-US" altLang="zh-CN" sz="5400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32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zh-CN" altLang="zh-CN" sz="3200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path" presetSubtype="0" repeatCount="3000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path" presetSubtype="0" repeatCount="3000" accel="50000" decel="50000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path" presetSubtype="0" repeatCount="3000" accel="50000" decel="50000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path" presetSubtype="0" repeatCount="3000" accel="50000" decel="5000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path" presetSubtype="0" repeatCount="3000" accel="50000" decel="50000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path" presetSubtype="0" repeatCount="3000" accel="50000" decel="50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path" presetSubtype="0" repeatCount="3000" accel="50000" decel="50000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path" presetSubtype="0" repeatCount="3000" accel="50000" decel="50000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path" presetSubtype="0" repeatCount="3000" accel="50000" decel="5000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path" presetSubtype="0" repeatCount="3000" accel="50000" decel="50000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6021643" y="1539998"/>
            <a:ext cx="4652394" cy="9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粘贴。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6038166" y="1081734"/>
            <a:ext cx="1523480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097289" y="1449292"/>
            <a:ext cx="599800" cy="40500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712139" y="1449292"/>
            <a:ext cx="1215000" cy="40500"/>
          </a:xfrm>
          <a:prstGeom prst="rect">
            <a:avLst/>
          </a:prstGeom>
          <a:solidFill>
            <a:srgbClr val="46CEAE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47"/>
          <p:cNvSpPr>
            <a:spLocks noChangeArrowheads="1"/>
          </p:cNvSpPr>
          <p:nvPr/>
        </p:nvSpPr>
        <p:spPr bwMode="auto">
          <a:xfrm>
            <a:off x="6021643" y="3260602"/>
            <a:ext cx="4652394" cy="11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右键点击图片选择设置图片格式可直接替换图片，在此录入上述图表的描述说明。您可以点击文字框输入您的描述说明，或者通过复制粘贴，在此录入上述图表的综合描述说明。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矩形 3"/>
          <p:cNvSpPr>
            <a:spLocks noChangeArrowheads="1"/>
          </p:cNvSpPr>
          <p:nvPr/>
        </p:nvSpPr>
        <p:spPr bwMode="auto">
          <a:xfrm>
            <a:off x="6038166" y="2802338"/>
            <a:ext cx="1523480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097289" y="3169896"/>
            <a:ext cx="599800" cy="40500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712139" y="3169896"/>
            <a:ext cx="1215000" cy="40500"/>
          </a:xfrm>
          <a:prstGeom prst="rect">
            <a:avLst/>
          </a:prstGeom>
          <a:solidFill>
            <a:srgbClr val="46CEAE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625659" y="1052736"/>
            <a:ext cx="3915332" cy="3245473"/>
          </a:xfrm>
          <a:prstGeom prst="rect">
            <a:avLst/>
          </a:prstGeom>
          <a:blipFill>
            <a:blip r:embed="rId1"/>
            <a:srcRect/>
            <a:stretch>
              <a:fillRect l="-12168" r="-12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12"/>
          <p:cNvSpPr/>
          <p:nvPr/>
        </p:nvSpPr>
        <p:spPr bwMode="auto">
          <a:xfrm>
            <a:off x="1608509" y="4657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68549" y="4972024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24" name="六边形 23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9" name="矩形 38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1" name="六边形 40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Freeform 261"/>
          <p:cNvSpPr/>
          <p:nvPr/>
        </p:nvSpPr>
        <p:spPr bwMode="auto">
          <a:xfrm>
            <a:off x="304819" y="179140"/>
            <a:ext cx="307468" cy="30746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44" dur="500" spd="-99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48" dur="500" spd="-999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2209155" y="3284984"/>
            <a:ext cx="2485289" cy="2485289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4" name="椭圆 13"/>
          <p:cNvSpPr/>
          <p:nvPr/>
        </p:nvSpPr>
        <p:spPr>
          <a:xfrm>
            <a:off x="5161483" y="1412776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Impact MT Std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38621" y="171760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48271" y="4320821"/>
            <a:ext cx="2001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</a:rPr>
              <a:t>输入标题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209155" y="1268760"/>
            <a:ext cx="2485289" cy="2485289"/>
          </a:xfrm>
          <a:prstGeom prst="ellipse">
            <a:avLst/>
          </a:prstGeom>
          <a:solidFill>
            <a:srgbClr val="46CEA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KSO_Shape"/>
          <p:cNvSpPr/>
          <p:nvPr/>
        </p:nvSpPr>
        <p:spPr bwMode="auto">
          <a:xfrm>
            <a:off x="2625191" y="1935934"/>
            <a:ext cx="1648122" cy="1150939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9" name="标题 11"/>
          <p:cNvSpPr txBox="1"/>
          <p:nvPr/>
        </p:nvSpPr>
        <p:spPr>
          <a:xfrm>
            <a:off x="6768162" y="149702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161484" y="2132856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Impact MT Std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738622" y="243768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标题 11"/>
          <p:cNvSpPr txBox="1"/>
          <p:nvPr/>
        </p:nvSpPr>
        <p:spPr>
          <a:xfrm>
            <a:off x="6768163" y="221710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161484" y="2869736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738622" y="317456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标题 11"/>
          <p:cNvSpPr txBox="1"/>
          <p:nvPr/>
        </p:nvSpPr>
        <p:spPr>
          <a:xfrm>
            <a:off x="6768163" y="295398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161485" y="3589816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738623" y="389464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标题 11"/>
          <p:cNvSpPr txBox="1"/>
          <p:nvPr/>
        </p:nvSpPr>
        <p:spPr>
          <a:xfrm>
            <a:off x="6768164" y="367406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161484" y="4309896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anose="020B0806030902050204" pitchFamily="34" charset="0"/>
                <a:ea typeface="微软雅黑" panose="020B0503020204020204" pitchFamily="34" charset="-122"/>
              </a:rPr>
              <a:t>5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5738622" y="461472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标题 11"/>
          <p:cNvSpPr txBox="1"/>
          <p:nvPr/>
        </p:nvSpPr>
        <p:spPr>
          <a:xfrm>
            <a:off x="6768163" y="439414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161485" y="5029976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anose="020B0806030902050204" pitchFamily="34" charset="0"/>
                <a:ea typeface="微软雅黑" panose="020B0503020204020204" pitchFamily="34" charset="-122"/>
              </a:rPr>
              <a:t>6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738623" y="533480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标题 11"/>
          <p:cNvSpPr txBox="1"/>
          <p:nvPr/>
        </p:nvSpPr>
        <p:spPr>
          <a:xfrm>
            <a:off x="6768164" y="511422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6" name="六边形 35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9" name="矩形 38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0" name="六边形 3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Freeform 261"/>
          <p:cNvSpPr/>
          <p:nvPr/>
        </p:nvSpPr>
        <p:spPr bwMode="auto">
          <a:xfrm>
            <a:off x="304819" y="179140"/>
            <a:ext cx="307468" cy="30746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 animBg="1"/>
      <p:bldP spid="18" grpId="0" animBg="1"/>
      <p:bldP spid="19" grpId="0"/>
      <p:bldP spid="20" grpId="0" animBg="1"/>
      <p:bldP spid="22" grpId="0"/>
      <p:bldP spid="23" grpId="0" animBg="1"/>
      <p:bldP spid="25" grpId="0"/>
      <p:bldP spid="27" grpId="0" animBg="1"/>
      <p:bldP spid="29" grpId="0"/>
      <p:bldP spid="30" grpId="0" animBg="1"/>
      <p:bldP spid="32" grpId="0"/>
      <p:bldP spid="33" grpId="0" animBg="1"/>
      <p:bldP spid="35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相关资料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471"/>
          <p:cNvSpPr>
            <a:spLocks noEditPoints="1"/>
          </p:cNvSpPr>
          <p:nvPr/>
        </p:nvSpPr>
        <p:spPr bwMode="auto">
          <a:xfrm>
            <a:off x="6487218" y="3356992"/>
            <a:ext cx="967236" cy="738967"/>
          </a:xfrm>
          <a:custGeom>
            <a:avLst/>
            <a:gdLst>
              <a:gd name="T0" fmla="*/ 103 w 106"/>
              <a:gd name="T1" fmla="*/ 44 h 81"/>
              <a:gd name="T2" fmla="*/ 85 w 106"/>
              <a:gd name="T3" fmla="*/ 26 h 81"/>
              <a:gd name="T4" fmla="*/ 66 w 106"/>
              <a:gd name="T5" fmla="*/ 7 h 81"/>
              <a:gd name="T6" fmla="*/ 47 w 106"/>
              <a:gd name="T7" fmla="*/ 26 h 81"/>
              <a:gd name="T8" fmla="*/ 29 w 106"/>
              <a:gd name="T9" fmla="*/ 44 h 81"/>
              <a:gd name="T10" fmla="*/ 4 w 106"/>
              <a:gd name="T11" fmla="*/ 44 h 81"/>
              <a:gd name="T12" fmla="*/ 4 w 106"/>
              <a:gd name="T13" fmla="*/ 81 h 81"/>
              <a:gd name="T14" fmla="*/ 66 w 106"/>
              <a:gd name="T15" fmla="*/ 81 h 81"/>
              <a:gd name="T16" fmla="*/ 66 w 106"/>
              <a:gd name="T17" fmla="*/ 53 h 81"/>
              <a:gd name="T18" fmla="*/ 84 w 106"/>
              <a:gd name="T19" fmla="*/ 53 h 81"/>
              <a:gd name="T20" fmla="*/ 84 w 106"/>
              <a:gd name="T21" fmla="*/ 81 h 81"/>
              <a:gd name="T22" fmla="*/ 103 w 106"/>
              <a:gd name="T23" fmla="*/ 81 h 81"/>
              <a:gd name="T24" fmla="*/ 103 w 106"/>
              <a:gd name="T25" fmla="*/ 44 h 81"/>
              <a:gd name="T26" fmla="*/ 25 w 106"/>
              <a:gd name="T27" fmla="*/ 66 h 81"/>
              <a:gd name="T28" fmla="*/ 11 w 106"/>
              <a:gd name="T29" fmla="*/ 66 h 81"/>
              <a:gd name="T30" fmla="*/ 11 w 106"/>
              <a:gd name="T31" fmla="*/ 52 h 81"/>
              <a:gd name="T32" fmla="*/ 25 w 106"/>
              <a:gd name="T33" fmla="*/ 52 h 81"/>
              <a:gd name="T34" fmla="*/ 25 w 106"/>
              <a:gd name="T35" fmla="*/ 66 h 81"/>
              <a:gd name="T36" fmla="*/ 47 w 106"/>
              <a:gd name="T37" fmla="*/ 66 h 81"/>
              <a:gd name="T38" fmla="*/ 33 w 106"/>
              <a:gd name="T39" fmla="*/ 66 h 81"/>
              <a:gd name="T40" fmla="*/ 33 w 106"/>
              <a:gd name="T41" fmla="*/ 52 h 81"/>
              <a:gd name="T42" fmla="*/ 47 w 106"/>
              <a:gd name="T43" fmla="*/ 52 h 81"/>
              <a:gd name="T44" fmla="*/ 47 w 106"/>
              <a:gd name="T45" fmla="*/ 66 h 81"/>
              <a:gd name="T46" fmla="*/ 63 w 106"/>
              <a:gd name="T47" fmla="*/ 38 h 81"/>
              <a:gd name="T48" fmla="*/ 56 w 106"/>
              <a:gd name="T49" fmla="*/ 31 h 81"/>
              <a:gd name="T50" fmla="*/ 63 w 106"/>
              <a:gd name="T51" fmla="*/ 25 h 81"/>
              <a:gd name="T52" fmla="*/ 70 w 106"/>
              <a:gd name="T53" fmla="*/ 31 h 81"/>
              <a:gd name="T54" fmla="*/ 63 w 106"/>
              <a:gd name="T55" fmla="*/ 38 h 81"/>
              <a:gd name="T56" fmla="*/ 106 w 106"/>
              <a:gd name="T57" fmla="*/ 40 h 81"/>
              <a:gd name="T58" fmla="*/ 104 w 106"/>
              <a:gd name="T59" fmla="*/ 42 h 81"/>
              <a:gd name="T60" fmla="*/ 66 w 106"/>
              <a:gd name="T61" fmla="*/ 3 h 81"/>
              <a:gd name="T62" fmla="*/ 28 w 106"/>
              <a:gd name="T63" fmla="*/ 41 h 81"/>
              <a:gd name="T64" fmla="*/ 28 w 106"/>
              <a:gd name="T65" fmla="*/ 42 h 81"/>
              <a:gd name="T66" fmla="*/ 0 w 106"/>
              <a:gd name="T67" fmla="*/ 42 h 81"/>
              <a:gd name="T68" fmla="*/ 21 w 106"/>
              <a:gd name="T69" fmla="*/ 20 h 81"/>
              <a:gd name="T70" fmla="*/ 47 w 106"/>
              <a:gd name="T71" fmla="*/ 20 h 81"/>
              <a:gd name="T72" fmla="*/ 66 w 106"/>
              <a:gd name="T73" fmla="*/ 0 h 81"/>
              <a:gd name="T74" fmla="*/ 87 w 106"/>
              <a:gd name="T75" fmla="*/ 21 h 81"/>
              <a:gd name="T76" fmla="*/ 87 w 106"/>
              <a:gd name="T77" fmla="*/ 9 h 81"/>
              <a:gd name="T78" fmla="*/ 95 w 106"/>
              <a:gd name="T79" fmla="*/ 9 h 81"/>
              <a:gd name="T80" fmla="*/ 95 w 106"/>
              <a:gd name="T81" fmla="*/ 30 h 81"/>
              <a:gd name="T82" fmla="*/ 106 w 106"/>
              <a:gd name="T83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Freeform 476"/>
          <p:cNvSpPr>
            <a:spLocks noEditPoints="1"/>
          </p:cNvSpPr>
          <p:nvPr/>
        </p:nvSpPr>
        <p:spPr bwMode="auto">
          <a:xfrm>
            <a:off x="1770740" y="1542906"/>
            <a:ext cx="1041341" cy="754547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Oval 493"/>
          <p:cNvSpPr>
            <a:spLocks noChangeArrowheads="1"/>
          </p:cNvSpPr>
          <p:nvPr/>
        </p:nvSpPr>
        <p:spPr bwMode="auto">
          <a:xfrm>
            <a:off x="1770740" y="3433277"/>
            <a:ext cx="730404" cy="66268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Freeform 497"/>
          <p:cNvSpPr>
            <a:spLocks noEditPoints="1"/>
          </p:cNvSpPr>
          <p:nvPr/>
        </p:nvSpPr>
        <p:spPr bwMode="auto">
          <a:xfrm>
            <a:off x="6487219" y="1542906"/>
            <a:ext cx="563836" cy="777833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770740" y="2389686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487218" y="2389686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770740" y="4254954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487218" y="4254954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98"/>
          <p:cNvSpPr txBox="1"/>
          <p:nvPr/>
        </p:nvSpPr>
        <p:spPr>
          <a:xfrm>
            <a:off x="4383911" y="1958822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TextBox 499"/>
          <p:cNvSpPr txBox="1"/>
          <p:nvPr/>
        </p:nvSpPr>
        <p:spPr>
          <a:xfrm>
            <a:off x="9071184" y="1958822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500"/>
          <p:cNvSpPr txBox="1"/>
          <p:nvPr/>
        </p:nvSpPr>
        <p:spPr>
          <a:xfrm>
            <a:off x="4383911" y="379363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Box 501"/>
          <p:cNvSpPr txBox="1"/>
          <p:nvPr/>
        </p:nvSpPr>
        <p:spPr>
          <a:xfrm>
            <a:off x="9071184" y="379363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TextBox 503"/>
          <p:cNvSpPr txBox="1"/>
          <p:nvPr/>
        </p:nvSpPr>
        <p:spPr>
          <a:xfrm>
            <a:off x="1645516" y="2479734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504"/>
          <p:cNvSpPr txBox="1"/>
          <p:nvPr/>
        </p:nvSpPr>
        <p:spPr>
          <a:xfrm>
            <a:off x="6385619" y="2479734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Box 505"/>
          <p:cNvSpPr txBox="1"/>
          <p:nvPr/>
        </p:nvSpPr>
        <p:spPr>
          <a:xfrm>
            <a:off x="1645516" y="4355428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Box 506"/>
          <p:cNvSpPr txBox="1"/>
          <p:nvPr/>
        </p:nvSpPr>
        <p:spPr>
          <a:xfrm>
            <a:off x="6385619" y="4355428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0" name="六边形 29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3" name="矩形 32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4" name="六边形 33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Freeform 261"/>
          <p:cNvSpPr/>
          <p:nvPr/>
        </p:nvSpPr>
        <p:spPr bwMode="auto">
          <a:xfrm>
            <a:off x="304819" y="179140"/>
            <a:ext cx="307468" cy="30746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3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研究理论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5"/>
          <p:cNvSpPr/>
          <p:nvPr/>
        </p:nvSpPr>
        <p:spPr>
          <a:xfrm rot="2919292">
            <a:off x="6196380" y="2667787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5"/>
          <p:cNvSpPr/>
          <p:nvPr/>
        </p:nvSpPr>
        <p:spPr>
          <a:xfrm rot="18719445">
            <a:off x="5063059" y="2601632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4516126" y="2060848"/>
            <a:ext cx="1008112" cy="1008112"/>
            <a:chOff x="4416945" y="2276872"/>
            <a:chExt cx="1008112" cy="1008112"/>
          </a:xfrm>
        </p:grpSpPr>
        <p:sp>
          <p:nvSpPr>
            <p:cNvPr id="16" name="椭圆 15"/>
            <p:cNvSpPr/>
            <p:nvPr/>
          </p:nvSpPr>
          <p:spPr>
            <a:xfrm>
              <a:off x="4416945" y="2276872"/>
              <a:ext cx="1008112" cy="100811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92"/>
            <p:cNvSpPr>
              <a:spLocks noEditPoints="1"/>
            </p:cNvSpPr>
            <p:nvPr/>
          </p:nvSpPr>
          <p:spPr bwMode="auto">
            <a:xfrm>
              <a:off x="4780507" y="2642667"/>
              <a:ext cx="280988" cy="287338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389677" y="2852936"/>
            <a:ext cx="1285817" cy="1285817"/>
            <a:chOff x="5290496" y="3068960"/>
            <a:chExt cx="1285817" cy="1285817"/>
          </a:xfrm>
        </p:grpSpPr>
        <p:sp>
          <p:nvSpPr>
            <p:cNvPr id="19" name="椭圆 18"/>
            <p:cNvSpPr/>
            <p:nvPr/>
          </p:nvSpPr>
          <p:spPr>
            <a:xfrm>
              <a:off x="5290496" y="3068960"/>
              <a:ext cx="1285817" cy="1285817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Freeform 90"/>
            <p:cNvSpPr>
              <a:spLocks noEditPoints="1"/>
            </p:cNvSpPr>
            <p:nvPr/>
          </p:nvSpPr>
          <p:spPr bwMode="auto">
            <a:xfrm>
              <a:off x="5837798" y="3501008"/>
              <a:ext cx="332982" cy="354529"/>
            </a:xfrm>
            <a:custGeom>
              <a:avLst/>
              <a:gdLst>
                <a:gd name="T0" fmla="*/ 20 w 188"/>
                <a:gd name="T1" fmla="*/ 116 h 200"/>
                <a:gd name="T2" fmla="*/ 160 w 188"/>
                <a:gd name="T3" fmla="*/ 96 h 200"/>
                <a:gd name="T4" fmla="*/ 180 w 188"/>
                <a:gd name="T5" fmla="*/ 56 h 200"/>
                <a:gd name="T6" fmla="*/ 180 w 188"/>
                <a:gd name="T7" fmla="*/ 36 h 200"/>
                <a:gd name="T8" fmla="*/ 20 w 188"/>
                <a:gd name="T9" fmla="*/ 8 h 200"/>
                <a:gd name="T10" fmla="*/ 188 w 188"/>
                <a:gd name="T11" fmla="*/ 104 h 200"/>
                <a:gd name="T12" fmla="*/ 120 w 188"/>
                <a:gd name="T13" fmla="*/ 36 h 200"/>
                <a:gd name="T14" fmla="*/ 120 w 188"/>
                <a:gd name="T15" fmla="*/ 56 h 200"/>
                <a:gd name="T16" fmla="*/ 100 w 188"/>
                <a:gd name="T17" fmla="*/ 36 h 200"/>
                <a:gd name="T18" fmla="*/ 40 w 188"/>
                <a:gd name="T19" fmla="*/ 56 h 200"/>
                <a:gd name="T20" fmla="*/ 60 w 188"/>
                <a:gd name="T21" fmla="*/ 56 h 200"/>
                <a:gd name="T22" fmla="*/ 40 w 188"/>
                <a:gd name="T23" fmla="*/ 96 h 200"/>
                <a:gd name="T24" fmla="*/ 60 w 188"/>
                <a:gd name="T25" fmla="*/ 96 h 200"/>
                <a:gd name="T26" fmla="*/ 80 w 188"/>
                <a:gd name="T27" fmla="*/ 96 h 200"/>
                <a:gd name="T28" fmla="*/ 140 w 188"/>
                <a:gd name="T29" fmla="*/ 76 h 200"/>
                <a:gd name="T30" fmla="*/ 120 w 188"/>
                <a:gd name="T31" fmla="*/ 76 h 200"/>
                <a:gd name="T32" fmla="*/ 160 w 188"/>
                <a:gd name="T33" fmla="*/ 56 h 200"/>
                <a:gd name="T34" fmla="*/ 140 w 188"/>
                <a:gd name="T35" fmla="*/ 56 h 200"/>
                <a:gd name="T36" fmla="*/ 120 w 188"/>
                <a:gd name="T37" fmla="*/ 56 h 200"/>
                <a:gd name="T38" fmla="*/ 60 w 188"/>
                <a:gd name="T39" fmla="*/ 76 h 200"/>
                <a:gd name="T40" fmla="*/ 80 w 188"/>
                <a:gd name="T41" fmla="*/ 76 h 200"/>
                <a:gd name="T42" fmla="*/ 16 w 188"/>
                <a:gd name="T43" fmla="*/ 192 h 200"/>
                <a:gd name="T44" fmla="*/ 0 w 188"/>
                <a:gd name="T45" fmla="*/ 8 h 200"/>
                <a:gd name="T46" fmla="*/ 16 w 188"/>
                <a:gd name="T47" fmla="*/ 124 h 200"/>
                <a:gd name="T48" fmla="*/ 16 w 188"/>
                <a:gd name="T49" fmla="*/ 124 h 200"/>
                <a:gd name="T50" fmla="*/ 140 w 188"/>
                <a:gd name="T51" fmla="*/ 96 h 200"/>
                <a:gd name="T52" fmla="*/ 120 w 188"/>
                <a:gd name="T53" fmla="*/ 116 h 200"/>
                <a:gd name="T54" fmla="*/ 120 w 188"/>
                <a:gd name="T55" fmla="*/ 96 h 200"/>
                <a:gd name="T56" fmla="*/ 60 w 188"/>
                <a:gd name="T57" fmla="*/ 116 h 200"/>
                <a:gd name="T58" fmla="*/ 80 w 188"/>
                <a:gd name="T59" fmla="*/ 116 h 200"/>
                <a:gd name="T60" fmla="*/ 40 w 188"/>
                <a:gd name="T61" fmla="*/ 96 h 200"/>
                <a:gd name="T62" fmla="*/ 20 w 188"/>
                <a:gd name="T63" fmla="*/ 76 h 200"/>
                <a:gd name="T64" fmla="*/ 40 w 188"/>
                <a:gd name="T65" fmla="*/ 76 h 200"/>
                <a:gd name="T66" fmla="*/ 20 w 188"/>
                <a:gd name="T67" fmla="*/ 16 h 200"/>
                <a:gd name="T68" fmla="*/ 40 w 188"/>
                <a:gd name="T69" fmla="*/ 36 h 200"/>
                <a:gd name="T70" fmla="*/ 60 w 188"/>
                <a:gd name="T71" fmla="*/ 16 h 200"/>
                <a:gd name="T72" fmla="*/ 80 w 188"/>
                <a:gd name="T73" fmla="*/ 36 h 200"/>
                <a:gd name="T74" fmla="*/ 100 w 188"/>
                <a:gd name="T75" fmla="*/ 16 h 200"/>
                <a:gd name="T76" fmla="*/ 120 w 188"/>
                <a:gd name="T77" fmla="*/ 36 h 200"/>
                <a:gd name="T78" fmla="*/ 140 w 188"/>
                <a:gd name="T79" fmla="*/ 16 h 200"/>
                <a:gd name="T80" fmla="*/ 160 w 188"/>
                <a:gd name="T81" fmla="*/ 36 h 200"/>
                <a:gd name="T82" fmla="*/ 20 w 188"/>
                <a:gd name="T83" fmla="*/ 8 h 200"/>
                <a:gd name="T84" fmla="*/ 20 w 188"/>
                <a:gd name="T85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00">
                  <a:moveTo>
                    <a:pt x="168" y="124"/>
                  </a:moveTo>
                  <a:cubicBezTo>
                    <a:pt x="168" y="124"/>
                    <a:pt x="57" y="124"/>
                    <a:pt x="20" y="12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71" y="116"/>
                    <a:pt x="180" y="107"/>
                    <a:pt x="180" y="96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25"/>
                    <a:pt x="171" y="16"/>
                    <a:pt x="16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57" y="8"/>
                    <a:pt x="168" y="8"/>
                    <a:pt x="168" y="8"/>
                  </a:cubicBezTo>
                  <a:cubicBezTo>
                    <a:pt x="179" y="8"/>
                    <a:pt x="188" y="17"/>
                    <a:pt x="188" y="28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15"/>
                    <a:pt x="179" y="124"/>
                    <a:pt x="168" y="124"/>
                  </a:cubicBezTo>
                  <a:close/>
                  <a:moveTo>
                    <a:pt x="120" y="56"/>
                  </a:moveTo>
                  <a:cubicBezTo>
                    <a:pt x="120" y="36"/>
                    <a:pt x="120" y="36"/>
                    <a:pt x="120" y="36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56"/>
                    <a:pt x="140" y="56"/>
                    <a:pt x="140" y="56"/>
                  </a:cubicBezTo>
                  <a:lnTo>
                    <a:pt x="120" y="56"/>
                  </a:lnTo>
                  <a:close/>
                  <a:moveTo>
                    <a:pt x="80" y="56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56"/>
                    <a:pt x="100" y="56"/>
                    <a:pt x="100" y="56"/>
                  </a:cubicBezTo>
                  <a:lnTo>
                    <a:pt x="80" y="56"/>
                  </a:lnTo>
                  <a:close/>
                  <a:moveTo>
                    <a:pt x="40" y="56"/>
                  </a:moveTo>
                  <a:cubicBezTo>
                    <a:pt x="40" y="36"/>
                    <a:pt x="40" y="36"/>
                    <a:pt x="4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40" y="56"/>
                  </a:lnTo>
                  <a:close/>
                  <a:moveTo>
                    <a:pt x="60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60" y="76"/>
                    <a:pt x="60" y="76"/>
                    <a:pt x="60" y="76"/>
                  </a:cubicBezTo>
                  <a:lnTo>
                    <a:pt x="60" y="96"/>
                  </a:lnTo>
                  <a:close/>
                  <a:moveTo>
                    <a:pt x="100" y="76"/>
                  </a:moveTo>
                  <a:cubicBezTo>
                    <a:pt x="100" y="96"/>
                    <a:pt x="100" y="96"/>
                    <a:pt x="100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100" y="76"/>
                  </a:lnTo>
                  <a:close/>
                  <a:moveTo>
                    <a:pt x="140" y="76"/>
                  </a:moveTo>
                  <a:cubicBezTo>
                    <a:pt x="140" y="96"/>
                    <a:pt x="140" y="96"/>
                    <a:pt x="14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40" y="76"/>
                  </a:lnTo>
                  <a:close/>
                  <a:moveTo>
                    <a:pt x="140" y="56"/>
                  </a:moveTo>
                  <a:cubicBezTo>
                    <a:pt x="160" y="56"/>
                    <a:pt x="160" y="56"/>
                    <a:pt x="160" y="5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40" y="76"/>
                    <a:pt x="140" y="76"/>
                    <a:pt x="140" y="76"/>
                  </a:cubicBezTo>
                  <a:lnTo>
                    <a:pt x="140" y="56"/>
                  </a:lnTo>
                  <a:close/>
                  <a:moveTo>
                    <a:pt x="100" y="76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00" y="76"/>
                  </a:lnTo>
                  <a:close/>
                  <a:moveTo>
                    <a:pt x="60" y="76"/>
                  </a:moveTo>
                  <a:cubicBezTo>
                    <a:pt x="60" y="56"/>
                    <a:pt x="60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60" y="76"/>
                  </a:lnTo>
                  <a:close/>
                  <a:moveTo>
                    <a:pt x="16" y="124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16" y="196"/>
                    <a:pt x="12" y="200"/>
                    <a:pt x="8" y="200"/>
                  </a:cubicBezTo>
                  <a:cubicBezTo>
                    <a:pt x="3" y="200"/>
                    <a:pt x="0" y="196"/>
                    <a:pt x="0" y="19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7" y="124"/>
                    <a:pt x="18" y="124"/>
                    <a:pt x="20" y="124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8" y="124"/>
                    <a:pt x="17" y="124"/>
                    <a:pt x="16" y="124"/>
                  </a:cubicBezTo>
                  <a:close/>
                  <a:moveTo>
                    <a:pt x="160" y="116"/>
                  </a:moveTo>
                  <a:cubicBezTo>
                    <a:pt x="140" y="116"/>
                    <a:pt x="140" y="116"/>
                    <a:pt x="140" y="116"/>
                  </a:cubicBezTo>
                  <a:cubicBezTo>
                    <a:pt x="140" y="96"/>
                    <a:pt x="140" y="96"/>
                    <a:pt x="140" y="96"/>
                  </a:cubicBezTo>
                  <a:cubicBezTo>
                    <a:pt x="160" y="96"/>
                    <a:pt x="160" y="96"/>
                    <a:pt x="160" y="96"/>
                  </a:cubicBezTo>
                  <a:lnTo>
                    <a:pt x="160" y="116"/>
                  </a:lnTo>
                  <a:close/>
                  <a:moveTo>
                    <a:pt x="120" y="116"/>
                  </a:moveTo>
                  <a:cubicBezTo>
                    <a:pt x="100" y="116"/>
                    <a:pt x="100" y="116"/>
                    <a:pt x="100" y="11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20" y="116"/>
                  </a:lnTo>
                  <a:close/>
                  <a:moveTo>
                    <a:pt x="80" y="116"/>
                  </a:moveTo>
                  <a:cubicBezTo>
                    <a:pt x="60" y="116"/>
                    <a:pt x="60" y="116"/>
                    <a:pt x="60" y="11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80" y="96"/>
                    <a:pt x="80" y="96"/>
                    <a:pt x="80" y="96"/>
                  </a:cubicBezTo>
                  <a:lnTo>
                    <a:pt x="80" y="116"/>
                  </a:lnTo>
                  <a:close/>
                  <a:moveTo>
                    <a:pt x="20" y="11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116"/>
                    <a:pt x="40" y="116"/>
                    <a:pt x="40" y="116"/>
                  </a:cubicBezTo>
                  <a:lnTo>
                    <a:pt x="20" y="116"/>
                  </a:lnTo>
                  <a:close/>
                  <a:moveTo>
                    <a:pt x="20" y="76"/>
                  </a:moveTo>
                  <a:cubicBezTo>
                    <a:pt x="20" y="56"/>
                    <a:pt x="20" y="56"/>
                    <a:pt x="2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76"/>
                    <a:pt x="40" y="76"/>
                    <a:pt x="40" y="76"/>
                  </a:cubicBezTo>
                  <a:lnTo>
                    <a:pt x="20" y="76"/>
                  </a:lnTo>
                  <a:close/>
                  <a:moveTo>
                    <a:pt x="20" y="36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60" y="36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60" y="36"/>
                    <a:pt x="60" y="36"/>
                    <a:pt x="60" y="36"/>
                  </a:cubicBezTo>
                  <a:close/>
                  <a:moveTo>
                    <a:pt x="100" y="36"/>
                  </a:moveTo>
                  <a:cubicBezTo>
                    <a:pt x="100" y="16"/>
                    <a:pt x="100" y="16"/>
                    <a:pt x="10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00" y="36"/>
                    <a:pt x="100" y="36"/>
                    <a:pt x="100" y="36"/>
                  </a:cubicBezTo>
                  <a:close/>
                  <a:moveTo>
                    <a:pt x="140" y="36"/>
                  </a:moveTo>
                  <a:cubicBezTo>
                    <a:pt x="140" y="16"/>
                    <a:pt x="140" y="16"/>
                    <a:pt x="140" y="16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40" y="36"/>
                    <a:pt x="140" y="36"/>
                    <a:pt x="140" y="36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5" y="8"/>
                    <a:pt x="16" y="8"/>
                    <a:pt x="20" y="8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43" y="8"/>
                    <a:pt x="27" y="8"/>
                    <a:pt x="20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56808" y="1661762"/>
            <a:ext cx="1512168" cy="1512168"/>
            <a:chOff x="6457627" y="1877786"/>
            <a:chExt cx="1512168" cy="1512168"/>
          </a:xfrm>
        </p:grpSpPr>
        <p:sp>
          <p:nvSpPr>
            <p:cNvPr id="22" name="椭圆 21"/>
            <p:cNvSpPr/>
            <p:nvPr/>
          </p:nvSpPr>
          <p:spPr>
            <a:xfrm>
              <a:off x="6457627" y="1877786"/>
              <a:ext cx="1512168" cy="1512168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96"/>
            <p:cNvSpPr>
              <a:spLocks noEditPoints="1"/>
            </p:cNvSpPr>
            <p:nvPr/>
          </p:nvSpPr>
          <p:spPr bwMode="auto">
            <a:xfrm>
              <a:off x="7030838" y="2430778"/>
              <a:ext cx="406183" cy="406183"/>
            </a:xfrm>
            <a:custGeom>
              <a:avLst/>
              <a:gdLst>
                <a:gd name="T0" fmla="*/ 140 w 200"/>
                <a:gd name="T1" fmla="*/ 200 h 200"/>
                <a:gd name="T2" fmla="*/ 140 w 200"/>
                <a:gd name="T3" fmla="*/ 184 h 200"/>
                <a:gd name="T4" fmla="*/ 200 w 200"/>
                <a:gd name="T5" fmla="*/ 184 h 200"/>
                <a:gd name="T6" fmla="*/ 200 w 200"/>
                <a:gd name="T7" fmla="*/ 200 h 200"/>
                <a:gd name="T8" fmla="*/ 140 w 200"/>
                <a:gd name="T9" fmla="*/ 200 h 200"/>
                <a:gd name="T10" fmla="*/ 160 w 200"/>
                <a:gd name="T11" fmla="*/ 87 h 200"/>
                <a:gd name="T12" fmla="*/ 40 w 200"/>
                <a:gd name="T13" fmla="*/ 87 h 200"/>
                <a:gd name="T14" fmla="*/ 40 w 200"/>
                <a:gd name="T15" fmla="*/ 180 h 200"/>
                <a:gd name="T16" fmla="*/ 20 w 200"/>
                <a:gd name="T17" fmla="*/ 180 h 200"/>
                <a:gd name="T18" fmla="*/ 20 w 200"/>
                <a:gd name="T19" fmla="*/ 10 h 200"/>
                <a:gd name="T20" fmla="*/ 30 w 200"/>
                <a:gd name="T21" fmla="*/ 0 h 200"/>
                <a:gd name="T22" fmla="*/ 40 w 200"/>
                <a:gd name="T23" fmla="*/ 10 h 200"/>
                <a:gd name="T24" fmla="*/ 40 w 200"/>
                <a:gd name="T25" fmla="*/ 28 h 200"/>
                <a:gd name="T26" fmla="*/ 160 w 200"/>
                <a:gd name="T27" fmla="*/ 28 h 200"/>
                <a:gd name="T28" fmla="*/ 160 w 200"/>
                <a:gd name="T29" fmla="*/ 10 h 200"/>
                <a:gd name="T30" fmla="*/ 170 w 200"/>
                <a:gd name="T31" fmla="*/ 0 h 200"/>
                <a:gd name="T32" fmla="*/ 180 w 200"/>
                <a:gd name="T33" fmla="*/ 10 h 200"/>
                <a:gd name="T34" fmla="*/ 180 w 200"/>
                <a:gd name="T35" fmla="*/ 180 h 200"/>
                <a:gd name="T36" fmla="*/ 160 w 200"/>
                <a:gd name="T37" fmla="*/ 180 h 200"/>
                <a:gd name="T38" fmla="*/ 160 w 200"/>
                <a:gd name="T39" fmla="*/ 87 h 200"/>
                <a:gd name="T40" fmla="*/ 140 w 200"/>
                <a:gd name="T41" fmla="*/ 40 h 200"/>
                <a:gd name="T42" fmla="*/ 140 w 200"/>
                <a:gd name="T43" fmla="*/ 60 h 200"/>
                <a:gd name="T44" fmla="*/ 120 w 200"/>
                <a:gd name="T45" fmla="*/ 60 h 200"/>
                <a:gd name="T46" fmla="*/ 120 w 200"/>
                <a:gd name="T47" fmla="*/ 40 h 200"/>
                <a:gd name="T48" fmla="*/ 100 w 200"/>
                <a:gd name="T49" fmla="*/ 40 h 200"/>
                <a:gd name="T50" fmla="*/ 100 w 200"/>
                <a:gd name="T51" fmla="*/ 60 h 200"/>
                <a:gd name="T52" fmla="*/ 80 w 200"/>
                <a:gd name="T53" fmla="*/ 60 h 200"/>
                <a:gd name="T54" fmla="*/ 80 w 200"/>
                <a:gd name="T55" fmla="*/ 40 h 200"/>
                <a:gd name="T56" fmla="*/ 60 w 200"/>
                <a:gd name="T57" fmla="*/ 40 h 200"/>
                <a:gd name="T58" fmla="*/ 60 w 200"/>
                <a:gd name="T59" fmla="*/ 60 h 200"/>
                <a:gd name="T60" fmla="*/ 40 w 200"/>
                <a:gd name="T61" fmla="*/ 60 h 200"/>
                <a:gd name="T62" fmla="*/ 40 w 200"/>
                <a:gd name="T63" fmla="*/ 80 h 200"/>
                <a:gd name="T64" fmla="*/ 60 w 200"/>
                <a:gd name="T65" fmla="*/ 80 h 200"/>
                <a:gd name="T66" fmla="*/ 60 w 200"/>
                <a:gd name="T67" fmla="*/ 60 h 200"/>
                <a:gd name="T68" fmla="*/ 80 w 200"/>
                <a:gd name="T69" fmla="*/ 60 h 200"/>
                <a:gd name="T70" fmla="*/ 80 w 200"/>
                <a:gd name="T71" fmla="*/ 80 h 200"/>
                <a:gd name="T72" fmla="*/ 100 w 200"/>
                <a:gd name="T73" fmla="*/ 80 h 200"/>
                <a:gd name="T74" fmla="*/ 100 w 200"/>
                <a:gd name="T75" fmla="*/ 60 h 200"/>
                <a:gd name="T76" fmla="*/ 120 w 200"/>
                <a:gd name="T77" fmla="*/ 60 h 200"/>
                <a:gd name="T78" fmla="*/ 120 w 200"/>
                <a:gd name="T79" fmla="*/ 80 h 200"/>
                <a:gd name="T80" fmla="*/ 140 w 200"/>
                <a:gd name="T81" fmla="*/ 80 h 200"/>
                <a:gd name="T82" fmla="*/ 140 w 200"/>
                <a:gd name="T83" fmla="*/ 60 h 200"/>
                <a:gd name="T84" fmla="*/ 160 w 200"/>
                <a:gd name="T85" fmla="*/ 60 h 200"/>
                <a:gd name="T86" fmla="*/ 160 w 200"/>
                <a:gd name="T87" fmla="*/ 40 h 200"/>
                <a:gd name="T88" fmla="*/ 140 w 200"/>
                <a:gd name="T89" fmla="*/ 40 h 200"/>
                <a:gd name="T90" fmla="*/ 60 w 200"/>
                <a:gd name="T91" fmla="*/ 200 h 200"/>
                <a:gd name="T92" fmla="*/ 0 w 200"/>
                <a:gd name="T93" fmla="*/ 200 h 200"/>
                <a:gd name="T94" fmla="*/ 0 w 200"/>
                <a:gd name="T95" fmla="*/ 184 h 200"/>
                <a:gd name="T96" fmla="*/ 60 w 200"/>
                <a:gd name="T97" fmla="*/ 184 h 200"/>
                <a:gd name="T98" fmla="*/ 60 w 200"/>
                <a:gd name="T9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00">
                  <a:moveTo>
                    <a:pt x="140" y="200"/>
                  </a:moveTo>
                  <a:cubicBezTo>
                    <a:pt x="140" y="184"/>
                    <a:pt x="140" y="184"/>
                    <a:pt x="140" y="184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0" y="200"/>
                    <a:pt x="200" y="200"/>
                    <a:pt x="200" y="200"/>
                  </a:cubicBezTo>
                  <a:lnTo>
                    <a:pt x="140" y="200"/>
                  </a:lnTo>
                  <a:close/>
                  <a:moveTo>
                    <a:pt x="160" y="87"/>
                  </a:moveTo>
                  <a:cubicBezTo>
                    <a:pt x="40" y="87"/>
                    <a:pt x="40" y="87"/>
                    <a:pt x="40" y="87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24" y="0"/>
                    <a:pt x="30" y="0"/>
                  </a:cubicBezTo>
                  <a:cubicBezTo>
                    <a:pt x="35" y="0"/>
                    <a:pt x="40" y="4"/>
                    <a:pt x="40" y="10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4"/>
                    <a:pt x="164" y="0"/>
                    <a:pt x="170" y="0"/>
                  </a:cubicBezTo>
                  <a:cubicBezTo>
                    <a:pt x="175" y="0"/>
                    <a:pt x="180" y="4"/>
                    <a:pt x="180" y="10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60" y="180"/>
                    <a:pt x="160" y="180"/>
                    <a:pt x="160" y="180"/>
                  </a:cubicBezTo>
                  <a:lnTo>
                    <a:pt x="160" y="87"/>
                  </a:lnTo>
                  <a:close/>
                  <a:moveTo>
                    <a:pt x="140" y="40"/>
                  </a:moveTo>
                  <a:cubicBezTo>
                    <a:pt x="140" y="60"/>
                    <a:pt x="140" y="60"/>
                    <a:pt x="14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0" y="40"/>
                    <a:pt x="160" y="40"/>
                    <a:pt x="160" y="40"/>
                  </a:cubicBezTo>
                  <a:lnTo>
                    <a:pt x="140" y="40"/>
                  </a:lnTo>
                  <a:close/>
                  <a:moveTo>
                    <a:pt x="60" y="200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60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弧形 23"/>
          <p:cNvSpPr/>
          <p:nvPr/>
        </p:nvSpPr>
        <p:spPr>
          <a:xfrm rot="15231781">
            <a:off x="4275713" y="1926402"/>
            <a:ext cx="1328675" cy="1328675"/>
          </a:xfrm>
          <a:prstGeom prst="arc">
            <a:avLst>
              <a:gd name="adj1" fmla="val 10956006"/>
              <a:gd name="adj2" fmla="val 0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弧形 24"/>
          <p:cNvSpPr/>
          <p:nvPr/>
        </p:nvSpPr>
        <p:spPr>
          <a:xfrm rot="8176387">
            <a:off x="5318376" y="2833614"/>
            <a:ext cx="1546686" cy="1546686"/>
          </a:xfrm>
          <a:prstGeom prst="arc">
            <a:avLst>
              <a:gd name="adj1" fmla="val 13244638"/>
              <a:gd name="adj2" fmla="val 56923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760030" y="1793130"/>
            <a:ext cx="360040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标题 4"/>
          <p:cNvSpPr txBox="1"/>
          <p:nvPr/>
        </p:nvSpPr>
        <p:spPr>
          <a:xfrm>
            <a:off x="4717151" y="1803832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01</a:t>
            </a:r>
            <a:endParaRPr lang="en-US" altLang="zh-CN" sz="16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289793" y="3778337"/>
            <a:ext cx="360040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标题 4"/>
          <p:cNvSpPr txBox="1"/>
          <p:nvPr/>
        </p:nvSpPr>
        <p:spPr>
          <a:xfrm>
            <a:off x="5246914" y="3789039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02</a:t>
            </a:r>
            <a:endParaRPr lang="en-US" altLang="zh-CN" sz="16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378025" y="1412776"/>
            <a:ext cx="360040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标题 4"/>
          <p:cNvSpPr txBox="1"/>
          <p:nvPr/>
        </p:nvSpPr>
        <p:spPr>
          <a:xfrm>
            <a:off x="7335146" y="1423478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03</a:t>
            </a:r>
            <a:endParaRPr lang="en-US" altLang="zh-CN" sz="16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633778" y="170080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1633091" y="202380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43407" y="4082647"/>
            <a:ext cx="214627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3242720" y="4405645"/>
            <a:ext cx="235081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429703" y="2642487"/>
            <a:ext cx="227639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8429016" y="2965485"/>
            <a:ext cx="2277083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85"/>
          <p:cNvSpPr>
            <a:spLocks noChangeArrowheads="1"/>
          </p:cNvSpPr>
          <p:nvPr/>
        </p:nvSpPr>
        <p:spPr bwMode="auto">
          <a:xfrm>
            <a:off x="7968418" y="4259806"/>
            <a:ext cx="3097721" cy="39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3" rIns="115208" bIns="5760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46CEAE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b="1" dirty="0">
              <a:solidFill>
                <a:srgbClr val="46CEAE"/>
              </a:solidFill>
              <a:cs typeface="Arial" panose="020B0604020202020204" pitchFamily="34" charset="0"/>
            </a:endParaRPr>
          </a:p>
        </p:txBody>
      </p:sp>
      <p:sp>
        <p:nvSpPr>
          <p:cNvPr id="40" name="文本框 13"/>
          <p:cNvSpPr txBox="1"/>
          <p:nvPr/>
        </p:nvSpPr>
        <p:spPr>
          <a:xfrm>
            <a:off x="7483979" y="4636302"/>
            <a:ext cx="3654168" cy="1384986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41" name="六边形 40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4" name="矩形 43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6" name="六边形 45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Freeform 261"/>
          <p:cNvSpPr/>
          <p:nvPr/>
        </p:nvSpPr>
        <p:spPr bwMode="auto">
          <a:xfrm>
            <a:off x="304819" y="179140"/>
            <a:ext cx="307468" cy="30746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  <p:bldP spid="25" grpId="0" animBg="1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7648023" y="1844824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35059" y="402392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41203" y="2901219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等腰三角形 15"/>
          <p:cNvSpPr>
            <a:spLocks noChangeAspect="1" noChangeArrowheads="1"/>
          </p:cNvSpPr>
          <p:nvPr/>
        </p:nvSpPr>
        <p:spPr bwMode="auto">
          <a:xfrm rot="5400000" flipV="1">
            <a:off x="7339678" y="2255403"/>
            <a:ext cx="239249" cy="206315"/>
          </a:xfrm>
          <a:prstGeom prst="triangle">
            <a:avLst>
              <a:gd name="adj" fmla="val 50000"/>
            </a:avLst>
          </a:prstGeom>
          <a:solidFill>
            <a:srgbClr val="46CEAE"/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7635061" y="2161206"/>
            <a:ext cx="2822407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8" name="等腰三角形 18"/>
          <p:cNvSpPr>
            <a:spLocks noChangeAspect="1" noChangeArrowheads="1"/>
          </p:cNvSpPr>
          <p:nvPr/>
        </p:nvSpPr>
        <p:spPr bwMode="auto">
          <a:xfrm rot="5400000" flipV="1">
            <a:off x="7339678" y="4438471"/>
            <a:ext cx="239249" cy="206315"/>
          </a:xfrm>
          <a:prstGeom prst="triangle">
            <a:avLst>
              <a:gd name="adj" fmla="val 50000"/>
            </a:avLst>
          </a:prstGeom>
          <a:solidFill>
            <a:srgbClr val="46CEAE"/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7635061" y="4344278"/>
            <a:ext cx="2822407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0" name="等腰三角形 18"/>
          <p:cNvSpPr>
            <a:spLocks noChangeAspect="1" noChangeArrowheads="1"/>
          </p:cNvSpPr>
          <p:nvPr/>
        </p:nvSpPr>
        <p:spPr bwMode="auto">
          <a:xfrm rot="16200000" flipH="1" flipV="1">
            <a:off x="4269367" y="3308515"/>
            <a:ext cx="239249" cy="206315"/>
          </a:xfrm>
          <a:prstGeom prst="triangle">
            <a:avLst>
              <a:gd name="adj" fmla="val 50000"/>
            </a:avLst>
          </a:prstGeom>
          <a:solidFill>
            <a:srgbClr val="46CEAE"/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1926142" y="3214314"/>
            <a:ext cx="244325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2" name="形状 21"/>
          <p:cNvSpPr/>
          <p:nvPr/>
        </p:nvSpPr>
        <p:spPr>
          <a:xfrm>
            <a:off x="4635277" y="2731047"/>
            <a:ext cx="1867985" cy="1868267"/>
          </a:xfrm>
          <a:prstGeom prst="leftCircularArrow">
            <a:avLst>
              <a:gd name="adj1" fmla="val 8909"/>
              <a:gd name="adj2" fmla="val 1142322"/>
              <a:gd name="adj3" fmla="val 6293598"/>
              <a:gd name="adj4" fmla="val 18900002"/>
              <a:gd name="adj5" fmla="val 12500"/>
            </a:avLst>
          </a:prstGeom>
          <a:solidFill>
            <a:srgbClr val="46CEAE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23" name="空心弧 22"/>
          <p:cNvSpPr/>
          <p:nvPr/>
        </p:nvSpPr>
        <p:spPr>
          <a:xfrm>
            <a:off x="5305528" y="3953591"/>
            <a:ext cx="1604887" cy="1605530"/>
          </a:xfrm>
          <a:prstGeom prst="blockArc">
            <a:avLst>
              <a:gd name="adj1" fmla="val 13624405"/>
              <a:gd name="adj2" fmla="val 17228224"/>
              <a:gd name="adj3" fmla="val 11481"/>
            </a:avLst>
          </a:prstGeom>
          <a:solidFill>
            <a:srgbClr val="46CEAE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grpSp>
        <p:nvGrpSpPr>
          <p:cNvPr id="24" name="组合 23"/>
          <p:cNvGrpSpPr/>
          <p:nvPr/>
        </p:nvGrpSpPr>
        <p:grpSpPr>
          <a:xfrm rot="2736489">
            <a:off x="5853855" y="2268800"/>
            <a:ext cx="578227" cy="506765"/>
            <a:chOff x="4212441" y="1835306"/>
            <a:chExt cx="645570" cy="565784"/>
          </a:xfrm>
          <a:solidFill>
            <a:srgbClr val="46CEAE"/>
          </a:solidFill>
        </p:grpSpPr>
        <p:sp>
          <p:nvSpPr>
            <p:cNvPr id="25" name="Freeform 143"/>
            <p:cNvSpPr/>
            <p:nvPr/>
          </p:nvSpPr>
          <p:spPr bwMode="auto">
            <a:xfrm>
              <a:off x="4386528" y="2100064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Freeform 144"/>
            <p:cNvSpPr/>
            <p:nvPr/>
          </p:nvSpPr>
          <p:spPr bwMode="auto">
            <a:xfrm>
              <a:off x="4451810" y="2227003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Freeform 145"/>
            <p:cNvSpPr/>
            <p:nvPr/>
          </p:nvSpPr>
          <p:spPr bwMode="auto">
            <a:xfrm>
              <a:off x="4299484" y="1962245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9" name="Freeform 146"/>
            <p:cNvSpPr/>
            <p:nvPr/>
          </p:nvSpPr>
          <p:spPr bwMode="auto">
            <a:xfrm>
              <a:off x="4212441" y="1835306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277283" y="3424611"/>
            <a:ext cx="554403" cy="442165"/>
            <a:chOff x="3009633" y="2833220"/>
            <a:chExt cx="591168" cy="471487"/>
          </a:xfrm>
          <a:solidFill>
            <a:srgbClr val="46CEAE"/>
          </a:solidFill>
        </p:grpSpPr>
        <p:sp>
          <p:nvSpPr>
            <p:cNvPr id="31" name="Oval 214"/>
            <p:cNvSpPr>
              <a:spLocks noChangeArrowheads="1"/>
            </p:cNvSpPr>
            <p:nvPr/>
          </p:nvSpPr>
          <p:spPr bwMode="auto">
            <a:xfrm>
              <a:off x="3234494" y="3210410"/>
              <a:ext cx="94297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Oval 215"/>
            <p:cNvSpPr>
              <a:spLocks noChangeArrowheads="1"/>
            </p:cNvSpPr>
            <p:nvPr/>
          </p:nvSpPr>
          <p:spPr bwMode="auto">
            <a:xfrm>
              <a:off x="3404954" y="3210410"/>
              <a:ext cx="101550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Freeform 216"/>
            <p:cNvSpPr>
              <a:spLocks noEditPoints="1"/>
            </p:cNvSpPr>
            <p:nvPr/>
          </p:nvSpPr>
          <p:spPr bwMode="auto">
            <a:xfrm>
              <a:off x="3009633" y="2833220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864139" y="4479150"/>
            <a:ext cx="425157" cy="554407"/>
            <a:chOff x="6889388" y="2720789"/>
            <a:chExt cx="453350" cy="591172"/>
          </a:xfrm>
          <a:solidFill>
            <a:srgbClr val="46CEAE"/>
          </a:solidFill>
        </p:grpSpPr>
        <p:sp>
          <p:nvSpPr>
            <p:cNvPr id="35" name="Freeform 197"/>
            <p:cNvSpPr>
              <a:spLocks noEditPoints="1"/>
            </p:cNvSpPr>
            <p:nvPr/>
          </p:nvSpPr>
          <p:spPr bwMode="auto">
            <a:xfrm>
              <a:off x="7092489" y="2920264"/>
              <a:ext cx="250249" cy="391697"/>
            </a:xfrm>
            <a:custGeom>
              <a:avLst/>
              <a:gdLst>
                <a:gd name="T0" fmla="*/ 18 w 29"/>
                <a:gd name="T1" fmla="*/ 0 h 46"/>
                <a:gd name="T2" fmla="*/ 18 w 29"/>
                <a:gd name="T3" fmla="*/ 13 h 46"/>
                <a:gd name="T4" fmla="*/ 29 w 29"/>
                <a:gd name="T5" fmla="*/ 13 h 46"/>
                <a:gd name="T6" fmla="*/ 29 w 29"/>
                <a:gd name="T7" fmla="*/ 0 h 46"/>
                <a:gd name="T8" fmla="*/ 18 w 29"/>
                <a:gd name="T9" fmla="*/ 0 h 46"/>
                <a:gd name="T10" fmla="*/ 0 w 29"/>
                <a:gd name="T11" fmla="*/ 31 h 46"/>
                <a:gd name="T12" fmla="*/ 14 w 29"/>
                <a:gd name="T13" fmla="*/ 46 h 46"/>
                <a:gd name="T14" fmla="*/ 29 w 29"/>
                <a:gd name="T15" fmla="*/ 31 h 46"/>
                <a:gd name="T16" fmla="*/ 29 w 29"/>
                <a:gd name="T17" fmla="*/ 15 h 46"/>
                <a:gd name="T18" fmla="*/ 0 w 29"/>
                <a:gd name="T19" fmla="*/ 15 h 46"/>
                <a:gd name="T20" fmla="*/ 0 w 29"/>
                <a:gd name="T21" fmla="*/ 31 h 46"/>
                <a:gd name="T22" fmla="*/ 15 w 29"/>
                <a:gd name="T23" fmla="*/ 0 h 46"/>
                <a:gd name="T24" fmla="*/ 0 w 29"/>
                <a:gd name="T25" fmla="*/ 0 h 46"/>
                <a:gd name="T26" fmla="*/ 0 w 29"/>
                <a:gd name="T27" fmla="*/ 13 h 46"/>
                <a:gd name="T28" fmla="*/ 15 w 29"/>
                <a:gd name="T29" fmla="*/ 13 h 46"/>
                <a:gd name="T30" fmla="*/ 15 w 2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6">
                  <a:moveTo>
                    <a:pt x="18" y="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18" y="0"/>
                  </a:lnTo>
                  <a:close/>
                  <a:moveTo>
                    <a:pt x="0" y="31"/>
                  </a:moveTo>
                  <a:cubicBezTo>
                    <a:pt x="0" y="39"/>
                    <a:pt x="6" y="46"/>
                    <a:pt x="14" y="46"/>
                  </a:cubicBezTo>
                  <a:cubicBezTo>
                    <a:pt x="22" y="46"/>
                    <a:pt x="29" y="39"/>
                    <a:pt x="29" y="3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0" y="31"/>
                  </a:lnTo>
                  <a:close/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6" name="Freeform 198"/>
            <p:cNvSpPr/>
            <p:nvPr/>
          </p:nvSpPr>
          <p:spPr bwMode="auto">
            <a:xfrm>
              <a:off x="6889388" y="2720789"/>
              <a:ext cx="333666" cy="301026"/>
            </a:xfrm>
            <a:custGeom>
              <a:avLst/>
              <a:gdLst>
                <a:gd name="T0" fmla="*/ 0 w 39"/>
                <a:gd name="T1" fmla="*/ 20 h 35"/>
                <a:gd name="T2" fmla="*/ 19 w 39"/>
                <a:gd name="T3" fmla="*/ 0 h 35"/>
                <a:gd name="T4" fmla="*/ 19 w 39"/>
                <a:gd name="T5" fmla="*/ 0 h 35"/>
                <a:gd name="T6" fmla="*/ 39 w 39"/>
                <a:gd name="T7" fmla="*/ 20 h 35"/>
                <a:gd name="T8" fmla="*/ 39 w 39"/>
                <a:gd name="T9" fmla="*/ 20 h 35"/>
                <a:gd name="T10" fmla="*/ 36 w 39"/>
                <a:gd name="T11" fmla="*/ 20 h 35"/>
                <a:gd name="T12" fmla="*/ 31 w 39"/>
                <a:gd name="T13" fmla="*/ 8 h 35"/>
                <a:gd name="T14" fmla="*/ 31 w 39"/>
                <a:gd name="T15" fmla="*/ 8 h 35"/>
                <a:gd name="T16" fmla="*/ 19 w 39"/>
                <a:gd name="T17" fmla="*/ 3 h 35"/>
                <a:gd name="T18" fmla="*/ 19 w 39"/>
                <a:gd name="T19" fmla="*/ 3 h 35"/>
                <a:gd name="T20" fmla="*/ 7 w 39"/>
                <a:gd name="T21" fmla="*/ 8 h 35"/>
                <a:gd name="T22" fmla="*/ 7 w 39"/>
                <a:gd name="T23" fmla="*/ 8 h 35"/>
                <a:gd name="T24" fmla="*/ 3 w 39"/>
                <a:gd name="T25" fmla="*/ 20 h 35"/>
                <a:gd name="T26" fmla="*/ 3 w 39"/>
                <a:gd name="T27" fmla="*/ 20 h 35"/>
                <a:gd name="T28" fmla="*/ 8 w 39"/>
                <a:gd name="T29" fmla="*/ 32 h 35"/>
                <a:gd name="T30" fmla="*/ 8 w 39"/>
                <a:gd name="T31" fmla="*/ 32 h 35"/>
                <a:gd name="T32" fmla="*/ 6 w 39"/>
                <a:gd name="T33" fmla="*/ 35 h 35"/>
                <a:gd name="T34" fmla="*/ 0 w 39"/>
                <a:gd name="T3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5">
                  <a:moveTo>
                    <a:pt x="0" y="20"/>
                  </a:moveTo>
                  <a:cubicBezTo>
                    <a:pt x="0" y="9"/>
                    <a:pt x="8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0" y="1"/>
                    <a:pt x="39" y="9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6"/>
                    <a:pt x="34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8" y="5"/>
                    <a:pt x="24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3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11"/>
                    <a:pt x="3" y="16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7" name="空心弧 36"/>
          <p:cNvSpPr/>
          <p:nvPr/>
        </p:nvSpPr>
        <p:spPr>
          <a:xfrm>
            <a:off x="5305528" y="3953591"/>
            <a:ext cx="1604887" cy="1605530"/>
          </a:xfrm>
          <a:prstGeom prst="blockArc">
            <a:avLst>
              <a:gd name="adj1" fmla="val 17085111"/>
              <a:gd name="adj2" fmla="val 10799997"/>
              <a:gd name="adj3" fmla="val 11504"/>
            </a:avLst>
          </a:prstGeom>
          <a:solidFill>
            <a:srgbClr val="46CEAE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38" name="任意多边形 37"/>
          <p:cNvSpPr/>
          <p:nvPr/>
        </p:nvSpPr>
        <p:spPr>
          <a:xfrm rot="17307692">
            <a:off x="5663027" y="2214108"/>
            <a:ext cx="1619267" cy="872432"/>
          </a:xfrm>
          <a:custGeom>
            <a:avLst/>
            <a:gdLst>
              <a:gd name="connsiteX0" fmla="*/ 4833930 w 4843779"/>
              <a:gd name="connsiteY0" fmla="*/ 0 h 2609741"/>
              <a:gd name="connsiteX1" fmla="*/ 4843489 w 4843779"/>
              <a:gd name="connsiteY1" fmla="*/ 152635 h 2609741"/>
              <a:gd name="connsiteX2" fmla="*/ 3517115 w 4843779"/>
              <a:gd name="connsiteY2" fmla="*/ 2348626 h 2609741"/>
              <a:gd name="connsiteX3" fmla="*/ 351244 w 4843779"/>
              <a:gd name="connsiteY3" fmla="*/ 1435790 h 2609741"/>
              <a:gd name="connsiteX4" fmla="*/ 0 w 4843779"/>
              <a:gd name="connsiteY4" fmla="*/ 1526124 h 2609741"/>
              <a:gd name="connsiteX5" fmla="*/ 380009 w 4843779"/>
              <a:gd name="connsiteY5" fmla="*/ 717222 h 2609741"/>
              <a:gd name="connsiteX6" fmla="*/ 1326890 w 4843779"/>
              <a:gd name="connsiteY6" fmla="*/ 1184874 h 2609741"/>
              <a:gd name="connsiteX7" fmla="*/ 981253 w 4843779"/>
              <a:gd name="connsiteY7" fmla="*/ 1273766 h 2609741"/>
              <a:gd name="connsiteX8" fmla="*/ 3348138 w 4843779"/>
              <a:gd name="connsiteY8" fmla="*/ 1741216 h 2609741"/>
              <a:gd name="connsiteX9" fmla="*/ 4226462 w 4843779"/>
              <a:gd name="connsiteY9" fmla="*/ 84448 h 2609741"/>
              <a:gd name="connsiteX10" fmla="*/ 4217585 w 4843779"/>
              <a:gd name="connsiteY10" fmla="*/ 0 h 2609741"/>
              <a:gd name="connsiteX11" fmla="*/ 4833930 w 4843779"/>
              <a:gd name="connsiteY11" fmla="*/ 0 h 260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任意多边形 38"/>
          <p:cNvSpPr/>
          <p:nvPr/>
        </p:nvSpPr>
        <p:spPr>
          <a:xfrm rot="17307692">
            <a:off x="5266953" y="1762962"/>
            <a:ext cx="1063396" cy="744568"/>
          </a:xfrm>
          <a:custGeom>
            <a:avLst/>
            <a:gdLst>
              <a:gd name="connsiteX0" fmla="*/ 3082922 w 3180980"/>
              <a:gd name="connsiteY0" fmla="*/ 1705085 h 2227258"/>
              <a:gd name="connsiteX1" fmla="*/ 3176423 w 3180980"/>
              <a:gd name="connsiteY1" fmla="*/ 2154476 h 2227258"/>
              <a:gd name="connsiteX2" fmla="*/ 3180980 w 3180980"/>
              <a:gd name="connsiteY2" fmla="*/ 2227258 h 2227258"/>
              <a:gd name="connsiteX3" fmla="*/ 2564635 w 3180980"/>
              <a:gd name="connsiteY3" fmla="*/ 2227258 h 2227258"/>
              <a:gd name="connsiteX4" fmla="*/ 2556295 w 3180980"/>
              <a:gd name="connsiteY4" fmla="*/ 2147919 h 2227258"/>
              <a:gd name="connsiteX5" fmla="*/ 2411315 w 3180980"/>
              <a:gd name="connsiteY5" fmla="*/ 1664578 h 2227258"/>
              <a:gd name="connsiteX6" fmla="*/ 196026 w 3180980"/>
              <a:gd name="connsiteY6" fmla="*/ 708959 h 2227258"/>
              <a:gd name="connsiteX7" fmla="*/ 0 w 3180980"/>
              <a:gd name="connsiteY7" fmla="*/ 127074 h 2227258"/>
              <a:gd name="connsiteX8" fmla="*/ 3002505 w 3180980"/>
              <a:gd name="connsiteY8" fmla="*/ 1483914 h 2227258"/>
              <a:gd name="connsiteX9" fmla="*/ 3082922 w 3180980"/>
              <a:gd name="connsiteY9" fmla="*/ 1705085 h 222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40" name="六边形 39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3" name="矩形 42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4" name="六边形 43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Freeform 261"/>
          <p:cNvSpPr/>
          <p:nvPr/>
        </p:nvSpPr>
        <p:spPr bwMode="auto">
          <a:xfrm>
            <a:off x="304819" y="179140"/>
            <a:ext cx="307468" cy="30746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6" grpId="1" animBg="1"/>
      <p:bldP spid="17" grpId="0"/>
      <p:bldP spid="18" grpId="0" animBg="1"/>
      <p:bldP spid="18" grpId="1" animBg="1"/>
      <p:bldP spid="19" grpId="0"/>
      <p:bldP spid="20" grpId="0" animBg="1"/>
      <p:bldP spid="20" grpId="1" animBg="1"/>
      <p:bldP spid="21" grpId="0"/>
      <p:bldP spid="38" grpId="0" animBg="1"/>
      <p:bldP spid="39" grpId="0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六边形 54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8" name="矩形 5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0" name="六边形 5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Freeform 261"/>
          <p:cNvSpPr/>
          <p:nvPr/>
        </p:nvSpPr>
        <p:spPr bwMode="auto">
          <a:xfrm>
            <a:off x="304819" y="179140"/>
            <a:ext cx="307468" cy="30746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Freeform 19"/>
          <p:cNvSpPr/>
          <p:nvPr/>
        </p:nvSpPr>
        <p:spPr bwMode="auto">
          <a:xfrm>
            <a:off x="3694124" y="4915341"/>
            <a:ext cx="2566154" cy="1942659"/>
          </a:xfrm>
          <a:custGeom>
            <a:avLst/>
            <a:gdLst>
              <a:gd name="T0" fmla="*/ 476 w 542"/>
              <a:gd name="T1" fmla="*/ 410 h 410"/>
              <a:gd name="T2" fmla="*/ 476 w 542"/>
              <a:gd name="T3" fmla="*/ 121 h 410"/>
              <a:gd name="T4" fmla="*/ 422 w 542"/>
              <a:gd name="T5" fmla="*/ 67 h 410"/>
              <a:gd name="T6" fmla="*/ 0 w 542"/>
              <a:gd name="T7" fmla="*/ 67 h 410"/>
              <a:gd name="T8" fmla="*/ 0 w 542"/>
              <a:gd name="T9" fmla="*/ 0 h 410"/>
              <a:gd name="T10" fmla="*/ 422 w 542"/>
              <a:gd name="T11" fmla="*/ 0 h 410"/>
              <a:gd name="T12" fmla="*/ 542 w 542"/>
              <a:gd name="T13" fmla="*/ 121 h 410"/>
              <a:gd name="T14" fmla="*/ 542 w 542"/>
              <a:gd name="T15" fmla="*/ 41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20"/>
          <p:cNvSpPr/>
          <p:nvPr/>
        </p:nvSpPr>
        <p:spPr bwMode="auto">
          <a:xfrm>
            <a:off x="6103903" y="4977489"/>
            <a:ext cx="1866477" cy="733760"/>
          </a:xfrm>
          <a:custGeom>
            <a:avLst/>
            <a:gdLst>
              <a:gd name="T0" fmla="*/ 275 w 394"/>
              <a:gd name="T1" fmla="*/ 155 h 155"/>
              <a:gd name="T2" fmla="*/ 0 w 394"/>
              <a:gd name="T3" fmla="*/ 155 h 155"/>
              <a:gd name="T4" fmla="*/ 0 w 394"/>
              <a:gd name="T5" fmla="*/ 94 h 155"/>
              <a:gd name="T6" fmla="*/ 275 w 394"/>
              <a:gd name="T7" fmla="*/ 94 h 155"/>
              <a:gd name="T8" fmla="*/ 332 w 394"/>
              <a:gd name="T9" fmla="*/ 37 h 155"/>
              <a:gd name="T10" fmla="*/ 332 w 394"/>
              <a:gd name="T11" fmla="*/ 0 h 155"/>
              <a:gd name="T12" fmla="*/ 394 w 394"/>
              <a:gd name="T13" fmla="*/ 0 h 155"/>
              <a:gd name="T14" fmla="*/ 394 w 394"/>
              <a:gd name="T15" fmla="*/ 37 h 155"/>
              <a:gd name="T16" fmla="*/ 275 w 394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21"/>
          <p:cNvSpPr/>
          <p:nvPr/>
        </p:nvSpPr>
        <p:spPr bwMode="auto">
          <a:xfrm>
            <a:off x="6346485" y="2519595"/>
            <a:ext cx="1704087" cy="695669"/>
          </a:xfrm>
          <a:custGeom>
            <a:avLst/>
            <a:gdLst>
              <a:gd name="T0" fmla="*/ 250 w 360"/>
              <a:gd name="T1" fmla="*/ 147 h 147"/>
              <a:gd name="T2" fmla="*/ 0 w 360"/>
              <a:gd name="T3" fmla="*/ 147 h 147"/>
              <a:gd name="T4" fmla="*/ 0 w 360"/>
              <a:gd name="T5" fmla="*/ 102 h 147"/>
              <a:gd name="T6" fmla="*/ 250 w 360"/>
              <a:gd name="T7" fmla="*/ 102 h 147"/>
              <a:gd name="T8" fmla="*/ 315 w 360"/>
              <a:gd name="T9" fmla="*/ 37 h 147"/>
              <a:gd name="T10" fmla="*/ 315 w 360"/>
              <a:gd name="T11" fmla="*/ 0 h 147"/>
              <a:gd name="T12" fmla="*/ 360 w 360"/>
              <a:gd name="T13" fmla="*/ 0 h 147"/>
              <a:gd name="T14" fmla="*/ 360 w 360"/>
              <a:gd name="T15" fmla="*/ 37 h 147"/>
              <a:gd name="T16" fmla="*/ 250 w 360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22"/>
          <p:cNvSpPr/>
          <p:nvPr/>
        </p:nvSpPr>
        <p:spPr bwMode="auto">
          <a:xfrm>
            <a:off x="5123553" y="3371639"/>
            <a:ext cx="739775" cy="1710102"/>
          </a:xfrm>
          <a:custGeom>
            <a:avLst/>
            <a:gdLst>
              <a:gd name="T0" fmla="*/ 156 w 156"/>
              <a:gd name="T1" fmla="*/ 361 h 361"/>
              <a:gd name="T2" fmla="*/ 95 w 156"/>
              <a:gd name="T3" fmla="*/ 361 h 361"/>
              <a:gd name="T4" fmla="*/ 95 w 156"/>
              <a:gd name="T5" fmla="*/ 118 h 361"/>
              <a:gd name="T6" fmla="*/ 38 w 156"/>
              <a:gd name="T7" fmla="*/ 61 h 361"/>
              <a:gd name="T8" fmla="*/ 0 w 156"/>
              <a:gd name="T9" fmla="*/ 61 h 361"/>
              <a:gd name="T10" fmla="*/ 0 w 156"/>
              <a:gd name="T11" fmla="*/ 0 h 361"/>
              <a:gd name="T12" fmla="*/ 38 w 156"/>
              <a:gd name="T13" fmla="*/ 0 h 361"/>
              <a:gd name="T14" fmla="*/ 156 w 156"/>
              <a:gd name="T15" fmla="*/ 118 h 361"/>
              <a:gd name="T16" fmla="*/ 156 w 156"/>
              <a:gd name="T17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23"/>
          <p:cNvSpPr/>
          <p:nvPr/>
        </p:nvSpPr>
        <p:spPr bwMode="auto">
          <a:xfrm>
            <a:off x="6683293" y="3959047"/>
            <a:ext cx="2072971" cy="1657977"/>
          </a:xfrm>
          <a:custGeom>
            <a:avLst/>
            <a:gdLst>
              <a:gd name="T0" fmla="*/ 54 w 438"/>
              <a:gd name="T1" fmla="*/ 350 h 350"/>
              <a:gd name="T2" fmla="*/ 0 w 438"/>
              <a:gd name="T3" fmla="*/ 350 h 350"/>
              <a:gd name="T4" fmla="*/ 0 w 438"/>
              <a:gd name="T5" fmla="*/ 114 h 350"/>
              <a:gd name="T6" fmla="*/ 115 w 438"/>
              <a:gd name="T7" fmla="*/ 0 h 350"/>
              <a:gd name="T8" fmla="*/ 438 w 438"/>
              <a:gd name="T9" fmla="*/ 0 h 350"/>
              <a:gd name="T10" fmla="*/ 438 w 438"/>
              <a:gd name="T11" fmla="*/ 53 h 350"/>
              <a:gd name="T12" fmla="*/ 115 w 438"/>
              <a:gd name="T13" fmla="*/ 53 h 350"/>
              <a:gd name="T14" fmla="*/ 54 w 438"/>
              <a:gd name="T15" fmla="*/ 114 h 350"/>
              <a:gd name="T16" fmla="*/ 54 w 438"/>
              <a:gd name="T17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24"/>
          <p:cNvSpPr/>
          <p:nvPr/>
        </p:nvSpPr>
        <p:spPr bwMode="auto">
          <a:xfrm>
            <a:off x="4465976" y="1956245"/>
            <a:ext cx="1794303" cy="695669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25"/>
          <p:cNvSpPr/>
          <p:nvPr/>
        </p:nvSpPr>
        <p:spPr bwMode="auto">
          <a:xfrm>
            <a:off x="4305591" y="3750547"/>
            <a:ext cx="1405371" cy="715717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6"/>
          <p:cNvSpPr/>
          <p:nvPr/>
        </p:nvSpPr>
        <p:spPr bwMode="auto">
          <a:xfrm>
            <a:off x="5710961" y="2685995"/>
            <a:ext cx="715717" cy="1405371"/>
          </a:xfrm>
          <a:custGeom>
            <a:avLst/>
            <a:gdLst>
              <a:gd name="T0" fmla="*/ 37 w 151"/>
              <a:gd name="T1" fmla="*/ 297 h 297"/>
              <a:gd name="T2" fmla="*/ 0 w 151"/>
              <a:gd name="T3" fmla="*/ 297 h 297"/>
              <a:gd name="T4" fmla="*/ 0 w 151"/>
              <a:gd name="T5" fmla="*/ 244 h 297"/>
              <a:gd name="T6" fmla="*/ 37 w 151"/>
              <a:gd name="T7" fmla="*/ 244 h 297"/>
              <a:gd name="T8" fmla="*/ 98 w 151"/>
              <a:gd name="T9" fmla="*/ 183 h 297"/>
              <a:gd name="T10" fmla="*/ 98 w 151"/>
              <a:gd name="T11" fmla="*/ 0 h 297"/>
              <a:gd name="T12" fmla="*/ 151 w 151"/>
              <a:gd name="T13" fmla="*/ 0 h 297"/>
              <a:gd name="T14" fmla="*/ 151 w 151"/>
              <a:gd name="T15" fmla="*/ 183 h 297"/>
              <a:gd name="T16" fmla="*/ 37 w 151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27"/>
          <p:cNvSpPr/>
          <p:nvPr/>
        </p:nvSpPr>
        <p:spPr bwMode="auto">
          <a:xfrm>
            <a:off x="6176076" y="1340768"/>
            <a:ext cx="719727" cy="1405371"/>
          </a:xfrm>
          <a:custGeom>
            <a:avLst/>
            <a:gdLst>
              <a:gd name="T0" fmla="*/ 53 w 152"/>
              <a:gd name="T1" fmla="*/ 297 h 297"/>
              <a:gd name="T2" fmla="*/ 0 w 152"/>
              <a:gd name="T3" fmla="*/ 297 h 297"/>
              <a:gd name="T4" fmla="*/ 0 w 152"/>
              <a:gd name="T5" fmla="*/ 114 h 297"/>
              <a:gd name="T6" fmla="*/ 114 w 152"/>
              <a:gd name="T7" fmla="*/ 0 h 297"/>
              <a:gd name="T8" fmla="*/ 152 w 152"/>
              <a:gd name="T9" fmla="*/ 0 h 297"/>
              <a:gd name="T10" fmla="*/ 152 w 152"/>
              <a:gd name="T11" fmla="*/ 53 h 297"/>
              <a:gd name="T12" fmla="*/ 114 w 152"/>
              <a:gd name="T13" fmla="*/ 53 h 297"/>
              <a:gd name="T14" fmla="*/ 53 w 152"/>
              <a:gd name="T15" fmla="*/ 114 h 297"/>
              <a:gd name="T16" fmla="*/ 53 w 152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3491910" y="4867227"/>
            <a:ext cx="429028" cy="429028"/>
          </a:xfrm>
          <a:prstGeom prst="ellipse">
            <a:avLst/>
          </a:prstGeom>
          <a:solidFill>
            <a:srgbClr val="46CEA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214034" y="3432019"/>
            <a:ext cx="429028" cy="429028"/>
          </a:xfrm>
          <a:prstGeom prst="ellipse">
            <a:avLst/>
          </a:prstGeom>
          <a:solidFill>
            <a:srgbClr val="46CEA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8529450" y="3876852"/>
            <a:ext cx="429028" cy="429028"/>
          </a:xfrm>
          <a:prstGeom prst="ellipse">
            <a:avLst/>
          </a:prstGeom>
          <a:solidFill>
            <a:srgbClr val="46CEA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730466" y="2233283"/>
            <a:ext cx="429028" cy="429028"/>
          </a:xfrm>
          <a:prstGeom prst="ellipse">
            <a:avLst/>
          </a:prstGeom>
          <a:solidFill>
            <a:srgbClr val="46CEA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353985" y="1623885"/>
            <a:ext cx="429028" cy="429028"/>
          </a:xfrm>
          <a:prstGeom prst="ellipse">
            <a:avLst/>
          </a:prstGeom>
          <a:solidFill>
            <a:srgbClr val="46CEAE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8" name="TextBox 22"/>
          <p:cNvSpPr txBox="1"/>
          <p:nvPr/>
        </p:nvSpPr>
        <p:spPr>
          <a:xfrm>
            <a:off x="985019" y="4634445"/>
            <a:ext cx="242646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1747409" y="3133958"/>
            <a:ext cx="240218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9098821" y="3649539"/>
            <a:ext cx="232735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22"/>
          <p:cNvSpPr txBox="1"/>
          <p:nvPr/>
        </p:nvSpPr>
        <p:spPr>
          <a:xfrm>
            <a:off x="8335065" y="1884566"/>
            <a:ext cx="238757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22"/>
          <p:cNvSpPr txBox="1"/>
          <p:nvPr/>
        </p:nvSpPr>
        <p:spPr>
          <a:xfrm>
            <a:off x="1747409" y="1472286"/>
            <a:ext cx="252028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istrator\Desktop\1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" y="-11894"/>
            <a:ext cx="12192000" cy="68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任意多边形 22"/>
          <p:cNvSpPr/>
          <p:nvPr/>
        </p:nvSpPr>
        <p:spPr>
          <a:xfrm>
            <a:off x="1476400" y="-27384"/>
            <a:ext cx="3252551" cy="3677057"/>
          </a:xfrm>
          <a:custGeom>
            <a:avLst/>
            <a:gdLst>
              <a:gd name="connsiteX0" fmla="*/ 0 w 3252551"/>
              <a:gd name="connsiteY0" fmla="*/ 0 h 3677057"/>
              <a:gd name="connsiteX1" fmla="*/ 3252551 w 3252551"/>
              <a:gd name="connsiteY1" fmla="*/ 0 h 3677057"/>
              <a:gd name="connsiteX2" fmla="*/ 3252551 w 3252551"/>
              <a:gd name="connsiteY2" fmla="*/ 2142517 h 3677057"/>
              <a:gd name="connsiteX3" fmla="*/ 3244497 w 3252551"/>
              <a:gd name="connsiteY3" fmla="*/ 2142517 h 3677057"/>
              <a:gd name="connsiteX4" fmla="*/ 3240653 w 3252551"/>
              <a:gd name="connsiteY4" fmla="*/ 2218635 h 3677057"/>
              <a:gd name="connsiteX5" fmla="*/ 1624520 w 3252551"/>
              <a:gd name="connsiteY5" fmla="*/ 3677057 h 3677057"/>
              <a:gd name="connsiteX6" fmla="*/ 8387 w 3252551"/>
              <a:gd name="connsiteY6" fmla="*/ 2218635 h 3677057"/>
              <a:gd name="connsiteX7" fmla="*/ 4544 w 3252551"/>
              <a:gd name="connsiteY7" fmla="*/ 2142517 h 3677057"/>
              <a:gd name="connsiteX8" fmla="*/ 0 w 3252551"/>
              <a:gd name="connsiteY8" fmla="*/ 2142517 h 3677057"/>
              <a:gd name="connsiteX9" fmla="*/ 0 w 3252551"/>
              <a:gd name="connsiteY9" fmla="*/ 2052537 h 36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2551" h="3677057">
                <a:moveTo>
                  <a:pt x="0" y="0"/>
                </a:moveTo>
                <a:lnTo>
                  <a:pt x="3252551" y="0"/>
                </a:lnTo>
                <a:lnTo>
                  <a:pt x="3252551" y="2142517"/>
                </a:lnTo>
                <a:lnTo>
                  <a:pt x="3244497" y="2142517"/>
                </a:lnTo>
                <a:lnTo>
                  <a:pt x="3240653" y="2218635"/>
                </a:lnTo>
                <a:cubicBezTo>
                  <a:pt x="3157461" y="3037809"/>
                  <a:pt x="2465643" y="3677057"/>
                  <a:pt x="1624520" y="3677057"/>
                </a:cubicBezTo>
                <a:cubicBezTo>
                  <a:pt x="783397" y="3677057"/>
                  <a:pt x="91579" y="3037809"/>
                  <a:pt x="8387" y="2218635"/>
                </a:cubicBezTo>
                <a:lnTo>
                  <a:pt x="4544" y="2142517"/>
                </a:lnTo>
                <a:lnTo>
                  <a:pt x="0" y="2142517"/>
                </a:lnTo>
                <a:lnTo>
                  <a:pt x="0" y="2052537"/>
                </a:lnTo>
                <a:close/>
              </a:path>
            </a:pathLst>
          </a:custGeom>
          <a:solidFill>
            <a:srgbClr val="46CE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6169595" y="2204864"/>
            <a:ext cx="4392488" cy="4680520"/>
          </a:xfrm>
          <a:custGeom>
            <a:avLst/>
            <a:gdLst>
              <a:gd name="connsiteX0" fmla="*/ 2097932 w 4195864"/>
              <a:gd name="connsiteY0" fmla="*/ 0 h 4878927"/>
              <a:gd name="connsiteX1" fmla="*/ 4185033 w 4195864"/>
              <a:gd name="connsiteY1" fmla="*/ 1883431 h 4878927"/>
              <a:gd name="connsiteX2" fmla="*/ 4195316 w 4195864"/>
              <a:gd name="connsiteY2" fmla="*/ 2087089 h 4878927"/>
              <a:gd name="connsiteX3" fmla="*/ 4195864 w 4195864"/>
              <a:gd name="connsiteY3" fmla="*/ 2087089 h 4878927"/>
              <a:gd name="connsiteX4" fmla="*/ 4195864 w 4195864"/>
              <a:gd name="connsiteY4" fmla="*/ 2097932 h 4878927"/>
              <a:gd name="connsiteX5" fmla="*/ 4195864 w 4195864"/>
              <a:gd name="connsiteY5" fmla="*/ 4878927 h 4878927"/>
              <a:gd name="connsiteX6" fmla="*/ 0 w 4195864"/>
              <a:gd name="connsiteY6" fmla="*/ 4878927 h 4878927"/>
              <a:gd name="connsiteX7" fmla="*/ 0 w 4195864"/>
              <a:gd name="connsiteY7" fmla="*/ 2097932 h 4878927"/>
              <a:gd name="connsiteX8" fmla="*/ 0 w 4195864"/>
              <a:gd name="connsiteY8" fmla="*/ 2087089 h 4878927"/>
              <a:gd name="connsiteX9" fmla="*/ 548 w 4195864"/>
              <a:gd name="connsiteY9" fmla="*/ 2087089 h 4878927"/>
              <a:gd name="connsiteX10" fmla="*/ 10832 w 4195864"/>
              <a:gd name="connsiteY10" fmla="*/ 1883431 h 4878927"/>
              <a:gd name="connsiteX11" fmla="*/ 2097932 w 4195864"/>
              <a:gd name="connsiteY11" fmla="*/ 0 h 48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5864" h="4878927">
                <a:moveTo>
                  <a:pt x="2097932" y="0"/>
                </a:moveTo>
                <a:cubicBezTo>
                  <a:pt x="3184172" y="0"/>
                  <a:pt x="4077598" y="825536"/>
                  <a:pt x="4185033" y="1883431"/>
                </a:cubicBezTo>
                <a:lnTo>
                  <a:pt x="4195316" y="2087089"/>
                </a:lnTo>
                <a:lnTo>
                  <a:pt x="4195864" y="2087089"/>
                </a:lnTo>
                <a:lnTo>
                  <a:pt x="4195864" y="2097932"/>
                </a:lnTo>
                <a:lnTo>
                  <a:pt x="4195864" y="4878927"/>
                </a:lnTo>
                <a:lnTo>
                  <a:pt x="0" y="4878927"/>
                </a:lnTo>
                <a:lnTo>
                  <a:pt x="0" y="2097932"/>
                </a:lnTo>
                <a:lnTo>
                  <a:pt x="0" y="2087089"/>
                </a:lnTo>
                <a:lnTo>
                  <a:pt x="548" y="2087089"/>
                </a:lnTo>
                <a:lnTo>
                  <a:pt x="10832" y="1883431"/>
                </a:lnTo>
                <a:cubicBezTo>
                  <a:pt x="118267" y="825536"/>
                  <a:pt x="1011692" y="0"/>
                  <a:pt x="209793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4C874"/>
              </a:solidFill>
            </a:endParaRPr>
          </a:p>
        </p:txBody>
      </p:sp>
      <p:sp>
        <p:nvSpPr>
          <p:cNvPr id="25" name="文本框 18"/>
          <p:cNvSpPr txBox="1"/>
          <p:nvPr/>
        </p:nvSpPr>
        <p:spPr>
          <a:xfrm>
            <a:off x="2112863" y="1552055"/>
            <a:ext cx="196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109184" y="5017186"/>
            <a:ext cx="1436675" cy="215444"/>
            <a:chOff x="4369395" y="3284984"/>
            <a:chExt cx="1436675" cy="215444"/>
          </a:xfrm>
        </p:grpSpPr>
        <p:sp>
          <p:nvSpPr>
            <p:cNvPr id="2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8693360" y="5017186"/>
            <a:ext cx="1436675" cy="215444"/>
            <a:chOff x="4369395" y="3284984"/>
            <a:chExt cx="1436675" cy="215444"/>
          </a:xfrm>
        </p:grpSpPr>
        <p:sp>
          <p:nvSpPr>
            <p:cNvPr id="3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7" name="等腰三角形 3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7109184" y="5305798"/>
            <a:ext cx="1436675" cy="215444"/>
            <a:chOff x="4369395" y="3284984"/>
            <a:chExt cx="1436675" cy="215444"/>
          </a:xfrm>
        </p:grpSpPr>
        <p:sp>
          <p:nvSpPr>
            <p:cNvPr id="3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等腰三角形 4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8693360" y="5305798"/>
            <a:ext cx="1436675" cy="215444"/>
            <a:chOff x="4369395" y="3284984"/>
            <a:chExt cx="1436675" cy="215444"/>
          </a:xfrm>
        </p:grpSpPr>
        <p:sp>
          <p:nvSpPr>
            <p:cNvPr id="4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109184" y="559325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实验难点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693360" y="5593250"/>
            <a:ext cx="1436675" cy="215444"/>
            <a:chOff x="4369395" y="3284984"/>
            <a:chExt cx="1436675" cy="215444"/>
          </a:xfrm>
        </p:grpSpPr>
        <p:sp>
          <p:nvSpPr>
            <p:cNvPr id="73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7" name="等腰三角形 7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cxnSp>
        <p:nvCxnSpPr>
          <p:cNvPr id="78" name="直接连接符 77"/>
          <p:cNvCxnSpPr/>
          <p:nvPr/>
        </p:nvCxnSpPr>
        <p:spPr>
          <a:xfrm>
            <a:off x="7084900" y="4873170"/>
            <a:ext cx="24725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弧形 78"/>
          <p:cNvSpPr/>
          <p:nvPr/>
        </p:nvSpPr>
        <p:spPr>
          <a:xfrm rot="8155962">
            <a:off x="1963074" y="695369"/>
            <a:ext cx="2232248" cy="2232248"/>
          </a:xfrm>
          <a:prstGeom prst="arc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1" name="椭圆 80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2" name="椭圆 81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3" name="椭圆 82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4" name="椭圆 83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5" name="椭圆 84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6" name="椭圆 85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7" name="椭圆 86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9" name="椭圆 88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00" name="文本框 12"/>
          <p:cNvSpPr txBox="1"/>
          <p:nvPr/>
        </p:nvSpPr>
        <p:spPr>
          <a:xfrm>
            <a:off x="6589111" y="3429000"/>
            <a:ext cx="3555782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en-US" altLang="zh-CN" sz="5400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Thesis Description</a:t>
            </a:r>
            <a:endParaRPr lang="zh-CN" altLang="zh-CN" sz="3200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path" presetSubtype="0" repeatCount="3000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path" presetSubtype="0" repeatCount="3000" accel="50000" decel="50000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path" presetSubtype="0" repeatCount="3000" accel="50000" decel="50000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path" presetSubtype="0" repeatCount="3000" accel="50000" decel="5000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path" presetSubtype="0" repeatCount="3000" accel="50000" decel="50000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path" presetSubtype="0" repeatCount="3000" accel="50000" decel="50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path" presetSubtype="0" repeatCount="3000" accel="50000" decel="50000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path" presetSubtype="0" repeatCount="3000" accel="50000" decel="50000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path" presetSubtype="0" repeatCount="3000" accel="50000" decel="5000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path" presetSubtype="0" repeatCount="3000" accel="50000" decel="50000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6"/>
          <p:cNvSpPr/>
          <p:nvPr/>
        </p:nvSpPr>
        <p:spPr bwMode="auto">
          <a:xfrm>
            <a:off x="8913314" y="2473862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rgbClr val="46CEAE">
              <a:alpha val="7098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7"/>
          <p:cNvSpPr/>
          <p:nvPr/>
        </p:nvSpPr>
        <p:spPr bwMode="auto">
          <a:xfrm>
            <a:off x="6340551" y="3489027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Oval 8"/>
          <p:cNvSpPr>
            <a:spLocks noChangeArrowheads="1"/>
          </p:cNvSpPr>
          <p:nvPr/>
        </p:nvSpPr>
        <p:spPr bwMode="auto">
          <a:xfrm>
            <a:off x="1954031" y="1865754"/>
            <a:ext cx="1840882" cy="1833732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auto">
          <a:xfrm>
            <a:off x="3323076" y="1772816"/>
            <a:ext cx="2287698" cy="228054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Oval 10"/>
          <p:cNvSpPr>
            <a:spLocks noChangeArrowheads="1"/>
          </p:cNvSpPr>
          <p:nvPr/>
        </p:nvSpPr>
        <p:spPr bwMode="auto">
          <a:xfrm>
            <a:off x="2529530" y="2991730"/>
            <a:ext cx="1915947" cy="1923095"/>
          </a:xfrm>
          <a:prstGeom prst="ellipse">
            <a:avLst/>
          </a:prstGeom>
          <a:solidFill>
            <a:srgbClr val="46CEAE">
              <a:alpha val="72941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Freeform 15"/>
          <p:cNvSpPr/>
          <p:nvPr/>
        </p:nvSpPr>
        <p:spPr bwMode="auto">
          <a:xfrm>
            <a:off x="7620650" y="3088402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TextBox 14"/>
          <p:cNvSpPr txBox="1"/>
          <p:nvPr/>
        </p:nvSpPr>
        <p:spPr>
          <a:xfrm>
            <a:off x="6548097" y="3002251"/>
            <a:ext cx="55656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rgbClr val="46CEAE"/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20</a:t>
            </a:r>
            <a:endParaRPr lang="zh-CN" altLang="en-US" dirty="0">
              <a:solidFill>
                <a:srgbClr val="46CEAE"/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18"/>
          <p:cNvSpPr txBox="1"/>
          <p:nvPr/>
        </p:nvSpPr>
        <p:spPr>
          <a:xfrm>
            <a:off x="7835524" y="2506583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smtClean="0">
                <a:solidFill>
                  <a:srgbClr val="46CEAE"/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50</a:t>
            </a:r>
            <a:endParaRPr lang="zh-CN" altLang="en-US">
              <a:solidFill>
                <a:srgbClr val="46CEAE"/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19"/>
          <p:cNvSpPr txBox="1"/>
          <p:nvPr/>
        </p:nvSpPr>
        <p:spPr>
          <a:xfrm>
            <a:off x="9126401" y="1914214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rgbClr val="46CEAE"/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80</a:t>
            </a:r>
            <a:endParaRPr lang="zh-CN" altLang="en-US" dirty="0">
              <a:solidFill>
                <a:srgbClr val="46CEAE"/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3559222" y="3165189"/>
            <a:ext cx="2400733" cy="1017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959955" y="4182485"/>
            <a:ext cx="42529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29"/>
          <p:cNvSpPr txBox="1"/>
          <p:nvPr/>
        </p:nvSpPr>
        <p:spPr>
          <a:xfrm flipH="1">
            <a:off x="5959955" y="4544527"/>
            <a:ext cx="27869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dirty="0" smtClean="0">
                <a:solidFill>
                  <a:srgbClr val="46CEAE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点击添加标题</a:t>
            </a:r>
            <a:endParaRPr kumimoji="0" lang="zh-CN" altLang="en-US" sz="180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46CEAE"/>
              </a:solidFill>
              <a:uLnTx/>
              <a:uFillTx/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Box 30"/>
          <p:cNvSpPr txBox="1"/>
          <p:nvPr/>
        </p:nvSpPr>
        <p:spPr>
          <a:xfrm>
            <a:off x="5959954" y="4797152"/>
            <a:ext cx="460212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六边形 69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2" name="矩形 71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3" name="六边形 72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75"/>
          <p:cNvGrpSpPr>
            <a:grpSpLocks noChangeAspect="1"/>
          </p:cNvGrpSpPr>
          <p:nvPr/>
        </p:nvGrpSpPr>
        <p:grpSpPr>
          <a:xfrm>
            <a:off x="330916" y="199584"/>
            <a:ext cx="310767" cy="266579"/>
            <a:chOff x="5084763" y="971548"/>
            <a:chExt cx="323865" cy="277813"/>
          </a:xfrm>
          <a:solidFill>
            <a:schemeClr val="bg1"/>
          </a:solidFill>
        </p:grpSpPr>
        <p:sp>
          <p:nvSpPr>
            <p:cNvPr id="7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9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53" grpId="0" animBg="1"/>
      <p:bldP spid="54" grpId="0" animBg="1"/>
      <p:bldP spid="59" grpId="0" animBg="1"/>
      <p:bldP spid="63" grpId="0"/>
      <p:bldP spid="64" grpId="0"/>
      <p:bldP spid="65" grpId="0"/>
      <p:bldP spid="68" grpId="0"/>
      <p:bldP spid="69" grpId="0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4"/>
          <p:cNvSpPr/>
          <p:nvPr/>
        </p:nvSpPr>
        <p:spPr bwMode="auto">
          <a:xfrm rot="13500000">
            <a:off x="3465941" y="2402448"/>
            <a:ext cx="1159156" cy="1929618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46CEAE"/>
          </a:solidFill>
          <a:ln w="0">
            <a:solidFill>
              <a:srgbClr val="46CEAE"/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-28818" y="2204864"/>
            <a:ext cx="11838527" cy="3103010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46CEAE"/>
          </a:solidFill>
          <a:ln w="0">
            <a:solidFill>
              <a:srgbClr val="46CEAE"/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9" name="Freeform 13"/>
          <p:cNvSpPr/>
          <p:nvPr/>
        </p:nvSpPr>
        <p:spPr bwMode="auto">
          <a:xfrm>
            <a:off x="6990216" y="3570726"/>
            <a:ext cx="1715087" cy="436473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46CEAE"/>
          </a:solidFill>
          <a:ln w="0">
            <a:solidFill>
              <a:srgbClr val="46CEAE"/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04663" y="3350979"/>
            <a:ext cx="1912572" cy="1207702"/>
            <a:chOff x="552376" y="2667382"/>
            <a:chExt cx="1499240" cy="958587"/>
          </a:xfrm>
        </p:grpSpPr>
        <p:sp>
          <p:nvSpPr>
            <p:cNvPr id="21" name="Rectangle 26"/>
            <p:cNvSpPr/>
            <p:nvPr/>
          </p:nvSpPr>
          <p:spPr bwMode="auto">
            <a:xfrm>
              <a:off x="552376" y="2880550"/>
              <a:ext cx="1499240" cy="74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400" dirty="0" smtClean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22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46CE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sp>
        <p:nvSpPr>
          <p:cNvPr id="23" name="Freeform 13"/>
          <p:cNvSpPr/>
          <p:nvPr/>
        </p:nvSpPr>
        <p:spPr bwMode="auto">
          <a:xfrm rot="5910658">
            <a:off x="7740032" y="2210945"/>
            <a:ext cx="1298814" cy="441953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46CEAE"/>
          </a:solidFill>
          <a:ln w="0">
            <a:solidFill>
              <a:srgbClr val="46CEAE"/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24" name="Group 129"/>
          <p:cNvGrpSpPr/>
          <p:nvPr/>
        </p:nvGrpSpPr>
        <p:grpSpPr>
          <a:xfrm>
            <a:off x="2785219" y="2135941"/>
            <a:ext cx="1738701" cy="1073857"/>
            <a:chOff x="696724" y="2667382"/>
            <a:chExt cx="1362945" cy="852351"/>
          </a:xfrm>
        </p:grpSpPr>
        <p:sp>
          <p:nvSpPr>
            <p:cNvPr id="25" name="Rectangle 26"/>
            <p:cNvSpPr/>
            <p:nvPr/>
          </p:nvSpPr>
          <p:spPr bwMode="auto">
            <a:xfrm>
              <a:off x="696724" y="2920895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26" name="Rectangle 27"/>
            <p:cNvSpPr/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46CE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27" name="Group 132"/>
          <p:cNvGrpSpPr/>
          <p:nvPr/>
        </p:nvGrpSpPr>
        <p:grpSpPr>
          <a:xfrm>
            <a:off x="6197931" y="1590684"/>
            <a:ext cx="1738701" cy="1092757"/>
            <a:chOff x="696724" y="2667382"/>
            <a:chExt cx="1362945" cy="867353"/>
          </a:xfrm>
        </p:grpSpPr>
        <p:sp>
          <p:nvSpPr>
            <p:cNvPr id="28" name="Rectangle 26"/>
            <p:cNvSpPr/>
            <p:nvPr/>
          </p:nvSpPr>
          <p:spPr bwMode="auto">
            <a:xfrm>
              <a:off x="696724" y="2935897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29" name="Rectangle 27"/>
            <p:cNvSpPr/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46CE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30" name="Group 135"/>
          <p:cNvGrpSpPr/>
          <p:nvPr/>
        </p:nvGrpSpPr>
        <p:grpSpPr>
          <a:xfrm>
            <a:off x="5560098" y="5093389"/>
            <a:ext cx="1912572" cy="1046435"/>
            <a:chOff x="552376" y="2667382"/>
            <a:chExt cx="1499240" cy="830586"/>
          </a:xfrm>
        </p:grpSpPr>
        <p:sp>
          <p:nvSpPr>
            <p:cNvPr id="31" name="Rectangle 26"/>
            <p:cNvSpPr/>
            <p:nvPr/>
          </p:nvSpPr>
          <p:spPr bwMode="auto">
            <a:xfrm>
              <a:off x="552376" y="2907455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32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46CE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37" name="Group 138"/>
          <p:cNvGrpSpPr/>
          <p:nvPr/>
        </p:nvGrpSpPr>
        <p:grpSpPr>
          <a:xfrm>
            <a:off x="7832682" y="4515510"/>
            <a:ext cx="1912572" cy="1048249"/>
            <a:chOff x="552376" y="2667382"/>
            <a:chExt cx="1499240" cy="832026"/>
          </a:xfrm>
        </p:grpSpPr>
        <p:sp>
          <p:nvSpPr>
            <p:cNvPr id="38" name="Rectangle 26"/>
            <p:cNvSpPr/>
            <p:nvPr/>
          </p:nvSpPr>
          <p:spPr bwMode="auto">
            <a:xfrm>
              <a:off x="552376" y="2908895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39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46CE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40" name="Group 141"/>
          <p:cNvGrpSpPr/>
          <p:nvPr/>
        </p:nvGrpSpPr>
        <p:grpSpPr>
          <a:xfrm>
            <a:off x="9260900" y="2779372"/>
            <a:ext cx="1912572" cy="1056195"/>
            <a:chOff x="552376" y="2667382"/>
            <a:chExt cx="1499240" cy="838333"/>
          </a:xfrm>
        </p:grpSpPr>
        <p:sp>
          <p:nvSpPr>
            <p:cNvPr id="41" name="Rectangle 26"/>
            <p:cNvSpPr/>
            <p:nvPr/>
          </p:nvSpPr>
          <p:spPr bwMode="auto">
            <a:xfrm>
              <a:off x="552376" y="2915202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42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46CEA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43" name="Group 15"/>
          <p:cNvGrpSpPr/>
          <p:nvPr/>
        </p:nvGrpSpPr>
        <p:grpSpPr>
          <a:xfrm>
            <a:off x="8407238" y="3693748"/>
            <a:ext cx="596129" cy="588738"/>
            <a:chOff x="6590322" y="2740893"/>
            <a:chExt cx="467298" cy="467298"/>
          </a:xfrm>
        </p:grpSpPr>
        <p:sp>
          <p:nvSpPr>
            <p:cNvPr id="44" name="Freeform 11"/>
            <p:cNvSpPr/>
            <p:nvPr/>
          </p:nvSpPr>
          <p:spPr bwMode="auto">
            <a:xfrm>
              <a:off x="6590322" y="2740893"/>
              <a:ext cx="467298" cy="467298"/>
            </a:xfrm>
            <a:custGeom>
              <a:avLst/>
              <a:gdLst>
                <a:gd name="T0" fmla="*/ 103 w 204"/>
                <a:gd name="T1" fmla="*/ 0 h 204"/>
                <a:gd name="T2" fmla="*/ 130 w 204"/>
                <a:gd name="T3" fmla="*/ 3 h 204"/>
                <a:gd name="T4" fmla="*/ 153 w 204"/>
                <a:gd name="T5" fmla="*/ 13 h 204"/>
                <a:gd name="T6" fmla="*/ 174 w 204"/>
                <a:gd name="T7" fmla="*/ 30 h 204"/>
                <a:gd name="T8" fmla="*/ 191 w 204"/>
                <a:gd name="T9" fmla="*/ 51 h 204"/>
                <a:gd name="T10" fmla="*/ 201 w 204"/>
                <a:gd name="T11" fmla="*/ 74 h 204"/>
                <a:gd name="T12" fmla="*/ 204 w 204"/>
                <a:gd name="T13" fmla="*/ 101 h 204"/>
                <a:gd name="T14" fmla="*/ 201 w 204"/>
                <a:gd name="T15" fmla="*/ 128 h 204"/>
                <a:gd name="T16" fmla="*/ 191 w 204"/>
                <a:gd name="T17" fmla="*/ 153 h 204"/>
                <a:gd name="T18" fmla="*/ 174 w 204"/>
                <a:gd name="T19" fmla="*/ 174 h 204"/>
                <a:gd name="T20" fmla="*/ 153 w 204"/>
                <a:gd name="T21" fmla="*/ 189 h 204"/>
                <a:gd name="T22" fmla="*/ 130 w 204"/>
                <a:gd name="T23" fmla="*/ 199 h 204"/>
                <a:gd name="T24" fmla="*/ 103 w 204"/>
                <a:gd name="T25" fmla="*/ 204 h 204"/>
                <a:gd name="T26" fmla="*/ 76 w 204"/>
                <a:gd name="T27" fmla="*/ 199 h 204"/>
                <a:gd name="T28" fmla="*/ 51 w 204"/>
                <a:gd name="T29" fmla="*/ 189 h 204"/>
                <a:gd name="T30" fmla="*/ 30 w 204"/>
                <a:gd name="T31" fmla="*/ 174 h 204"/>
                <a:gd name="T32" fmla="*/ 15 w 204"/>
                <a:gd name="T33" fmla="*/ 153 h 204"/>
                <a:gd name="T34" fmla="*/ 5 w 204"/>
                <a:gd name="T35" fmla="*/ 128 h 204"/>
                <a:gd name="T36" fmla="*/ 0 w 204"/>
                <a:gd name="T37" fmla="*/ 101 h 204"/>
                <a:gd name="T38" fmla="*/ 5 w 204"/>
                <a:gd name="T39" fmla="*/ 74 h 204"/>
                <a:gd name="T40" fmla="*/ 15 w 204"/>
                <a:gd name="T41" fmla="*/ 51 h 204"/>
                <a:gd name="T42" fmla="*/ 30 w 204"/>
                <a:gd name="T43" fmla="*/ 30 h 204"/>
                <a:gd name="T44" fmla="*/ 51 w 204"/>
                <a:gd name="T45" fmla="*/ 13 h 204"/>
                <a:gd name="T46" fmla="*/ 76 w 204"/>
                <a:gd name="T47" fmla="*/ 3 h 204"/>
                <a:gd name="T48" fmla="*/ 103 w 204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4">
                  <a:moveTo>
                    <a:pt x="103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1" y="51"/>
                  </a:lnTo>
                  <a:lnTo>
                    <a:pt x="201" y="74"/>
                  </a:lnTo>
                  <a:lnTo>
                    <a:pt x="204" y="101"/>
                  </a:lnTo>
                  <a:lnTo>
                    <a:pt x="201" y="128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89"/>
                  </a:lnTo>
                  <a:lnTo>
                    <a:pt x="130" y="199"/>
                  </a:lnTo>
                  <a:lnTo>
                    <a:pt x="103" y="204"/>
                  </a:lnTo>
                  <a:lnTo>
                    <a:pt x="76" y="199"/>
                  </a:lnTo>
                  <a:lnTo>
                    <a:pt x="51" y="189"/>
                  </a:lnTo>
                  <a:lnTo>
                    <a:pt x="30" y="174"/>
                  </a:lnTo>
                  <a:lnTo>
                    <a:pt x="15" y="153"/>
                  </a:lnTo>
                  <a:lnTo>
                    <a:pt x="5" y="128"/>
                  </a:lnTo>
                  <a:lnTo>
                    <a:pt x="0" y="101"/>
                  </a:lnTo>
                  <a:lnTo>
                    <a:pt x="5" y="74"/>
                  </a:lnTo>
                  <a:lnTo>
                    <a:pt x="15" y="51"/>
                  </a:lnTo>
                  <a:lnTo>
                    <a:pt x="30" y="30"/>
                  </a:lnTo>
                  <a:lnTo>
                    <a:pt x="51" y="13"/>
                  </a:lnTo>
                  <a:lnTo>
                    <a:pt x="76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46CEA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6" name="Freeform 6"/>
            <p:cNvSpPr>
              <a:spLocks noEditPoints="1"/>
            </p:cNvSpPr>
            <p:nvPr/>
          </p:nvSpPr>
          <p:spPr bwMode="auto">
            <a:xfrm>
              <a:off x="6661500" y="2865381"/>
              <a:ext cx="318518" cy="211972"/>
            </a:xfrm>
            <a:custGeom>
              <a:avLst/>
              <a:gdLst>
                <a:gd name="T0" fmla="*/ 176 w 176"/>
                <a:gd name="T1" fmla="*/ 99 h 117"/>
                <a:gd name="T2" fmla="*/ 176 w 176"/>
                <a:gd name="T3" fmla="*/ 108 h 117"/>
                <a:gd name="T4" fmla="*/ 161 w 176"/>
                <a:gd name="T5" fmla="*/ 117 h 117"/>
                <a:gd name="T6" fmla="*/ 15 w 176"/>
                <a:gd name="T7" fmla="*/ 117 h 117"/>
                <a:gd name="T8" fmla="*/ 0 w 176"/>
                <a:gd name="T9" fmla="*/ 108 h 117"/>
                <a:gd name="T10" fmla="*/ 0 w 176"/>
                <a:gd name="T11" fmla="*/ 99 h 117"/>
                <a:gd name="T12" fmla="*/ 15 w 176"/>
                <a:gd name="T13" fmla="*/ 99 h 117"/>
                <a:gd name="T14" fmla="*/ 161 w 176"/>
                <a:gd name="T15" fmla="*/ 99 h 117"/>
                <a:gd name="T16" fmla="*/ 176 w 176"/>
                <a:gd name="T17" fmla="*/ 99 h 117"/>
                <a:gd name="T18" fmla="*/ 24 w 176"/>
                <a:gd name="T19" fmla="*/ 79 h 117"/>
                <a:gd name="T20" fmla="*/ 24 w 176"/>
                <a:gd name="T21" fmla="*/ 14 h 117"/>
                <a:gd name="T22" fmla="*/ 38 w 176"/>
                <a:gd name="T23" fmla="*/ 0 h 117"/>
                <a:gd name="T24" fmla="*/ 138 w 176"/>
                <a:gd name="T25" fmla="*/ 0 h 117"/>
                <a:gd name="T26" fmla="*/ 152 w 176"/>
                <a:gd name="T27" fmla="*/ 14 h 117"/>
                <a:gd name="T28" fmla="*/ 152 w 176"/>
                <a:gd name="T29" fmla="*/ 79 h 117"/>
                <a:gd name="T30" fmla="*/ 138 w 176"/>
                <a:gd name="T31" fmla="*/ 93 h 117"/>
                <a:gd name="T32" fmla="*/ 38 w 176"/>
                <a:gd name="T33" fmla="*/ 93 h 117"/>
                <a:gd name="T34" fmla="*/ 24 w 176"/>
                <a:gd name="T35" fmla="*/ 79 h 117"/>
                <a:gd name="T36" fmla="*/ 35 w 176"/>
                <a:gd name="T37" fmla="*/ 79 h 117"/>
                <a:gd name="T38" fmla="*/ 38 w 176"/>
                <a:gd name="T39" fmla="*/ 82 h 117"/>
                <a:gd name="T40" fmla="*/ 138 w 176"/>
                <a:gd name="T41" fmla="*/ 82 h 117"/>
                <a:gd name="T42" fmla="*/ 141 w 176"/>
                <a:gd name="T43" fmla="*/ 79 h 117"/>
                <a:gd name="T44" fmla="*/ 141 w 176"/>
                <a:gd name="T45" fmla="*/ 14 h 117"/>
                <a:gd name="T46" fmla="*/ 138 w 176"/>
                <a:gd name="T47" fmla="*/ 11 h 117"/>
                <a:gd name="T48" fmla="*/ 38 w 176"/>
                <a:gd name="T49" fmla="*/ 11 h 117"/>
                <a:gd name="T50" fmla="*/ 35 w 176"/>
                <a:gd name="T51" fmla="*/ 14 h 117"/>
                <a:gd name="T52" fmla="*/ 35 w 176"/>
                <a:gd name="T53" fmla="*/ 79 h 117"/>
                <a:gd name="T54" fmla="*/ 97 w 176"/>
                <a:gd name="T55" fmla="*/ 107 h 117"/>
                <a:gd name="T56" fmla="*/ 95 w 176"/>
                <a:gd name="T57" fmla="*/ 105 h 117"/>
                <a:gd name="T58" fmla="*/ 81 w 176"/>
                <a:gd name="T59" fmla="*/ 105 h 117"/>
                <a:gd name="T60" fmla="*/ 79 w 176"/>
                <a:gd name="T61" fmla="*/ 107 h 117"/>
                <a:gd name="T62" fmla="*/ 81 w 176"/>
                <a:gd name="T63" fmla="*/ 108 h 117"/>
                <a:gd name="T64" fmla="*/ 95 w 176"/>
                <a:gd name="T65" fmla="*/ 108 h 117"/>
                <a:gd name="T66" fmla="*/ 97 w 176"/>
                <a:gd name="T67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6" h="117">
                  <a:moveTo>
                    <a:pt x="176" y="99"/>
                  </a:moveTo>
                  <a:cubicBezTo>
                    <a:pt x="176" y="108"/>
                    <a:pt x="176" y="108"/>
                    <a:pt x="176" y="108"/>
                  </a:cubicBezTo>
                  <a:cubicBezTo>
                    <a:pt x="176" y="113"/>
                    <a:pt x="169" y="117"/>
                    <a:pt x="161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3"/>
                    <a:pt x="0" y="10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61" y="99"/>
                    <a:pt x="161" y="99"/>
                    <a:pt x="161" y="99"/>
                  </a:cubicBezTo>
                  <a:lnTo>
                    <a:pt x="176" y="99"/>
                  </a:lnTo>
                  <a:close/>
                  <a:moveTo>
                    <a:pt x="24" y="79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24" y="6"/>
                    <a:pt x="30" y="0"/>
                    <a:pt x="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6" y="0"/>
                    <a:pt x="152" y="6"/>
                    <a:pt x="152" y="14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52" y="87"/>
                    <a:pt x="146" y="93"/>
                    <a:pt x="1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0" y="93"/>
                    <a:pt x="24" y="87"/>
                    <a:pt x="24" y="79"/>
                  </a:cubicBezTo>
                  <a:close/>
                  <a:moveTo>
                    <a:pt x="35" y="79"/>
                  </a:moveTo>
                  <a:cubicBezTo>
                    <a:pt x="35" y="80"/>
                    <a:pt x="37" y="82"/>
                    <a:pt x="38" y="82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9" y="82"/>
                    <a:pt x="141" y="80"/>
                    <a:pt x="141" y="79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3"/>
                    <a:pt x="139" y="11"/>
                    <a:pt x="1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5" y="13"/>
                    <a:pt x="35" y="14"/>
                  </a:cubicBezTo>
                  <a:lnTo>
                    <a:pt x="35" y="79"/>
                  </a:lnTo>
                  <a:close/>
                  <a:moveTo>
                    <a:pt x="97" y="107"/>
                  </a:moveTo>
                  <a:cubicBezTo>
                    <a:pt x="97" y="106"/>
                    <a:pt x="96" y="105"/>
                    <a:pt x="95" y="105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0" y="105"/>
                    <a:pt x="79" y="106"/>
                    <a:pt x="79" y="107"/>
                  </a:cubicBezTo>
                  <a:cubicBezTo>
                    <a:pt x="79" y="107"/>
                    <a:pt x="80" y="108"/>
                    <a:pt x="81" y="108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6" y="108"/>
                    <a:pt x="97" y="107"/>
                    <a:pt x="97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47" name="Group 1"/>
          <p:cNvGrpSpPr/>
          <p:nvPr/>
        </p:nvGrpSpPr>
        <p:grpSpPr>
          <a:xfrm>
            <a:off x="1359996" y="2531858"/>
            <a:ext cx="593207" cy="588738"/>
            <a:chOff x="1066082" y="1818668"/>
            <a:chExt cx="465007" cy="467298"/>
          </a:xfrm>
        </p:grpSpPr>
        <p:sp>
          <p:nvSpPr>
            <p:cNvPr id="48" name="Freeform 7"/>
            <p:cNvSpPr/>
            <p:nvPr/>
          </p:nvSpPr>
          <p:spPr bwMode="auto">
            <a:xfrm>
              <a:off x="1066082" y="1818668"/>
              <a:ext cx="465007" cy="467298"/>
            </a:xfrm>
            <a:custGeom>
              <a:avLst/>
              <a:gdLst>
                <a:gd name="T0" fmla="*/ 102 w 203"/>
                <a:gd name="T1" fmla="*/ 0 h 204"/>
                <a:gd name="T2" fmla="*/ 129 w 203"/>
                <a:gd name="T3" fmla="*/ 3 h 204"/>
                <a:gd name="T4" fmla="*/ 153 w 203"/>
                <a:gd name="T5" fmla="*/ 13 h 204"/>
                <a:gd name="T6" fmla="*/ 174 w 203"/>
                <a:gd name="T7" fmla="*/ 30 h 204"/>
                <a:gd name="T8" fmla="*/ 190 w 203"/>
                <a:gd name="T9" fmla="*/ 50 h 204"/>
                <a:gd name="T10" fmla="*/ 200 w 203"/>
                <a:gd name="T11" fmla="*/ 74 h 204"/>
                <a:gd name="T12" fmla="*/ 203 w 203"/>
                <a:gd name="T13" fmla="*/ 102 h 204"/>
                <a:gd name="T14" fmla="*/ 200 w 203"/>
                <a:gd name="T15" fmla="*/ 129 h 204"/>
                <a:gd name="T16" fmla="*/ 190 w 203"/>
                <a:gd name="T17" fmla="*/ 153 h 204"/>
                <a:gd name="T18" fmla="*/ 174 w 203"/>
                <a:gd name="T19" fmla="*/ 174 h 204"/>
                <a:gd name="T20" fmla="*/ 153 w 203"/>
                <a:gd name="T21" fmla="*/ 190 h 204"/>
                <a:gd name="T22" fmla="*/ 129 w 203"/>
                <a:gd name="T23" fmla="*/ 201 h 204"/>
                <a:gd name="T24" fmla="*/ 102 w 203"/>
                <a:gd name="T25" fmla="*/ 204 h 204"/>
                <a:gd name="T26" fmla="*/ 74 w 203"/>
                <a:gd name="T27" fmla="*/ 201 h 204"/>
                <a:gd name="T28" fmla="*/ 50 w 203"/>
                <a:gd name="T29" fmla="*/ 190 h 204"/>
                <a:gd name="T30" fmla="*/ 30 w 203"/>
                <a:gd name="T31" fmla="*/ 174 h 204"/>
                <a:gd name="T32" fmla="*/ 13 w 203"/>
                <a:gd name="T33" fmla="*/ 153 h 204"/>
                <a:gd name="T34" fmla="*/ 3 w 203"/>
                <a:gd name="T35" fmla="*/ 129 h 204"/>
                <a:gd name="T36" fmla="*/ 0 w 203"/>
                <a:gd name="T37" fmla="*/ 102 h 204"/>
                <a:gd name="T38" fmla="*/ 3 w 203"/>
                <a:gd name="T39" fmla="*/ 74 h 204"/>
                <a:gd name="T40" fmla="*/ 13 w 203"/>
                <a:gd name="T41" fmla="*/ 50 h 204"/>
                <a:gd name="T42" fmla="*/ 30 w 203"/>
                <a:gd name="T43" fmla="*/ 30 h 204"/>
                <a:gd name="T44" fmla="*/ 50 w 203"/>
                <a:gd name="T45" fmla="*/ 13 h 204"/>
                <a:gd name="T46" fmla="*/ 74 w 203"/>
                <a:gd name="T47" fmla="*/ 3 h 204"/>
                <a:gd name="T48" fmla="*/ 102 w 203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4">
                  <a:moveTo>
                    <a:pt x="102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1"/>
                  </a:lnTo>
                  <a:lnTo>
                    <a:pt x="102" y="204"/>
                  </a:lnTo>
                  <a:lnTo>
                    <a:pt x="74" y="201"/>
                  </a:lnTo>
                  <a:lnTo>
                    <a:pt x="50" y="190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30" y="30"/>
                  </a:lnTo>
                  <a:lnTo>
                    <a:pt x="50" y="13"/>
                  </a:lnTo>
                  <a:lnTo>
                    <a:pt x="7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46CEA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9" name="Freeform 7"/>
            <p:cNvSpPr>
              <a:spLocks noEditPoints="1"/>
            </p:cNvSpPr>
            <p:nvPr/>
          </p:nvSpPr>
          <p:spPr bwMode="auto">
            <a:xfrm>
              <a:off x="1145360" y="1919614"/>
              <a:ext cx="299574" cy="277578"/>
            </a:xfrm>
            <a:custGeom>
              <a:avLst/>
              <a:gdLst>
                <a:gd name="T0" fmla="*/ 31 w 177"/>
                <a:gd name="T1" fmla="*/ 94 h 164"/>
                <a:gd name="T2" fmla="*/ 19 w 177"/>
                <a:gd name="T3" fmla="*/ 94 h 164"/>
                <a:gd name="T4" fmla="*/ 1 w 177"/>
                <a:gd name="T5" fmla="*/ 79 h 164"/>
                <a:gd name="T6" fmla="*/ 12 w 177"/>
                <a:gd name="T7" fmla="*/ 47 h 164"/>
                <a:gd name="T8" fmla="*/ 36 w 177"/>
                <a:gd name="T9" fmla="*/ 55 h 164"/>
                <a:gd name="T10" fmla="*/ 48 w 177"/>
                <a:gd name="T11" fmla="*/ 52 h 164"/>
                <a:gd name="T12" fmla="*/ 48 w 177"/>
                <a:gd name="T13" fmla="*/ 59 h 164"/>
                <a:gd name="T14" fmla="*/ 55 w 177"/>
                <a:gd name="T15" fmla="*/ 82 h 164"/>
                <a:gd name="T16" fmla="*/ 31 w 177"/>
                <a:gd name="T17" fmla="*/ 94 h 164"/>
                <a:gd name="T18" fmla="*/ 36 w 177"/>
                <a:gd name="T19" fmla="*/ 47 h 164"/>
                <a:gd name="T20" fmla="*/ 12 w 177"/>
                <a:gd name="T21" fmla="*/ 23 h 164"/>
                <a:gd name="T22" fmla="*/ 36 w 177"/>
                <a:gd name="T23" fmla="*/ 0 h 164"/>
                <a:gd name="T24" fmla="*/ 59 w 177"/>
                <a:gd name="T25" fmla="*/ 23 h 164"/>
                <a:gd name="T26" fmla="*/ 36 w 177"/>
                <a:gd name="T27" fmla="*/ 47 h 164"/>
                <a:gd name="T28" fmla="*/ 129 w 177"/>
                <a:gd name="T29" fmla="*/ 164 h 164"/>
                <a:gd name="T30" fmla="*/ 49 w 177"/>
                <a:gd name="T31" fmla="*/ 164 h 164"/>
                <a:gd name="T32" fmla="*/ 24 w 177"/>
                <a:gd name="T33" fmla="*/ 140 h 164"/>
                <a:gd name="T34" fmla="*/ 56 w 177"/>
                <a:gd name="T35" fmla="*/ 88 h 164"/>
                <a:gd name="T36" fmla="*/ 89 w 177"/>
                <a:gd name="T37" fmla="*/ 101 h 164"/>
                <a:gd name="T38" fmla="*/ 121 w 177"/>
                <a:gd name="T39" fmla="*/ 88 h 164"/>
                <a:gd name="T40" fmla="*/ 153 w 177"/>
                <a:gd name="T41" fmla="*/ 140 h 164"/>
                <a:gd name="T42" fmla="*/ 129 w 177"/>
                <a:gd name="T43" fmla="*/ 164 h 164"/>
                <a:gd name="T44" fmla="*/ 89 w 177"/>
                <a:gd name="T45" fmla="*/ 94 h 164"/>
                <a:gd name="T46" fmla="*/ 53 w 177"/>
                <a:gd name="T47" fmla="*/ 59 h 164"/>
                <a:gd name="T48" fmla="*/ 89 w 177"/>
                <a:gd name="T49" fmla="*/ 23 h 164"/>
                <a:gd name="T50" fmla="*/ 124 w 177"/>
                <a:gd name="T51" fmla="*/ 59 h 164"/>
                <a:gd name="T52" fmla="*/ 89 w 177"/>
                <a:gd name="T53" fmla="*/ 94 h 164"/>
                <a:gd name="T54" fmla="*/ 141 w 177"/>
                <a:gd name="T55" fmla="*/ 47 h 164"/>
                <a:gd name="T56" fmla="*/ 118 w 177"/>
                <a:gd name="T57" fmla="*/ 23 h 164"/>
                <a:gd name="T58" fmla="*/ 141 w 177"/>
                <a:gd name="T59" fmla="*/ 0 h 164"/>
                <a:gd name="T60" fmla="*/ 165 w 177"/>
                <a:gd name="T61" fmla="*/ 23 h 164"/>
                <a:gd name="T62" fmla="*/ 141 w 177"/>
                <a:gd name="T63" fmla="*/ 47 h 164"/>
                <a:gd name="T64" fmla="*/ 159 w 177"/>
                <a:gd name="T65" fmla="*/ 94 h 164"/>
                <a:gd name="T66" fmla="*/ 146 w 177"/>
                <a:gd name="T67" fmla="*/ 94 h 164"/>
                <a:gd name="T68" fmla="*/ 122 w 177"/>
                <a:gd name="T69" fmla="*/ 82 h 164"/>
                <a:gd name="T70" fmla="*/ 130 w 177"/>
                <a:gd name="T71" fmla="*/ 59 h 164"/>
                <a:gd name="T72" fmla="*/ 129 w 177"/>
                <a:gd name="T73" fmla="*/ 52 h 164"/>
                <a:gd name="T74" fmla="*/ 141 w 177"/>
                <a:gd name="T75" fmla="*/ 55 h 164"/>
                <a:gd name="T76" fmla="*/ 165 w 177"/>
                <a:gd name="T77" fmla="*/ 47 h 164"/>
                <a:gd name="T78" fmla="*/ 177 w 177"/>
                <a:gd name="T79" fmla="*/ 79 h 164"/>
                <a:gd name="T80" fmla="*/ 159 w 177"/>
                <a:gd name="T81" fmla="*/ 9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" h="164">
                  <a:moveTo>
                    <a:pt x="31" y="9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9" y="94"/>
                    <a:pt x="1" y="89"/>
                    <a:pt x="1" y="79"/>
                  </a:cubicBezTo>
                  <a:cubicBezTo>
                    <a:pt x="1" y="72"/>
                    <a:pt x="0" y="47"/>
                    <a:pt x="12" y="47"/>
                  </a:cubicBezTo>
                  <a:cubicBezTo>
                    <a:pt x="14" y="47"/>
                    <a:pt x="24" y="55"/>
                    <a:pt x="36" y="55"/>
                  </a:cubicBezTo>
                  <a:cubicBezTo>
                    <a:pt x="40" y="55"/>
                    <a:pt x="44" y="54"/>
                    <a:pt x="48" y="52"/>
                  </a:cubicBezTo>
                  <a:cubicBezTo>
                    <a:pt x="48" y="54"/>
                    <a:pt x="48" y="57"/>
                    <a:pt x="48" y="59"/>
                  </a:cubicBezTo>
                  <a:cubicBezTo>
                    <a:pt x="48" y="67"/>
                    <a:pt x="50" y="75"/>
                    <a:pt x="55" y="82"/>
                  </a:cubicBezTo>
                  <a:cubicBezTo>
                    <a:pt x="46" y="82"/>
                    <a:pt x="37" y="86"/>
                    <a:pt x="31" y="94"/>
                  </a:cubicBezTo>
                  <a:close/>
                  <a:moveTo>
                    <a:pt x="36" y="47"/>
                  </a:moveTo>
                  <a:cubicBezTo>
                    <a:pt x="23" y="47"/>
                    <a:pt x="12" y="36"/>
                    <a:pt x="12" y="23"/>
                  </a:cubicBezTo>
                  <a:cubicBezTo>
                    <a:pt x="12" y="10"/>
                    <a:pt x="23" y="0"/>
                    <a:pt x="36" y="0"/>
                  </a:cubicBezTo>
                  <a:cubicBezTo>
                    <a:pt x="49" y="0"/>
                    <a:pt x="59" y="10"/>
                    <a:pt x="59" y="23"/>
                  </a:cubicBezTo>
                  <a:cubicBezTo>
                    <a:pt x="59" y="36"/>
                    <a:pt x="49" y="47"/>
                    <a:pt x="36" y="47"/>
                  </a:cubicBezTo>
                  <a:close/>
                  <a:moveTo>
                    <a:pt x="129" y="164"/>
                  </a:moveTo>
                  <a:cubicBezTo>
                    <a:pt x="49" y="164"/>
                    <a:pt x="49" y="164"/>
                    <a:pt x="49" y="164"/>
                  </a:cubicBezTo>
                  <a:cubicBezTo>
                    <a:pt x="34" y="164"/>
                    <a:pt x="24" y="155"/>
                    <a:pt x="24" y="140"/>
                  </a:cubicBezTo>
                  <a:cubicBezTo>
                    <a:pt x="24" y="120"/>
                    <a:pt x="29" y="88"/>
                    <a:pt x="56" y="88"/>
                  </a:cubicBezTo>
                  <a:cubicBezTo>
                    <a:pt x="59" y="88"/>
                    <a:pt x="70" y="101"/>
                    <a:pt x="89" y="101"/>
                  </a:cubicBezTo>
                  <a:cubicBezTo>
                    <a:pt x="107" y="101"/>
                    <a:pt x="118" y="88"/>
                    <a:pt x="121" y="88"/>
                  </a:cubicBezTo>
                  <a:cubicBezTo>
                    <a:pt x="148" y="88"/>
                    <a:pt x="153" y="120"/>
                    <a:pt x="153" y="140"/>
                  </a:cubicBezTo>
                  <a:cubicBezTo>
                    <a:pt x="153" y="155"/>
                    <a:pt x="143" y="164"/>
                    <a:pt x="129" y="164"/>
                  </a:cubicBezTo>
                  <a:close/>
                  <a:moveTo>
                    <a:pt x="89" y="94"/>
                  </a:moveTo>
                  <a:cubicBezTo>
                    <a:pt x="69" y="94"/>
                    <a:pt x="53" y="78"/>
                    <a:pt x="53" y="59"/>
                  </a:cubicBezTo>
                  <a:cubicBezTo>
                    <a:pt x="53" y="39"/>
                    <a:pt x="69" y="23"/>
                    <a:pt x="89" y="23"/>
                  </a:cubicBezTo>
                  <a:cubicBezTo>
                    <a:pt x="108" y="23"/>
                    <a:pt x="124" y="39"/>
                    <a:pt x="124" y="59"/>
                  </a:cubicBezTo>
                  <a:cubicBezTo>
                    <a:pt x="124" y="78"/>
                    <a:pt x="108" y="94"/>
                    <a:pt x="89" y="94"/>
                  </a:cubicBezTo>
                  <a:close/>
                  <a:moveTo>
                    <a:pt x="141" y="47"/>
                  </a:moveTo>
                  <a:cubicBezTo>
                    <a:pt x="128" y="47"/>
                    <a:pt x="118" y="36"/>
                    <a:pt x="118" y="23"/>
                  </a:cubicBezTo>
                  <a:cubicBezTo>
                    <a:pt x="118" y="10"/>
                    <a:pt x="128" y="0"/>
                    <a:pt x="141" y="0"/>
                  </a:cubicBezTo>
                  <a:cubicBezTo>
                    <a:pt x="154" y="0"/>
                    <a:pt x="165" y="10"/>
                    <a:pt x="165" y="23"/>
                  </a:cubicBezTo>
                  <a:cubicBezTo>
                    <a:pt x="165" y="36"/>
                    <a:pt x="154" y="47"/>
                    <a:pt x="141" y="47"/>
                  </a:cubicBezTo>
                  <a:close/>
                  <a:moveTo>
                    <a:pt x="159" y="94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140" y="86"/>
                    <a:pt x="132" y="82"/>
                    <a:pt x="122" y="82"/>
                  </a:cubicBezTo>
                  <a:cubicBezTo>
                    <a:pt x="127" y="75"/>
                    <a:pt x="130" y="67"/>
                    <a:pt x="130" y="59"/>
                  </a:cubicBezTo>
                  <a:cubicBezTo>
                    <a:pt x="130" y="57"/>
                    <a:pt x="129" y="54"/>
                    <a:pt x="129" y="52"/>
                  </a:cubicBezTo>
                  <a:cubicBezTo>
                    <a:pt x="133" y="54"/>
                    <a:pt x="137" y="55"/>
                    <a:pt x="141" y="55"/>
                  </a:cubicBezTo>
                  <a:cubicBezTo>
                    <a:pt x="154" y="55"/>
                    <a:pt x="163" y="47"/>
                    <a:pt x="165" y="47"/>
                  </a:cubicBezTo>
                  <a:cubicBezTo>
                    <a:pt x="177" y="47"/>
                    <a:pt x="177" y="72"/>
                    <a:pt x="177" y="79"/>
                  </a:cubicBezTo>
                  <a:cubicBezTo>
                    <a:pt x="177" y="89"/>
                    <a:pt x="168" y="94"/>
                    <a:pt x="159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0" name="Group 2"/>
          <p:cNvGrpSpPr/>
          <p:nvPr/>
        </p:nvGrpSpPr>
        <p:grpSpPr>
          <a:xfrm>
            <a:off x="4648803" y="2570196"/>
            <a:ext cx="593207" cy="585851"/>
            <a:chOff x="3635896" y="1825130"/>
            <a:chExt cx="465007" cy="465007"/>
          </a:xfrm>
        </p:grpSpPr>
        <p:sp>
          <p:nvSpPr>
            <p:cNvPr id="51" name="Freeform 8"/>
            <p:cNvSpPr/>
            <p:nvPr/>
          </p:nvSpPr>
          <p:spPr bwMode="auto">
            <a:xfrm>
              <a:off x="3635896" y="1825130"/>
              <a:ext cx="465007" cy="465007"/>
            </a:xfrm>
            <a:custGeom>
              <a:avLst/>
              <a:gdLst>
                <a:gd name="T0" fmla="*/ 101 w 203"/>
                <a:gd name="T1" fmla="*/ 0 h 203"/>
                <a:gd name="T2" fmla="*/ 129 w 203"/>
                <a:gd name="T3" fmla="*/ 2 h 203"/>
                <a:gd name="T4" fmla="*/ 153 w 203"/>
                <a:gd name="T5" fmla="*/ 13 h 203"/>
                <a:gd name="T6" fmla="*/ 173 w 203"/>
                <a:gd name="T7" fmla="*/ 29 h 203"/>
                <a:gd name="T8" fmla="*/ 190 w 203"/>
                <a:gd name="T9" fmla="*/ 50 h 203"/>
                <a:gd name="T10" fmla="*/ 200 w 203"/>
                <a:gd name="T11" fmla="*/ 74 h 203"/>
                <a:gd name="T12" fmla="*/ 203 w 203"/>
                <a:gd name="T13" fmla="*/ 101 h 203"/>
                <a:gd name="T14" fmla="*/ 200 w 203"/>
                <a:gd name="T15" fmla="*/ 129 h 203"/>
                <a:gd name="T16" fmla="*/ 190 w 203"/>
                <a:gd name="T17" fmla="*/ 153 h 203"/>
                <a:gd name="T18" fmla="*/ 173 w 203"/>
                <a:gd name="T19" fmla="*/ 174 h 203"/>
                <a:gd name="T20" fmla="*/ 153 w 203"/>
                <a:gd name="T21" fmla="*/ 190 h 203"/>
                <a:gd name="T22" fmla="*/ 129 w 203"/>
                <a:gd name="T23" fmla="*/ 200 h 203"/>
                <a:gd name="T24" fmla="*/ 101 w 203"/>
                <a:gd name="T25" fmla="*/ 203 h 203"/>
                <a:gd name="T26" fmla="*/ 74 w 203"/>
                <a:gd name="T27" fmla="*/ 200 h 203"/>
                <a:gd name="T28" fmla="*/ 50 w 203"/>
                <a:gd name="T29" fmla="*/ 190 h 203"/>
                <a:gd name="T30" fmla="*/ 29 w 203"/>
                <a:gd name="T31" fmla="*/ 174 h 203"/>
                <a:gd name="T32" fmla="*/ 13 w 203"/>
                <a:gd name="T33" fmla="*/ 153 h 203"/>
                <a:gd name="T34" fmla="*/ 3 w 203"/>
                <a:gd name="T35" fmla="*/ 129 h 203"/>
                <a:gd name="T36" fmla="*/ 0 w 203"/>
                <a:gd name="T37" fmla="*/ 101 h 203"/>
                <a:gd name="T38" fmla="*/ 3 w 203"/>
                <a:gd name="T39" fmla="*/ 74 h 203"/>
                <a:gd name="T40" fmla="*/ 13 w 203"/>
                <a:gd name="T41" fmla="*/ 50 h 203"/>
                <a:gd name="T42" fmla="*/ 29 w 203"/>
                <a:gd name="T43" fmla="*/ 29 h 203"/>
                <a:gd name="T44" fmla="*/ 50 w 203"/>
                <a:gd name="T45" fmla="*/ 13 h 203"/>
                <a:gd name="T46" fmla="*/ 74 w 203"/>
                <a:gd name="T47" fmla="*/ 2 h 203"/>
                <a:gd name="T48" fmla="*/ 101 w 203"/>
                <a:gd name="T4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3">
                  <a:moveTo>
                    <a:pt x="101" y="0"/>
                  </a:moveTo>
                  <a:lnTo>
                    <a:pt x="129" y="2"/>
                  </a:lnTo>
                  <a:lnTo>
                    <a:pt x="153" y="13"/>
                  </a:lnTo>
                  <a:lnTo>
                    <a:pt x="173" y="29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1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3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1" y="203"/>
                  </a:lnTo>
                  <a:lnTo>
                    <a:pt x="74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29" y="29"/>
                  </a:lnTo>
                  <a:lnTo>
                    <a:pt x="50" y="13"/>
                  </a:lnTo>
                  <a:lnTo>
                    <a:pt x="74" y="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46CEA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2" name="Freeform 8"/>
            <p:cNvSpPr>
              <a:spLocks noEditPoints="1"/>
            </p:cNvSpPr>
            <p:nvPr/>
          </p:nvSpPr>
          <p:spPr bwMode="auto">
            <a:xfrm>
              <a:off x="3788568" y="1901620"/>
              <a:ext cx="201914" cy="300866"/>
            </a:xfrm>
            <a:custGeom>
              <a:avLst/>
              <a:gdLst>
                <a:gd name="T0" fmla="*/ 85 w 94"/>
                <a:gd name="T1" fmla="*/ 44 h 140"/>
                <a:gd name="T2" fmla="*/ 45 w 94"/>
                <a:gd name="T3" fmla="*/ 90 h 140"/>
                <a:gd name="T4" fmla="*/ 26 w 94"/>
                <a:gd name="T5" fmla="*/ 105 h 140"/>
                <a:gd name="T6" fmla="*/ 26 w 94"/>
                <a:gd name="T7" fmla="*/ 108 h 140"/>
                <a:gd name="T8" fmla="*/ 35 w 94"/>
                <a:gd name="T9" fmla="*/ 123 h 140"/>
                <a:gd name="T10" fmla="*/ 17 w 94"/>
                <a:gd name="T11" fmla="*/ 140 h 140"/>
                <a:gd name="T12" fmla="*/ 0 w 94"/>
                <a:gd name="T13" fmla="*/ 123 h 140"/>
                <a:gd name="T14" fmla="*/ 9 w 94"/>
                <a:gd name="T15" fmla="*/ 108 h 140"/>
                <a:gd name="T16" fmla="*/ 9 w 94"/>
                <a:gd name="T17" fmla="*/ 33 h 140"/>
                <a:gd name="T18" fmla="*/ 0 w 94"/>
                <a:gd name="T19" fmla="*/ 17 h 140"/>
                <a:gd name="T20" fmla="*/ 17 w 94"/>
                <a:gd name="T21" fmla="*/ 0 h 140"/>
                <a:gd name="T22" fmla="*/ 35 w 94"/>
                <a:gd name="T23" fmla="*/ 17 h 140"/>
                <a:gd name="T24" fmla="*/ 26 w 94"/>
                <a:gd name="T25" fmla="*/ 33 h 140"/>
                <a:gd name="T26" fmla="*/ 26 w 94"/>
                <a:gd name="T27" fmla="*/ 78 h 140"/>
                <a:gd name="T28" fmla="*/ 40 w 94"/>
                <a:gd name="T29" fmla="*/ 73 h 140"/>
                <a:gd name="T30" fmla="*/ 67 w 94"/>
                <a:gd name="T31" fmla="*/ 44 h 140"/>
                <a:gd name="T32" fmla="*/ 58 w 94"/>
                <a:gd name="T33" fmla="*/ 29 h 140"/>
                <a:gd name="T34" fmla="*/ 76 w 94"/>
                <a:gd name="T35" fmla="*/ 11 h 140"/>
                <a:gd name="T36" fmla="*/ 94 w 94"/>
                <a:gd name="T37" fmla="*/ 29 h 140"/>
                <a:gd name="T38" fmla="*/ 85 w 94"/>
                <a:gd name="T39" fmla="*/ 44 h 140"/>
                <a:gd name="T40" fmla="*/ 17 w 94"/>
                <a:gd name="T41" fmla="*/ 9 h 140"/>
                <a:gd name="T42" fmla="*/ 9 w 94"/>
                <a:gd name="T43" fmla="*/ 17 h 140"/>
                <a:gd name="T44" fmla="*/ 17 w 94"/>
                <a:gd name="T45" fmla="*/ 26 h 140"/>
                <a:gd name="T46" fmla="*/ 26 w 94"/>
                <a:gd name="T47" fmla="*/ 17 h 140"/>
                <a:gd name="T48" fmla="*/ 17 w 94"/>
                <a:gd name="T49" fmla="*/ 9 h 140"/>
                <a:gd name="T50" fmla="*/ 17 w 94"/>
                <a:gd name="T51" fmla="*/ 114 h 140"/>
                <a:gd name="T52" fmla="*/ 9 w 94"/>
                <a:gd name="T53" fmla="*/ 123 h 140"/>
                <a:gd name="T54" fmla="*/ 17 w 94"/>
                <a:gd name="T55" fmla="*/ 132 h 140"/>
                <a:gd name="T56" fmla="*/ 26 w 94"/>
                <a:gd name="T57" fmla="*/ 123 h 140"/>
                <a:gd name="T58" fmla="*/ 17 w 94"/>
                <a:gd name="T59" fmla="*/ 114 h 140"/>
                <a:gd name="T60" fmla="*/ 76 w 94"/>
                <a:gd name="T61" fmla="*/ 20 h 140"/>
                <a:gd name="T62" fmla="*/ 67 w 94"/>
                <a:gd name="T63" fmla="*/ 29 h 140"/>
                <a:gd name="T64" fmla="*/ 76 w 94"/>
                <a:gd name="T65" fmla="*/ 38 h 140"/>
                <a:gd name="T66" fmla="*/ 85 w 94"/>
                <a:gd name="T67" fmla="*/ 29 h 140"/>
                <a:gd name="T68" fmla="*/ 76 w 94"/>
                <a:gd name="T69" fmla="*/ 2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140">
                  <a:moveTo>
                    <a:pt x="85" y="44"/>
                  </a:moveTo>
                  <a:cubicBezTo>
                    <a:pt x="84" y="77"/>
                    <a:pt x="61" y="85"/>
                    <a:pt x="45" y="90"/>
                  </a:cubicBezTo>
                  <a:cubicBezTo>
                    <a:pt x="31" y="94"/>
                    <a:pt x="26" y="96"/>
                    <a:pt x="26" y="105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31" y="111"/>
                    <a:pt x="35" y="116"/>
                    <a:pt x="35" y="123"/>
                  </a:cubicBezTo>
                  <a:cubicBezTo>
                    <a:pt x="35" y="132"/>
                    <a:pt x="27" y="140"/>
                    <a:pt x="17" y="140"/>
                  </a:cubicBezTo>
                  <a:cubicBezTo>
                    <a:pt x="8" y="140"/>
                    <a:pt x="0" y="132"/>
                    <a:pt x="0" y="123"/>
                  </a:cubicBezTo>
                  <a:cubicBezTo>
                    <a:pt x="0" y="116"/>
                    <a:pt x="3" y="111"/>
                    <a:pt x="9" y="10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3" y="29"/>
                    <a:pt x="0" y="24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ubicBezTo>
                    <a:pt x="35" y="24"/>
                    <a:pt x="31" y="29"/>
                    <a:pt x="26" y="33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31" y="76"/>
                    <a:pt x="36" y="74"/>
                    <a:pt x="40" y="73"/>
                  </a:cubicBezTo>
                  <a:cubicBezTo>
                    <a:pt x="57" y="67"/>
                    <a:pt x="67" y="63"/>
                    <a:pt x="67" y="44"/>
                  </a:cubicBezTo>
                  <a:cubicBezTo>
                    <a:pt x="62" y="41"/>
                    <a:pt x="58" y="36"/>
                    <a:pt x="58" y="29"/>
                  </a:cubicBezTo>
                  <a:cubicBezTo>
                    <a:pt x="58" y="19"/>
                    <a:pt x="66" y="11"/>
                    <a:pt x="76" y="11"/>
                  </a:cubicBezTo>
                  <a:cubicBezTo>
                    <a:pt x="86" y="11"/>
                    <a:pt x="94" y="19"/>
                    <a:pt x="94" y="29"/>
                  </a:cubicBezTo>
                  <a:cubicBezTo>
                    <a:pt x="94" y="36"/>
                    <a:pt x="90" y="41"/>
                    <a:pt x="85" y="44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7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9"/>
                    <a:pt x="17" y="9"/>
                  </a:cubicBezTo>
                  <a:close/>
                  <a:moveTo>
                    <a:pt x="17" y="114"/>
                  </a:moveTo>
                  <a:cubicBezTo>
                    <a:pt x="13" y="114"/>
                    <a:pt x="9" y="118"/>
                    <a:pt x="9" y="123"/>
                  </a:cubicBezTo>
                  <a:cubicBezTo>
                    <a:pt x="9" y="128"/>
                    <a:pt x="13" y="132"/>
                    <a:pt x="17" y="132"/>
                  </a:cubicBezTo>
                  <a:cubicBezTo>
                    <a:pt x="22" y="132"/>
                    <a:pt x="26" y="128"/>
                    <a:pt x="26" y="123"/>
                  </a:cubicBezTo>
                  <a:cubicBezTo>
                    <a:pt x="26" y="118"/>
                    <a:pt x="22" y="114"/>
                    <a:pt x="17" y="114"/>
                  </a:cubicBezTo>
                  <a:close/>
                  <a:moveTo>
                    <a:pt x="76" y="20"/>
                  </a:moveTo>
                  <a:cubicBezTo>
                    <a:pt x="71" y="20"/>
                    <a:pt x="67" y="24"/>
                    <a:pt x="67" y="29"/>
                  </a:cubicBezTo>
                  <a:cubicBezTo>
                    <a:pt x="67" y="34"/>
                    <a:pt x="71" y="38"/>
                    <a:pt x="76" y="38"/>
                  </a:cubicBezTo>
                  <a:cubicBezTo>
                    <a:pt x="81" y="38"/>
                    <a:pt x="85" y="34"/>
                    <a:pt x="85" y="29"/>
                  </a:cubicBezTo>
                  <a:cubicBezTo>
                    <a:pt x="85" y="24"/>
                    <a:pt x="81" y="20"/>
                    <a:pt x="76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3" name="Group 17"/>
          <p:cNvGrpSpPr/>
          <p:nvPr/>
        </p:nvGrpSpPr>
        <p:grpSpPr>
          <a:xfrm>
            <a:off x="8120285" y="1484784"/>
            <a:ext cx="596129" cy="585851"/>
            <a:chOff x="6365383" y="987574"/>
            <a:chExt cx="467298" cy="465007"/>
          </a:xfrm>
        </p:grpSpPr>
        <p:sp>
          <p:nvSpPr>
            <p:cNvPr id="54" name="Freeform 10"/>
            <p:cNvSpPr/>
            <p:nvPr/>
          </p:nvSpPr>
          <p:spPr bwMode="auto">
            <a:xfrm>
              <a:off x="6365383" y="987574"/>
              <a:ext cx="467298" cy="465007"/>
            </a:xfrm>
            <a:custGeom>
              <a:avLst/>
              <a:gdLst>
                <a:gd name="T0" fmla="*/ 101 w 204"/>
                <a:gd name="T1" fmla="*/ 0 h 203"/>
                <a:gd name="T2" fmla="*/ 130 w 204"/>
                <a:gd name="T3" fmla="*/ 3 h 203"/>
                <a:gd name="T4" fmla="*/ 153 w 204"/>
                <a:gd name="T5" fmla="*/ 13 h 203"/>
                <a:gd name="T6" fmla="*/ 174 w 204"/>
                <a:gd name="T7" fmla="*/ 29 h 203"/>
                <a:gd name="T8" fmla="*/ 191 w 204"/>
                <a:gd name="T9" fmla="*/ 50 h 203"/>
                <a:gd name="T10" fmla="*/ 201 w 204"/>
                <a:gd name="T11" fmla="*/ 74 h 203"/>
                <a:gd name="T12" fmla="*/ 204 w 204"/>
                <a:gd name="T13" fmla="*/ 102 h 203"/>
                <a:gd name="T14" fmla="*/ 201 w 204"/>
                <a:gd name="T15" fmla="*/ 129 h 203"/>
                <a:gd name="T16" fmla="*/ 191 w 204"/>
                <a:gd name="T17" fmla="*/ 153 h 203"/>
                <a:gd name="T18" fmla="*/ 174 w 204"/>
                <a:gd name="T19" fmla="*/ 174 h 203"/>
                <a:gd name="T20" fmla="*/ 153 w 204"/>
                <a:gd name="T21" fmla="*/ 190 h 203"/>
                <a:gd name="T22" fmla="*/ 130 w 204"/>
                <a:gd name="T23" fmla="*/ 200 h 203"/>
                <a:gd name="T24" fmla="*/ 101 w 204"/>
                <a:gd name="T25" fmla="*/ 203 h 203"/>
                <a:gd name="T26" fmla="*/ 75 w 204"/>
                <a:gd name="T27" fmla="*/ 200 h 203"/>
                <a:gd name="T28" fmla="*/ 51 w 204"/>
                <a:gd name="T29" fmla="*/ 190 h 203"/>
                <a:gd name="T30" fmla="*/ 30 w 204"/>
                <a:gd name="T31" fmla="*/ 174 h 203"/>
                <a:gd name="T32" fmla="*/ 14 w 204"/>
                <a:gd name="T33" fmla="*/ 153 h 203"/>
                <a:gd name="T34" fmla="*/ 3 w 204"/>
                <a:gd name="T35" fmla="*/ 129 h 203"/>
                <a:gd name="T36" fmla="*/ 0 w 204"/>
                <a:gd name="T37" fmla="*/ 102 h 203"/>
                <a:gd name="T38" fmla="*/ 3 w 204"/>
                <a:gd name="T39" fmla="*/ 74 h 203"/>
                <a:gd name="T40" fmla="*/ 14 w 204"/>
                <a:gd name="T41" fmla="*/ 50 h 203"/>
                <a:gd name="T42" fmla="*/ 30 w 204"/>
                <a:gd name="T43" fmla="*/ 29 h 203"/>
                <a:gd name="T44" fmla="*/ 51 w 204"/>
                <a:gd name="T45" fmla="*/ 13 h 203"/>
                <a:gd name="T46" fmla="*/ 75 w 204"/>
                <a:gd name="T47" fmla="*/ 3 h 203"/>
                <a:gd name="T48" fmla="*/ 101 w 204"/>
                <a:gd name="T4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3">
                  <a:moveTo>
                    <a:pt x="101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29"/>
                  </a:lnTo>
                  <a:lnTo>
                    <a:pt x="191" y="50"/>
                  </a:lnTo>
                  <a:lnTo>
                    <a:pt x="201" y="74"/>
                  </a:lnTo>
                  <a:lnTo>
                    <a:pt x="204" y="102"/>
                  </a:lnTo>
                  <a:lnTo>
                    <a:pt x="201" y="129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30" y="200"/>
                  </a:lnTo>
                  <a:lnTo>
                    <a:pt x="101" y="203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30" y="174"/>
                  </a:lnTo>
                  <a:lnTo>
                    <a:pt x="14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4" y="50"/>
                  </a:lnTo>
                  <a:lnTo>
                    <a:pt x="30" y="29"/>
                  </a:lnTo>
                  <a:lnTo>
                    <a:pt x="51" y="13"/>
                  </a:lnTo>
                  <a:lnTo>
                    <a:pt x="75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46CEA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9" name="Freeform 9"/>
            <p:cNvSpPr>
              <a:spLocks noEditPoints="1"/>
            </p:cNvSpPr>
            <p:nvPr/>
          </p:nvSpPr>
          <p:spPr bwMode="auto">
            <a:xfrm>
              <a:off x="6458481" y="1121413"/>
              <a:ext cx="263683" cy="197326"/>
            </a:xfrm>
            <a:custGeom>
              <a:avLst/>
              <a:gdLst>
                <a:gd name="T0" fmla="*/ 302 w 302"/>
                <a:gd name="T1" fmla="*/ 226 h 226"/>
                <a:gd name="T2" fmla="*/ 0 w 302"/>
                <a:gd name="T3" fmla="*/ 226 h 226"/>
                <a:gd name="T4" fmla="*/ 0 w 302"/>
                <a:gd name="T5" fmla="*/ 0 h 226"/>
                <a:gd name="T6" fmla="*/ 17 w 302"/>
                <a:gd name="T7" fmla="*/ 0 h 226"/>
                <a:gd name="T8" fmla="*/ 17 w 302"/>
                <a:gd name="T9" fmla="*/ 206 h 226"/>
                <a:gd name="T10" fmla="*/ 302 w 302"/>
                <a:gd name="T11" fmla="*/ 206 h 226"/>
                <a:gd name="T12" fmla="*/ 302 w 302"/>
                <a:gd name="T13" fmla="*/ 226 h 226"/>
                <a:gd name="T14" fmla="*/ 282 w 302"/>
                <a:gd name="T15" fmla="*/ 188 h 226"/>
                <a:gd name="T16" fmla="*/ 37 w 302"/>
                <a:gd name="T17" fmla="*/ 188 h 226"/>
                <a:gd name="T18" fmla="*/ 37 w 302"/>
                <a:gd name="T19" fmla="*/ 103 h 226"/>
                <a:gd name="T20" fmla="*/ 103 w 302"/>
                <a:gd name="T21" fmla="*/ 17 h 226"/>
                <a:gd name="T22" fmla="*/ 189 w 302"/>
                <a:gd name="T23" fmla="*/ 103 h 226"/>
                <a:gd name="T24" fmla="*/ 245 w 302"/>
                <a:gd name="T25" fmla="*/ 56 h 226"/>
                <a:gd name="T26" fmla="*/ 282 w 302"/>
                <a:gd name="T27" fmla="*/ 18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26">
                  <a:moveTo>
                    <a:pt x="302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206"/>
                  </a:lnTo>
                  <a:lnTo>
                    <a:pt x="302" y="206"/>
                  </a:lnTo>
                  <a:lnTo>
                    <a:pt x="302" y="226"/>
                  </a:lnTo>
                  <a:close/>
                  <a:moveTo>
                    <a:pt x="282" y="188"/>
                  </a:moveTo>
                  <a:lnTo>
                    <a:pt x="37" y="188"/>
                  </a:lnTo>
                  <a:lnTo>
                    <a:pt x="37" y="103"/>
                  </a:lnTo>
                  <a:lnTo>
                    <a:pt x="103" y="17"/>
                  </a:lnTo>
                  <a:lnTo>
                    <a:pt x="189" y="103"/>
                  </a:lnTo>
                  <a:lnTo>
                    <a:pt x="245" y="56"/>
                  </a:lnTo>
                  <a:lnTo>
                    <a:pt x="282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63" name="Group 3"/>
          <p:cNvGrpSpPr/>
          <p:nvPr/>
        </p:nvGrpSpPr>
        <p:grpSpPr>
          <a:xfrm>
            <a:off x="6086230" y="4134741"/>
            <a:ext cx="593207" cy="591625"/>
            <a:chOff x="4770914" y="3090921"/>
            <a:chExt cx="465007" cy="469589"/>
          </a:xfrm>
        </p:grpSpPr>
        <p:sp>
          <p:nvSpPr>
            <p:cNvPr id="66" name="Freeform 9"/>
            <p:cNvSpPr/>
            <p:nvPr/>
          </p:nvSpPr>
          <p:spPr bwMode="auto">
            <a:xfrm>
              <a:off x="4770914" y="3090921"/>
              <a:ext cx="465007" cy="469589"/>
            </a:xfrm>
            <a:custGeom>
              <a:avLst/>
              <a:gdLst>
                <a:gd name="T0" fmla="*/ 102 w 203"/>
                <a:gd name="T1" fmla="*/ 0 h 205"/>
                <a:gd name="T2" fmla="*/ 129 w 203"/>
                <a:gd name="T3" fmla="*/ 4 h 205"/>
                <a:gd name="T4" fmla="*/ 153 w 203"/>
                <a:gd name="T5" fmla="*/ 14 h 205"/>
                <a:gd name="T6" fmla="*/ 174 w 203"/>
                <a:gd name="T7" fmla="*/ 29 h 205"/>
                <a:gd name="T8" fmla="*/ 190 w 203"/>
                <a:gd name="T9" fmla="*/ 50 h 205"/>
                <a:gd name="T10" fmla="*/ 200 w 203"/>
                <a:gd name="T11" fmla="*/ 75 h 205"/>
                <a:gd name="T12" fmla="*/ 203 w 203"/>
                <a:gd name="T13" fmla="*/ 102 h 205"/>
                <a:gd name="T14" fmla="*/ 200 w 203"/>
                <a:gd name="T15" fmla="*/ 129 h 205"/>
                <a:gd name="T16" fmla="*/ 190 w 203"/>
                <a:gd name="T17" fmla="*/ 154 h 205"/>
                <a:gd name="T18" fmla="*/ 174 w 203"/>
                <a:gd name="T19" fmla="*/ 174 h 205"/>
                <a:gd name="T20" fmla="*/ 153 w 203"/>
                <a:gd name="T21" fmla="*/ 190 h 205"/>
                <a:gd name="T22" fmla="*/ 129 w 203"/>
                <a:gd name="T23" fmla="*/ 200 h 205"/>
                <a:gd name="T24" fmla="*/ 102 w 203"/>
                <a:gd name="T25" fmla="*/ 205 h 205"/>
                <a:gd name="T26" fmla="*/ 76 w 203"/>
                <a:gd name="T27" fmla="*/ 200 h 205"/>
                <a:gd name="T28" fmla="*/ 50 w 203"/>
                <a:gd name="T29" fmla="*/ 190 h 205"/>
                <a:gd name="T30" fmla="*/ 29 w 203"/>
                <a:gd name="T31" fmla="*/ 174 h 205"/>
                <a:gd name="T32" fmla="*/ 15 w 203"/>
                <a:gd name="T33" fmla="*/ 154 h 205"/>
                <a:gd name="T34" fmla="*/ 4 w 203"/>
                <a:gd name="T35" fmla="*/ 129 h 205"/>
                <a:gd name="T36" fmla="*/ 0 w 203"/>
                <a:gd name="T37" fmla="*/ 102 h 205"/>
                <a:gd name="T38" fmla="*/ 4 w 203"/>
                <a:gd name="T39" fmla="*/ 75 h 205"/>
                <a:gd name="T40" fmla="*/ 15 w 203"/>
                <a:gd name="T41" fmla="*/ 50 h 205"/>
                <a:gd name="T42" fmla="*/ 29 w 203"/>
                <a:gd name="T43" fmla="*/ 29 h 205"/>
                <a:gd name="T44" fmla="*/ 50 w 203"/>
                <a:gd name="T45" fmla="*/ 14 h 205"/>
                <a:gd name="T46" fmla="*/ 76 w 203"/>
                <a:gd name="T47" fmla="*/ 4 h 205"/>
                <a:gd name="T48" fmla="*/ 102 w 203"/>
                <a:gd name="T4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5">
                  <a:moveTo>
                    <a:pt x="102" y="0"/>
                  </a:moveTo>
                  <a:lnTo>
                    <a:pt x="129" y="4"/>
                  </a:lnTo>
                  <a:lnTo>
                    <a:pt x="153" y="14"/>
                  </a:lnTo>
                  <a:lnTo>
                    <a:pt x="174" y="29"/>
                  </a:lnTo>
                  <a:lnTo>
                    <a:pt x="190" y="50"/>
                  </a:lnTo>
                  <a:lnTo>
                    <a:pt x="200" y="75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4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2" y="205"/>
                  </a:lnTo>
                  <a:lnTo>
                    <a:pt x="76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5" y="154"/>
                  </a:lnTo>
                  <a:lnTo>
                    <a:pt x="4" y="129"/>
                  </a:lnTo>
                  <a:lnTo>
                    <a:pt x="0" y="102"/>
                  </a:lnTo>
                  <a:lnTo>
                    <a:pt x="4" y="75"/>
                  </a:lnTo>
                  <a:lnTo>
                    <a:pt x="15" y="50"/>
                  </a:lnTo>
                  <a:lnTo>
                    <a:pt x="29" y="29"/>
                  </a:lnTo>
                  <a:lnTo>
                    <a:pt x="50" y="14"/>
                  </a:lnTo>
                  <a:lnTo>
                    <a:pt x="76" y="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46CEA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67" name="Freeform 10"/>
            <p:cNvSpPr>
              <a:spLocks noEditPoints="1"/>
            </p:cNvSpPr>
            <p:nvPr/>
          </p:nvSpPr>
          <p:spPr bwMode="auto">
            <a:xfrm>
              <a:off x="4870438" y="3218381"/>
              <a:ext cx="260899" cy="203797"/>
            </a:xfrm>
            <a:custGeom>
              <a:avLst/>
              <a:gdLst>
                <a:gd name="T0" fmla="*/ 164 w 164"/>
                <a:gd name="T1" fmla="*/ 114 h 128"/>
                <a:gd name="T2" fmla="*/ 149 w 164"/>
                <a:gd name="T3" fmla="*/ 128 h 128"/>
                <a:gd name="T4" fmla="*/ 15 w 164"/>
                <a:gd name="T5" fmla="*/ 128 h 128"/>
                <a:gd name="T6" fmla="*/ 0 w 164"/>
                <a:gd name="T7" fmla="*/ 114 h 128"/>
                <a:gd name="T8" fmla="*/ 0 w 164"/>
                <a:gd name="T9" fmla="*/ 14 h 128"/>
                <a:gd name="T10" fmla="*/ 15 w 164"/>
                <a:gd name="T11" fmla="*/ 0 h 128"/>
                <a:gd name="T12" fmla="*/ 149 w 164"/>
                <a:gd name="T13" fmla="*/ 0 h 128"/>
                <a:gd name="T14" fmla="*/ 164 w 164"/>
                <a:gd name="T15" fmla="*/ 14 h 128"/>
                <a:gd name="T16" fmla="*/ 164 w 164"/>
                <a:gd name="T17" fmla="*/ 114 h 128"/>
                <a:gd name="T18" fmla="*/ 149 w 164"/>
                <a:gd name="T19" fmla="*/ 11 h 128"/>
                <a:gd name="T20" fmla="*/ 15 w 164"/>
                <a:gd name="T21" fmla="*/ 11 h 128"/>
                <a:gd name="T22" fmla="*/ 12 w 164"/>
                <a:gd name="T23" fmla="*/ 14 h 128"/>
                <a:gd name="T24" fmla="*/ 25 w 164"/>
                <a:gd name="T25" fmla="*/ 40 h 128"/>
                <a:gd name="T26" fmla="*/ 62 w 164"/>
                <a:gd name="T27" fmla="*/ 69 h 128"/>
                <a:gd name="T28" fmla="*/ 82 w 164"/>
                <a:gd name="T29" fmla="*/ 82 h 128"/>
                <a:gd name="T30" fmla="*/ 82 w 164"/>
                <a:gd name="T31" fmla="*/ 82 h 128"/>
                <a:gd name="T32" fmla="*/ 82 w 164"/>
                <a:gd name="T33" fmla="*/ 82 h 128"/>
                <a:gd name="T34" fmla="*/ 102 w 164"/>
                <a:gd name="T35" fmla="*/ 69 h 128"/>
                <a:gd name="T36" fmla="*/ 139 w 164"/>
                <a:gd name="T37" fmla="*/ 40 h 128"/>
                <a:gd name="T38" fmla="*/ 152 w 164"/>
                <a:gd name="T39" fmla="*/ 18 h 128"/>
                <a:gd name="T40" fmla="*/ 149 w 164"/>
                <a:gd name="T41" fmla="*/ 11 h 128"/>
                <a:gd name="T42" fmla="*/ 152 w 164"/>
                <a:gd name="T43" fmla="*/ 43 h 128"/>
                <a:gd name="T44" fmla="*/ 146 w 164"/>
                <a:gd name="T45" fmla="*/ 50 h 128"/>
                <a:gd name="T46" fmla="*/ 107 w 164"/>
                <a:gd name="T47" fmla="*/ 80 h 128"/>
                <a:gd name="T48" fmla="*/ 82 w 164"/>
                <a:gd name="T49" fmla="*/ 93 h 128"/>
                <a:gd name="T50" fmla="*/ 82 w 164"/>
                <a:gd name="T51" fmla="*/ 93 h 128"/>
                <a:gd name="T52" fmla="*/ 82 w 164"/>
                <a:gd name="T53" fmla="*/ 93 h 128"/>
                <a:gd name="T54" fmla="*/ 57 w 164"/>
                <a:gd name="T55" fmla="*/ 80 h 128"/>
                <a:gd name="T56" fmla="*/ 18 w 164"/>
                <a:gd name="T57" fmla="*/ 50 h 128"/>
                <a:gd name="T58" fmla="*/ 12 w 164"/>
                <a:gd name="T59" fmla="*/ 43 h 128"/>
                <a:gd name="T60" fmla="*/ 12 w 164"/>
                <a:gd name="T61" fmla="*/ 114 h 128"/>
                <a:gd name="T62" fmla="*/ 15 w 164"/>
                <a:gd name="T63" fmla="*/ 117 h 128"/>
                <a:gd name="T64" fmla="*/ 149 w 164"/>
                <a:gd name="T65" fmla="*/ 117 h 128"/>
                <a:gd name="T66" fmla="*/ 152 w 164"/>
                <a:gd name="T67" fmla="*/ 114 h 128"/>
                <a:gd name="T68" fmla="*/ 152 w 164"/>
                <a:gd name="T6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" h="128">
                  <a:moveTo>
                    <a:pt x="164" y="114"/>
                  </a:moveTo>
                  <a:cubicBezTo>
                    <a:pt x="164" y="122"/>
                    <a:pt x="157" y="128"/>
                    <a:pt x="149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7" y="128"/>
                    <a:pt x="0" y="122"/>
                    <a:pt x="0" y="1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7" y="0"/>
                    <a:pt x="164" y="6"/>
                    <a:pt x="164" y="14"/>
                  </a:cubicBezTo>
                  <a:lnTo>
                    <a:pt x="164" y="114"/>
                  </a:lnTo>
                  <a:close/>
                  <a:moveTo>
                    <a:pt x="149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3" y="11"/>
                    <a:pt x="12" y="13"/>
                    <a:pt x="12" y="14"/>
                  </a:cubicBezTo>
                  <a:cubicBezTo>
                    <a:pt x="12" y="25"/>
                    <a:pt x="17" y="34"/>
                    <a:pt x="25" y="40"/>
                  </a:cubicBezTo>
                  <a:cubicBezTo>
                    <a:pt x="37" y="50"/>
                    <a:pt x="50" y="59"/>
                    <a:pt x="62" y="69"/>
                  </a:cubicBezTo>
                  <a:cubicBezTo>
                    <a:pt x="67" y="73"/>
                    <a:pt x="76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9" y="82"/>
                    <a:pt x="97" y="73"/>
                    <a:pt x="102" y="69"/>
                  </a:cubicBezTo>
                  <a:cubicBezTo>
                    <a:pt x="114" y="59"/>
                    <a:pt x="127" y="50"/>
                    <a:pt x="139" y="40"/>
                  </a:cubicBezTo>
                  <a:cubicBezTo>
                    <a:pt x="145" y="36"/>
                    <a:pt x="152" y="25"/>
                    <a:pt x="152" y="18"/>
                  </a:cubicBezTo>
                  <a:cubicBezTo>
                    <a:pt x="152" y="15"/>
                    <a:pt x="153" y="11"/>
                    <a:pt x="149" y="11"/>
                  </a:cubicBezTo>
                  <a:close/>
                  <a:moveTo>
                    <a:pt x="152" y="43"/>
                  </a:moveTo>
                  <a:cubicBezTo>
                    <a:pt x="150" y="46"/>
                    <a:pt x="148" y="48"/>
                    <a:pt x="146" y="50"/>
                  </a:cubicBezTo>
                  <a:cubicBezTo>
                    <a:pt x="133" y="60"/>
                    <a:pt x="120" y="70"/>
                    <a:pt x="107" y="80"/>
                  </a:cubicBezTo>
                  <a:cubicBezTo>
                    <a:pt x="100" y="86"/>
                    <a:pt x="92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72" y="93"/>
                    <a:pt x="64" y="86"/>
                    <a:pt x="57" y="80"/>
                  </a:cubicBezTo>
                  <a:cubicBezTo>
                    <a:pt x="44" y="70"/>
                    <a:pt x="31" y="60"/>
                    <a:pt x="18" y="50"/>
                  </a:cubicBezTo>
                  <a:cubicBezTo>
                    <a:pt x="16" y="48"/>
                    <a:pt x="14" y="46"/>
                    <a:pt x="12" y="43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5"/>
                    <a:pt x="13" y="117"/>
                    <a:pt x="15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51" y="117"/>
                    <a:pt x="152" y="115"/>
                    <a:pt x="152" y="114"/>
                  </a:cubicBezTo>
                  <a:lnTo>
                    <a:pt x="152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68" name="Group 18"/>
          <p:cNvGrpSpPr/>
          <p:nvPr/>
        </p:nvGrpSpPr>
        <p:grpSpPr>
          <a:xfrm>
            <a:off x="10015195" y="1926946"/>
            <a:ext cx="596129" cy="588738"/>
            <a:chOff x="7850778" y="1338532"/>
            <a:chExt cx="467298" cy="467298"/>
          </a:xfrm>
        </p:grpSpPr>
        <p:sp>
          <p:nvSpPr>
            <p:cNvPr id="69" name="Freeform 12"/>
            <p:cNvSpPr/>
            <p:nvPr/>
          </p:nvSpPr>
          <p:spPr bwMode="auto">
            <a:xfrm>
              <a:off x="7850778" y="1338532"/>
              <a:ext cx="467298" cy="467298"/>
            </a:xfrm>
            <a:custGeom>
              <a:avLst/>
              <a:gdLst>
                <a:gd name="T0" fmla="*/ 101 w 204"/>
                <a:gd name="T1" fmla="*/ 0 h 204"/>
                <a:gd name="T2" fmla="*/ 129 w 204"/>
                <a:gd name="T3" fmla="*/ 3 h 204"/>
                <a:gd name="T4" fmla="*/ 153 w 204"/>
                <a:gd name="T5" fmla="*/ 13 h 204"/>
                <a:gd name="T6" fmla="*/ 174 w 204"/>
                <a:gd name="T7" fmla="*/ 30 h 204"/>
                <a:gd name="T8" fmla="*/ 190 w 204"/>
                <a:gd name="T9" fmla="*/ 51 h 204"/>
                <a:gd name="T10" fmla="*/ 201 w 204"/>
                <a:gd name="T11" fmla="*/ 74 h 204"/>
                <a:gd name="T12" fmla="*/ 204 w 204"/>
                <a:gd name="T13" fmla="*/ 101 h 204"/>
                <a:gd name="T14" fmla="*/ 201 w 204"/>
                <a:gd name="T15" fmla="*/ 128 h 204"/>
                <a:gd name="T16" fmla="*/ 190 w 204"/>
                <a:gd name="T17" fmla="*/ 153 h 204"/>
                <a:gd name="T18" fmla="*/ 174 w 204"/>
                <a:gd name="T19" fmla="*/ 174 h 204"/>
                <a:gd name="T20" fmla="*/ 153 w 204"/>
                <a:gd name="T21" fmla="*/ 189 h 204"/>
                <a:gd name="T22" fmla="*/ 129 w 204"/>
                <a:gd name="T23" fmla="*/ 199 h 204"/>
                <a:gd name="T24" fmla="*/ 101 w 204"/>
                <a:gd name="T25" fmla="*/ 204 h 204"/>
                <a:gd name="T26" fmla="*/ 74 w 204"/>
                <a:gd name="T27" fmla="*/ 199 h 204"/>
                <a:gd name="T28" fmla="*/ 51 w 204"/>
                <a:gd name="T29" fmla="*/ 189 h 204"/>
                <a:gd name="T30" fmla="*/ 30 w 204"/>
                <a:gd name="T31" fmla="*/ 174 h 204"/>
                <a:gd name="T32" fmla="*/ 13 w 204"/>
                <a:gd name="T33" fmla="*/ 153 h 204"/>
                <a:gd name="T34" fmla="*/ 3 w 204"/>
                <a:gd name="T35" fmla="*/ 128 h 204"/>
                <a:gd name="T36" fmla="*/ 0 w 204"/>
                <a:gd name="T37" fmla="*/ 101 h 204"/>
                <a:gd name="T38" fmla="*/ 3 w 204"/>
                <a:gd name="T39" fmla="*/ 74 h 204"/>
                <a:gd name="T40" fmla="*/ 13 w 204"/>
                <a:gd name="T41" fmla="*/ 51 h 204"/>
                <a:gd name="T42" fmla="*/ 30 w 204"/>
                <a:gd name="T43" fmla="*/ 30 h 204"/>
                <a:gd name="T44" fmla="*/ 51 w 204"/>
                <a:gd name="T45" fmla="*/ 13 h 204"/>
                <a:gd name="T46" fmla="*/ 74 w 204"/>
                <a:gd name="T47" fmla="*/ 3 h 204"/>
                <a:gd name="T48" fmla="*/ 101 w 204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4">
                  <a:moveTo>
                    <a:pt x="101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1"/>
                  </a:lnTo>
                  <a:lnTo>
                    <a:pt x="201" y="74"/>
                  </a:lnTo>
                  <a:lnTo>
                    <a:pt x="204" y="101"/>
                  </a:lnTo>
                  <a:lnTo>
                    <a:pt x="201" y="128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89"/>
                  </a:lnTo>
                  <a:lnTo>
                    <a:pt x="129" y="199"/>
                  </a:lnTo>
                  <a:lnTo>
                    <a:pt x="101" y="204"/>
                  </a:lnTo>
                  <a:lnTo>
                    <a:pt x="74" y="199"/>
                  </a:lnTo>
                  <a:lnTo>
                    <a:pt x="51" y="189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8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1"/>
                  </a:lnTo>
                  <a:lnTo>
                    <a:pt x="30" y="30"/>
                  </a:lnTo>
                  <a:lnTo>
                    <a:pt x="51" y="13"/>
                  </a:lnTo>
                  <a:lnTo>
                    <a:pt x="74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46CEA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70" name="Freeform 11"/>
            <p:cNvSpPr>
              <a:spLocks noEditPoints="1"/>
            </p:cNvSpPr>
            <p:nvPr/>
          </p:nvSpPr>
          <p:spPr bwMode="auto">
            <a:xfrm>
              <a:off x="7954681" y="1439214"/>
              <a:ext cx="254730" cy="253695"/>
            </a:xfrm>
            <a:custGeom>
              <a:avLst/>
              <a:gdLst>
                <a:gd name="T0" fmla="*/ 141 w 152"/>
                <a:gd name="T1" fmla="*/ 152 h 152"/>
                <a:gd name="T2" fmla="*/ 132 w 152"/>
                <a:gd name="T3" fmla="*/ 148 h 152"/>
                <a:gd name="T4" fmla="*/ 101 w 152"/>
                <a:gd name="T5" fmla="*/ 117 h 152"/>
                <a:gd name="T6" fmla="*/ 65 w 152"/>
                <a:gd name="T7" fmla="*/ 128 h 152"/>
                <a:gd name="T8" fmla="*/ 0 w 152"/>
                <a:gd name="T9" fmla="*/ 64 h 152"/>
                <a:gd name="T10" fmla="*/ 65 w 152"/>
                <a:gd name="T11" fmla="*/ 0 h 152"/>
                <a:gd name="T12" fmla="*/ 129 w 152"/>
                <a:gd name="T13" fmla="*/ 64 h 152"/>
                <a:gd name="T14" fmla="*/ 118 w 152"/>
                <a:gd name="T15" fmla="*/ 100 h 152"/>
                <a:gd name="T16" fmla="*/ 149 w 152"/>
                <a:gd name="T17" fmla="*/ 132 h 152"/>
                <a:gd name="T18" fmla="*/ 152 w 152"/>
                <a:gd name="T19" fmla="*/ 140 h 152"/>
                <a:gd name="T20" fmla="*/ 141 w 152"/>
                <a:gd name="T21" fmla="*/ 152 h 152"/>
                <a:gd name="T22" fmla="*/ 65 w 152"/>
                <a:gd name="T23" fmla="*/ 23 h 152"/>
                <a:gd name="T24" fmla="*/ 24 w 152"/>
                <a:gd name="T25" fmla="*/ 64 h 152"/>
                <a:gd name="T26" fmla="*/ 65 w 152"/>
                <a:gd name="T27" fmla="*/ 105 h 152"/>
                <a:gd name="T28" fmla="*/ 106 w 152"/>
                <a:gd name="T29" fmla="*/ 64 h 152"/>
                <a:gd name="T30" fmla="*/ 65 w 152"/>
                <a:gd name="T31" fmla="*/ 2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52">
                  <a:moveTo>
                    <a:pt x="141" y="152"/>
                  </a:moveTo>
                  <a:cubicBezTo>
                    <a:pt x="138" y="152"/>
                    <a:pt x="135" y="151"/>
                    <a:pt x="132" y="148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90" y="124"/>
                    <a:pt x="78" y="128"/>
                    <a:pt x="65" y="128"/>
                  </a:cubicBezTo>
                  <a:cubicBezTo>
                    <a:pt x="29" y="128"/>
                    <a:pt x="0" y="100"/>
                    <a:pt x="0" y="64"/>
                  </a:cubicBezTo>
                  <a:cubicBezTo>
                    <a:pt x="0" y="28"/>
                    <a:pt x="29" y="0"/>
                    <a:pt x="65" y="0"/>
                  </a:cubicBezTo>
                  <a:cubicBezTo>
                    <a:pt x="100" y="0"/>
                    <a:pt x="129" y="28"/>
                    <a:pt x="129" y="64"/>
                  </a:cubicBezTo>
                  <a:cubicBezTo>
                    <a:pt x="129" y="77"/>
                    <a:pt x="125" y="90"/>
                    <a:pt x="118" y="100"/>
                  </a:cubicBezTo>
                  <a:cubicBezTo>
                    <a:pt x="149" y="132"/>
                    <a:pt x="149" y="132"/>
                    <a:pt x="149" y="132"/>
                  </a:cubicBezTo>
                  <a:cubicBezTo>
                    <a:pt x="151" y="134"/>
                    <a:pt x="152" y="137"/>
                    <a:pt x="152" y="140"/>
                  </a:cubicBezTo>
                  <a:cubicBezTo>
                    <a:pt x="152" y="147"/>
                    <a:pt x="147" y="152"/>
                    <a:pt x="141" y="152"/>
                  </a:cubicBezTo>
                  <a:close/>
                  <a:moveTo>
                    <a:pt x="65" y="23"/>
                  </a:moveTo>
                  <a:cubicBezTo>
                    <a:pt x="42" y="23"/>
                    <a:pt x="24" y="41"/>
                    <a:pt x="24" y="64"/>
                  </a:cubicBezTo>
                  <a:cubicBezTo>
                    <a:pt x="24" y="87"/>
                    <a:pt x="42" y="105"/>
                    <a:pt x="65" y="105"/>
                  </a:cubicBezTo>
                  <a:cubicBezTo>
                    <a:pt x="87" y="105"/>
                    <a:pt x="106" y="87"/>
                    <a:pt x="106" y="64"/>
                  </a:cubicBezTo>
                  <a:cubicBezTo>
                    <a:pt x="106" y="41"/>
                    <a:pt x="87" y="23"/>
                    <a:pt x="65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65" name="六边形 64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2" name="矩形 71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3" name="六边形 72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75"/>
          <p:cNvGrpSpPr>
            <a:grpSpLocks noChangeAspect="1"/>
          </p:cNvGrpSpPr>
          <p:nvPr/>
        </p:nvGrpSpPr>
        <p:grpSpPr>
          <a:xfrm>
            <a:off x="330916" y="199584"/>
            <a:ext cx="310767" cy="266579"/>
            <a:chOff x="5084763" y="971548"/>
            <a:chExt cx="323865" cy="277813"/>
          </a:xfrm>
          <a:solidFill>
            <a:schemeClr val="bg1"/>
          </a:solidFill>
        </p:grpSpPr>
        <p:sp>
          <p:nvSpPr>
            <p:cNvPr id="7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接连接符 67"/>
          <p:cNvCxnSpPr/>
          <p:nvPr/>
        </p:nvCxnSpPr>
        <p:spPr>
          <a:xfrm>
            <a:off x="6025579" y="4620820"/>
            <a:ext cx="0" cy="1008112"/>
          </a:xfrm>
          <a:prstGeom prst="line">
            <a:avLst/>
          </a:prstGeom>
          <a:ln>
            <a:solidFill>
              <a:srgbClr val="46CEA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等腰三角形 57"/>
          <p:cNvSpPr/>
          <p:nvPr/>
        </p:nvSpPr>
        <p:spPr>
          <a:xfrm rot="10800000">
            <a:off x="-455141" y="21457"/>
            <a:ext cx="13033448" cy="189537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 rot="10800000">
            <a:off x="-35211" y="-423"/>
            <a:ext cx="12193588" cy="1773238"/>
          </a:xfrm>
          <a:prstGeom prst="triangl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Rectangle 45"/>
          <p:cNvSpPr/>
          <p:nvPr/>
        </p:nvSpPr>
        <p:spPr bwMode="auto">
          <a:xfrm>
            <a:off x="2325717" y="332656"/>
            <a:ext cx="7588294" cy="59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rPr>
              <a:t>目     录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Bebas Neue" panose="020B0606020202050201" charset="0"/>
              <a:sym typeface="Bebas Neue" panose="020B0606020202050201" charset="0"/>
            </a:endParaRPr>
          </a:p>
        </p:txBody>
      </p:sp>
      <p:sp>
        <p:nvSpPr>
          <p:cNvPr id="56" name="Rectangle 14"/>
          <p:cNvSpPr/>
          <p:nvPr/>
        </p:nvSpPr>
        <p:spPr bwMode="auto">
          <a:xfrm>
            <a:off x="1665451" y="887162"/>
            <a:ext cx="8968640" cy="45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此处添加详细文本描述，建议与标题相关并符合整体语言风格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，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语言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描述尽量简洁生动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。</a:t>
            </a:r>
            <a:endParaRPr 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6025579" y="1772816"/>
            <a:ext cx="0" cy="1008112"/>
          </a:xfrm>
          <a:prstGeom prst="line">
            <a:avLst/>
          </a:prstGeom>
          <a:ln>
            <a:solidFill>
              <a:srgbClr val="46CEA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5694016" y="2604596"/>
            <a:ext cx="663125" cy="663125"/>
            <a:chOff x="8077071" y="845254"/>
            <a:chExt cx="2036801" cy="2036802"/>
          </a:xfrm>
        </p:grpSpPr>
        <p:sp>
          <p:nvSpPr>
            <p:cNvPr id="60" name="椭圆 59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6457627" y="2420888"/>
            <a:ext cx="1257074" cy="1030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01</a:t>
            </a:r>
            <a:endParaRPr lang="en-US" altLang="zh-CN" sz="1600" kern="1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</a:t>
            </a:r>
            <a:r>
              <a:rPr lang="zh-CN" altLang="en-US" sz="2000" b="1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导读</a:t>
            </a:r>
            <a:endParaRPr lang="zh-CN" altLang="en-US" sz="2000" b="1" kern="1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rgbClr val="46CEA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zh-CN" altLang="zh-CN" sz="1400" kern="100" dirty="0">
              <a:solidFill>
                <a:srgbClr val="46CEA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6025579" y="3252668"/>
            <a:ext cx="0" cy="1008112"/>
          </a:xfrm>
          <a:prstGeom prst="line">
            <a:avLst/>
          </a:prstGeom>
          <a:ln>
            <a:solidFill>
              <a:srgbClr val="46CEA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5722494" y="3999919"/>
            <a:ext cx="663125" cy="663125"/>
            <a:chOff x="8125599" y="1434035"/>
            <a:chExt cx="2036802" cy="2036802"/>
          </a:xfrm>
        </p:grpSpPr>
        <p:sp>
          <p:nvSpPr>
            <p:cNvPr id="65" name="椭圆 64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7" name="矩形 66"/>
          <p:cNvSpPr/>
          <p:nvPr/>
        </p:nvSpPr>
        <p:spPr>
          <a:xfrm>
            <a:off x="4382943" y="3828732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02</a:t>
            </a:r>
            <a:endParaRPr lang="en-US" altLang="zh-CN" sz="1600" kern="1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命题背景</a:t>
            </a:r>
            <a:endParaRPr lang="zh-CN" altLang="en-US" sz="2000" b="1" kern="1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 smtClean="0">
                <a:solidFill>
                  <a:srgbClr val="46CEA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zh-CN" altLang="zh-CN" sz="1400" kern="100" dirty="0">
              <a:solidFill>
                <a:srgbClr val="46CEA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5737547" y="5412908"/>
            <a:ext cx="663125" cy="663125"/>
            <a:chOff x="8125599" y="1434035"/>
            <a:chExt cx="2036802" cy="2036802"/>
          </a:xfrm>
        </p:grpSpPr>
        <p:sp>
          <p:nvSpPr>
            <p:cNvPr id="70" name="椭圆 69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1" name="组合 70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72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3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4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75" name="矩形 74"/>
          <p:cNvSpPr/>
          <p:nvPr/>
        </p:nvSpPr>
        <p:spPr>
          <a:xfrm>
            <a:off x="6241603" y="5237551"/>
            <a:ext cx="1766830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03</a:t>
            </a:r>
            <a:endParaRPr lang="en-US" altLang="zh-CN" sz="1600" kern="1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研究综述</a:t>
            </a:r>
            <a:endParaRPr lang="zh-CN" altLang="en-US" sz="2000" b="1" kern="1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>
                <a:solidFill>
                  <a:srgbClr val="46CEA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Thesis </a:t>
            </a:r>
            <a:r>
              <a:rPr lang="en-US" altLang="zh-CN" sz="1400" kern="100" dirty="0" smtClean="0">
                <a:solidFill>
                  <a:srgbClr val="46CEA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Description</a:t>
            </a:r>
            <a:endParaRPr lang="zh-CN" altLang="zh-CN" sz="1400" kern="100" dirty="0">
              <a:solidFill>
                <a:srgbClr val="46CEA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6025579" y="5949280"/>
            <a:ext cx="0" cy="1008112"/>
          </a:xfrm>
          <a:prstGeom prst="line">
            <a:avLst/>
          </a:prstGeom>
          <a:ln>
            <a:solidFill>
              <a:srgbClr val="46CEA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8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9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0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1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2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3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56" grpId="0"/>
          <p:bldP spid="62" grpId="0"/>
          <p:bldP spid="67" grpId="0"/>
          <p:bldP spid="7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56" grpId="0"/>
          <p:bldP spid="62" grpId="0"/>
          <p:bldP spid="67" grpId="0"/>
          <p:bldP spid="7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研究方案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6"/>
          <p:cNvSpPr/>
          <p:nvPr/>
        </p:nvSpPr>
        <p:spPr bwMode="auto">
          <a:xfrm>
            <a:off x="5869668" y="4924421"/>
            <a:ext cx="4050" cy="2001"/>
          </a:xfrm>
          <a:custGeom>
            <a:avLst/>
            <a:gdLst>
              <a:gd name="T0" fmla="*/ 2 w 4"/>
              <a:gd name="T1" fmla="*/ 0 h 4"/>
              <a:gd name="T2" fmla="*/ 4 w 4"/>
              <a:gd name="T3" fmla="*/ 4 h 4"/>
              <a:gd name="T4" fmla="*/ 0 w 4"/>
              <a:gd name="T5" fmla="*/ 4 h 4"/>
              <a:gd name="T6" fmla="*/ 2 w 4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4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rgbClr val="FFCA00"/>
          </a:solidFill>
          <a:ln w="0">
            <a:noFill/>
            <a:prstDash val="solid"/>
            <a:round/>
          </a:ln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7" name="Freeform 46"/>
          <p:cNvSpPr/>
          <p:nvPr/>
        </p:nvSpPr>
        <p:spPr bwMode="auto">
          <a:xfrm flipH="1">
            <a:off x="7353394" y="1877033"/>
            <a:ext cx="3243275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8" name="Freeform 46"/>
          <p:cNvSpPr/>
          <p:nvPr/>
        </p:nvSpPr>
        <p:spPr bwMode="auto">
          <a:xfrm flipH="1">
            <a:off x="7652105" y="3242552"/>
            <a:ext cx="2944564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9" name="Freeform 46"/>
          <p:cNvSpPr/>
          <p:nvPr/>
        </p:nvSpPr>
        <p:spPr bwMode="auto">
          <a:xfrm flipH="1">
            <a:off x="6691947" y="4247623"/>
            <a:ext cx="3895609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20" name="Freeform 46"/>
          <p:cNvSpPr/>
          <p:nvPr/>
        </p:nvSpPr>
        <p:spPr bwMode="auto">
          <a:xfrm>
            <a:off x="1529025" y="2335151"/>
            <a:ext cx="3114867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21" name="Rectangle 37"/>
          <p:cNvSpPr/>
          <p:nvPr/>
        </p:nvSpPr>
        <p:spPr bwMode="auto">
          <a:xfrm>
            <a:off x="1844064" y="2535796"/>
            <a:ext cx="2799828" cy="66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2" name="Freeform 46"/>
          <p:cNvSpPr/>
          <p:nvPr/>
        </p:nvSpPr>
        <p:spPr bwMode="auto">
          <a:xfrm>
            <a:off x="1529025" y="3317911"/>
            <a:ext cx="4005536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23" name="Rectangle 37"/>
          <p:cNvSpPr/>
          <p:nvPr/>
        </p:nvSpPr>
        <p:spPr bwMode="auto">
          <a:xfrm>
            <a:off x="1844064" y="3518555"/>
            <a:ext cx="2799828" cy="6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4" name="Freeform 46"/>
          <p:cNvSpPr/>
          <p:nvPr/>
        </p:nvSpPr>
        <p:spPr bwMode="auto">
          <a:xfrm flipV="1">
            <a:off x="1529025" y="5078480"/>
            <a:ext cx="3418434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25" name="Rectangle 37"/>
          <p:cNvSpPr/>
          <p:nvPr/>
        </p:nvSpPr>
        <p:spPr bwMode="auto">
          <a:xfrm>
            <a:off x="1844064" y="4383171"/>
            <a:ext cx="2799828" cy="6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26" name="Group 5"/>
          <p:cNvGrpSpPr/>
          <p:nvPr/>
        </p:nvGrpSpPr>
        <p:grpSpPr>
          <a:xfrm>
            <a:off x="1338475" y="2586946"/>
            <a:ext cx="381100" cy="332708"/>
            <a:chOff x="1079332" y="2203296"/>
            <a:chExt cx="298739" cy="264080"/>
          </a:xfrm>
        </p:grpSpPr>
        <p:sp>
          <p:nvSpPr>
            <p:cNvPr id="27" name="Oval 2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rgbClr val="46CEA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8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1</a:t>
              </a:r>
              <a:endParaRPr lang="en-US" sz="2000" kern="0" dirty="0" smtClean="0">
                <a:solidFill>
                  <a:srgbClr val="FFFFFF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29" name="Group 235"/>
          <p:cNvGrpSpPr/>
          <p:nvPr/>
        </p:nvGrpSpPr>
        <p:grpSpPr>
          <a:xfrm>
            <a:off x="1338475" y="3540619"/>
            <a:ext cx="381100" cy="332708"/>
            <a:chOff x="1079332" y="2203296"/>
            <a:chExt cx="298739" cy="264080"/>
          </a:xfrm>
        </p:grpSpPr>
        <p:sp>
          <p:nvSpPr>
            <p:cNvPr id="30" name="Oval 236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rgbClr val="46CEA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31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2</a:t>
              </a:r>
              <a:endParaRPr lang="en-US" sz="2000" kern="0" dirty="0" smtClean="0">
                <a:solidFill>
                  <a:srgbClr val="FFFFFF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32" name="Group 238"/>
          <p:cNvGrpSpPr/>
          <p:nvPr/>
        </p:nvGrpSpPr>
        <p:grpSpPr>
          <a:xfrm>
            <a:off x="1338475" y="4402243"/>
            <a:ext cx="381100" cy="332708"/>
            <a:chOff x="1079332" y="2203296"/>
            <a:chExt cx="298739" cy="264080"/>
          </a:xfrm>
        </p:grpSpPr>
        <p:sp>
          <p:nvSpPr>
            <p:cNvPr id="37" name="Oval 239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rgbClr val="46CEA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38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3</a:t>
              </a:r>
              <a:endParaRPr lang="en-US" sz="2000" kern="0" dirty="0" smtClean="0">
                <a:solidFill>
                  <a:srgbClr val="FFFFFF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sp>
        <p:nvSpPr>
          <p:cNvPr id="39" name="Rectangle 37"/>
          <p:cNvSpPr/>
          <p:nvPr/>
        </p:nvSpPr>
        <p:spPr bwMode="auto">
          <a:xfrm>
            <a:off x="7473158" y="2023938"/>
            <a:ext cx="2872901" cy="55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40" name="Rectangle 37"/>
          <p:cNvSpPr/>
          <p:nvPr/>
        </p:nvSpPr>
        <p:spPr bwMode="auto">
          <a:xfrm>
            <a:off x="7473158" y="3422554"/>
            <a:ext cx="2872901" cy="6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41" name="Rectangle 37"/>
          <p:cNvSpPr/>
          <p:nvPr/>
        </p:nvSpPr>
        <p:spPr bwMode="auto">
          <a:xfrm>
            <a:off x="7473158" y="4467169"/>
            <a:ext cx="2872901" cy="6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42" name="Group 244"/>
          <p:cNvGrpSpPr/>
          <p:nvPr/>
        </p:nvGrpSpPr>
        <p:grpSpPr>
          <a:xfrm>
            <a:off x="10397007" y="2075089"/>
            <a:ext cx="381100" cy="332708"/>
            <a:chOff x="1079332" y="2203296"/>
            <a:chExt cx="298739" cy="264080"/>
          </a:xfrm>
        </p:grpSpPr>
        <p:sp>
          <p:nvSpPr>
            <p:cNvPr id="43" name="Oval 245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rgbClr val="46CEA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4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4</a:t>
              </a:r>
              <a:endParaRPr lang="en-US" sz="2000" kern="0" dirty="0" smtClean="0">
                <a:solidFill>
                  <a:srgbClr val="FFFFFF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46" name="Group 247"/>
          <p:cNvGrpSpPr/>
          <p:nvPr/>
        </p:nvGrpSpPr>
        <p:grpSpPr>
          <a:xfrm>
            <a:off x="10397007" y="3444617"/>
            <a:ext cx="381100" cy="332708"/>
            <a:chOff x="1079332" y="2203296"/>
            <a:chExt cx="298739" cy="264080"/>
          </a:xfrm>
        </p:grpSpPr>
        <p:sp>
          <p:nvSpPr>
            <p:cNvPr id="47" name="Oval 248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rgbClr val="46CEA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8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5</a:t>
              </a:r>
              <a:endParaRPr lang="en-US" sz="2000" kern="0" dirty="0" smtClean="0">
                <a:solidFill>
                  <a:srgbClr val="FFFFFF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49" name="Group 250"/>
          <p:cNvGrpSpPr/>
          <p:nvPr/>
        </p:nvGrpSpPr>
        <p:grpSpPr>
          <a:xfrm>
            <a:off x="10397007" y="4486241"/>
            <a:ext cx="381100" cy="332708"/>
            <a:chOff x="1079332" y="2203296"/>
            <a:chExt cx="298739" cy="264080"/>
          </a:xfrm>
        </p:grpSpPr>
        <p:sp>
          <p:nvSpPr>
            <p:cNvPr id="50" name="Oval 251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rgbClr val="46CEA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1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rgbClr val="FFFFFF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6</a:t>
              </a:r>
              <a:endParaRPr lang="en-US" sz="2000" kern="0" dirty="0" smtClean="0">
                <a:solidFill>
                  <a:srgbClr val="FFFFFF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52" name="Group 6"/>
          <p:cNvGrpSpPr/>
          <p:nvPr/>
        </p:nvGrpSpPr>
        <p:grpSpPr>
          <a:xfrm>
            <a:off x="5588341" y="2630784"/>
            <a:ext cx="1050218" cy="895468"/>
            <a:chOff x="4326126" y="2238091"/>
            <a:chExt cx="823252" cy="710758"/>
          </a:xfrm>
          <a:solidFill>
            <a:srgbClr val="FD3F03"/>
          </a:solidFill>
        </p:grpSpPr>
        <p:grpSp>
          <p:nvGrpSpPr>
            <p:cNvPr id="53" name="Group 214"/>
            <p:cNvGrpSpPr/>
            <p:nvPr/>
          </p:nvGrpSpPr>
          <p:grpSpPr>
            <a:xfrm>
              <a:off x="4326126" y="2238091"/>
              <a:ext cx="823252" cy="710758"/>
              <a:chOff x="3755667" y="1931353"/>
              <a:chExt cx="680374" cy="587404"/>
            </a:xfrm>
            <a:grpFill/>
          </p:grpSpPr>
          <p:sp>
            <p:nvSpPr>
              <p:cNvPr id="59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63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4564534" y="2452577"/>
              <a:ext cx="325676" cy="291624"/>
            </a:xfrm>
            <a:custGeom>
              <a:avLst/>
              <a:gdLst>
                <a:gd name="T0" fmla="*/ 18 w 158"/>
                <a:gd name="T1" fmla="*/ 22 h 141"/>
                <a:gd name="T2" fmla="*/ 18 w 158"/>
                <a:gd name="T3" fmla="*/ 138 h 141"/>
                <a:gd name="T4" fmla="*/ 15 w 158"/>
                <a:gd name="T5" fmla="*/ 141 h 141"/>
                <a:gd name="T6" fmla="*/ 9 w 158"/>
                <a:gd name="T7" fmla="*/ 141 h 141"/>
                <a:gd name="T8" fmla="*/ 6 w 158"/>
                <a:gd name="T9" fmla="*/ 138 h 141"/>
                <a:gd name="T10" fmla="*/ 6 w 158"/>
                <a:gd name="T11" fmla="*/ 22 h 141"/>
                <a:gd name="T12" fmla="*/ 0 w 158"/>
                <a:gd name="T13" fmla="*/ 12 h 141"/>
                <a:gd name="T14" fmla="*/ 12 w 158"/>
                <a:gd name="T15" fmla="*/ 0 h 141"/>
                <a:gd name="T16" fmla="*/ 24 w 158"/>
                <a:gd name="T17" fmla="*/ 12 h 141"/>
                <a:gd name="T18" fmla="*/ 18 w 158"/>
                <a:gd name="T19" fmla="*/ 22 h 141"/>
                <a:gd name="T20" fmla="*/ 158 w 158"/>
                <a:gd name="T21" fmla="*/ 88 h 141"/>
                <a:gd name="T22" fmla="*/ 155 w 158"/>
                <a:gd name="T23" fmla="*/ 93 h 141"/>
                <a:gd name="T24" fmla="*/ 154 w 158"/>
                <a:gd name="T25" fmla="*/ 94 h 141"/>
                <a:gd name="T26" fmla="*/ 120 w 158"/>
                <a:gd name="T27" fmla="*/ 105 h 141"/>
                <a:gd name="T28" fmla="*/ 105 w 158"/>
                <a:gd name="T29" fmla="*/ 101 h 141"/>
                <a:gd name="T30" fmla="*/ 103 w 158"/>
                <a:gd name="T31" fmla="*/ 100 h 141"/>
                <a:gd name="T32" fmla="*/ 75 w 158"/>
                <a:gd name="T33" fmla="*/ 92 h 141"/>
                <a:gd name="T34" fmla="*/ 32 w 158"/>
                <a:gd name="T35" fmla="*/ 105 h 141"/>
                <a:gd name="T36" fmla="*/ 29 w 158"/>
                <a:gd name="T37" fmla="*/ 106 h 141"/>
                <a:gd name="T38" fmla="*/ 27 w 158"/>
                <a:gd name="T39" fmla="*/ 105 h 141"/>
                <a:gd name="T40" fmla="*/ 24 w 158"/>
                <a:gd name="T41" fmla="*/ 100 h 141"/>
                <a:gd name="T42" fmla="*/ 24 w 158"/>
                <a:gd name="T43" fmla="*/ 32 h 141"/>
                <a:gd name="T44" fmla="*/ 26 w 158"/>
                <a:gd name="T45" fmla="*/ 27 h 141"/>
                <a:gd name="T46" fmla="*/ 72 w 158"/>
                <a:gd name="T47" fmla="*/ 12 h 141"/>
                <a:gd name="T48" fmla="*/ 110 w 158"/>
                <a:gd name="T49" fmla="*/ 23 h 141"/>
                <a:gd name="T50" fmla="*/ 119 w 158"/>
                <a:gd name="T51" fmla="*/ 25 h 141"/>
                <a:gd name="T52" fmla="*/ 147 w 158"/>
                <a:gd name="T53" fmla="*/ 14 h 141"/>
                <a:gd name="T54" fmla="*/ 150 w 158"/>
                <a:gd name="T55" fmla="*/ 13 h 141"/>
                <a:gd name="T56" fmla="*/ 156 w 158"/>
                <a:gd name="T57" fmla="*/ 13 h 141"/>
                <a:gd name="T58" fmla="*/ 158 w 158"/>
                <a:gd name="T59" fmla="*/ 18 h 141"/>
                <a:gd name="T60" fmla="*/ 158 w 158"/>
                <a:gd name="T61" fmla="*/ 88 h 141"/>
                <a:gd name="T62" fmla="*/ 70 w 158"/>
                <a:gd name="T63" fmla="*/ 24 h 141"/>
                <a:gd name="T64" fmla="*/ 35 w 158"/>
                <a:gd name="T65" fmla="*/ 36 h 141"/>
                <a:gd name="T66" fmla="*/ 35 w 158"/>
                <a:gd name="T67" fmla="*/ 53 h 141"/>
                <a:gd name="T68" fmla="*/ 70 w 158"/>
                <a:gd name="T69" fmla="*/ 42 h 141"/>
                <a:gd name="T70" fmla="*/ 70 w 158"/>
                <a:gd name="T71" fmla="*/ 24 h 141"/>
                <a:gd name="T72" fmla="*/ 70 w 158"/>
                <a:gd name="T73" fmla="*/ 63 h 141"/>
                <a:gd name="T74" fmla="*/ 35 w 158"/>
                <a:gd name="T75" fmla="*/ 73 h 141"/>
                <a:gd name="T76" fmla="*/ 35 w 158"/>
                <a:gd name="T77" fmla="*/ 90 h 141"/>
                <a:gd name="T78" fmla="*/ 70 w 158"/>
                <a:gd name="T79" fmla="*/ 80 h 141"/>
                <a:gd name="T80" fmla="*/ 70 w 158"/>
                <a:gd name="T81" fmla="*/ 63 h 141"/>
                <a:gd name="T82" fmla="*/ 147 w 158"/>
                <a:gd name="T83" fmla="*/ 68 h 141"/>
                <a:gd name="T84" fmla="*/ 111 w 158"/>
                <a:gd name="T85" fmla="*/ 74 h 141"/>
                <a:gd name="T86" fmla="*/ 111 w 158"/>
                <a:gd name="T87" fmla="*/ 54 h 141"/>
                <a:gd name="T88" fmla="*/ 108 w 158"/>
                <a:gd name="T89" fmla="*/ 52 h 141"/>
                <a:gd name="T90" fmla="*/ 75 w 158"/>
                <a:gd name="T91" fmla="*/ 42 h 141"/>
                <a:gd name="T92" fmla="*/ 70 w 158"/>
                <a:gd name="T93" fmla="*/ 42 h 141"/>
                <a:gd name="T94" fmla="*/ 70 w 158"/>
                <a:gd name="T95" fmla="*/ 63 h 141"/>
                <a:gd name="T96" fmla="*/ 72 w 158"/>
                <a:gd name="T97" fmla="*/ 63 h 141"/>
                <a:gd name="T98" fmla="*/ 108 w 158"/>
                <a:gd name="T99" fmla="*/ 73 h 141"/>
                <a:gd name="T100" fmla="*/ 111 w 158"/>
                <a:gd name="T101" fmla="*/ 74 h 141"/>
                <a:gd name="T102" fmla="*/ 111 w 158"/>
                <a:gd name="T103" fmla="*/ 91 h 141"/>
                <a:gd name="T104" fmla="*/ 120 w 158"/>
                <a:gd name="T105" fmla="*/ 93 h 141"/>
                <a:gd name="T106" fmla="*/ 147 w 158"/>
                <a:gd name="T107" fmla="*/ 84 h 141"/>
                <a:gd name="T108" fmla="*/ 147 w 158"/>
                <a:gd name="T109" fmla="*/ 68 h 141"/>
                <a:gd name="T110" fmla="*/ 147 w 158"/>
                <a:gd name="T111" fmla="*/ 28 h 141"/>
                <a:gd name="T112" fmla="*/ 119 w 158"/>
                <a:gd name="T113" fmla="*/ 36 h 141"/>
                <a:gd name="T114" fmla="*/ 111 w 158"/>
                <a:gd name="T115" fmla="*/ 36 h 141"/>
                <a:gd name="T116" fmla="*/ 111 w 158"/>
                <a:gd name="T117" fmla="*/ 54 h 141"/>
                <a:gd name="T118" fmla="*/ 147 w 158"/>
                <a:gd name="T119" fmla="*/ 45 h 141"/>
                <a:gd name="T120" fmla="*/ 147 w 158"/>
                <a:gd name="T121" fmla="*/ 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" h="141">
                  <a:moveTo>
                    <a:pt x="18" y="22"/>
                  </a:moveTo>
                  <a:cubicBezTo>
                    <a:pt x="18" y="138"/>
                    <a:pt x="18" y="138"/>
                    <a:pt x="18" y="138"/>
                  </a:cubicBezTo>
                  <a:cubicBezTo>
                    <a:pt x="18" y="140"/>
                    <a:pt x="16" y="141"/>
                    <a:pt x="15" y="141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7" y="141"/>
                    <a:pt x="6" y="140"/>
                    <a:pt x="6" y="13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3" y="20"/>
                    <a:pt x="0" y="16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6"/>
                    <a:pt x="21" y="20"/>
                    <a:pt x="18" y="22"/>
                  </a:cubicBezTo>
                  <a:close/>
                  <a:moveTo>
                    <a:pt x="158" y="88"/>
                  </a:moveTo>
                  <a:cubicBezTo>
                    <a:pt x="158" y="90"/>
                    <a:pt x="157" y="92"/>
                    <a:pt x="155" y="93"/>
                  </a:cubicBezTo>
                  <a:cubicBezTo>
                    <a:pt x="155" y="93"/>
                    <a:pt x="154" y="94"/>
                    <a:pt x="154" y="94"/>
                  </a:cubicBezTo>
                  <a:cubicBezTo>
                    <a:pt x="148" y="97"/>
                    <a:pt x="134" y="105"/>
                    <a:pt x="120" y="105"/>
                  </a:cubicBezTo>
                  <a:cubicBezTo>
                    <a:pt x="114" y="105"/>
                    <a:pt x="110" y="103"/>
                    <a:pt x="105" y="101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94" y="95"/>
                    <a:pt x="86" y="92"/>
                    <a:pt x="75" y="92"/>
                  </a:cubicBezTo>
                  <a:cubicBezTo>
                    <a:pt x="62" y="92"/>
                    <a:pt x="43" y="99"/>
                    <a:pt x="32" y="105"/>
                  </a:cubicBezTo>
                  <a:cubicBezTo>
                    <a:pt x="32" y="106"/>
                    <a:pt x="30" y="106"/>
                    <a:pt x="29" y="106"/>
                  </a:cubicBezTo>
                  <a:cubicBezTo>
                    <a:pt x="28" y="106"/>
                    <a:pt x="27" y="106"/>
                    <a:pt x="27" y="105"/>
                  </a:cubicBezTo>
                  <a:cubicBezTo>
                    <a:pt x="25" y="104"/>
                    <a:pt x="24" y="102"/>
                    <a:pt x="24" y="10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5" y="28"/>
                    <a:pt x="26" y="27"/>
                  </a:cubicBezTo>
                  <a:cubicBezTo>
                    <a:pt x="32" y="24"/>
                    <a:pt x="53" y="12"/>
                    <a:pt x="72" y="12"/>
                  </a:cubicBezTo>
                  <a:cubicBezTo>
                    <a:pt x="87" y="12"/>
                    <a:pt x="100" y="18"/>
                    <a:pt x="110" y="23"/>
                  </a:cubicBezTo>
                  <a:cubicBezTo>
                    <a:pt x="113" y="24"/>
                    <a:pt x="116" y="25"/>
                    <a:pt x="119" y="25"/>
                  </a:cubicBezTo>
                  <a:cubicBezTo>
                    <a:pt x="129" y="25"/>
                    <a:pt x="141" y="18"/>
                    <a:pt x="147" y="14"/>
                  </a:cubicBezTo>
                  <a:cubicBezTo>
                    <a:pt x="148" y="14"/>
                    <a:pt x="149" y="13"/>
                    <a:pt x="150" y="13"/>
                  </a:cubicBezTo>
                  <a:cubicBezTo>
                    <a:pt x="152" y="12"/>
                    <a:pt x="154" y="12"/>
                    <a:pt x="156" y="13"/>
                  </a:cubicBezTo>
                  <a:cubicBezTo>
                    <a:pt x="157" y="14"/>
                    <a:pt x="158" y="16"/>
                    <a:pt x="158" y="18"/>
                  </a:cubicBezTo>
                  <a:lnTo>
                    <a:pt x="158" y="88"/>
                  </a:lnTo>
                  <a:close/>
                  <a:moveTo>
                    <a:pt x="70" y="24"/>
                  </a:moveTo>
                  <a:cubicBezTo>
                    <a:pt x="59" y="25"/>
                    <a:pt x="45" y="30"/>
                    <a:pt x="35" y="36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46" y="47"/>
                    <a:pt x="59" y="42"/>
                    <a:pt x="70" y="42"/>
                  </a:cubicBezTo>
                  <a:lnTo>
                    <a:pt x="70" y="24"/>
                  </a:lnTo>
                  <a:close/>
                  <a:moveTo>
                    <a:pt x="70" y="63"/>
                  </a:moveTo>
                  <a:cubicBezTo>
                    <a:pt x="59" y="64"/>
                    <a:pt x="46" y="68"/>
                    <a:pt x="35" y="73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6" y="85"/>
                    <a:pt x="59" y="81"/>
                    <a:pt x="70" y="80"/>
                  </a:cubicBezTo>
                  <a:lnTo>
                    <a:pt x="70" y="63"/>
                  </a:lnTo>
                  <a:close/>
                  <a:moveTo>
                    <a:pt x="147" y="68"/>
                  </a:moveTo>
                  <a:cubicBezTo>
                    <a:pt x="138" y="72"/>
                    <a:pt x="124" y="78"/>
                    <a:pt x="111" y="74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10" y="53"/>
                    <a:pt x="109" y="53"/>
                    <a:pt x="108" y="52"/>
                  </a:cubicBezTo>
                  <a:cubicBezTo>
                    <a:pt x="97" y="47"/>
                    <a:pt x="89" y="42"/>
                    <a:pt x="75" y="42"/>
                  </a:cubicBezTo>
                  <a:cubicBezTo>
                    <a:pt x="73" y="42"/>
                    <a:pt x="72" y="42"/>
                    <a:pt x="70" y="4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86" y="63"/>
                    <a:pt x="97" y="67"/>
                    <a:pt x="108" y="73"/>
                  </a:cubicBezTo>
                  <a:cubicBezTo>
                    <a:pt x="109" y="73"/>
                    <a:pt x="110" y="74"/>
                    <a:pt x="111" y="74"/>
                  </a:cubicBezTo>
                  <a:cubicBezTo>
                    <a:pt x="111" y="91"/>
                    <a:pt x="111" y="91"/>
                    <a:pt x="111" y="91"/>
                  </a:cubicBezTo>
                  <a:cubicBezTo>
                    <a:pt x="114" y="92"/>
                    <a:pt x="117" y="93"/>
                    <a:pt x="120" y="93"/>
                  </a:cubicBezTo>
                  <a:cubicBezTo>
                    <a:pt x="130" y="93"/>
                    <a:pt x="141" y="87"/>
                    <a:pt x="147" y="84"/>
                  </a:cubicBezTo>
                  <a:lnTo>
                    <a:pt x="147" y="68"/>
                  </a:lnTo>
                  <a:close/>
                  <a:moveTo>
                    <a:pt x="147" y="28"/>
                  </a:moveTo>
                  <a:cubicBezTo>
                    <a:pt x="139" y="32"/>
                    <a:pt x="129" y="36"/>
                    <a:pt x="119" y="36"/>
                  </a:cubicBezTo>
                  <a:cubicBezTo>
                    <a:pt x="116" y="36"/>
                    <a:pt x="114" y="36"/>
                    <a:pt x="111" y="36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24" y="57"/>
                    <a:pt x="138" y="50"/>
                    <a:pt x="147" y="45"/>
                  </a:cubicBezTo>
                  <a:lnTo>
                    <a:pt x="147" y="2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66" name="Group 13"/>
          <p:cNvGrpSpPr/>
          <p:nvPr/>
        </p:nvGrpSpPr>
        <p:grpSpPr>
          <a:xfrm>
            <a:off x="5584816" y="3554118"/>
            <a:ext cx="1050218" cy="895468"/>
            <a:chOff x="4323363" y="2970968"/>
            <a:chExt cx="823252" cy="710758"/>
          </a:xfrm>
        </p:grpSpPr>
        <p:grpSp>
          <p:nvGrpSpPr>
            <p:cNvPr id="67" name="Group 223"/>
            <p:cNvGrpSpPr/>
            <p:nvPr/>
          </p:nvGrpSpPr>
          <p:grpSpPr>
            <a:xfrm>
              <a:off x="4323363" y="2970968"/>
              <a:ext cx="823252" cy="710758"/>
              <a:chOff x="3755667" y="1931353"/>
              <a:chExt cx="680374" cy="587404"/>
            </a:xfrm>
          </p:grpSpPr>
          <p:sp>
            <p:nvSpPr>
              <p:cNvPr id="69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70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68" name="Freeform 7"/>
            <p:cNvSpPr>
              <a:spLocks noEditPoints="1"/>
            </p:cNvSpPr>
            <p:nvPr/>
          </p:nvSpPr>
          <p:spPr bwMode="auto">
            <a:xfrm>
              <a:off x="4580089" y="3139036"/>
              <a:ext cx="328025" cy="326055"/>
            </a:xfrm>
            <a:custGeom>
              <a:avLst/>
              <a:gdLst>
                <a:gd name="T0" fmla="*/ 124 w 141"/>
                <a:gd name="T1" fmla="*/ 140 h 140"/>
                <a:gd name="T2" fmla="*/ 18 w 141"/>
                <a:gd name="T3" fmla="*/ 140 h 140"/>
                <a:gd name="T4" fmla="*/ 7 w 141"/>
                <a:gd name="T5" fmla="*/ 121 h 140"/>
                <a:gd name="T6" fmla="*/ 53 w 141"/>
                <a:gd name="T7" fmla="*/ 48 h 140"/>
                <a:gd name="T8" fmla="*/ 53 w 141"/>
                <a:gd name="T9" fmla="*/ 11 h 140"/>
                <a:gd name="T10" fmla="*/ 48 w 141"/>
                <a:gd name="T11" fmla="*/ 11 h 140"/>
                <a:gd name="T12" fmla="*/ 42 w 141"/>
                <a:gd name="T13" fmla="*/ 6 h 140"/>
                <a:gd name="T14" fmla="*/ 48 w 141"/>
                <a:gd name="T15" fmla="*/ 0 h 140"/>
                <a:gd name="T16" fmla="*/ 94 w 141"/>
                <a:gd name="T17" fmla="*/ 0 h 140"/>
                <a:gd name="T18" fmla="*/ 100 w 141"/>
                <a:gd name="T19" fmla="*/ 6 h 140"/>
                <a:gd name="T20" fmla="*/ 94 w 141"/>
                <a:gd name="T21" fmla="*/ 11 h 140"/>
                <a:gd name="T22" fmla="*/ 89 w 141"/>
                <a:gd name="T23" fmla="*/ 11 h 140"/>
                <a:gd name="T24" fmla="*/ 89 w 141"/>
                <a:gd name="T25" fmla="*/ 48 h 140"/>
                <a:gd name="T26" fmla="*/ 135 w 141"/>
                <a:gd name="T27" fmla="*/ 121 h 140"/>
                <a:gd name="T28" fmla="*/ 124 w 141"/>
                <a:gd name="T29" fmla="*/ 140 h 140"/>
                <a:gd name="T30" fmla="*/ 38 w 141"/>
                <a:gd name="T31" fmla="*/ 93 h 140"/>
                <a:gd name="T32" fmla="*/ 104 w 141"/>
                <a:gd name="T33" fmla="*/ 93 h 140"/>
                <a:gd name="T34" fmla="*/ 79 w 141"/>
                <a:gd name="T35" fmla="*/ 54 h 140"/>
                <a:gd name="T36" fmla="*/ 77 w 141"/>
                <a:gd name="T37" fmla="*/ 51 h 140"/>
                <a:gd name="T38" fmla="*/ 77 w 141"/>
                <a:gd name="T39" fmla="*/ 48 h 140"/>
                <a:gd name="T40" fmla="*/ 77 w 141"/>
                <a:gd name="T41" fmla="*/ 11 h 140"/>
                <a:gd name="T42" fmla="*/ 65 w 141"/>
                <a:gd name="T43" fmla="*/ 11 h 140"/>
                <a:gd name="T44" fmla="*/ 65 w 141"/>
                <a:gd name="T45" fmla="*/ 48 h 140"/>
                <a:gd name="T46" fmla="*/ 65 w 141"/>
                <a:gd name="T47" fmla="*/ 51 h 140"/>
                <a:gd name="T48" fmla="*/ 63 w 141"/>
                <a:gd name="T49" fmla="*/ 54 h 140"/>
                <a:gd name="T50" fmla="*/ 38 w 141"/>
                <a:gd name="T51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1" h="140">
                  <a:moveTo>
                    <a:pt x="124" y="140"/>
                  </a:moveTo>
                  <a:cubicBezTo>
                    <a:pt x="18" y="140"/>
                    <a:pt x="18" y="140"/>
                    <a:pt x="18" y="140"/>
                  </a:cubicBezTo>
                  <a:cubicBezTo>
                    <a:pt x="5" y="140"/>
                    <a:pt x="0" y="131"/>
                    <a:pt x="7" y="121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4" y="11"/>
                    <a:pt x="42" y="9"/>
                    <a:pt x="42" y="6"/>
                  </a:cubicBezTo>
                  <a:cubicBezTo>
                    <a:pt x="42" y="2"/>
                    <a:pt x="44" y="0"/>
                    <a:pt x="4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0" y="2"/>
                    <a:pt x="100" y="6"/>
                  </a:cubicBezTo>
                  <a:cubicBezTo>
                    <a:pt x="100" y="9"/>
                    <a:pt x="98" y="11"/>
                    <a:pt x="94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41" y="131"/>
                    <a:pt x="137" y="140"/>
                    <a:pt x="124" y="140"/>
                  </a:cubicBezTo>
                  <a:close/>
                  <a:moveTo>
                    <a:pt x="38" y="93"/>
                  </a:moveTo>
                  <a:cubicBezTo>
                    <a:pt x="104" y="93"/>
                    <a:pt x="104" y="93"/>
                    <a:pt x="104" y="93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4"/>
                    <a:pt x="63" y="54"/>
                    <a:pt x="63" y="54"/>
                  </a:cubicBezTo>
                  <a:lnTo>
                    <a:pt x="38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71" name="Group 7"/>
          <p:cNvGrpSpPr/>
          <p:nvPr/>
        </p:nvGrpSpPr>
        <p:grpSpPr>
          <a:xfrm>
            <a:off x="6402606" y="3089867"/>
            <a:ext cx="1050218" cy="895468"/>
            <a:chOff x="4964418" y="2602479"/>
            <a:chExt cx="823252" cy="710758"/>
          </a:xfrm>
        </p:grpSpPr>
        <p:grpSp>
          <p:nvGrpSpPr>
            <p:cNvPr id="72" name="Group 220"/>
            <p:cNvGrpSpPr/>
            <p:nvPr/>
          </p:nvGrpSpPr>
          <p:grpSpPr>
            <a:xfrm>
              <a:off x="4964418" y="2602479"/>
              <a:ext cx="823252" cy="710758"/>
              <a:chOff x="3755667" y="1931353"/>
              <a:chExt cx="680374" cy="587404"/>
            </a:xfrm>
          </p:grpSpPr>
          <p:sp>
            <p:nvSpPr>
              <p:cNvPr id="74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75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73" name="Freeform 8"/>
            <p:cNvSpPr>
              <a:spLocks noEditPoints="1"/>
            </p:cNvSpPr>
            <p:nvPr/>
          </p:nvSpPr>
          <p:spPr bwMode="auto">
            <a:xfrm>
              <a:off x="5209647" y="2816545"/>
              <a:ext cx="320093" cy="266264"/>
            </a:xfrm>
            <a:custGeom>
              <a:avLst/>
              <a:gdLst>
                <a:gd name="T0" fmla="*/ 141 w 141"/>
                <a:gd name="T1" fmla="*/ 103 h 117"/>
                <a:gd name="T2" fmla="*/ 126 w 141"/>
                <a:gd name="T3" fmla="*/ 117 h 117"/>
                <a:gd name="T4" fmla="*/ 15 w 141"/>
                <a:gd name="T5" fmla="*/ 117 h 117"/>
                <a:gd name="T6" fmla="*/ 0 w 141"/>
                <a:gd name="T7" fmla="*/ 103 h 117"/>
                <a:gd name="T8" fmla="*/ 0 w 141"/>
                <a:gd name="T9" fmla="*/ 73 h 117"/>
                <a:gd name="T10" fmla="*/ 2 w 141"/>
                <a:gd name="T11" fmla="*/ 66 h 117"/>
                <a:gd name="T12" fmla="*/ 20 w 141"/>
                <a:gd name="T13" fmla="*/ 11 h 117"/>
                <a:gd name="T14" fmla="*/ 35 w 141"/>
                <a:gd name="T15" fmla="*/ 0 h 117"/>
                <a:gd name="T16" fmla="*/ 106 w 141"/>
                <a:gd name="T17" fmla="*/ 0 h 117"/>
                <a:gd name="T18" fmla="*/ 121 w 141"/>
                <a:gd name="T19" fmla="*/ 11 h 117"/>
                <a:gd name="T20" fmla="*/ 140 w 141"/>
                <a:gd name="T21" fmla="*/ 66 h 117"/>
                <a:gd name="T22" fmla="*/ 141 w 141"/>
                <a:gd name="T23" fmla="*/ 73 h 117"/>
                <a:gd name="T24" fmla="*/ 141 w 141"/>
                <a:gd name="T25" fmla="*/ 103 h 117"/>
                <a:gd name="T26" fmla="*/ 129 w 141"/>
                <a:gd name="T27" fmla="*/ 73 h 117"/>
                <a:gd name="T28" fmla="*/ 126 w 141"/>
                <a:gd name="T29" fmla="*/ 70 h 117"/>
                <a:gd name="T30" fmla="*/ 15 w 141"/>
                <a:gd name="T31" fmla="*/ 70 h 117"/>
                <a:gd name="T32" fmla="*/ 12 w 141"/>
                <a:gd name="T33" fmla="*/ 73 h 117"/>
                <a:gd name="T34" fmla="*/ 12 w 141"/>
                <a:gd name="T35" fmla="*/ 103 h 117"/>
                <a:gd name="T36" fmla="*/ 15 w 141"/>
                <a:gd name="T37" fmla="*/ 105 h 117"/>
                <a:gd name="T38" fmla="*/ 126 w 141"/>
                <a:gd name="T39" fmla="*/ 105 h 117"/>
                <a:gd name="T40" fmla="*/ 129 w 141"/>
                <a:gd name="T41" fmla="*/ 103 h 117"/>
                <a:gd name="T42" fmla="*/ 129 w 141"/>
                <a:gd name="T43" fmla="*/ 73 h 117"/>
                <a:gd name="T44" fmla="*/ 125 w 141"/>
                <a:gd name="T45" fmla="*/ 59 h 117"/>
                <a:gd name="T46" fmla="*/ 110 w 141"/>
                <a:gd name="T47" fmla="*/ 14 h 117"/>
                <a:gd name="T48" fmla="*/ 106 w 141"/>
                <a:gd name="T49" fmla="*/ 12 h 117"/>
                <a:gd name="T50" fmla="*/ 35 w 141"/>
                <a:gd name="T51" fmla="*/ 12 h 117"/>
                <a:gd name="T52" fmla="*/ 31 w 141"/>
                <a:gd name="T53" fmla="*/ 14 h 117"/>
                <a:gd name="T54" fmla="*/ 17 w 141"/>
                <a:gd name="T55" fmla="*/ 59 h 117"/>
                <a:gd name="T56" fmla="*/ 125 w 141"/>
                <a:gd name="T57" fmla="*/ 59 h 117"/>
                <a:gd name="T58" fmla="*/ 88 w 141"/>
                <a:gd name="T59" fmla="*/ 95 h 117"/>
                <a:gd name="T60" fmla="*/ 81 w 141"/>
                <a:gd name="T61" fmla="*/ 88 h 117"/>
                <a:gd name="T62" fmla="*/ 88 w 141"/>
                <a:gd name="T63" fmla="*/ 81 h 117"/>
                <a:gd name="T64" fmla="*/ 96 w 141"/>
                <a:gd name="T65" fmla="*/ 88 h 117"/>
                <a:gd name="T66" fmla="*/ 88 w 141"/>
                <a:gd name="T67" fmla="*/ 95 h 117"/>
                <a:gd name="T68" fmla="*/ 112 w 141"/>
                <a:gd name="T69" fmla="*/ 95 h 117"/>
                <a:gd name="T70" fmla="*/ 104 w 141"/>
                <a:gd name="T71" fmla="*/ 88 h 117"/>
                <a:gd name="T72" fmla="*/ 112 w 141"/>
                <a:gd name="T73" fmla="*/ 81 h 117"/>
                <a:gd name="T74" fmla="*/ 119 w 141"/>
                <a:gd name="T75" fmla="*/ 88 h 117"/>
                <a:gd name="T76" fmla="*/ 112 w 141"/>
                <a:gd name="T77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1" h="117">
                  <a:moveTo>
                    <a:pt x="141" y="103"/>
                  </a:moveTo>
                  <a:cubicBezTo>
                    <a:pt x="141" y="111"/>
                    <a:pt x="134" y="117"/>
                    <a:pt x="126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1"/>
                    <a:pt x="0" y="10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1"/>
                    <a:pt x="1" y="69"/>
                    <a:pt x="2" y="66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2" y="4"/>
                    <a:pt x="28" y="0"/>
                    <a:pt x="35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3" y="0"/>
                    <a:pt x="119" y="4"/>
                    <a:pt x="121" y="11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9"/>
                    <a:pt x="141" y="71"/>
                    <a:pt x="141" y="73"/>
                  </a:cubicBezTo>
                  <a:lnTo>
                    <a:pt x="141" y="103"/>
                  </a:lnTo>
                  <a:close/>
                  <a:moveTo>
                    <a:pt x="129" y="73"/>
                  </a:moveTo>
                  <a:cubicBezTo>
                    <a:pt x="129" y="72"/>
                    <a:pt x="128" y="70"/>
                    <a:pt x="12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70"/>
                    <a:pt x="12" y="72"/>
                    <a:pt x="12" y="7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2" y="104"/>
                    <a:pt x="13" y="105"/>
                    <a:pt x="15" y="105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8" y="105"/>
                    <a:pt x="129" y="104"/>
                    <a:pt x="129" y="103"/>
                  </a:cubicBezTo>
                  <a:lnTo>
                    <a:pt x="129" y="73"/>
                  </a:lnTo>
                  <a:close/>
                  <a:moveTo>
                    <a:pt x="125" y="59"/>
                  </a:moveTo>
                  <a:cubicBezTo>
                    <a:pt x="110" y="14"/>
                    <a:pt x="110" y="14"/>
                    <a:pt x="110" y="14"/>
                  </a:cubicBezTo>
                  <a:cubicBezTo>
                    <a:pt x="110" y="13"/>
                    <a:pt x="108" y="12"/>
                    <a:pt x="106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2"/>
                    <a:pt x="32" y="13"/>
                    <a:pt x="31" y="14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125" y="59"/>
                  </a:lnTo>
                  <a:close/>
                  <a:moveTo>
                    <a:pt x="88" y="95"/>
                  </a:moveTo>
                  <a:cubicBezTo>
                    <a:pt x="84" y="95"/>
                    <a:pt x="81" y="92"/>
                    <a:pt x="81" y="88"/>
                  </a:cubicBezTo>
                  <a:cubicBezTo>
                    <a:pt x="81" y="84"/>
                    <a:pt x="84" y="81"/>
                    <a:pt x="88" y="81"/>
                  </a:cubicBezTo>
                  <a:cubicBezTo>
                    <a:pt x="92" y="81"/>
                    <a:pt x="96" y="84"/>
                    <a:pt x="96" y="88"/>
                  </a:cubicBezTo>
                  <a:cubicBezTo>
                    <a:pt x="96" y="92"/>
                    <a:pt x="92" y="95"/>
                    <a:pt x="88" y="95"/>
                  </a:cubicBezTo>
                  <a:close/>
                  <a:moveTo>
                    <a:pt x="112" y="95"/>
                  </a:moveTo>
                  <a:cubicBezTo>
                    <a:pt x="108" y="95"/>
                    <a:pt x="104" y="92"/>
                    <a:pt x="104" y="88"/>
                  </a:cubicBezTo>
                  <a:cubicBezTo>
                    <a:pt x="104" y="84"/>
                    <a:pt x="108" y="81"/>
                    <a:pt x="112" y="81"/>
                  </a:cubicBezTo>
                  <a:cubicBezTo>
                    <a:pt x="116" y="81"/>
                    <a:pt x="119" y="84"/>
                    <a:pt x="119" y="88"/>
                  </a:cubicBezTo>
                  <a:cubicBezTo>
                    <a:pt x="119" y="92"/>
                    <a:pt x="116" y="95"/>
                    <a:pt x="112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76" name="Group 4"/>
          <p:cNvGrpSpPr/>
          <p:nvPr/>
        </p:nvGrpSpPr>
        <p:grpSpPr>
          <a:xfrm>
            <a:off x="6123743" y="1700808"/>
            <a:ext cx="1050218" cy="895468"/>
            <a:chOff x="4745821" y="1499943"/>
            <a:chExt cx="823252" cy="710758"/>
          </a:xfrm>
        </p:grpSpPr>
        <p:grpSp>
          <p:nvGrpSpPr>
            <p:cNvPr id="77" name="Group 217"/>
            <p:cNvGrpSpPr/>
            <p:nvPr/>
          </p:nvGrpSpPr>
          <p:grpSpPr>
            <a:xfrm>
              <a:off x="4745821" y="1499943"/>
              <a:ext cx="823252" cy="710758"/>
              <a:chOff x="3755667" y="1931353"/>
              <a:chExt cx="680374" cy="587404"/>
            </a:xfrm>
          </p:grpSpPr>
          <p:sp>
            <p:nvSpPr>
              <p:cNvPr id="79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80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78" name="Freeform 9"/>
            <p:cNvSpPr>
              <a:spLocks noEditPoints="1"/>
            </p:cNvSpPr>
            <p:nvPr/>
          </p:nvSpPr>
          <p:spPr bwMode="auto">
            <a:xfrm>
              <a:off x="4982104" y="1749116"/>
              <a:ext cx="367123" cy="246476"/>
            </a:xfrm>
            <a:custGeom>
              <a:avLst/>
              <a:gdLst>
                <a:gd name="T0" fmla="*/ 208 w 210"/>
                <a:gd name="T1" fmla="*/ 38 h 141"/>
                <a:gd name="T2" fmla="*/ 106 w 210"/>
                <a:gd name="T3" fmla="*/ 70 h 141"/>
                <a:gd name="T4" fmla="*/ 105 w 210"/>
                <a:gd name="T5" fmla="*/ 71 h 141"/>
                <a:gd name="T6" fmla="*/ 104 w 210"/>
                <a:gd name="T7" fmla="*/ 70 h 141"/>
                <a:gd name="T8" fmla="*/ 44 w 210"/>
                <a:gd name="T9" fmla="*/ 52 h 141"/>
                <a:gd name="T10" fmla="*/ 35 w 210"/>
                <a:gd name="T11" fmla="*/ 78 h 141"/>
                <a:gd name="T12" fmla="*/ 41 w 210"/>
                <a:gd name="T13" fmla="*/ 88 h 141"/>
                <a:gd name="T14" fmla="*/ 35 w 210"/>
                <a:gd name="T15" fmla="*/ 98 h 141"/>
                <a:gd name="T16" fmla="*/ 41 w 210"/>
                <a:gd name="T17" fmla="*/ 138 h 141"/>
                <a:gd name="T18" fmla="*/ 40 w 210"/>
                <a:gd name="T19" fmla="*/ 140 h 141"/>
                <a:gd name="T20" fmla="*/ 38 w 210"/>
                <a:gd name="T21" fmla="*/ 141 h 141"/>
                <a:gd name="T22" fmla="*/ 20 w 210"/>
                <a:gd name="T23" fmla="*/ 141 h 141"/>
                <a:gd name="T24" fmla="*/ 18 w 210"/>
                <a:gd name="T25" fmla="*/ 140 h 141"/>
                <a:gd name="T26" fmla="*/ 17 w 210"/>
                <a:gd name="T27" fmla="*/ 138 h 141"/>
                <a:gd name="T28" fmla="*/ 22 w 210"/>
                <a:gd name="T29" fmla="*/ 98 h 141"/>
                <a:gd name="T30" fmla="*/ 17 w 210"/>
                <a:gd name="T31" fmla="*/ 88 h 141"/>
                <a:gd name="T32" fmla="*/ 23 w 210"/>
                <a:gd name="T33" fmla="*/ 78 h 141"/>
                <a:gd name="T34" fmla="*/ 32 w 210"/>
                <a:gd name="T35" fmla="*/ 48 h 141"/>
                <a:gd name="T36" fmla="*/ 2 w 210"/>
                <a:gd name="T37" fmla="*/ 38 h 141"/>
                <a:gd name="T38" fmla="*/ 0 w 210"/>
                <a:gd name="T39" fmla="*/ 35 h 141"/>
                <a:gd name="T40" fmla="*/ 2 w 210"/>
                <a:gd name="T41" fmla="*/ 33 h 141"/>
                <a:gd name="T42" fmla="*/ 104 w 210"/>
                <a:gd name="T43" fmla="*/ 0 h 141"/>
                <a:gd name="T44" fmla="*/ 105 w 210"/>
                <a:gd name="T45" fmla="*/ 0 h 141"/>
                <a:gd name="T46" fmla="*/ 106 w 210"/>
                <a:gd name="T47" fmla="*/ 0 h 141"/>
                <a:gd name="T48" fmla="*/ 208 w 210"/>
                <a:gd name="T49" fmla="*/ 33 h 141"/>
                <a:gd name="T50" fmla="*/ 210 w 210"/>
                <a:gd name="T51" fmla="*/ 35 h 141"/>
                <a:gd name="T52" fmla="*/ 208 w 210"/>
                <a:gd name="T53" fmla="*/ 38 h 141"/>
                <a:gd name="T54" fmla="*/ 164 w 210"/>
                <a:gd name="T55" fmla="*/ 94 h 141"/>
                <a:gd name="T56" fmla="*/ 105 w 210"/>
                <a:gd name="T57" fmla="*/ 117 h 141"/>
                <a:gd name="T58" fmla="*/ 46 w 210"/>
                <a:gd name="T59" fmla="*/ 94 h 141"/>
                <a:gd name="T60" fmla="*/ 48 w 210"/>
                <a:gd name="T61" fmla="*/ 65 h 141"/>
                <a:gd name="T62" fmla="*/ 101 w 210"/>
                <a:gd name="T63" fmla="*/ 82 h 141"/>
                <a:gd name="T64" fmla="*/ 105 w 210"/>
                <a:gd name="T65" fmla="*/ 82 h 141"/>
                <a:gd name="T66" fmla="*/ 109 w 210"/>
                <a:gd name="T67" fmla="*/ 82 h 141"/>
                <a:gd name="T68" fmla="*/ 162 w 210"/>
                <a:gd name="T69" fmla="*/ 65 h 141"/>
                <a:gd name="T70" fmla="*/ 164 w 210"/>
                <a:gd name="T71" fmla="*/ 9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0" h="141">
                  <a:moveTo>
                    <a:pt x="208" y="38"/>
                  </a:moveTo>
                  <a:cubicBezTo>
                    <a:pt x="106" y="70"/>
                    <a:pt x="106" y="70"/>
                    <a:pt x="106" y="70"/>
                  </a:cubicBezTo>
                  <a:cubicBezTo>
                    <a:pt x="106" y="71"/>
                    <a:pt x="105" y="71"/>
                    <a:pt x="105" y="71"/>
                  </a:cubicBezTo>
                  <a:cubicBezTo>
                    <a:pt x="105" y="71"/>
                    <a:pt x="104" y="71"/>
                    <a:pt x="104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6"/>
                    <a:pt x="36" y="66"/>
                    <a:pt x="35" y="78"/>
                  </a:cubicBezTo>
                  <a:cubicBezTo>
                    <a:pt x="38" y="80"/>
                    <a:pt x="41" y="84"/>
                    <a:pt x="41" y="88"/>
                  </a:cubicBezTo>
                  <a:cubicBezTo>
                    <a:pt x="41" y="92"/>
                    <a:pt x="38" y="96"/>
                    <a:pt x="35" y="9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38"/>
                    <a:pt x="40" y="139"/>
                    <a:pt x="40" y="140"/>
                  </a:cubicBezTo>
                  <a:cubicBezTo>
                    <a:pt x="39" y="141"/>
                    <a:pt x="38" y="141"/>
                    <a:pt x="38" y="141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19" y="141"/>
                    <a:pt x="18" y="141"/>
                    <a:pt x="18" y="140"/>
                  </a:cubicBezTo>
                  <a:cubicBezTo>
                    <a:pt x="17" y="139"/>
                    <a:pt x="17" y="138"/>
                    <a:pt x="17" y="13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9" y="96"/>
                    <a:pt x="17" y="92"/>
                    <a:pt x="17" y="88"/>
                  </a:cubicBezTo>
                  <a:cubicBezTo>
                    <a:pt x="17" y="84"/>
                    <a:pt x="20" y="80"/>
                    <a:pt x="23" y="78"/>
                  </a:cubicBezTo>
                  <a:cubicBezTo>
                    <a:pt x="24" y="67"/>
                    <a:pt x="26" y="56"/>
                    <a:pt x="32" y="4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8"/>
                    <a:pt x="0" y="37"/>
                    <a:pt x="0" y="35"/>
                  </a:cubicBezTo>
                  <a:cubicBezTo>
                    <a:pt x="0" y="34"/>
                    <a:pt x="0" y="33"/>
                    <a:pt x="2" y="33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5" y="0"/>
                    <a:pt x="105" y="0"/>
                  </a:cubicBezTo>
                  <a:cubicBezTo>
                    <a:pt x="105" y="0"/>
                    <a:pt x="106" y="0"/>
                    <a:pt x="106" y="0"/>
                  </a:cubicBezTo>
                  <a:cubicBezTo>
                    <a:pt x="208" y="33"/>
                    <a:pt x="208" y="33"/>
                    <a:pt x="208" y="33"/>
                  </a:cubicBezTo>
                  <a:cubicBezTo>
                    <a:pt x="210" y="33"/>
                    <a:pt x="210" y="34"/>
                    <a:pt x="210" y="35"/>
                  </a:cubicBezTo>
                  <a:cubicBezTo>
                    <a:pt x="210" y="37"/>
                    <a:pt x="210" y="38"/>
                    <a:pt x="208" y="38"/>
                  </a:cubicBezTo>
                  <a:close/>
                  <a:moveTo>
                    <a:pt x="164" y="94"/>
                  </a:moveTo>
                  <a:cubicBezTo>
                    <a:pt x="164" y="107"/>
                    <a:pt x="137" y="117"/>
                    <a:pt x="105" y="117"/>
                  </a:cubicBezTo>
                  <a:cubicBezTo>
                    <a:pt x="73" y="117"/>
                    <a:pt x="46" y="107"/>
                    <a:pt x="46" y="94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2" y="82"/>
                    <a:pt x="104" y="82"/>
                    <a:pt x="105" y="82"/>
                  </a:cubicBezTo>
                  <a:cubicBezTo>
                    <a:pt x="106" y="82"/>
                    <a:pt x="108" y="82"/>
                    <a:pt x="109" y="82"/>
                  </a:cubicBezTo>
                  <a:cubicBezTo>
                    <a:pt x="162" y="65"/>
                    <a:pt x="162" y="65"/>
                    <a:pt x="162" y="65"/>
                  </a:cubicBezTo>
                  <a:lnTo>
                    <a:pt x="16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81" name="Group 14"/>
          <p:cNvGrpSpPr/>
          <p:nvPr/>
        </p:nvGrpSpPr>
        <p:grpSpPr>
          <a:xfrm>
            <a:off x="5041891" y="4471569"/>
            <a:ext cx="1050218" cy="895468"/>
            <a:chOff x="3897771" y="3699175"/>
            <a:chExt cx="823252" cy="710758"/>
          </a:xfrm>
        </p:grpSpPr>
        <p:grpSp>
          <p:nvGrpSpPr>
            <p:cNvPr id="82" name="Group 226"/>
            <p:cNvGrpSpPr/>
            <p:nvPr/>
          </p:nvGrpSpPr>
          <p:grpSpPr>
            <a:xfrm>
              <a:off x="3897771" y="3699175"/>
              <a:ext cx="823252" cy="710758"/>
              <a:chOff x="3755667" y="1931353"/>
              <a:chExt cx="680374" cy="587404"/>
            </a:xfrm>
          </p:grpSpPr>
          <p:sp>
            <p:nvSpPr>
              <p:cNvPr id="84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85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83" name="Freeform 10"/>
            <p:cNvSpPr>
              <a:spLocks noEditPoints="1"/>
            </p:cNvSpPr>
            <p:nvPr/>
          </p:nvSpPr>
          <p:spPr bwMode="auto">
            <a:xfrm>
              <a:off x="4160844" y="3911642"/>
              <a:ext cx="309068" cy="285823"/>
            </a:xfrm>
            <a:custGeom>
              <a:avLst/>
              <a:gdLst>
                <a:gd name="T0" fmla="*/ 152 w 152"/>
                <a:gd name="T1" fmla="*/ 114 h 140"/>
                <a:gd name="T2" fmla="*/ 149 w 152"/>
                <a:gd name="T3" fmla="*/ 117 h 140"/>
                <a:gd name="T4" fmla="*/ 129 w 152"/>
                <a:gd name="T5" fmla="*/ 117 h 140"/>
                <a:gd name="T6" fmla="*/ 129 w 152"/>
                <a:gd name="T7" fmla="*/ 131 h 140"/>
                <a:gd name="T8" fmla="*/ 120 w 152"/>
                <a:gd name="T9" fmla="*/ 140 h 140"/>
                <a:gd name="T10" fmla="*/ 32 w 152"/>
                <a:gd name="T11" fmla="*/ 140 h 140"/>
                <a:gd name="T12" fmla="*/ 23 w 152"/>
                <a:gd name="T13" fmla="*/ 131 h 140"/>
                <a:gd name="T14" fmla="*/ 23 w 152"/>
                <a:gd name="T15" fmla="*/ 117 h 140"/>
                <a:gd name="T16" fmla="*/ 3 w 152"/>
                <a:gd name="T17" fmla="*/ 117 h 140"/>
                <a:gd name="T18" fmla="*/ 0 w 152"/>
                <a:gd name="T19" fmla="*/ 114 h 140"/>
                <a:gd name="T20" fmla="*/ 0 w 152"/>
                <a:gd name="T21" fmla="*/ 76 h 140"/>
                <a:gd name="T22" fmla="*/ 17 w 152"/>
                <a:gd name="T23" fmla="*/ 58 h 140"/>
                <a:gd name="T24" fmla="*/ 23 w 152"/>
                <a:gd name="T25" fmla="*/ 58 h 140"/>
                <a:gd name="T26" fmla="*/ 23 w 152"/>
                <a:gd name="T27" fmla="*/ 8 h 140"/>
                <a:gd name="T28" fmla="*/ 32 w 152"/>
                <a:gd name="T29" fmla="*/ 0 h 140"/>
                <a:gd name="T30" fmla="*/ 94 w 152"/>
                <a:gd name="T31" fmla="*/ 0 h 140"/>
                <a:gd name="T32" fmla="*/ 109 w 152"/>
                <a:gd name="T33" fmla="*/ 6 h 140"/>
                <a:gd name="T34" fmla="*/ 123 w 152"/>
                <a:gd name="T35" fmla="*/ 20 h 140"/>
                <a:gd name="T36" fmla="*/ 129 w 152"/>
                <a:gd name="T37" fmla="*/ 35 h 140"/>
                <a:gd name="T38" fmla="*/ 129 w 152"/>
                <a:gd name="T39" fmla="*/ 58 h 140"/>
                <a:gd name="T40" fmla="*/ 135 w 152"/>
                <a:gd name="T41" fmla="*/ 58 h 140"/>
                <a:gd name="T42" fmla="*/ 152 w 152"/>
                <a:gd name="T43" fmla="*/ 76 h 140"/>
                <a:gd name="T44" fmla="*/ 152 w 152"/>
                <a:gd name="T45" fmla="*/ 114 h 140"/>
                <a:gd name="T46" fmla="*/ 117 w 152"/>
                <a:gd name="T47" fmla="*/ 70 h 140"/>
                <a:gd name="T48" fmla="*/ 117 w 152"/>
                <a:gd name="T49" fmla="*/ 35 h 140"/>
                <a:gd name="T50" fmla="*/ 102 w 152"/>
                <a:gd name="T51" fmla="*/ 35 h 140"/>
                <a:gd name="T52" fmla="*/ 94 w 152"/>
                <a:gd name="T53" fmla="*/ 26 h 140"/>
                <a:gd name="T54" fmla="*/ 94 w 152"/>
                <a:gd name="T55" fmla="*/ 11 h 140"/>
                <a:gd name="T56" fmla="*/ 35 w 152"/>
                <a:gd name="T57" fmla="*/ 11 h 140"/>
                <a:gd name="T58" fmla="*/ 35 w 152"/>
                <a:gd name="T59" fmla="*/ 70 h 140"/>
                <a:gd name="T60" fmla="*/ 117 w 152"/>
                <a:gd name="T61" fmla="*/ 70 h 140"/>
                <a:gd name="T62" fmla="*/ 117 w 152"/>
                <a:gd name="T63" fmla="*/ 129 h 140"/>
                <a:gd name="T64" fmla="*/ 117 w 152"/>
                <a:gd name="T65" fmla="*/ 105 h 140"/>
                <a:gd name="T66" fmla="*/ 35 w 152"/>
                <a:gd name="T67" fmla="*/ 105 h 140"/>
                <a:gd name="T68" fmla="*/ 35 w 152"/>
                <a:gd name="T69" fmla="*/ 129 h 140"/>
                <a:gd name="T70" fmla="*/ 117 w 152"/>
                <a:gd name="T71" fmla="*/ 129 h 140"/>
                <a:gd name="T72" fmla="*/ 135 w 152"/>
                <a:gd name="T73" fmla="*/ 70 h 140"/>
                <a:gd name="T74" fmla="*/ 129 w 152"/>
                <a:gd name="T75" fmla="*/ 76 h 140"/>
                <a:gd name="T76" fmla="*/ 135 w 152"/>
                <a:gd name="T77" fmla="*/ 82 h 140"/>
                <a:gd name="T78" fmla="*/ 140 w 152"/>
                <a:gd name="T79" fmla="*/ 76 h 140"/>
                <a:gd name="T80" fmla="*/ 135 w 152"/>
                <a:gd name="T81" fmla="*/ 7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40">
                  <a:moveTo>
                    <a:pt x="152" y="114"/>
                  </a:moveTo>
                  <a:cubicBezTo>
                    <a:pt x="152" y="115"/>
                    <a:pt x="151" y="117"/>
                    <a:pt x="149" y="11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6"/>
                    <a:pt x="125" y="140"/>
                    <a:pt x="120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27" y="140"/>
                    <a:pt x="23" y="136"/>
                    <a:pt x="23" y="131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1" y="117"/>
                    <a:pt x="0" y="115"/>
                    <a:pt x="0" y="11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66"/>
                    <a:pt x="8" y="58"/>
                    <a:pt x="17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4"/>
                    <a:pt x="27" y="0"/>
                    <a:pt x="32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5" y="2"/>
                    <a:pt x="109" y="6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6" y="23"/>
                    <a:pt x="129" y="30"/>
                    <a:pt x="129" y="35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44" y="58"/>
                    <a:pt x="152" y="66"/>
                    <a:pt x="152" y="76"/>
                  </a:cubicBezTo>
                  <a:lnTo>
                    <a:pt x="152" y="114"/>
                  </a:lnTo>
                  <a:close/>
                  <a:moveTo>
                    <a:pt x="117" y="70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98" y="35"/>
                    <a:pt x="94" y="31"/>
                    <a:pt x="94" y="26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70"/>
                    <a:pt x="35" y="70"/>
                    <a:pt x="35" y="70"/>
                  </a:cubicBezTo>
                  <a:lnTo>
                    <a:pt x="117" y="70"/>
                  </a:lnTo>
                  <a:close/>
                  <a:moveTo>
                    <a:pt x="117" y="129"/>
                  </a:moveTo>
                  <a:cubicBezTo>
                    <a:pt x="117" y="105"/>
                    <a:pt x="117" y="105"/>
                    <a:pt x="117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29"/>
                    <a:pt x="35" y="129"/>
                    <a:pt x="35" y="129"/>
                  </a:cubicBezTo>
                  <a:lnTo>
                    <a:pt x="117" y="129"/>
                  </a:lnTo>
                  <a:close/>
                  <a:moveTo>
                    <a:pt x="135" y="70"/>
                  </a:moveTo>
                  <a:cubicBezTo>
                    <a:pt x="131" y="70"/>
                    <a:pt x="129" y="73"/>
                    <a:pt x="129" y="76"/>
                  </a:cubicBezTo>
                  <a:cubicBezTo>
                    <a:pt x="129" y="79"/>
                    <a:pt x="131" y="82"/>
                    <a:pt x="135" y="82"/>
                  </a:cubicBezTo>
                  <a:cubicBezTo>
                    <a:pt x="138" y="82"/>
                    <a:pt x="140" y="79"/>
                    <a:pt x="140" y="76"/>
                  </a:cubicBezTo>
                  <a:cubicBezTo>
                    <a:pt x="140" y="73"/>
                    <a:pt x="138" y="70"/>
                    <a:pt x="135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86" name="Group 3"/>
          <p:cNvGrpSpPr/>
          <p:nvPr/>
        </p:nvGrpSpPr>
        <p:grpSpPr>
          <a:xfrm>
            <a:off x="4769475" y="2166626"/>
            <a:ext cx="1050218" cy="895468"/>
            <a:chOff x="3684228" y="1869676"/>
            <a:chExt cx="823252" cy="710758"/>
          </a:xfrm>
        </p:grpSpPr>
        <p:grpSp>
          <p:nvGrpSpPr>
            <p:cNvPr id="87" name="Group 1"/>
            <p:cNvGrpSpPr/>
            <p:nvPr/>
          </p:nvGrpSpPr>
          <p:grpSpPr>
            <a:xfrm>
              <a:off x="3684228" y="1869676"/>
              <a:ext cx="823252" cy="710758"/>
              <a:chOff x="3755667" y="1931353"/>
              <a:chExt cx="680374" cy="587404"/>
            </a:xfrm>
            <a:solidFill>
              <a:srgbClr val="FFFFFF"/>
            </a:solidFill>
          </p:grpSpPr>
          <p:sp>
            <p:nvSpPr>
              <p:cNvPr id="89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90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6CEAE"/>
              </a:solidFill>
              <a:ln w="0">
                <a:solidFill>
                  <a:srgbClr val="46CEAE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88" name="Freeform 11"/>
            <p:cNvSpPr>
              <a:spLocks noEditPoints="1"/>
            </p:cNvSpPr>
            <p:nvPr/>
          </p:nvSpPr>
          <p:spPr bwMode="auto">
            <a:xfrm>
              <a:off x="3950778" y="2059444"/>
              <a:ext cx="290153" cy="341524"/>
            </a:xfrm>
            <a:custGeom>
              <a:avLst/>
              <a:gdLst>
                <a:gd name="T0" fmla="*/ 118 w 129"/>
                <a:gd name="T1" fmla="*/ 87 h 152"/>
                <a:gd name="T2" fmla="*/ 107 w 129"/>
                <a:gd name="T3" fmla="*/ 99 h 152"/>
                <a:gd name="T4" fmla="*/ 51 w 129"/>
                <a:gd name="T5" fmla="*/ 107 h 152"/>
                <a:gd name="T6" fmla="*/ 15 w 129"/>
                <a:gd name="T7" fmla="*/ 94 h 152"/>
                <a:gd name="T8" fmla="*/ 9 w 129"/>
                <a:gd name="T9" fmla="*/ 79 h 152"/>
                <a:gd name="T10" fmla="*/ 0 w 129"/>
                <a:gd name="T11" fmla="*/ 22 h 152"/>
                <a:gd name="T12" fmla="*/ 17 w 129"/>
                <a:gd name="T13" fmla="*/ 8 h 152"/>
                <a:gd name="T14" fmla="*/ 46 w 129"/>
                <a:gd name="T15" fmla="*/ 2 h 152"/>
                <a:gd name="T16" fmla="*/ 107 w 129"/>
                <a:gd name="T17" fmla="*/ 6 h 152"/>
                <a:gd name="T18" fmla="*/ 127 w 129"/>
                <a:gd name="T19" fmla="*/ 18 h 152"/>
                <a:gd name="T20" fmla="*/ 128 w 129"/>
                <a:gd name="T21" fmla="*/ 27 h 152"/>
                <a:gd name="T22" fmla="*/ 118 w 129"/>
                <a:gd name="T23" fmla="*/ 87 h 152"/>
                <a:gd name="T24" fmla="*/ 101 w 129"/>
                <a:gd name="T25" fmla="*/ 141 h 152"/>
                <a:gd name="T26" fmla="*/ 47 w 129"/>
                <a:gd name="T27" fmla="*/ 148 h 152"/>
                <a:gd name="T28" fmla="*/ 21 w 129"/>
                <a:gd name="T29" fmla="*/ 135 h 152"/>
                <a:gd name="T30" fmla="*/ 16 w 129"/>
                <a:gd name="T31" fmla="*/ 108 h 152"/>
                <a:gd name="T32" fmla="*/ 16 w 129"/>
                <a:gd name="T33" fmla="*/ 106 h 152"/>
                <a:gd name="T34" fmla="*/ 18 w 129"/>
                <a:gd name="T35" fmla="*/ 106 h 152"/>
                <a:gd name="T36" fmla="*/ 111 w 129"/>
                <a:gd name="T37" fmla="*/ 106 h 152"/>
                <a:gd name="T38" fmla="*/ 112 w 129"/>
                <a:gd name="T39" fmla="*/ 115 h 152"/>
                <a:gd name="T40" fmla="*/ 101 w 129"/>
                <a:gd name="T41" fmla="*/ 141 h 152"/>
                <a:gd name="T42" fmla="*/ 89 w 129"/>
                <a:gd name="T43" fmla="*/ 13 h 152"/>
                <a:gd name="T44" fmla="*/ 38 w 129"/>
                <a:gd name="T45" fmla="*/ 13 h 152"/>
                <a:gd name="T46" fmla="*/ 22 w 129"/>
                <a:gd name="T47" fmla="*/ 20 h 152"/>
                <a:gd name="T48" fmla="*/ 44 w 129"/>
                <a:gd name="T49" fmla="*/ 28 h 152"/>
                <a:gd name="T50" fmla="*/ 85 w 129"/>
                <a:gd name="T51" fmla="*/ 28 h 152"/>
                <a:gd name="T52" fmla="*/ 106 w 129"/>
                <a:gd name="T53" fmla="*/ 20 h 152"/>
                <a:gd name="T54" fmla="*/ 89 w 129"/>
                <a:gd name="T55" fmla="*/ 13 h 152"/>
                <a:gd name="T56" fmla="*/ 56 w 129"/>
                <a:gd name="T57" fmla="*/ 54 h 152"/>
                <a:gd name="T58" fmla="*/ 44 w 129"/>
                <a:gd name="T59" fmla="*/ 74 h 152"/>
                <a:gd name="T60" fmla="*/ 66 w 129"/>
                <a:gd name="T61" fmla="*/ 93 h 152"/>
                <a:gd name="T62" fmla="*/ 84 w 129"/>
                <a:gd name="T63" fmla="*/ 70 h 152"/>
                <a:gd name="T64" fmla="*/ 56 w 129"/>
                <a:gd name="T65" fmla="*/ 54 h 152"/>
                <a:gd name="T66" fmla="*/ 59 w 129"/>
                <a:gd name="T67" fmla="*/ 82 h 152"/>
                <a:gd name="T68" fmla="*/ 59 w 129"/>
                <a:gd name="T69" fmla="*/ 64 h 152"/>
                <a:gd name="T70" fmla="*/ 74 w 129"/>
                <a:gd name="T71" fmla="*/ 72 h 152"/>
                <a:gd name="T72" fmla="*/ 59 w 129"/>
                <a:gd name="T73" fmla="*/ 8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52">
                  <a:moveTo>
                    <a:pt x="118" y="87"/>
                  </a:moveTo>
                  <a:cubicBezTo>
                    <a:pt x="117" y="93"/>
                    <a:pt x="111" y="96"/>
                    <a:pt x="107" y="99"/>
                  </a:cubicBezTo>
                  <a:cubicBezTo>
                    <a:pt x="89" y="107"/>
                    <a:pt x="69" y="109"/>
                    <a:pt x="51" y="107"/>
                  </a:cubicBezTo>
                  <a:cubicBezTo>
                    <a:pt x="38" y="106"/>
                    <a:pt x="25" y="102"/>
                    <a:pt x="15" y="94"/>
                  </a:cubicBezTo>
                  <a:cubicBezTo>
                    <a:pt x="10" y="90"/>
                    <a:pt x="10" y="84"/>
                    <a:pt x="9" y="79"/>
                  </a:cubicBezTo>
                  <a:cubicBezTo>
                    <a:pt x="6" y="60"/>
                    <a:pt x="2" y="41"/>
                    <a:pt x="0" y="22"/>
                  </a:cubicBezTo>
                  <a:cubicBezTo>
                    <a:pt x="1" y="14"/>
                    <a:pt x="10" y="10"/>
                    <a:pt x="17" y="8"/>
                  </a:cubicBezTo>
                  <a:cubicBezTo>
                    <a:pt x="26" y="4"/>
                    <a:pt x="36" y="3"/>
                    <a:pt x="46" y="2"/>
                  </a:cubicBezTo>
                  <a:cubicBezTo>
                    <a:pt x="66" y="0"/>
                    <a:pt x="87" y="1"/>
                    <a:pt x="107" y="6"/>
                  </a:cubicBezTo>
                  <a:cubicBezTo>
                    <a:pt x="115" y="9"/>
                    <a:pt x="122" y="12"/>
                    <a:pt x="127" y="18"/>
                  </a:cubicBezTo>
                  <a:cubicBezTo>
                    <a:pt x="129" y="20"/>
                    <a:pt x="129" y="24"/>
                    <a:pt x="128" y="27"/>
                  </a:cubicBezTo>
                  <a:cubicBezTo>
                    <a:pt x="125" y="47"/>
                    <a:pt x="121" y="67"/>
                    <a:pt x="118" y="87"/>
                  </a:cubicBezTo>
                  <a:close/>
                  <a:moveTo>
                    <a:pt x="101" y="141"/>
                  </a:moveTo>
                  <a:cubicBezTo>
                    <a:pt x="85" y="151"/>
                    <a:pt x="65" y="152"/>
                    <a:pt x="47" y="148"/>
                  </a:cubicBezTo>
                  <a:cubicBezTo>
                    <a:pt x="37" y="147"/>
                    <a:pt x="26" y="144"/>
                    <a:pt x="21" y="135"/>
                  </a:cubicBezTo>
                  <a:cubicBezTo>
                    <a:pt x="18" y="126"/>
                    <a:pt x="17" y="117"/>
                    <a:pt x="16" y="108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45" y="124"/>
                    <a:pt x="83" y="124"/>
                    <a:pt x="111" y="106"/>
                  </a:cubicBezTo>
                  <a:cubicBezTo>
                    <a:pt x="115" y="107"/>
                    <a:pt x="112" y="112"/>
                    <a:pt x="112" y="115"/>
                  </a:cubicBezTo>
                  <a:cubicBezTo>
                    <a:pt x="109" y="124"/>
                    <a:pt x="110" y="136"/>
                    <a:pt x="101" y="141"/>
                  </a:cubicBezTo>
                  <a:close/>
                  <a:moveTo>
                    <a:pt x="89" y="13"/>
                  </a:moveTo>
                  <a:cubicBezTo>
                    <a:pt x="72" y="11"/>
                    <a:pt x="55" y="10"/>
                    <a:pt x="38" y="13"/>
                  </a:cubicBezTo>
                  <a:cubicBezTo>
                    <a:pt x="32" y="14"/>
                    <a:pt x="26" y="15"/>
                    <a:pt x="22" y="20"/>
                  </a:cubicBezTo>
                  <a:cubicBezTo>
                    <a:pt x="28" y="26"/>
                    <a:pt x="36" y="27"/>
                    <a:pt x="44" y="28"/>
                  </a:cubicBezTo>
                  <a:cubicBezTo>
                    <a:pt x="57" y="29"/>
                    <a:pt x="71" y="30"/>
                    <a:pt x="85" y="28"/>
                  </a:cubicBezTo>
                  <a:cubicBezTo>
                    <a:pt x="92" y="27"/>
                    <a:pt x="101" y="26"/>
                    <a:pt x="106" y="20"/>
                  </a:cubicBezTo>
                  <a:cubicBezTo>
                    <a:pt x="102" y="15"/>
                    <a:pt x="95" y="14"/>
                    <a:pt x="89" y="13"/>
                  </a:cubicBezTo>
                  <a:close/>
                  <a:moveTo>
                    <a:pt x="56" y="54"/>
                  </a:moveTo>
                  <a:cubicBezTo>
                    <a:pt x="48" y="57"/>
                    <a:pt x="43" y="65"/>
                    <a:pt x="44" y="74"/>
                  </a:cubicBezTo>
                  <a:cubicBezTo>
                    <a:pt x="44" y="85"/>
                    <a:pt x="55" y="94"/>
                    <a:pt x="66" y="93"/>
                  </a:cubicBezTo>
                  <a:cubicBezTo>
                    <a:pt x="77" y="92"/>
                    <a:pt x="86" y="81"/>
                    <a:pt x="84" y="70"/>
                  </a:cubicBezTo>
                  <a:cubicBezTo>
                    <a:pt x="83" y="57"/>
                    <a:pt x="68" y="48"/>
                    <a:pt x="56" y="54"/>
                  </a:cubicBezTo>
                  <a:close/>
                  <a:moveTo>
                    <a:pt x="59" y="82"/>
                  </a:moveTo>
                  <a:cubicBezTo>
                    <a:pt x="52" y="79"/>
                    <a:pt x="52" y="67"/>
                    <a:pt x="59" y="64"/>
                  </a:cubicBezTo>
                  <a:cubicBezTo>
                    <a:pt x="65" y="60"/>
                    <a:pt x="74" y="65"/>
                    <a:pt x="74" y="72"/>
                  </a:cubicBezTo>
                  <a:cubicBezTo>
                    <a:pt x="75" y="80"/>
                    <a:pt x="66" y="86"/>
                    <a:pt x="59" y="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91" name="六边形 90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4" name="矩形 93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5" name="六边形 94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>
            <a:grpSpLocks noChangeAspect="1"/>
          </p:cNvGrpSpPr>
          <p:nvPr/>
        </p:nvGrpSpPr>
        <p:grpSpPr>
          <a:xfrm>
            <a:off x="330916" y="199584"/>
            <a:ext cx="310767" cy="266579"/>
            <a:chOff x="5084763" y="971548"/>
            <a:chExt cx="323865" cy="277813"/>
          </a:xfrm>
          <a:solidFill>
            <a:schemeClr val="bg1"/>
          </a:solidFill>
        </p:grpSpPr>
        <p:sp>
          <p:nvSpPr>
            <p:cNvPr id="99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0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1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39" grpId="0"/>
      <p:bldP spid="40" grpId="0"/>
      <p:bldP spid="41" grpId="0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/>
          <p:nvPr/>
        </p:nvSpPr>
        <p:spPr>
          <a:xfrm>
            <a:off x="1652834" y="1268760"/>
            <a:ext cx="5257193" cy="2736304"/>
          </a:xfrm>
          <a:prstGeom prst="rect">
            <a:avLst/>
          </a:prstGeom>
          <a:blipFill>
            <a:blip r:embed="rId1" cstate="print"/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ectangle 3"/>
          <p:cNvSpPr/>
          <p:nvPr/>
        </p:nvSpPr>
        <p:spPr>
          <a:xfrm>
            <a:off x="5849043" y="1484784"/>
            <a:ext cx="1996480" cy="432048"/>
          </a:xfrm>
          <a:prstGeom prst="rect">
            <a:avLst/>
          </a:prstGeom>
          <a:solidFill>
            <a:srgbClr val="46CEAE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49044" y="1527122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 47"/>
          <p:cNvSpPr>
            <a:spLocks noChangeArrowheads="1"/>
          </p:cNvSpPr>
          <p:nvPr/>
        </p:nvSpPr>
        <p:spPr bwMode="auto">
          <a:xfrm>
            <a:off x="7969795" y="1412776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" name="Rectangle 3"/>
          <p:cNvSpPr/>
          <p:nvPr/>
        </p:nvSpPr>
        <p:spPr>
          <a:xfrm>
            <a:off x="5849043" y="2420888"/>
            <a:ext cx="1996480" cy="432048"/>
          </a:xfrm>
          <a:prstGeom prst="rect">
            <a:avLst/>
          </a:prstGeom>
          <a:solidFill>
            <a:srgbClr val="46CEAE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849044" y="2463226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7969795" y="2348880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5" name="Rectangle 3"/>
          <p:cNvSpPr/>
          <p:nvPr/>
        </p:nvSpPr>
        <p:spPr>
          <a:xfrm>
            <a:off x="5829299" y="3356992"/>
            <a:ext cx="1996480" cy="432048"/>
          </a:xfrm>
          <a:prstGeom prst="rect">
            <a:avLst/>
          </a:prstGeom>
          <a:solidFill>
            <a:srgbClr val="46CEAE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09555" y="3399330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矩形 47"/>
          <p:cNvSpPr>
            <a:spLocks noChangeArrowheads="1"/>
          </p:cNvSpPr>
          <p:nvPr/>
        </p:nvSpPr>
        <p:spPr bwMode="auto">
          <a:xfrm>
            <a:off x="7969795" y="3284984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9" name="Freeform 12"/>
          <p:cNvSpPr/>
          <p:nvPr/>
        </p:nvSpPr>
        <p:spPr bwMode="auto">
          <a:xfrm>
            <a:off x="1608509" y="4312766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Freeform 12"/>
          <p:cNvSpPr/>
          <p:nvPr/>
        </p:nvSpPr>
        <p:spPr bwMode="auto">
          <a:xfrm flipH="1" flipV="1">
            <a:off x="10202043" y="5229200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68549" y="4626967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2" name="六边形 31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9" name="矩形 38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0" name="六边形 3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330916" y="199584"/>
            <a:ext cx="310767" cy="266579"/>
            <a:chOff x="5084763" y="971548"/>
            <a:chExt cx="323865" cy="277813"/>
          </a:xfrm>
          <a:solidFill>
            <a:schemeClr val="bg1"/>
          </a:solidFill>
        </p:grpSpPr>
        <p:sp>
          <p:nvSpPr>
            <p:cNvPr id="44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6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7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43" dur="500" spd="-99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47" dur="500" spd="-99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20" grpId="0"/>
      <p:bldP spid="21" grpId="0" animBg="1"/>
      <p:bldP spid="22" grpId="0"/>
      <p:bldP spid="24" grpId="0"/>
      <p:bldP spid="25" grpId="0" animBg="1"/>
      <p:bldP spid="26" grpId="0"/>
      <p:bldP spid="28" grpId="0"/>
      <p:bldP spid="29" grpId="0" animBg="1"/>
      <p:bldP spid="29" grpId="1" animBg="1"/>
      <p:bldP spid="30" grpId="0" animBg="1"/>
      <p:bldP spid="30" grpId="1" animBg="1"/>
      <p:bldP spid="31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实验难点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/>
          <p:cNvSpPr/>
          <p:nvPr/>
        </p:nvSpPr>
        <p:spPr bwMode="auto">
          <a:xfrm>
            <a:off x="3152816" y="1801756"/>
            <a:ext cx="2449668" cy="978011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rgbClr val="46CEAE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7" name="Freeform 6"/>
          <p:cNvSpPr/>
          <p:nvPr/>
        </p:nvSpPr>
        <p:spPr bwMode="auto">
          <a:xfrm>
            <a:off x="2595984" y="2779767"/>
            <a:ext cx="3561367" cy="975720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rgbClr val="46CEAE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8" name="Freeform 7"/>
          <p:cNvSpPr/>
          <p:nvPr/>
        </p:nvSpPr>
        <p:spPr bwMode="auto">
          <a:xfrm>
            <a:off x="2043086" y="3755488"/>
            <a:ext cx="4667160" cy="973430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rgbClr val="46CEAE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9" name="Freeform 8"/>
          <p:cNvSpPr/>
          <p:nvPr/>
        </p:nvSpPr>
        <p:spPr bwMode="auto">
          <a:xfrm>
            <a:off x="1486255" y="4728916"/>
            <a:ext cx="5780825" cy="975720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rgbClr val="46CEAE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945179" y="5032110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945179" y="4057537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283593" y="3082961"/>
            <a:ext cx="218614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443488" y="2106095"/>
            <a:ext cx="186635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4" name="Oval 11"/>
          <p:cNvSpPr/>
          <p:nvPr/>
        </p:nvSpPr>
        <p:spPr>
          <a:xfrm>
            <a:off x="5162860" y="2149288"/>
            <a:ext cx="282947" cy="282947"/>
          </a:xfrm>
          <a:prstGeom prst="ellipse">
            <a:avLst/>
          </a:prstGeom>
          <a:solidFill>
            <a:srgbClr val="46CEAE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Oval 12"/>
          <p:cNvSpPr/>
          <p:nvPr/>
        </p:nvSpPr>
        <p:spPr>
          <a:xfrm>
            <a:off x="5723806" y="3126154"/>
            <a:ext cx="282947" cy="282947"/>
          </a:xfrm>
          <a:prstGeom prst="ellipse">
            <a:avLst/>
          </a:prstGeom>
          <a:solidFill>
            <a:srgbClr val="46CEAE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6" name="Oval 13"/>
          <p:cNvSpPr/>
          <p:nvPr/>
        </p:nvSpPr>
        <p:spPr>
          <a:xfrm>
            <a:off x="6291751" y="4100730"/>
            <a:ext cx="282947" cy="282947"/>
          </a:xfrm>
          <a:prstGeom prst="ellipse">
            <a:avLst/>
          </a:prstGeom>
          <a:solidFill>
            <a:srgbClr val="46CEAE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Oval 14"/>
          <p:cNvSpPr/>
          <p:nvPr/>
        </p:nvSpPr>
        <p:spPr>
          <a:xfrm>
            <a:off x="6848730" y="5075303"/>
            <a:ext cx="282947" cy="282947"/>
          </a:xfrm>
          <a:prstGeom prst="ellipse">
            <a:avLst/>
          </a:prstGeom>
          <a:solidFill>
            <a:srgbClr val="46CEAE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8" name="肘形接點 23"/>
          <p:cNvSpPr>
            <a:spLocks noChangeShapeType="1"/>
          </p:cNvSpPr>
          <p:nvPr/>
        </p:nvSpPr>
        <p:spPr bwMode="auto">
          <a:xfrm rot="5400000" flipH="1" flipV="1">
            <a:off x="6194499" y="680802"/>
            <a:ext cx="703776" cy="2233195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200551"/>
              <a:gd name="connsiteX1-9" fmla="*/ 626447 w 626447"/>
              <a:gd name="connsiteY1-10" fmla="*/ 464024 h 2200551"/>
              <a:gd name="connsiteX2-11" fmla="*/ 622250 w 626447"/>
              <a:gd name="connsiteY2-12" fmla="*/ 2200551 h 22005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7876723" y="105273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7876723" y="1402934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1" name="肘形接點 23"/>
          <p:cNvSpPr>
            <a:spLocks noChangeShapeType="1"/>
          </p:cNvSpPr>
          <p:nvPr/>
        </p:nvSpPr>
        <p:spPr bwMode="auto">
          <a:xfrm rot="5400000" flipH="1" flipV="1">
            <a:off x="6605709" y="2130341"/>
            <a:ext cx="458319" cy="1656230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7876723" y="2338277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7876723" y="2688475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>
            <a:stCxn id="26" idx="6"/>
          </p:cNvCxnSpPr>
          <p:nvPr/>
        </p:nvCxnSpPr>
        <p:spPr>
          <a:xfrm flipV="1">
            <a:off x="6574698" y="4234382"/>
            <a:ext cx="1088286" cy="7822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直接连接符 38"/>
          <p:cNvCxnSpPr/>
          <p:nvPr/>
        </p:nvCxnSpPr>
        <p:spPr>
          <a:xfrm flipV="1">
            <a:off x="7131677" y="5192928"/>
            <a:ext cx="531307" cy="1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矩形 39"/>
          <p:cNvSpPr/>
          <p:nvPr/>
        </p:nvSpPr>
        <p:spPr>
          <a:xfrm>
            <a:off x="7876723" y="3678360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7876723" y="4028558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876723" y="5018493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7876723" y="5368691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文本框 32"/>
          <p:cNvSpPr txBox="1"/>
          <p:nvPr/>
        </p:nvSpPr>
        <p:spPr>
          <a:xfrm>
            <a:off x="3907627" y="1225578"/>
            <a:ext cx="938059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panose="020B0604020202020204" pitchFamily="34" charset="0"/>
              <a:buNone/>
              <a:defRPr sz="2935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rgbClr val="46CEAE"/>
                </a:solidFill>
              </a:rPr>
              <a:t>文字</a:t>
            </a:r>
            <a:endParaRPr lang="zh-CN" altLang="en-US" dirty="0">
              <a:solidFill>
                <a:srgbClr val="46CEA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46" name="六边形 45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9" name="矩形 48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0" name="六边形 4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52"/>
          <p:cNvGrpSpPr>
            <a:grpSpLocks noChangeAspect="1"/>
          </p:cNvGrpSpPr>
          <p:nvPr/>
        </p:nvGrpSpPr>
        <p:grpSpPr>
          <a:xfrm>
            <a:off x="330916" y="199584"/>
            <a:ext cx="310767" cy="266579"/>
            <a:chOff x="5084763" y="971548"/>
            <a:chExt cx="323865" cy="277813"/>
          </a:xfrm>
          <a:solidFill>
            <a:schemeClr val="bg1"/>
          </a:solidFill>
        </p:grpSpPr>
        <p:sp>
          <p:nvSpPr>
            <p:cNvPr id="54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2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4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25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75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7" grpId="0"/>
      <p:bldP spid="40" grpId="0"/>
      <p:bldP spid="41" grpId="0"/>
      <p:bldP spid="42" grpId="0"/>
      <p:bldP spid="43" grpId="0"/>
      <p:bldP spid="44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六边形 54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8" name="矩形 5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0" name="六边形 5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>
            <a:grpSpLocks noChangeAspect="1"/>
          </p:cNvGrpSpPr>
          <p:nvPr/>
        </p:nvGrpSpPr>
        <p:grpSpPr>
          <a:xfrm>
            <a:off x="330916" y="199584"/>
            <a:ext cx="310767" cy="266579"/>
            <a:chOff x="5084763" y="971548"/>
            <a:chExt cx="323865" cy="277813"/>
          </a:xfrm>
          <a:solidFill>
            <a:schemeClr val="bg1"/>
          </a:solidFill>
        </p:grpSpPr>
        <p:sp>
          <p:nvSpPr>
            <p:cNvPr id="34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6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1" name="Freeform 192"/>
          <p:cNvSpPr>
            <a:spLocks noEditPoints="1"/>
          </p:cNvSpPr>
          <p:nvPr/>
        </p:nvSpPr>
        <p:spPr bwMode="auto">
          <a:xfrm>
            <a:off x="1201043" y="2748880"/>
            <a:ext cx="1152525" cy="2724150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  <a:effectLst/>
        </p:spPr>
        <p:txBody>
          <a:bodyPr lIns="121920" tIns="60960" rIns="121920" bIns="609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2400">
              <a:solidFill>
                <a:srgbClr val="F6AC19"/>
              </a:solidFill>
              <a:latin typeface="Impact MT Std" panose="020B0806030902050204" pitchFamily="34" charset="0"/>
            </a:endParaRPr>
          </a:p>
        </p:txBody>
      </p:sp>
      <p:sp>
        <p:nvSpPr>
          <p:cNvPr id="37" name="Oval 12"/>
          <p:cNvSpPr/>
          <p:nvPr/>
        </p:nvSpPr>
        <p:spPr>
          <a:xfrm>
            <a:off x="2244030" y="3042568"/>
            <a:ext cx="219075" cy="219075"/>
          </a:xfrm>
          <a:prstGeom prst="ellipse">
            <a:avLst/>
          </a:prstGeom>
          <a:noFill/>
          <a:ln w="38100"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38" name="Oval 13"/>
          <p:cNvSpPr/>
          <p:nvPr/>
        </p:nvSpPr>
        <p:spPr>
          <a:xfrm>
            <a:off x="3650555" y="2193255"/>
            <a:ext cx="217488" cy="219075"/>
          </a:xfrm>
          <a:prstGeom prst="ellipse">
            <a:avLst/>
          </a:prstGeom>
          <a:noFill/>
          <a:ln w="38100"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39" name="Oval 14"/>
          <p:cNvSpPr/>
          <p:nvPr/>
        </p:nvSpPr>
        <p:spPr>
          <a:xfrm>
            <a:off x="4969768" y="2717130"/>
            <a:ext cx="217487" cy="217488"/>
          </a:xfrm>
          <a:prstGeom prst="ellipse">
            <a:avLst/>
          </a:prstGeom>
          <a:noFill/>
          <a:ln w="38100"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40" name="Oval 15"/>
          <p:cNvSpPr/>
          <p:nvPr/>
        </p:nvSpPr>
        <p:spPr>
          <a:xfrm>
            <a:off x="6428680" y="1688430"/>
            <a:ext cx="217488" cy="217488"/>
          </a:xfrm>
          <a:prstGeom prst="ellipse">
            <a:avLst/>
          </a:prstGeom>
          <a:noFill/>
          <a:ln w="38100"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41" name="Oval 16"/>
          <p:cNvSpPr/>
          <p:nvPr/>
        </p:nvSpPr>
        <p:spPr>
          <a:xfrm>
            <a:off x="7733605" y="1748755"/>
            <a:ext cx="217488" cy="217488"/>
          </a:xfrm>
          <a:prstGeom prst="ellipse">
            <a:avLst/>
          </a:prstGeom>
          <a:noFill/>
          <a:ln w="38100"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42" name="Oval 17"/>
          <p:cNvSpPr/>
          <p:nvPr/>
        </p:nvSpPr>
        <p:spPr>
          <a:xfrm>
            <a:off x="8986143" y="2607593"/>
            <a:ext cx="217487" cy="217487"/>
          </a:xfrm>
          <a:prstGeom prst="ellipse">
            <a:avLst/>
          </a:prstGeom>
          <a:noFill/>
          <a:ln w="38100"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43" name="Oval 18"/>
          <p:cNvSpPr/>
          <p:nvPr/>
        </p:nvSpPr>
        <p:spPr>
          <a:xfrm>
            <a:off x="10897493" y="1469355"/>
            <a:ext cx="217487" cy="219075"/>
          </a:xfrm>
          <a:prstGeom prst="ellipse">
            <a:avLst/>
          </a:prstGeom>
          <a:noFill/>
          <a:ln w="38100"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cxnSp>
        <p:nvCxnSpPr>
          <p:cNvPr id="44" name="Straight Connector 20"/>
          <p:cNvCxnSpPr>
            <a:stCxn id="37" idx="7"/>
            <a:endCxn id="38" idx="3"/>
          </p:cNvCxnSpPr>
          <p:nvPr/>
        </p:nvCxnSpPr>
        <p:spPr>
          <a:xfrm flipV="1">
            <a:off x="2431355" y="2380580"/>
            <a:ext cx="1250950" cy="693738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23"/>
          <p:cNvCxnSpPr>
            <a:stCxn id="38" idx="5"/>
            <a:endCxn id="39" idx="2"/>
          </p:cNvCxnSpPr>
          <p:nvPr/>
        </p:nvCxnSpPr>
        <p:spPr>
          <a:xfrm>
            <a:off x="3836293" y="2380580"/>
            <a:ext cx="1133475" cy="44450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>
            <a:stCxn id="39" idx="7"/>
            <a:endCxn id="40" idx="3"/>
          </p:cNvCxnSpPr>
          <p:nvPr/>
        </p:nvCxnSpPr>
        <p:spPr>
          <a:xfrm flipV="1">
            <a:off x="5155505" y="1874168"/>
            <a:ext cx="1304925" cy="874712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7"/>
          <p:cNvCxnSpPr>
            <a:stCxn id="40" idx="6"/>
            <a:endCxn id="41" idx="2"/>
          </p:cNvCxnSpPr>
          <p:nvPr/>
        </p:nvCxnSpPr>
        <p:spPr>
          <a:xfrm>
            <a:off x="6646168" y="1796380"/>
            <a:ext cx="1087437" cy="60325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9"/>
          <p:cNvCxnSpPr>
            <a:stCxn id="41" idx="5"/>
            <a:endCxn id="42" idx="1"/>
          </p:cNvCxnSpPr>
          <p:nvPr/>
        </p:nvCxnSpPr>
        <p:spPr>
          <a:xfrm>
            <a:off x="7919343" y="1934493"/>
            <a:ext cx="1098550" cy="70485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1"/>
          <p:cNvCxnSpPr>
            <a:stCxn id="42" idx="6"/>
            <a:endCxn id="43" idx="3"/>
          </p:cNvCxnSpPr>
          <p:nvPr/>
        </p:nvCxnSpPr>
        <p:spPr>
          <a:xfrm flipV="1">
            <a:off x="9203630" y="1656680"/>
            <a:ext cx="1725613" cy="106045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82243" y="18852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86905" y="3393405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90355" y="3094955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88955" y="1340768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22455" y="1340768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70218" y="29393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698930" y="14534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91805" y="2594893"/>
            <a:ext cx="4956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11018" y="2258343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63580" y="2071018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578030" y="2121818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30568" y="2136105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738743" y="1872580"/>
            <a:ext cx="50366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085280" y="2563143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511105" y="4344318"/>
            <a:ext cx="5695950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1000" dirty="0">
              <a:solidFill>
                <a:srgbClr val="7F7F7F"/>
              </a:solidFill>
              <a:latin typeface="Impact MT Std" panose="020B0806030902050204" pitchFamily="34" charset="0"/>
            </a:endParaRPr>
          </a:p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点击输入简要文字解说，解说文字尽量概括精炼，不用多余的文字修饰，简洁精准的 解说所提炼的核心概念。点击输入简要文字解说，解说文字尽量概括精炼，不用多余的文字修饰，简洁精准的 解说所提炼的核心概念。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Oval 47"/>
          <p:cNvSpPr/>
          <p:nvPr/>
        </p:nvSpPr>
        <p:spPr>
          <a:xfrm>
            <a:off x="3760093" y="4195093"/>
            <a:ext cx="1408112" cy="1408112"/>
          </a:xfrm>
          <a:prstGeom prst="ellipse">
            <a:avLst/>
          </a:prstGeom>
          <a:noFill/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2DB2A4"/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85%</a:t>
            </a:r>
            <a:endParaRPr lang="en-US" sz="3600" b="1" dirty="0">
              <a:solidFill>
                <a:srgbClr val="2DB2A4"/>
              </a:solidFill>
              <a:latin typeface="Impact MT Std" panose="020B080603090205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zh-CN" altLang="en-US" sz="1200" b="1" dirty="0" smtClean="0">
                <a:solidFill>
                  <a:srgbClr val="2DB2A4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 输入</a:t>
            </a:r>
            <a:r>
              <a:rPr lang="zh-CN" altLang="en-US" sz="1200" b="1" dirty="0">
                <a:solidFill>
                  <a:srgbClr val="2DB2A4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id-ID" altLang="zh-CN" sz="1200" b="1" dirty="0">
              <a:solidFill>
                <a:srgbClr val="2DB2A4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4" name="Arc 48"/>
          <p:cNvSpPr/>
          <p:nvPr/>
        </p:nvSpPr>
        <p:spPr>
          <a:xfrm>
            <a:off x="3760093" y="4195093"/>
            <a:ext cx="1408112" cy="1408112"/>
          </a:xfrm>
          <a:prstGeom prst="arc">
            <a:avLst>
              <a:gd name="adj1" fmla="val 16200000"/>
              <a:gd name="adj2" fmla="val 11287514"/>
            </a:avLst>
          </a:prstGeom>
          <a:ln w="101600" cap="rnd">
            <a:solidFill>
              <a:srgbClr val="2DB2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Impact MT Std" panose="020B080603090205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1" grpId="0"/>
      <p:bldP spid="52" grpId="0"/>
      <p:bldP spid="53" grpId="0"/>
      <p:bldP spid="54" grpId="0"/>
      <p:bldP spid="59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istrator\Desktop\1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" y="-11894"/>
            <a:ext cx="12192000" cy="68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任意多边形 22"/>
          <p:cNvSpPr/>
          <p:nvPr/>
        </p:nvSpPr>
        <p:spPr>
          <a:xfrm>
            <a:off x="1476400" y="-27384"/>
            <a:ext cx="3252551" cy="3677057"/>
          </a:xfrm>
          <a:custGeom>
            <a:avLst/>
            <a:gdLst>
              <a:gd name="connsiteX0" fmla="*/ 0 w 3252551"/>
              <a:gd name="connsiteY0" fmla="*/ 0 h 3677057"/>
              <a:gd name="connsiteX1" fmla="*/ 3252551 w 3252551"/>
              <a:gd name="connsiteY1" fmla="*/ 0 h 3677057"/>
              <a:gd name="connsiteX2" fmla="*/ 3252551 w 3252551"/>
              <a:gd name="connsiteY2" fmla="*/ 2142517 h 3677057"/>
              <a:gd name="connsiteX3" fmla="*/ 3244497 w 3252551"/>
              <a:gd name="connsiteY3" fmla="*/ 2142517 h 3677057"/>
              <a:gd name="connsiteX4" fmla="*/ 3240653 w 3252551"/>
              <a:gd name="connsiteY4" fmla="*/ 2218635 h 3677057"/>
              <a:gd name="connsiteX5" fmla="*/ 1624520 w 3252551"/>
              <a:gd name="connsiteY5" fmla="*/ 3677057 h 3677057"/>
              <a:gd name="connsiteX6" fmla="*/ 8387 w 3252551"/>
              <a:gd name="connsiteY6" fmla="*/ 2218635 h 3677057"/>
              <a:gd name="connsiteX7" fmla="*/ 4544 w 3252551"/>
              <a:gd name="connsiteY7" fmla="*/ 2142517 h 3677057"/>
              <a:gd name="connsiteX8" fmla="*/ 0 w 3252551"/>
              <a:gd name="connsiteY8" fmla="*/ 2142517 h 3677057"/>
              <a:gd name="connsiteX9" fmla="*/ 0 w 3252551"/>
              <a:gd name="connsiteY9" fmla="*/ 2052537 h 36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2551" h="3677057">
                <a:moveTo>
                  <a:pt x="0" y="0"/>
                </a:moveTo>
                <a:lnTo>
                  <a:pt x="3252551" y="0"/>
                </a:lnTo>
                <a:lnTo>
                  <a:pt x="3252551" y="2142517"/>
                </a:lnTo>
                <a:lnTo>
                  <a:pt x="3244497" y="2142517"/>
                </a:lnTo>
                <a:lnTo>
                  <a:pt x="3240653" y="2218635"/>
                </a:lnTo>
                <a:cubicBezTo>
                  <a:pt x="3157461" y="3037809"/>
                  <a:pt x="2465643" y="3677057"/>
                  <a:pt x="1624520" y="3677057"/>
                </a:cubicBezTo>
                <a:cubicBezTo>
                  <a:pt x="783397" y="3677057"/>
                  <a:pt x="91579" y="3037809"/>
                  <a:pt x="8387" y="2218635"/>
                </a:cubicBezTo>
                <a:lnTo>
                  <a:pt x="4544" y="2142517"/>
                </a:lnTo>
                <a:lnTo>
                  <a:pt x="0" y="2142517"/>
                </a:lnTo>
                <a:lnTo>
                  <a:pt x="0" y="2052537"/>
                </a:lnTo>
                <a:close/>
              </a:path>
            </a:pathLst>
          </a:custGeom>
          <a:solidFill>
            <a:srgbClr val="46CE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6169595" y="2204864"/>
            <a:ext cx="4392488" cy="4680520"/>
          </a:xfrm>
          <a:custGeom>
            <a:avLst/>
            <a:gdLst>
              <a:gd name="connsiteX0" fmla="*/ 2097932 w 4195864"/>
              <a:gd name="connsiteY0" fmla="*/ 0 h 4878927"/>
              <a:gd name="connsiteX1" fmla="*/ 4185033 w 4195864"/>
              <a:gd name="connsiteY1" fmla="*/ 1883431 h 4878927"/>
              <a:gd name="connsiteX2" fmla="*/ 4195316 w 4195864"/>
              <a:gd name="connsiteY2" fmla="*/ 2087089 h 4878927"/>
              <a:gd name="connsiteX3" fmla="*/ 4195864 w 4195864"/>
              <a:gd name="connsiteY3" fmla="*/ 2087089 h 4878927"/>
              <a:gd name="connsiteX4" fmla="*/ 4195864 w 4195864"/>
              <a:gd name="connsiteY4" fmla="*/ 2097932 h 4878927"/>
              <a:gd name="connsiteX5" fmla="*/ 4195864 w 4195864"/>
              <a:gd name="connsiteY5" fmla="*/ 4878927 h 4878927"/>
              <a:gd name="connsiteX6" fmla="*/ 0 w 4195864"/>
              <a:gd name="connsiteY6" fmla="*/ 4878927 h 4878927"/>
              <a:gd name="connsiteX7" fmla="*/ 0 w 4195864"/>
              <a:gd name="connsiteY7" fmla="*/ 2097932 h 4878927"/>
              <a:gd name="connsiteX8" fmla="*/ 0 w 4195864"/>
              <a:gd name="connsiteY8" fmla="*/ 2087089 h 4878927"/>
              <a:gd name="connsiteX9" fmla="*/ 548 w 4195864"/>
              <a:gd name="connsiteY9" fmla="*/ 2087089 h 4878927"/>
              <a:gd name="connsiteX10" fmla="*/ 10832 w 4195864"/>
              <a:gd name="connsiteY10" fmla="*/ 1883431 h 4878927"/>
              <a:gd name="connsiteX11" fmla="*/ 2097932 w 4195864"/>
              <a:gd name="connsiteY11" fmla="*/ 0 h 48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5864" h="4878927">
                <a:moveTo>
                  <a:pt x="2097932" y="0"/>
                </a:moveTo>
                <a:cubicBezTo>
                  <a:pt x="3184172" y="0"/>
                  <a:pt x="4077598" y="825536"/>
                  <a:pt x="4185033" y="1883431"/>
                </a:cubicBezTo>
                <a:lnTo>
                  <a:pt x="4195316" y="2087089"/>
                </a:lnTo>
                <a:lnTo>
                  <a:pt x="4195864" y="2087089"/>
                </a:lnTo>
                <a:lnTo>
                  <a:pt x="4195864" y="2097932"/>
                </a:lnTo>
                <a:lnTo>
                  <a:pt x="4195864" y="4878927"/>
                </a:lnTo>
                <a:lnTo>
                  <a:pt x="0" y="4878927"/>
                </a:lnTo>
                <a:lnTo>
                  <a:pt x="0" y="2097932"/>
                </a:lnTo>
                <a:lnTo>
                  <a:pt x="0" y="2087089"/>
                </a:lnTo>
                <a:lnTo>
                  <a:pt x="548" y="2087089"/>
                </a:lnTo>
                <a:lnTo>
                  <a:pt x="10832" y="1883431"/>
                </a:lnTo>
                <a:cubicBezTo>
                  <a:pt x="118267" y="825536"/>
                  <a:pt x="1011692" y="0"/>
                  <a:pt x="209793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4C874"/>
              </a:solidFill>
            </a:endParaRPr>
          </a:p>
        </p:txBody>
      </p:sp>
      <p:sp>
        <p:nvSpPr>
          <p:cNvPr id="25" name="文本框 18"/>
          <p:cNvSpPr txBox="1"/>
          <p:nvPr/>
        </p:nvSpPr>
        <p:spPr>
          <a:xfrm>
            <a:off x="2112863" y="1552055"/>
            <a:ext cx="196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109184" y="5017186"/>
            <a:ext cx="1436675" cy="215444"/>
            <a:chOff x="4369395" y="3284984"/>
            <a:chExt cx="1436675" cy="215444"/>
          </a:xfrm>
        </p:grpSpPr>
        <p:sp>
          <p:nvSpPr>
            <p:cNvPr id="2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可行性论证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8693360" y="5017186"/>
            <a:ext cx="1436675" cy="215444"/>
            <a:chOff x="4369395" y="3284984"/>
            <a:chExt cx="1436675" cy="215444"/>
          </a:xfrm>
        </p:grpSpPr>
        <p:sp>
          <p:nvSpPr>
            <p:cNvPr id="3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应用前景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7" name="等腰三角形 3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7109184" y="5305798"/>
            <a:ext cx="1436675" cy="215444"/>
            <a:chOff x="4369395" y="3284984"/>
            <a:chExt cx="1436675" cy="215444"/>
          </a:xfrm>
        </p:grpSpPr>
        <p:sp>
          <p:nvSpPr>
            <p:cNvPr id="3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前景分析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等腰三角形 4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8693360" y="5305798"/>
            <a:ext cx="1436675" cy="215444"/>
            <a:chOff x="4369395" y="3284984"/>
            <a:chExt cx="1436675" cy="215444"/>
          </a:xfrm>
        </p:grpSpPr>
        <p:sp>
          <p:nvSpPr>
            <p:cNvPr id="4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案例对比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109184" y="559325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难点评估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693360" y="5593250"/>
            <a:ext cx="1436675" cy="215444"/>
            <a:chOff x="4369395" y="3284984"/>
            <a:chExt cx="1436675" cy="215444"/>
          </a:xfrm>
        </p:grpSpPr>
        <p:sp>
          <p:nvSpPr>
            <p:cNvPr id="73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相关对策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7" name="等腰三角形 7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cxnSp>
        <p:nvCxnSpPr>
          <p:cNvPr id="78" name="直接连接符 77"/>
          <p:cNvCxnSpPr/>
          <p:nvPr/>
        </p:nvCxnSpPr>
        <p:spPr>
          <a:xfrm>
            <a:off x="7084900" y="4873170"/>
            <a:ext cx="24725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弧形 78"/>
          <p:cNvSpPr/>
          <p:nvPr/>
        </p:nvSpPr>
        <p:spPr>
          <a:xfrm rot="8155962">
            <a:off x="1963074" y="695369"/>
            <a:ext cx="2232248" cy="2232248"/>
          </a:xfrm>
          <a:prstGeom prst="arc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1" name="椭圆 80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2" name="椭圆 81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3" name="椭圆 82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4" name="椭圆 83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5" name="椭圆 84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6" name="椭圆 85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7" name="椭圆 86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9" name="椭圆 88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00" name="文本框 12"/>
          <p:cNvSpPr txBox="1"/>
          <p:nvPr/>
        </p:nvSpPr>
        <p:spPr>
          <a:xfrm>
            <a:off x="6873741" y="3429000"/>
            <a:ext cx="2986522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en-US" altLang="zh-CN" sz="5400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32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Application</a:t>
            </a:r>
            <a:endParaRPr lang="zh-CN" altLang="zh-CN" sz="3200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105699" y="5877852"/>
            <a:ext cx="1436675" cy="215444"/>
            <a:chOff x="4369395" y="3284984"/>
            <a:chExt cx="1436675" cy="215444"/>
          </a:xfrm>
        </p:grpSpPr>
        <p:sp>
          <p:nvSpPr>
            <p:cNvPr id="5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未来发展趋势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8689875" y="5877852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重点分布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path" presetSubtype="0" repeatCount="3000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path" presetSubtype="0" repeatCount="3000" accel="50000" decel="50000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path" presetSubtype="0" repeatCount="3000" accel="50000" decel="50000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path" presetSubtype="0" repeatCount="3000" accel="50000" decel="5000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path" presetSubtype="0" repeatCount="3000" accel="50000" decel="50000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path" presetSubtype="0" repeatCount="3000" accel="50000" decel="50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2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path" presetSubtype="0" repeatCount="3000" accel="50000" decel="50000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2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path" presetSubtype="0" repeatCount="3000" accel="50000" decel="50000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2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" presetClass="path" presetSubtype="0" repeatCount="3000" accel="50000" decel="5000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2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path" presetSubtype="0" repeatCount="3000" accel="50000" decel="50000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2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可行性论证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2305048" y="1643853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弧形 36"/>
          <p:cNvSpPr/>
          <p:nvPr/>
        </p:nvSpPr>
        <p:spPr>
          <a:xfrm>
            <a:off x="2305048" y="1643853"/>
            <a:ext cx="1368152" cy="1368152"/>
          </a:xfrm>
          <a:prstGeom prst="arc">
            <a:avLst>
              <a:gd name="adj1" fmla="val 12287900"/>
              <a:gd name="adj2" fmla="val 1569112"/>
            </a:avLst>
          </a:prstGeom>
          <a:ln w="190500"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9"/>
          <p:cNvSpPr txBox="1"/>
          <p:nvPr/>
        </p:nvSpPr>
        <p:spPr>
          <a:xfrm>
            <a:off x="2497187" y="2219917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50%</a:t>
            </a:r>
            <a:endParaRPr lang="zh-CN" altLang="en-US" sz="2000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2137147" y="3012005"/>
            <a:ext cx="167901" cy="167901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1777107" y="2723974"/>
            <a:ext cx="288032" cy="288032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865339" y="1484784"/>
            <a:ext cx="663125" cy="663125"/>
            <a:chOff x="8125599" y="1434035"/>
            <a:chExt cx="2036802" cy="2036802"/>
          </a:xfrm>
        </p:grpSpPr>
        <p:sp>
          <p:nvSpPr>
            <p:cNvPr id="42" name="椭圆 4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3793331" y="2233308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3793331" y="2583506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6985568" y="1658906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弧形 47"/>
          <p:cNvSpPr/>
          <p:nvPr/>
        </p:nvSpPr>
        <p:spPr>
          <a:xfrm>
            <a:off x="6985568" y="1658906"/>
            <a:ext cx="1368152" cy="1368152"/>
          </a:xfrm>
          <a:prstGeom prst="arc">
            <a:avLst>
              <a:gd name="adj1" fmla="val 14818203"/>
              <a:gd name="adj2" fmla="val 1569112"/>
            </a:avLst>
          </a:prstGeom>
          <a:ln w="190500"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9"/>
          <p:cNvSpPr txBox="1"/>
          <p:nvPr/>
        </p:nvSpPr>
        <p:spPr>
          <a:xfrm>
            <a:off x="7177707" y="2234970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40%</a:t>
            </a:r>
            <a:endParaRPr lang="zh-CN" altLang="en-US" sz="2000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6817667" y="3027058"/>
            <a:ext cx="167901" cy="167901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6457627" y="2739027"/>
            <a:ext cx="288032" cy="288032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Freeform 261"/>
          <p:cNvSpPr/>
          <p:nvPr/>
        </p:nvSpPr>
        <p:spPr bwMode="auto">
          <a:xfrm>
            <a:off x="8709603" y="1673342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473851" y="2248361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8473851" y="2598559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2305048" y="3861048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弧形 62"/>
          <p:cNvSpPr/>
          <p:nvPr/>
        </p:nvSpPr>
        <p:spPr>
          <a:xfrm>
            <a:off x="2305048" y="3861048"/>
            <a:ext cx="1368152" cy="1368152"/>
          </a:xfrm>
          <a:prstGeom prst="arc">
            <a:avLst>
              <a:gd name="adj1" fmla="val 9611967"/>
              <a:gd name="adj2" fmla="val 1569112"/>
            </a:avLst>
          </a:prstGeom>
          <a:ln w="190500"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9"/>
          <p:cNvSpPr txBox="1"/>
          <p:nvPr/>
        </p:nvSpPr>
        <p:spPr>
          <a:xfrm>
            <a:off x="2497187" y="4437112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60%</a:t>
            </a:r>
            <a:endParaRPr lang="zh-CN" altLang="en-US" sz="2000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137147" y="5229200"/>
            <a:ext cx="167901" cy="167901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1777107" y="4941169"/>
            <a:ext cx="288032" cy="288032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3793331" y="4450503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矩形 47"/>
          <p:cNvSpPr>
            <a:spLocks noChangeArrowheads="1"/>
          </p:cNvSpPr>
          <p:nvPr/>
        </p:nvSpPr>
        <p:spPr bwMode="auto">
          <a:xfrm>
            <a:off x="3793331" y="4800701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6985568" y="3876101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弧形 71"/>
          <p:cNvSpPr/>
          <p:nvPr/>
        </p:nvSpPr>
        <p:spPr>
          <a:xfrm>
            <a:off x="6985568" y="3876101"/>
            <a:ext cx="1368152" cy="1368152"/>
          </a:xfrm>
          <a:prstGeom prst="arc">
            <a:avLst>
              <a:gd name="adj1" fmla="val 4966099"/>
              <a:gd name="adj2" fmla="val 1569112"/>
            </a:avLst>
          </a:prstGeom>
          <a:ln w="190500"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9"/>
          <p:cNvSpPr txBox="1"/>
          <p:nvPr/>
        </p:nvSpPr>
        <p:spPr>
          <a:xfrm>
            <a:off x="7177707" y="4452165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90%</a:t>
            </a:r>
            <a:endParaRPr lang="zh-CN" altLang="en-US" sz="2000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6817667" y="5244253"/>
            <a:ext cx="167901" cy="167901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6457627" y="4956222"/>
            <a:ext cx="288032" cy="288032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8473851" y="446555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7" name="矩形 47"/>
          <p:cNvSpPr>
            <a:spLocks noChangeArrowheads="1"/>
          </p:cNvSpPr>
          <p:nvPr/>
        </p:nvSpPr>
        <p:spPr bwMode="auto">
          <a:xfrm>
            <a:off x="8473851" y="4815754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8545859" y="1504716"/>
            <a:ext cx="663125" cy="663125"/>
            <a:chOff x="8125599" y="1434035"/>
            <a:chExt cx="2036802" cy="2036802"/>
          </a:xfrm>
        </p:grpSpPr>
        <p:sp>
          <p:nvSpPr>
            <p:cNvPr id="79" name="椭圆 78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0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865339" y="3787378"/>
            <a:ext cx="663125" cy="663125"/>
            <a:chOff x="8125599" y="1434035"/>
            <a:chExt cx="2036802" cy="2036802"/>
          </a:xfrm>
        </p:grpSpPr>
        <p:sp>
          <p:nvSpPr>
            <p:cNvPr id="82" name="椭圆 8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3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550739" y="3724916"/>
            <a:ext cx="663125" cy="663125"/>
            <a:chOff x="8125599" y="1434035"/>
            <a:chExt cx="2036802" cy="2036802"/>
          </a:xfrm>
        </p:grpSpPr>
        <p:sp>
          <p:nvSpPr>
            <p:cNvPr id="85" name="椭圆 84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86" name="组合 85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87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8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9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64" name="六边形 63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0" name="矩形 89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92" name="六边形 91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Freeform 9"/>
          <p:cNvSpPr>
            <a:spLocks noEditPoints="1"/>
          </p:cNvSpPr>
          <p:nvPr/>
        </p:nvSpPr>
        <p:spPr bwMode="auto">
          <a:xfrm rot="19469485">
            <a:off x="344898" y="186178"/>
            <a:ext cx="275340" cy="29339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8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2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9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9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0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2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1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2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3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3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1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7" grpId="0" animBg="1"/>
          <p:bldP spid="38" grpId="0"/>
          <p:bldP spid="39" grpId="0" animBg="1"/>
          <p:bldP spid="40" grpId="0" animBg="1"/>
          <p:bldP spid="44" grpId="0"/>
          <p:bldP spid="46" grpId="0"/>
          <p:bldP spid="47" grpId="0" animBg="1"/>
          <p:bldP spid="48" grpId="0" animBg="1"/>
          <p:bldP spid="49" grpId="0"/>
          <p:bldP spid="50" grpId="0" animBg="1"/>
          <p:bldP spid="51" grpId="0" animBg="1"/>
          <p:bldP spid="53" grpId="0"/>
          <p:bldP spid="54" grpId="0"/>
          <p:bldP spid="59" grpId="0" animBg="1"/>
          <p:bldP spid="63" grpId="0" animBg="1"/>
          <p:bldP spid="66" grpId="0"/>
          <p:bldP spid="67" grpId="0" animBg="1"/>
          <p:bldP spid="68" grpId="0" animBg="1"/>
          <p:bldP spid="69" grpId="0"/>
          <p:bldP spid="70" grpId="0"/>
          <p:bldP spid="71" grpId="0" animBg="1"/>
          <p:bldP spid="72" grpId="0" animBg="1"/>
          <p:bldP spid="73" grpId="0"/>
          <p:bldP spid="74" grpId="0" animBg="1"/>
          <p:bldP spid="75" grpId="0" animBg="1"/>
          <p:bldP spid="76" grpId="0"/>
          <p:bldP spid="77" grpId="0"/>
          <p:bldP spid="9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2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0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2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1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12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7" grpId="0" animBg="1"/>
          <p:bldP spid="38" grpId="0"/>
          <p:bldP spid="39" grpId="0" animBg="1"/>
          <p:bldP spid="40" grpId="0" animBg="1"/>
          <p:bldP spid="44" grpId="0"/>
          <p:bldP spid="46" grpId="0"/>
          <p:bldP spid="47" grpId="0" animBg="1"/>
          <p:bldP spid="48" grpId="0" animBg="1"/>
          <p:bldP spid="49" grpId="0"/>
          <p:bldP spid="50" grpId="0" animBg="1"/>
          <p:bldP spid="51" grpId="0" animBg="1"/>
          <p:bldP spid="53" grpId="0"/>
          <p:bldP spid="54" grpId="0"/>
          <p:bldP spid="59" grpId="0" animBg="1"/>
          <p:bldP spid="63" grpId="0" animBg="1"/>
          <p:bldP spid="66" grpId="0"/>
          <p:bldP spid="67" grpId="0" animBg="1"/>
          <p:bldP spid="68" grpId="0" animBg="1"/>
          <p:bldP spid="69" grpId="0"/>
          <p:bldP spid="70" grpId="0"/>
          <p:bldP spid="71" grpId="0" animBg="1"/>
          <p:bldP spid="72" grpId="0" animBg="1"/>
          <p:bldP spid="73" grpId="0"/>
          <p:bldP spid="74" grpId="0" animBg="1"/>
          <p:bldP spid="75" grpId="0" animBg="1"/>
          <p:bldP spid="76" grpId="0"/>
          <p:bldP spid="77" grpId="0"/>
          <p:bldP spid="9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2943507" y="1705303"/>
            <a:ext cx="1868593" cy="1866715"/>
            <a:chOff x="5305425" y="2638424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5305425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098235" y="2858230"/>
            <a:ext cx="2345601" cy="2341845"/>
            <a:chOff x="5102225" y="2441575"/>
            <a:chExt cx="1982788" cy="1979613"/>
          </a:xfrm>
          <a:solidFill>
            <a:srgbClr val="000000">
              <a:alpha val="60000"/>
            </a:srgbClr>
          </a:solidFill>
        </p:grpSpPr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133002" y="2399495"/>
            <a:ext cx="1538068" cy="1560603"/>
            <a:chOff x="5803900" y="2852738"/>
            <a:chExt cx="1300163" cy="1319212"/>
          </a:xfrm>
          <a:solidFill>
            <a:srgbClr val="000000">
              <a:alpha val="60000"/>
            </a:srgbClr>
          </a:solidFill>
        </p:grpSpPr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473866" y="2691197"/>
            <a:ext cx="1868593" cy="1866715"/>
            <a:chOff x="5305425" y="2638425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TextBox 51"/>
          <p:cNvSpPr txBox="1"/>
          <p:nvPr/>
        </p:nvSpPr>
        <p:spPr>
          <a:xfrm>
            <a:off x="1480680" y="2391227"/>
            <a:ext cx="1271652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69203" y="1234525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27" name="TextBox 53"/>
          <p:cNvSpPr txBox="1"/>
          <p:nvPr/>
        </p:nvSpPr>
        <p:spPr>
          <a:xfrm>
            <a:off x="1849272" y="4180516"/>
            <a:ext cx="1981594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55545" y="5302369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29" name="TextBox 55"/>
          <p:cNvSpPr txBox="1"/>
          <p:nvPr/>
        </p:nvSpPr>
        <p:spPr>
          <a:xfrm>
            <a:off x="8105552" y="1705303"/>
            <a:ext cx="1752017" cy="8460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50349" y="1907540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32" name="TextBox 57"/>
          <p:cNvSpPr txBox="1"/>
          <p:nvPr/>
        </p:nvSpPr>
        <p:spPr>
          <a:xfrm>
            <a:off x="9564445" y="3924340"/>
            <a:ext cx="1670679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录入上述图表的描述说明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577962" y="4669969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cxnSp>
        <p:nvCxnSpPr>
          <p:cNvPr id="34" name="肘形连接符 33"/>
          <p:cNvCxnSpPr/>
          <p:nvPr/>
        </p:nvCxnSpPr>
        <p:spPr>
          <a:xfrm rot="10800000" flipV="1">
            <a:off x="1555653" y="2440919"/>
            <a:ext cx="1530873" cy="834621"/>
          </a:xfrm>
          <a:prstGeom prst="bentConnector3">
            <a:avLst>
              <a:gd name="adj1" fmla="val 20581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/>
          <p:nvPr/>
        </p:nvCxnSpPr>
        <p:spPr>
          <a:xfrm rot="10800000">
            <a:off x="1950914" y="4116686"/>
            <a:ext cx="2473569" cy="569324"/>
          </a:xfrm>
          <a:prstGeom prst="bentConnector3">
            <a:avLst>
              <a:gd name="adj1" fmla="val 21861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肘形连接符 35"/>
          <p:cNvCxnSpPr/>
          <p:nvPr/>
        </p:nvCxnSpPr>
        <p:spPr>
          <a:xfrm rot="10800000" flipV="1">
            <a:off x="8671403" y="3866666"/>
            <a:ext cx="2424229" cy="640975"/>
          </a:xfrm>
          <a:prstGeom prst="bentConnector3">
            <a:avLst>
              <a:gd name="adj1" fmla="val 66889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肘形连接符 36"/>
          <p:cNvCxnSpPr/>
          <p:nvPr/>
        </p:nvCxnSpPr>
        <p:spPr>
          <a:xfrm rot="10800000" flipV="1">
            <a:off x="7449279" y="1638714"/>
            <a:ext cx="2267929" cy="997559"/>
          </a:xfrm>
          <a:prstGeom prst="bentConnector3">
            <a:avLst>
              <a:gd name="adj1" fmla="val 74673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六边形 37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0" name="矩形 39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1" name="六边形 40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Freeform 9"/>
          <p:cNvSpPr>
            <a:spLocks noEditPoints="1"/>
          </p:cNvSpPr>
          <p:nvPr/>
        </p:nvSpPr>
        <p:spPr bwMode="auto">
          <a:xfrm rot="19469485">
            <a:off x="344898" y="186178"/>
            <a:ext cx="275340" cy="29339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10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27" dur="7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4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61" dur="6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前景分析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3547298" y="1742441"/>
            <a:ext cx="2877871" cy="338962"/>
            <a:chOff x="3249264" y="1751685"/>
            <a:chExt cx="2994025" cy="338961"/>
          </a:xfrm>
        </p:grpSpPr>
        <p:grpSp>
          <p:nvGrpSpPr>
            <p:cNvPr id="14" name="组合 13"/>
            <p:cNvGrpSpPr/>
            <p:nvPr/>
          </p:nvGrpSpPr>
          <p:grpSpPr>
            <a:xfrm>
              <a:off x="3249264" y="1776444"/>
              <a:ext cx="2994025" cy="314202"/>
              <a:chOff x="2940050" y="2132898"/>
              <a:chExt cx="2994025" cy="314202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2940050" y="2132898"/>
                <a:ext cx="21082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46CE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文本框 4"/>
            <p:cNvSpPr txBox="1"/>
            <p:nvPr/>
          </p:nvSpPr>
          <p:spPr>
            <a:xfrm>
              <a:off x="5335260" y="1751685"/>
              <a:ext cx="673754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70%</a:t>
              </a:r>
              <a:endParaRPr lang="zh-CN" altLang="en-US" sz="1465" baseline="-3000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547298" y="2153507"/>
            <a:ext cx="2877871" cy="333296"/>
            <a:chOff x="3249264" y="2162753"/>
            <a:chExt cx="2994025" cy="333296"/>
          </a:xfrm>
        </p:grpSpPr>
        <p:grpSp>
          <p:nvGrpSpPr>
            <p:cNvPr id="19" name="组合 18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2940051" y="2519659"/>
                <a:ext cx="8890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46CE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文本框 9"/>
            <p:cNvSpPr txBox="1"/>
            <p:nvPr/>
          </p:nvSpPr>
          <p:spPr>
            <a:xfrm>
              <a:off x="4118871" y="2162753"/>
              <a:ext cx="673754" cy="33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30%</a:t>
              </a:r>
              <a:endParaRPr lang="zh-CN" altLang="en-US" sz="1465" baseline="-3000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542303" y="3923695"/>
            <a:ext cx="2894725" cy="352594"/>
            <a:chOff x="3244272" y="3932941"/>
            <a:chExt cx="3011560" cy="352593"/>
          </a:xfrm>
        </p:grpSpPr>
        <p:sp>
          <p:nvSpPr>
            <p:cNvPr id="24" name="圆角矩形 23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3244272" y="3971332"/>
              <a:ext cx="1201953" cy="314202"/>
            </a:xfrm>
            <a:prstGeom prst="roundRect">
              <a:avLst>
                <a:gd name="adj" fmla="val 50000"/>
              </a:avLst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" name="文本框 15"/>
            <p:cNvSpPr txBox="1"/>
            <p:nvPr/>
          </p:nvSpPr>
          <p:spPr>
            <a:xfrm>
              <a:off x="4418923" y="3932941"/>
              <a:ext cx="907694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40%</a:t>
              </a:r>
              <a:endParaRPr lang="zh-CN" altLang="en-US" sz="1465" baseline="-3000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542308" y="4315727"/>
            <a:ext cx="2891825" cy="351887"/>
            <a:chOff x="3244272" y="4324968"/>
            <a:chExt cx="3008542" cy="351885"/>
          </a:xfrm>
        </p:grpSpPr>
        <p:sp>
          <p:nvSpPr>
            <p:cNvPr id="28" name="圆角矩形 27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3244272" y="4362651"/>
              <a:ext cx="2108200" cy="314202"/>
            </a:xfrm>
            <a:prstGeom prst="roundRect">
              <a:avLst>
                <a:gd name="adj" fmla="val 50000"/>
              </a:avLst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文本框 19"/>
            <p:cNvSpPr txBox="1"/>
            <p:nvPr/>
          </p:nvSpPr>
          <p:spPr>
            <a:xfrm>
              <a:off x="5326614" y="4324968"/>
              <a:ext cx="673754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60%</a:t>
              </a:r>
              <a:endParaRPr lang="zh-CN" altLang="en-US" sz="1465" baseline="-3000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581965" y="1438432"/>
            <a:ext cx="2158455" cy="2196000"/>
            <a:chOff x="471707" y="1675770"/>
            <a:chExt cx="2158455" cy="2196000"/>
          </a:xfrm>
          <a:solidFill>
            <a:srgbClr val="46CEAE"/>
          </a:solidFill>
        </p:grpSpPr>
        <p:grpSp>
          <p:nvGrpSpPr>
            <p:cNvPr id="33" name="组合 32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37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组合 33"/>
            <p:cNvGrpSpPr>
              <a:grpSpLocks noChangeAspect="1"/>
            </p:cNvGrpSpPr>
            <p:nvPr/>
          </p:nvGrpSpPr>
          <p:grpSpPr>
            <a:xfrm>
              <a:off x="1735995" y="2108076"/>
              <a:ext cx="462003" cy="468000"/>
              <a:chOff x="2665061" y="4979202"/>
              <a:chExt cx="284308" cy="288000"/>
            </a:xfrm>
            <a:grpFill/>
          </p:grpSpPr>
          <p:sp>
            <p:nvSpPr>
              <p:cNvPr id="35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933"/>
              <p:cNvSpPr/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1592040" y="3652464"/>
            <a:ext cx="2158455" cy="2196000"/>
            <a:chOff x="478903" y="4355475"/>
            <a:chExt cx="2158455" cy="2196000"/>
          </a:xfrm>
          <a:solidFill>
            <a:srgbClr val="46CEAE"/>
          </a:solidFill>
        </p:grpSpPr>
        <p:grpSp>
          <p:nvGrpSpPr>
            <p:cNvPr id="41" name="组合 40"/>
            <p:cNvGrpSpPr>
              <a:grpSpLocks noChangeAspect="1"/>
            </p:cNvGrpSpPr>
            <p:nvPr/>
          </p:nvGrpSpPr>
          <p:grpSpPr>
            <a:xfrm>
              <a:off x="1795203" y="4733013"/>
              <a:ext cx="366333" cy="576000"/>
              <a:chOff x="2257888" y="5547128"/>
              <a:chExt cx="137373" cy="216000"/>
            </a:xfrm>
            <a:grpFill/>
          </p:grpSpPr>
          <p:sp>
            <p:nvSpPr>
              <p:cNvPr id="47" name="Freeform 69"/>
              <p:cNvSpPr/>
              <p:nvPr/>
            </p:nvSpPr>
            <p:spPr bwMode="auto">
              <a:xfrm>
                <a:off x="2257888" y="5547128"/>
                <a:ext cx="137373" cy="140987"/>
              </a:xfrm>
              <a:custGeom>
                <a:avLst/>
                <a:gdLst>
                  <a:gd name="T0" fmla="*/ 57 w 64"/>
                  <a:gd name="T1" fmla="*/ 37 h 66"/>
                  <a:gd name="T2" fmla="*/ 43 w 64"/>
                  <a:gd name="T3" fmla="*/ 12 h 66"/>
                  <a:gd name="T4" fmla="*/ 39 w 64"/>
                  <a:gd name="T5" fmla="*/ 6 h 66"/>
                  <a:gd name="T6" fmla="*/ 25 w 64"/>
                  <a:gd name="T7" fmla="*/ 6 h 66"/>
                  <a:gd name="T8" fmla="*/ 22 w 64"/>
                  <a:gd name="T9" fmla="*/ 12 h 66"/>
                  <a:gd name="T10" fmla="*/ 8 w 64"/>
                  <a:gd name="T11" fmla="*/ 37 h 66"/>
                  <a:gd name="T12" fmla="*/ 4 w 64"/>
                  <a:gd name="T13" fmla="*/ 43 h 66"/>
                  <a:gd name="T14" fmla="*/ 11 w 64"/>
                  <a:gd name="T15" fmla="*/ 55 h 66"/>
                  <a:gd name="T16" fmla="*/ 18 w 64"/>
                  <a:gd name="T17" fmla="*/ 55 h 66"/>
                  <a:gd name="T18" fmla="*/ 19 w 64"/>
                  <a:gd name="T19" fmla="*/ 55 h 66"/>
                  <a:gd name="T20" fmla="*/ 19 w 64"/>
                  <a:gd name="T21" fmla="*/ 66 h 66"/>
                  <a:gd name="T22" fmla="*/ 32 w 64"/>
                  <a:gd name="T23" fmla="*/ 62 h 66"/>
                  <a:gd name="T24" fmla="*/ 32 w 64"/>
                  <a:gd name="T25" fmla="*/ 62 h 66"/>
                  <a:gd name="T26" fmla="*/ 46 w 64"/>
                  <a:gd name="T27" fmla="*/ 66 h 66"/>
                  <a:gd name="T28" fmla="*/ 46 w 64"/>
                  <a:gd name="T29" fmla="*/ 55 h 66"/>
                  <a:gd name="T30" fmla="*/ 46 w 64"/>
                  <a:gd name="T31" fmla="*/ 55 h 66"/>
                  <a:gd name="T32" fmla="*/ 53 w 64"/>
                  <a:gd name="T33" fmla="*/ 55 h 66"/>
                  <a:gd name="T34" fmla="*/ 60 w 64"/>
                  <a:gd name="T35" fmla="*/ 43 h 66"/>
                  <a:gd name="T36" fmla="*/ 57 w 64"/>
                  <a:gd name="T37" fmla="*/ 3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" h="66">
                    <a:moveTo>
                      <a:pt x="57" y="37"/>
                    </a:moveTo>
                    <a:cubicBezTo>
                      <a:pt x="53" y="30"/>
                      <a:pt x="47" y="19"/>
                      <a:pt x="43" y="12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0"/>
                      <a:pt x="29" y="0"/>
                      <a:pt x="2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9"/>
                      <a:pt x="11" y="30"/>
                      <a:pt x="8" y="3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0"/>
                      <a:pt x="3" y="55"/>
                      <a:pt x="11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3" y="63"/>
                      <a:pt x="27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7" y="62"/>
                      <a:pt x="42" y="63"/>
                      <a:pt x="46" y="66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61" y="55"/>
                      <a:pt x="64" y="49"/>
                      <a:pt x="60" y="43"/>
                    </a:cubicBezTo>
                    <a:lnTo>
                      <a:pt x="5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70"/>
              <p:cNvSpPr/>
              <p:nvPr/>
            </p:nvSpPr>
            <p:spPr bwMode="auto">
              <a:xfrm>
                <a:off x="2290424" y="5688115"/>
                <a:ext cx="75013" cy="75013"/>
              </a:xfrm>
              <a:custGeom>
                <a:avLst/>
                <a:gdLst>
                  <a:gd name="T0" fmla="*/ 17 w 35"/>
                  <a:gd name="T1" fmla="*/ 0 h 35"/>
                  <a:gd name="T2" fmla="*/ 17 w 35"/>
                  <a:gd name="T3" fmla="*/ 0 h 35"/>
                  <a:gd name="T4" fmla="*/ 17 w 35"/>
                  <a:gd name="T5" fmla="*/ 0 h 35"/>
                  <a:gd name="T6" fmla="*/ 17 w 35"/>
                  <a:gd name="T7" fmla="*/ 0 h 35"/>
                  <a:gd name="T8" fmla="*/ 17 w 35"/>
                  <a:gd name="T9" fmla="*/ 0 h 35"/>
                  <a:gd name="T10" fmla="*/ 4 w 35"/>
                  <a:gd name="T11" fmla="*/ 6 h 35"/>
                  <a:gd name="T12" fmla="*/ 0 w 35"/>
                  <a:gd name="T13" fmla="*/ 17 h 35"/>
                  <a:gd name="T14" fmla="*/ 0 w 35"/>
                  <a:gd name="T15" fmla="*/ 17 h 35"/>
                  <a:gd name="T16" fmla="*/ 17 w 35"/>
                  <a:gd name="T17" fmla="*/ 35 h 35"/>
                  <a:gd name="T18" fmla="*/ 17 w 35"/>
                  <a:gd name="T19" fmla="*/ 35 h 35"/>
                  <a:gd name="T20" fmla="*/ 35 w 35"/>
                  <a:gd name="T21" fmla="*/ 17 h 35"/>
                  <a:gd name="T22" fmla="*/ 35 w 35"/>
                  <a:gd name="T23" fmla="*/ 17 h 35"/>
                  <a:gd name="T24" fmla="*/ 31 w 35"/>
                  <a:gd name="T25" fmla="*/ 6 h 35"/>
                  <a:gd name="T26" fmla="*/ 17 w 35"/>
                  <a:gd name="T2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5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0"/>
                      <a:pt x="7" y="2"/>
                      <a:pt x="4" y="6"/>
                    </a:cubicBezTo>
                    <a:cubicBezTo>
                      <a:pt x="1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3"/>
                      <a:pt x="33" y="9"/>
                      <a:pt x="31" y="6"/>
                    </a:cubicBezTo>
                    <a:cubicBezTo>
                      <a:pt x="27" y="2"/>
                      <a:pt x="23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组合 41"/>
            <p:cNvGrpSpPr>
              <a:grpSpLocks noChangeAspect="1"/>
            </p:cNvGrpSpPr>
            <p:nvPr/>
          </p:nvGrpSpPr>
          <p:grpSpPr>
            <a:xfrm>
              <a:off x="478903" y="4355475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43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7105699" y="1471285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7105699" y="1859584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105699" y="299521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7105699" y="3383508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105699" y="451913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7105699" y="4907431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640131" y="134076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3624368" y="2522841"/>
            <a:ext cx="281266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640131" y="354615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3624368" y="4712459"/>
            <a:ext cx="281266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64" name="六边形 63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8" name="矩形 6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0" name="六边形 6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9"/>
          <p:cNvSpPr>
            <a:spLocks noEditPoints="1"/>
          </p:cNvSpPr>
          <p:nvPr/>
        </p:nvSpPr>
        <p:spPr bwMode="auto">
          <a:xfrm rot="19469485">
            <a:off x="344898" y="186178"/>
            <a:ext cx="275340" cy="29339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9" grpId="0"/>
      <p:bldP spid="63" grpId="0"/>
      <p:bldP spid="66" grpId="0"/>
      <p:bldP spid="67" grpId="0"/>
      <p:bldP spid="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47"/>
          <p:cNvSpPr>
            <a:spLocks noChangeArrowheads="1"/>
          </p:cNvSpPr>
          <p:nvPr/>
        </p:nvSpPr>
        <p:spPr bwMode="auto">
          <a:xfrm>
            <a:off x="1494274" y="5276079"/>
            <a:ext cx="92034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808962" y="1458488"/>
            <a:ext cx="4082454" cy="136082"/>
            <a:chOff x="1507396" y="1628800"/>
            <a:chExt cx="4320480" cy="144016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6416181" y="1458488"/>
            <a:ext cx="4082454" cy="136082"/>
            <a:chOff x="1507396" y="1628800"/>
            <a:chExt cx="4320480" cy="144016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132"/>
          <p:cNvSpPr txBox="1"/>
          <p:nvPr/>
        </p:nvSpPr>
        <p:spPr>
          <a:xfrm>
            <a:off x="5712147" y="1196752"/>
            <a:ext cx="31931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Box 133"/>
          <p:cNvSpPr txBox="1"/>
          <p:nvPr/>
        </p:nvSpPr>
        <p:spPr>
          <a:xfrm>
            <a:off x="5265739" y="1196752"/>
            <a:ext cx="33695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TextBox 134"/>
          <p:cNvSpPr txBox="1"/>
          <p:nvPr/>
        </p:nvSpPr>
        <p:spPr>
          <a:xfrm>
            <a:off x="4812133" y="1196752"/>
            <a:ext cx="34015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135"/>
          <p:cNvSpPr txBox="1"/>
          <p:nvPr/>
        </p:nvSpPr>
        <p:spPr>
          <a:xfrm>
            <a:off x="4358528" y="1196752"/>
            <a:ext cx="33534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TextBox 136"/>
          <p:cNvSpPr txBox="1"/>
          <p:nvPr/>
        </p:nvSpPr>
        <p:spPr>
          <a:xfrm>
            <a:off x="3904922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Box 137"/>
          <p:cNvSpPr txBox="1"/>
          <p:nvPr/>
        </p:nvSpPr>
        <p:spPr>
          <a:xfrm>
            <a:off x="3451316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138"/>
          <p:cNvSpPr txBox="1"/>
          <p:nvPr/>
        </p:nvSpPr>
        <p:spPr>
          <a:xfrm>
            <a:off x="2997711" y="1196752"/>
            <a:ext cx="3209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70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TextBox 139"/>
          <p:cNvSpPr txBox="1"/>
          <p:nvPr/>
        </p:nvSpPr>
        <p:spPr>
          <a:xfrm>
            <a:off x="2544105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80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140"/>
          <p:cNvSpPr txBox="1"/>
          <p:nvPr/>
        </p:nvSpPr>
        <p:spPr>
          <a:xfrm>
            <a:off x="2090499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TextBox 141"/>
          <p:cNvSpPr txBox="1"/>
          <p:nvPr/>
        </p:nvSpPr>
        <p:spPr>
          <a:xfrm>
            <a:off x="1594482" y="1196752"/>
            <a:ext cx="39786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TextBox 142"/>
          <p:cNvSpPr txBox="1"/>
          <p:nvPr/>
        </p:nvSpPr>
        <p:spPr>
          <a:xfrm>
            <a:off x="6246124" y="1196752"/>
            <a:ext cx="31931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TextBox 143"/>
          <p:cNvSpPr txBox="1"/>
          <p:nvPr/>
        </p:nvSpPr>
        <p:spPr>
          <a:xfrm>
            <a:off x="6697719" y="1196752"/>
            <a:ext cx="33695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TextBox 144"/>
          <p:cNvSpPr txBox="1"/>
          <p:nvPr/>
        </p:nvSpPr>
        <p:spPr>
          <a:xfrm>
            <a:off x="7151324" y="1196752"/>
            <a:ext cx="34015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TextBox 145"/>
          <p:cNvSpPr txBox="1"/>
          <p:nvPr/>
        </p:nvSpPr>
        <p:spPr>
          <a:xfrm>
            <a:off x="7604930" y="1196752"/>
            <a:ext cx="33534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TextBox 146"/>
          <p:cNvSpPr txBox="1"/>
          <p:nvPr/>
        </p:nvSpPr>
        <p:spPr>
          <a:xfrm>
            <a:off x="8058536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TextBox 147"/>
          <p:cNvSpPr txBox="1"/>
          <p:nvPr/>
        </p:nvSpPr>
        <p:spPr>
          <a:xfrm>
            <a:off x="8512141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Box 148"/>
          <p:cNvSpPr txBox="1"/>
          <p:nvPr/>
        </p:nvSpPr>
        <p:spPr>
          <a:xfrm>
            <a:off x="8965747" y="1196752"/>
            <a:ext cx="3209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70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6" name="TextBox 149"/>
          <p:cNvSpPr txBox="1"/>
          <p:nvPr/>
        </p:nvSpPr>
        <p:spPr>
          <a:xfrm>
            <a:off x="9419352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80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150"/>
          <p:cNvSpPr txBox="1"/>
          <p:nvPr/>
        </p:nvSpPr>
        <p:spPr>
          <a:xfrm>
            <a:off x="9872958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TextBox 151"/>
          <p:cNvSpPr txBox="1"/>
          <p:nvPr/>
        </p:nvSpPr>
        <p:spPr>
          <a:xfrm>
            <a:off x="10284155" y="1196752"/>
            <a:ext cx="39786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 dirty="0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100</a:t>
            </a:r>
            <a:endParaRPr lang="zh-CN" altLang="en-US" sz="1135" dirty="0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五边形 68"/>
          <p:cNvSpPr/>
          <p:nvPr/>
        </p:nvSpPr>
        <p:spPr>
          <a:xfrm flipH="1">
            <a:off x="2997710" y="1836513"/>
            <a:ext cx="2893705" cy="306150"/>
          </a:xfrm>
          <a:prstGeom prst="homePlate">
            <a:avLst/>
          </a:prstGeom>
          <a:solidFill>
            <a:srgbClr val="46CEAE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>
              <a:latin typeface="Impact MT Std" panose="020B0806030902050204" pitchFamily="34" charset="0"/>
            </a:endParaRPr>
          </a:p>
        </p:txBody>
      </p:sp>
      <p:sp>
        <p:nvSpPr>
          <p:cNvPr id="70" name="五边形 69"/>
          <p:cNvSpPr/>
          <p:nvPr/>
        </p:nvSpPr>
        <p:spPr>
          <a:xfrm flipH="1">
            <a:off x="4044470" y="2322158"/>
            <a:ext cx="1846947" cy="306150"/>
          </a:xfrm>
          <a:prstGeom prst="homePlate">
            <a:avLst/>
          </a:prstGeom>
          <a:solidFill>
            <a:srgbClr val="46CEAE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1" name="五边形 70"/>
          <p:cNvSpPr/>
          <p:nvPr/>
        </p:nvSpPr>
        <p:spPr>
          <a:xfrm flipH="1">
            <a:off x="3341848" y="2807804"/>
            <a:ext cx="2549568" cy="306150"/>
          </a:xfrm>
          <a:prstGeom prst="homePlate">
            <a:avLst/>
          </a:prstGeom>
          <a:solidFill>
            <a:srgbClr val="46CEAE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2" name="五边形 71"/>
          <p:cNvSpPr/>
          <p:nvPr/>
        </p:nvSpPr>
        <p:spPr>
          <a:xfrm flipH="1">
            <a:off x="1838307" y="3293449"/>
            <a:ext cx="4053111" cy="306150"/>
          </a:xfrm>
          <a:prstGeom prst="homePlate">
            <a:avLst/>
          </a:prstGeom>
          <a:solidFill>
            <a:srgbClr val="46CEAE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3" name="五边形 72"/>
          <p:cNvSpPr/>
          <p:nvPr/>
        </p:nvSpPr>
        <p:spPr>
          <a:xfrm flipH="1">
            <a:off x="2544107" y="3779095"/>
            <a:ext cx="3347311" cy="306150"/>
          </a:xfrm>
          <a:prstGeom prst="homePlate">
            <a:avLst/>
          </a:prstGeom>
          <a:solidFill>
            <a:srgbClr val="46CEAE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4" name="五边形 73"/>
          <p:cNvSpPr/>
          <p:nvPr/>
        </p:nvSpPr>
        <p:spPr>
          <a:xfrm flipH="1">
            <a:off x="3623385" y="4264740"/>
            <a:ext cx="2268031" cy="306150"/>
          </a:xfrm>
          <a:prstGeom prst="homePlate">
            <a:avLst/>
          </a:prstGeom>
          <a:solidFill>
            <a:srgbClr val="46CEAE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5" name="五边形 74"/>
          <p:cNvSpPr/>
          <p:nvPr/>
        </p:nvSpPr>
        <p:spPr>
          <a:xfrm flipH="1">
            <a:off x="4530596" y="4750833"/>
            <a:ext cx="1360820" cy="306150"/>
          </a:xfrm>
          <a:prstGeom prst="homePlate">
            <a:avLst/>
          </a:prstGeom>
          <a:solidFill>
            <a:srgbClr val="46CEAE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6" name="TextBox 159"/>
          <p:cNvSpPr txBox="1"/>
          <p:nvPr/>
        </p:nvSpPr>
        <p:spPr>
          <a:xfrm>
            <a:off x="2352798" y="1844179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文字</a:t>
            </a:r>
            <a:endParaRPr lang="zh-CN" altLang="en-US" sz="1325" dirty="0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7" name="TextBox 160"/>
          <p:cNvSpPr txBox="1"/>
          <p:nvPr/>
        </p:nvSpPr>
        <p:spPr>
          <a:xfrm>
            <a:off x="3420859" y="2330415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TextBox 161"/>
          <p:cNvSpPr txBox="1"/>
          <p:nvPr/>
        </p:nvSpPr>
        <p:spPr>
          <a:xfrm>
            <a:off x="2744635" y="281569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Box 162"/>
          <p:cNvSpPr txBox="1"/>
          <p:nvPr/>
        </p:nvSpPr>
        <p:spPr>
          <a:xfrm>
            <a:off x="1295182" y="329345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Box 163"/>
          <p:cNvSpPr txBox="1"/>
          <p:nvPr/>
        </p:nvSpPr>
        <p:spPr>
          <a:xfrm>
            <a:off x="2005463" y="378676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TextBox 164"/>
          <p:cNvSpPr txBox="1"/>
          <p:nvPr/>
        </p:nvSpPr>
        <p:spPr>
          <a:xfrm>
            <a:off x="2997713" y="4272998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TextBox 165"/>
          <p:cNvSpPr txBox="1"/>
          <p:nvPr/>
        </p:nvSpPr>
        <p:spPr>
          <a:xfrm>
            <a:off x="3897305" y="4758276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五边形 82"/>
          <p:cNvSpPr/>
          <p:nvPr/>
        </p:nvSpPr>
        <p:spPr>
          <a:xfrm>
            <a:off x="6416182" y="1836513"/>
            <a:ext cx="1532885" cy="306150"/>
          </a:xfrm>
          <a:prstGeom prst="homePlat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>
              <a:latin typeface="Impact MT Std" panose="020B0806030902050204" pitchFamily="34" charset="0"/>
            </a:endParaRPr>
          </a:p>
        </p:txBody>
      </p:sp>
      <p:sp>
        <p:nvSpPr>
          <p:cNvPr id="84" name="五边形 83"/>
          <p:cNvSpPr/>
          <p:nvPr/>
        </p:nvSpPr>
        <p:spPr>
          <a:xfrm>
            <a:off x="6416184" y="2322158"/>
            <a:ext cx="2893702" cy="306150"/>
          </a:xfrm>
          <a:prstGeom prst="homePlat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85" name="五边形 84"/>
          <p:cNvSpPr/>
          <p:nvPr/>
        </p:nvSpPr>
        <p:spPr>
          <a:xfrm>
            <a:off x="6416181" y="2807804"/>
            <a:ext cx="1814423" cy="306150"/>
          </a:xfrm>
          <a:prstGeom prst="homePlat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86" name="五边形 85"/>
          <p:cNvSpPr/>
          <p:nvPr/>
        </p:nvSpPr>
        <p:spPr>
          <a:xfrm>
            <a:off x="6416183" y="3293449"/>
            <a:ext cx="3867974" cy="306150"/>
          </a:xfrm>
          <a:prstGeom prst="homePlat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87" name="五边形 86"/>
          <p:cNvSpPr/>
          <p:nvPr/>
        </p:nvSpPr>
        <p:spPr>
          <a:xfrm>
            <a:off x="6416184" y="3779095"/>
            <a:ext cx="2799457" cy="306150"/>
          </a:xfrm>
          <a:prstGeom prst="homePlat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88" name="五边形 87"/>
          <p:cNvSpPr/>
          <p:nvPr/>
        </p:nvSpPr>
        <p:spPr>
          <a:xfrm>
            <a:off x="6416184" y="4264740"/>
            <a:ext cx="3244692" cy="306150"/>
          </a:xfrm>
          <a:prstGeom prst="homePlat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89" name="五边形 88"/>
          <p:cNvSpPr/>
          <p:nvPr/>
        </p:nvSpPr>
        <p:spPr>
          <a:xfrm>
            <a:off x="6416184" y="4750835"/>
            <a:ext cx="2391212" cy="298261"/>
          </a:xfrm>
          <a:prstGeom prst="homePlat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90" name="TextBox 173"/>
          <p:cNvSpPr txBox="1"/>
          <p:nvPr/>
        </p:nvSpPr>
        <p:spPr>
          <a:xfrm>
            <a:off x="8028818" y="1844179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1" name="TextBox 174"/>
          <p:cNvSpPr txBox="1"/>
          <p:nvPr/>
        </p:nvSpPr>
        <p:spPr>
          <a:xfrm>
            <a:off x="9382267" y="2330415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TextBox 175"/>
          <p:cNvSpPr txBox="1"/>
          <p:nvPr/>
        </p:nvSpPr>
        <p:spPr>
          <a:xfrm>
            <a:off x="8293613" y="281569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TextBox 176"/>
          <p:cNvSpPr txBox="1"/>
          <p:nvPr/>
        </p:nvSpPr>
        <p:spPr>
          <a:xfrm>
            <a:off x="10284158" y="329345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TextBox 177"/>
          <p:cNvSpPr txBox="1"/>
          <p:nvPr/>
        </p:nvSpPr>
        <p:spPr>
          <a:xfrm>
            <a:off x="9334531" y="378676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TextBox 178"/>
          <p:cNvSpPr txBox="1"/>
          <p:nvPr/>
        </p:nvSpPr>
        <p:spPr>
          <a:xfrm>
            <a:off x="9719809" y="4272998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TextBox 179"/>
          <p:cNvSpPr txBox="1"/>
          <p:nvPr/>
        </p:nvSpPr>
        <p:spPr>
          <a:xfrm>
            <a:off x="8886350" y="4758276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 sz="132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TextBox 180"/>
          <p:cNvSpPr txBox="1"/>
          <p:nvPr/>
        </p:nvSpPr>
        <p:spPr>
          <a:xfrm>
            <a:off x="5980972" y="1800554"/>
            <a:ext cx="30809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A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8" name="TextBox 181"/>
          <p:cNvSpPr txBox="1"/>
          <p:nvPr/>
        </p:nvSpPr>
        <p:spPr>
          <a:xfrm>
            <a:off x="5980972" y="2286200"/>
            <a:ext cx="336952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TextBox 182"/>
          <p:cNvSpPr txBox="1"/>
          <p:nvPr/>
        </p:nvSpPr>
        <p:spPr>
          <a:xfrm>
            <a:off x="5980972" y="2771845"/>
            <a:ext cx="346570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TextBox 183"/>
          <p:cNvSpPr txBox="1"/>
          <p:nvPr/>
        </p:nvSpPr>
        <p:spPr>
          <a:xfrm>
            <a:off x="5980972" y="3257491"/>
            <a:ext cx="369012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TextBox 184"/>
          <p:cNvSpPr txBox="1"/>
          <p:nvPr/>
        </p:nvSpPr>
        <p:spPr>
          <a:xfrm>
            <a:off x="5980972" y="3743136"/>
            <a:ext cx="31771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TextBox 185"/>
          <p:cNvSpPr txBox="1"/>
          <p:nvPr/>
        </p:nvSpPr>
        <p:spPr>
          <a:xfrm>
            <a:off x="5980972" y="4228782"/>
            <a:ext cx="31290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TextBox 186"/>
          <p:cNvSpPr txBox="1"/>
          <p:nvPr/>
        </p:nvSpPr>
        <p:spPr>
          <a:xfrm>
            <a:off x="5980972" y="4714429"/>
            <a:ext cx="364202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endParaRPr lang="zh-CN" altLang="en-US" sz="189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104" name="六边形 103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07" name="矩形 106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08" name="六边形 107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Freeform 9"/>
          <p:cNvSpPr>
            <a:spLocks noEditPoints="1"/>
          </p:cNvSpPr>
          <p:nvPr/>
        </p:nvSpPr>
        <p:spPr bwMode="auto">
          <a:xfrm rot="19469485">
            <a:off x="344898" y="186178"/>
            <a:ext cx="275340" cy="29339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0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9" grpId="0"/>
      <p:bldP spid="63" grpId="0"/>
      <p:bldP spid="66" grpId="0"/>
      <p:bldP spid="67" grpId="0"/>
      <p:bldP spid="68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难点评估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050563" y="484553"/>
            <a:ext cx="0" cy="1948415"/>
          </a:xfrm>
          <a:prstGeom prst="line">
            <a:avLst/>
          </a:prstGeom>
          <a:ln w="9525">
            <a:solidFill>
              <a:srgbClr val="46CEA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8"/>
          <p:cNvSpPr txBox="1"/>
          <p:nvPr/>
        </p:nvSpPr>
        <p:spPr>
          <a:xfrm>
            <a:off x="2057901" y="1778743"/>
            <a:ext cx="196165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9"/>
          <p:cNvSpPr txBox="1"/>
          <p:nvPr/>
        </p:nvSpPr>
        <p:spPr>
          <a:xfrm>
            <a:off x="2281163" y="3375283"/>
            <a:ext cx="202642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20"/>
          <p:cNvSpPr txBox="1"/>
          <p:nvPr/>
        </p:nvSpPr>
        <p:spPr>
          <a:xfrm>
            <a:off x="7815581" y="1215043"/>
            <a:ext cx="224244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21"/>
          <p:cNvSpPr txBox="1"/>
          <p:nvPr/>
        </p:nvSpPr>
        <p:spPr>
          <a:xfrm>
            <a:off x="8175621" y="3087251"/>
            <a:ext cx="202642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660794" y="1321173"/>
            <a:ext cx="2779537" cy="2779537"/>
            <a:chOff x="3325860" y="1074902"/>
            <a:chExt cx="2531533" cy="2531533"/>
          </a:xfrm>
        </p:grpSpPr>
        <p:sp>
          <p:nvSpPr>
            <p:cNvPr id="19" name="椭圆 18"/>
            <p:cNvSpPr/>
            <p:nvPr/>
          </p:nvSpPr>
          <p:spPr>
            <a:xfrm>
              <a:off x="3325860" y="1074902"/>
              <a:ext cx="2531533" cy="2531533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627"/>
            <p:cNvSpPr>
              <a:spLocks noEditPoints="1"/>
            </p:cNvSpPr>
            <p:nvPr/>
          </p:nvSpPr>
          <p:spPr bwMode="auto">
            <a:xfrm>
              <a:off x="4240957" y="1355081"/>
              <a:ext cx="627326" cy="780333"/>
            </a:xfrm>
            <a:custGeom>
              <a:avLst/>
              <a:gdLst>
                <a:gd name="T0" fmla="*/ 7 w 123"/>
                <a:gd name="T1" fmla="*/ 0 h 153"/>
                <a:gd name="T2" fmla="*/ 116 w 123"/>
                <a:gd name="T3" fmla="*/ 0 h 153"/>
                <a:gd name="T4" fmla="*/ 123 w 123"/>
                <a:gd name="T5" fmla="*/ 0 h 153"/>
                <a:gd name="T6" fmla="*/ 123 w 123"/>
                <a:gd name="T7" fmla="*/ 4 h 153"/>
                <a:gd name="T8" fmla="*/ 123 w 123"/>
                <a:gd name="T9" fmla="*/ 146 h 153"/>
                <a:gd name="T10" fmla="*/ 123 w 123"/>
                <a:gd name="T11" fmla="*/ 153 h 153"/>
                <a:gd name="T12" fmla="*/ 116 w 123"/>
                <a:gd name="T13" fmla="*/ 153 h 153"/>
                <a:gd name="T14" fmla="*/ 38 w 123"/>
                <a:gd name="T15" fmla="*/ 153 h 153"/>
                <a:gd name="T16" fmla="*/ 38 w 123"/>
                <a:gd name="T17" fmla="*/ 153 h 153"/>
                <a:gd name="T18" fmla="*/ 36 w 123"/>
                <a:gd name="T19" fmla="*/ 153 h 153"/>
                <a:gd name="T20" fmla="*/ 3 w 123"/>
                <a:gd name="T21" fmla="*/ 127 h 153"/>
                <a:gd name="T22" fmla="*/ 0 w 123"/>
                <a:gd name="T23" fmla="*/ 127 h 153"/>
                <a:gd name="T24" fmla="*/ 0 w 123"/>
                <a:gd name="T25" fmla="*/ 123 h 153"/>
                <a:gd name="T26" fmla="*/ 0 w 123"/>
                <a:gd name="T27" fmla="*/ 4 h 153"/>
                <a:gd name="T28" fmla="*/ 0 w 123"/>
                <a:gd name="T29" fmla="*/ 0 h 153"/>
                <a:gd name="T30" fmla="*/ 7 w 123"/>
                <a:gd name="T31" fmla="*/ 0 h 153"/>
                <a:gd name="T32" fmla="*/ 7 w 123"/>
                <a:gd name="T33" fmla="*/ 0 h 153"/>
                <a:gd name="T34" fmla="*/ 12 w 123"/>
                <a:gd name="T35" fmla="*/ 115 h 153"/>
                <a:gd name="T36" fmla="*/ 33 w 123"/>
                <a:gd name="T37" fmla="*/ 108 h 153"/>
                <a:gd name="T38" fmla="*/ 36 w 123"/>
                <a:gd name="T39" fmla="*/ 108 h 153"/>
                <a:gd name="T40" fmla="*/ 36 w 123"/>
                <a:gd name="T41" fmla="*/ 111 h 153"/>
                <a:gd name="T42" fmla="*/ 45 w 123"/>
                <a:gd name="T43" fmla="*/ 141 h 153"/>
                <a:gd name="T44" fmla="*/ 112 w 123"/>
                <a:gd name="T45" fmla="*/ 141 h 153"/>
                <a:gd name="T46" fmla="*/ 112 w 123"/>
                <a:gd name="T47" fmla="*/ 11 h 153"/>
                <a:gd name="T48" fmla="*/ 12 w 123"/>
                <a:gd name="T49" fmla="*/ 11 h 153"/>
                <a:gd name="T50" fmla="*/ 12 w 123"/>
                <a:gd name="T51" fmla="*/ 115 h 153"/>
                <a:gd name="T52" fmla="*/ 12 w 123"/>
                <a:gd name="T53" fmla="*/ 115 h 153"/>
                <a:gd name="T54" fmla="*/ 38 w 123"/>
                <a:gd name="T55" fmla="*/ 139 h 153"/>
                <a:gd name="T56" fmla="*/ 31 w 123"/>
                <a:gd name="T57" fmla="*/ 115 h 153"/>
                <a:gd name="T58" fmla="*/ 15 w 123"/>
                <a:gd name="T59" fmla="*/ 123 h 153"/>
                <a:gd name="T60" fmla="*/ 38 w 123"/>
                <a:gd name="T61" fmla="*/ 139 h 153"/>
                <a:gd name="T62" fmla="*/ 38 w 123"/>
                <a:gd name="T63" fmla="*/ 139 h 153"/>
                <a:gd name="T64" fmla="*/ 29 w 123"/>
                <a:gd name="T65" fmla="*/ 82 h 153"/>
                <a:gd name="T66" fmla="*/ 29 w 123"/>
                <a:gd name="T67" fmla="*/ 87 h 153"/>
                <a:gd name="T68" fmla="*/ 95 w 123"/>
                <a:gd name="T69" fmla="*/ 87 h 153"/>
                <a:gd name="T70" fmla="*/ 95 w 123"/>
                <a:gd name="T71" fmla="*/ 82 h 153"/>
                <a:gd name="T72" fmla="*/ 29 w 123"/>
                <a:gd name="T73" fmla="*/ 82 h 153"/>
                <a:gd name="T74" fmla="*/ 29 w 123"/>
                <a:gd name="T75" fmla="*/ 82 h 153"/>
                <a:gd name="T76" fmla="*/ 29 w 123"/>
                <a:gd name="T77" fmla="*/ 66 h 153"/>
                <a:gd name="T78" fmla="*/ 29 w 123"/>
                <a:gd name="T79" fmla="*/ 71 h 153"/>
                <a:gd name="T80" fmla="*/ 95 w 123"/>
                <a:gd name="T81" fmla="*/ 71 h 153"/>
                <a:gd name="T82" fmla="*/ 95 w 123"/>
                <a:gd name="T83" fmla="*/ 66 h 153"/>
                <a:gd name="T84" fmla="*/ 29 w 123"/>
                <a:gd name="T85" fmla="*/ 66 h 153"/>
                <a:gd name="T86" fmla="*/ 29 w 123"/>
                <a:gd name="T87" fmla="*/ 66 h 153"/>
                <a:gd name="T88" fmla="*/ 29 w 123"/>
                <a:gd name="T89" fmla="*/ 49 h 153"/>
                <a:gd name="T90" fmla="*/ 29 w 123"/>
                <a:gd name="T91" fmla="*/ 54 h 153"/>
                <a:gd name="T92" fmla="*/ 95 w 123"/>
                <a:gd name="T93" fmla="*/ 54 h 153"/>
                <a:gd name="T94" fmla="*/ 95 w 123"/>
                <a:gd name="T95" fmla="*/ 49 h 153"/>
                <a:gd name="T96" fmla="*/ 29 w 123"/>
                <a:gd name="T97" fmla="*/ 49 h 153"/>
                <a:gd name="T98" fmla="*/ 29 w 123"/>
                <a:gd name="T99" fmla="*/ 49 h 153"/>
                <a:gd name="T100" fmla="*/ 29 w 123"/>
                <a:gd name="T101" fmla="*/ 33 h 153"/>
                <a:gd name="T102" fmla="*/ 29 w 123"/>
                <a:gd name="T103" fmla="*/ 37 h 153"/>
                <a:gd name="T104" fmla="*/ 95 w 123"/>
                <a:gd name="T105" fmla="*/ 37 h 153"/>
                <a:gd name="T106" fmla="*/ 95 w 123"/>
                <a:gd name="T107" fmla="*/ 33 h 153"/>
                <a:gd name="T108" fmla="*/ 29 w 123"/>
                <a:gd name="T109" fmla="*/ 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3" h="153">
                  <a:moveTo>
                    <a:pt x="7" y="0"/>
                  </a:moveTo>
                  <a:lnTo>
                    <a:pt x="116" y="0"/>
                  </a:lnTo>
                  <a:lnTo>
                    <a:pt x="123" y="0"/>
                  </a:lnTo>
                  <a:lnTo>
                    <a:pt x="123" y="4"/>
                  </a:lnTo>
                  <a:lnTo>
                    <a:pt x="123" y="146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38" y="153"/>
                  </a:lnTo>
                  <a:lnTo>
                    <a:pt x="38" y="153"/>
                  </a:lnTo>
                  <a:lnTo>
                    <a:pt x="36" y="153"/>
                  </a:lnTo>
                  <a:lnTo>
                    <a:pt x="3" y="127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0" y="4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  <a:moveTo>
                    <a:pt x="12" y="115"/>
                  </a:moveTo>
                  <a:lnTo>
                    <a:pt x="33" y="108"/>
                  </a:lnTo>
                  <a:lnTo>
                    <a:pt x="36" y="108"/>
                  </a:lnTo>
                  <a:lnTo>
                    <a:pt x="36" y="111"/>
                  </a:lnTo>
                  <a:lnTo>
                    <a:pt x="45" y="141"/>
                  </a:lnTo>
                  <a:lnTo>
                    <a:pt x="112" y="141"/>
                  </a:lnTo>
                  <a:lnTo>
                    <a:pt x="112" y="11"/>
                  </a:lnTo>
                  <a:lnTo>
                    <a:pt x="12" y="11"/>
                  </a:lnTo>
                  <a:lnTo>
                    <a:pt x="12" y="115"/>
                  </a:lnTo>
                  <a:lnTo>
                    <a:pt x="12" y="115"/>
                  </a:lnTo>
                  <a:close/>
                  <a:moveTo>
                    <a:pt x="38" y="139"/>
                  </a:moveTo>
                  <a:lnTo>
                    <a:pt x="31" y="115"/>
                  </a:lnTo>
                  <a:lnTo>
                    <a:pt x="15" y="123"/>
                  </a:lnTo>
                  <a:lnTo>
                    <a:pt x="38" y="139"/>
                  </a:lnTo>
                  <a:lnTo>
                    <a:pt x="38" y="139"/>
                  </a:lnTo>
                  <a:close/>
                  <a:moveTo>
                    <a:pt x="29" y="82"/>
                  </a:moveTo>
                  <a:lnTo>
                    <a:pt x="29" y="87"/>
                  </a:lnTo>
                  <a:lnTo>
                    <a:pt x="95" y="87"/>
                  </a:lnTo>
                  <a:lnTo>
                    <a:pt x="95" y="82"/>
                  </a:lnTo>
                  <a:lnTo>
                    <a:pt x="29" y="82"/>
                  </a:lnTo>
                  <a:lnTo>
                    <a:pt x="29" y="82"/>
                  </a:lnTo>
                  <a:close/>
                  <a:moveTo>
                    <a:pt x="29" y="66"/>
                  </a:moveTo>
                  <a:lnTo>
                    <a:pt x="29" y="71"/>
                  </a:lnTo>
                  <a:lnTo>
                    <a:pt x="95" y="71"/>
                  </a:lnTo>
                  <a:lnTo>
                    <a:pt x="95" y="66"/>
                  </a:lnTo>
                  <a:lnTo>
                    <a:pt x="29" y="66"/>
                  </a:lnTo>
                  <a:lnTo>
                    <a:pt x="29" y="66"/>
                  </a:lnTo>
                  <a:close/>
                  <a:moveTo>
                    <a:pt x="29" y="49"/>
                  </a:moveTo>
                  <a:lnTo>
                    <a:pt x="29" y="54"/>
                  </a:lnTo>
                  <a:lnTo>
                    <a:pt x="95" y="54"/>
                  </a:lnTo>
                  <a:lnTo>
                    <a:pt x="95" y="49"/>
                  </a:lnTo>
                  <a:lnTo>
                    <a:pt x="29" y="49"/>
                  </a:lnTo>
                  <a:lnTo>
                    <a:pt x="29" y="49"/>
                  </a:lnTo>
                  <a:close/>
                  <a:moveTo>
                    <a:pt x="29" y="33"/>
                  </a:moveTo>
                  <a:lnTo>
                    <a:pt x="29" y="37"/>
                  </a:lnTo>
                  <a:lnTo>
                    <a:pt x="95" y="37"/>
                  </a:lnTo>
                  <a:lnTo>
                    <a:pt x="95" y="33"/>
                  </a:lnTo>
                  <a:lnTo>
                    <a:pt x="29" y="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3"/>
            <p:cNvSpPr txBox="1"/>
            <p:nvPr/>
          </p:nvSpPr>
          <p:spPr>
            <a:xfrm>
              <a:off x="3505189" y="2129785"/>
              <a:ext cx="2172875" cy="1093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在此输入详细文字介绍，在此输入详细文字介绍</a:t>
              </a:r>
              <a:endPara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078343" y="1587400"/>
            <a:ext cx="939800" cy="939800"/>
            <a:chOff x="2386060" y="1495059"/>
            <a:chExt cx="939800" cy="939800"/>
          </a:xfrm>
        </p:grpSpPr>
        <p:sp>
          <p:nvSpPr>
            <p:cNvPr id="23" name="椭圆 22"/>
            <p:cNvSpPr/>
            <p:nvPr/>
          </p:nvSpPr>
          <p:spPr>
            <a:xfrm>
              <a:off x="2386060" y="1495059"/>
              <a:ext cx="939800" cy="939800"/>
            </a:xfrm>
            <a:prstGeom prst="ellipse">
              <a:avLst/>
            </a:prstGeom>
            <a:solidFill>
              <a:srgbClr val="46CEA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986"/>
            <p:cNvSpPr/>
            <p:nvPr/>
          </p:nvSpPr>
          <p:spPr bwMode="auto">
            <a:xfrm>
              <a:off x="2680513" y="1730231"/>
              <a:ext cx="366922" cy="346817"/>
            </a:xfrm>
            <a:custGeom>
              <a:avLst/>
              <a:gdLst>
                <a:gd name="T0" fmla="*/ 164 w 165"/>
                <a:gd name="T1" fmla="*/ 131 h 156"/>
                <a:gd name="T2" fmla="*/ 145 w 165"/>
                <a:gd name="T3" fmla="*/ 119 h 156"/>
                <a:gd name="T4" fmla="*/ 119 w 165"/>
                <a:gd name="T5" fmla="*/ 108 h 156"/>
                <a:gd name="T6" fmla="*/ 112 w 165"/>
                <a:gd name="T7" fmla="*/ 106 h 156"/>
                <a:gd name="T8" fmla="*/ 105 w 165"/>
                <a:gd name="T9" fmla="*/ 94 h 156"/>
                <a:gd name="T10" fmla="*/ 101 w 165"/>
                <a:gd name="T11" fmla="*/ 94 h 156"/>
                <a:gd name="T12" fmla="*/ 105 w 165"/>
                <a:gd name="T13" fmla="*/ 85 h 156"/>
                <a:gd name="T14" fmla="*/ 107 w 165"/>
                <a:gd name="T15" fmla="*/ 74 h 156"/>
                <a:gd name="T16" fmla="*/ 112 w 165"/>
                <a:gd name="T17" fmla="*/ 70 h 156"/>
                <a:gd name="T18" fmla="*/ 114 w 165"/>
                <a:gd name="T19" fmla="*/ 63 h 156"/>
                <a:gd name="T20" fmla="*/ 114 w 165"/>
                <a:gd name="T21" fmla="*/ 51 h 156"/>
                <a:gd name="T22" fmla="*/ 112 w 165"/>
                <a:gd name="T23" fmla="*/ 46 h 156"/>
                <a:gd name="T24" fmla="*/ 113 w 165"/>
                <a:gd name="T25" fmla="*/ 30 h 156"/>
                <a:gd name="T26" fmla="*/ 111 w 165"/>
                <a:gd name="T27" fmla="*/ 19 h 156"/>
                <a:gd name="T28" fmla="*/ 107 w 165"/>
                <a:gd name="T29" fmla="*/ 12 h 156"/>
                <a:gd name="T30" fmla="*/ 102 w 165"/>
                <a:gd name="T31" fmla="*/ 11 h 156"/>
                <a:gd name="T32" fmla="*/ 99 w 165"/>
                <a:gd name="T33" fmla="*/ 8 h 156"/>
                <a:gd name="T34" fmla="*/ 64 w 165"/>
                <a:gd name="T35" fmla="*/ 9 h 156"/>
                <a:gd name="T36" fmla="*/ 51 w 165"/>
                <a:gd name="T37" fmla="*/ 46 h 156"/>
                <a:gd name="T38" fmla="*/ 49 w 165"/>
                <a:gd name="T39" fmla="*/ 53 h 156"/>
                <a:gd name="T40" fmla="*/ 54 w 165"/>
                <a:gd name="T41" fmla="*/ 72 h 156"/>
                <a:gd name="T42" fmla="*/ 58 w 165"/>
                <a:gd name="T43" fmla="*/ 73 h 156"/>
                <a:gd name="T44" fmla="*/ 59 w 165"/>
                <a:gd name="T45" fmla="*/ 86 h 156"/>
                <a:gd name="T46" fmla="*/ 63 w 165"/>
                <a:gd name="T47" fmla="*/ 94 h 156"/>
                <a:gd name="T48" fmla="*/ 60 w 165"/>
                <a:gd name="T49" fmla="*/ 94 h 156"/>
                <a:gd name="T50" fmla="*/ 53 w 165"/>
                <a:gd name="T51" fmla="*/ 106 h 156"/>
                <a:gd name="T52" fmla="*/ 46 w 165"/>
                <a:gd name="T53" fmla="*/ 108 h 156"/>
                <a:gd name="T54" fmla="*/ 20 w 165"/>
                <a:gd name="T55" fmla="*/ 119 h 156"/>
                <a:gd name="T56" fmla="*/ 1 w 165"/>
                <a:gd name="T57" fmla="*/ 131 h 156"/>
                <a:gd name="T58" fmla="*/ 0 w 165"/>
                <a:gd name="T59" fmla="*/ 156 h 156"/>
                <a:gd name="T60" fmla="*/ 72 w 165"/>
                <a:gd name="T61" fmla="*/ 156 h 156"/>
                <a:gd name="T62" fmla="*/ 78 w 165"/>
                <a:gd name="T63" fmla="*/ 120 h 156"/>
                <a:gd name="T64" fmla="*/ 73 w 165"/>
                <a:gd name="T65" fmla="*/ 111 h 156"/>
                <a:gd name="T66" fmla="*/ 83 w 165"/>
                <a:gd name="T67" fmla="*/ 106 h 156"/>
                <a:gd name="T68" fmla="*/ 92 w 165"/>
                <a:gd name="T69" fmla="*/ 111 h 156"/>
                <a:gd name="T70" fmla="*/ 87 w 165"/>
                <a:gd name="T71" fmla="*/ 120 h 156"/>
                <a:gd name="T72" fmla="*/ 96 w 165"/>
                <a:gd name="T73" fmla="*/ 156 h 156"/>
                <a:gd name="T74" fmla="*/ 164 w 165"/>
                <a:gd name="T75" fmla="*/ 156 h 156"/>
                <a:gd name="T76" fmla="*/ 164 w 165"/>
                <a:gd name="T77" fmla="*/ 13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156">
                  <a:moveTo>
                    <a:pt x="164" y="131"/>
                  </a:moveTo>
                  <a:cubicBezTo>
                    <a:pt x="161" y="123"/>
                    <a:pt x="152" y="122"/>
                    <a:pt x="145" y="119"/>
                  </a:cubicBezTo>
                  <a:cubicBezTo>
                    <a:pt x="137" y="115"/>
                    <a:pt x="127" y="111"/>
                    <a:pt x="119" y="108"/>
                  </a:cubicBezTo>
                  <a:cubicBezTo>
                    <a:pt x="117" y="107"/>
                    <a:pt x="114" y="107"/>
                    <a:pt x="112" y="106"/>
                  </a:cubicBezTo>
                  <a:cubicBezTo>
                    <a:pt x="109" y="104"/>
                    <a:pt x="107" y="98"/>
                    <a:pt x="105" y="94"/>
                  </a:cubicBezTo>
                  <a:cubicBezTo>
                    <a:pt x="104" y="94"/>
                    <a:pt x="102" y="94"/>
                    <a:pt x="101" y="94"/>
                  </a:cubicBezTo>
                  <a:cubicBezTo>
                    <a:pt x="101" y="89"/>
                    <a:pt x="104" y="89"/>
                    <a:pt x="105" y="85"/>
                  </a:cubicBezTo>
                  <a:cubicBezTo>
                    <a:pt x="106" y="81"/>
                    <a:pt x="105" y="77"/>
                    <a:pt x="107" y="74"/>
                  </a:cubicBezTo>
                  <a:cubicBezTo>
                    <a:pt x="108" y="72"/>
                    <a:pt x="111" y="72"/>
                    <a:pt x="112" y="70"/>
                  </a:cubicBezTo>
                  <a:cubicBezTo>
                    <a:pt x="113" y="68"/>
                    <a:pt x="114" y="65"/>
                    <a:pt x="114" y="63"/>
                  </a:cubicBezTo>
                  <a:cubicBezTo>
                    <a:pt x="115" y="60"/>
                    <a:pt x="116" y="55"/>
                    <a:pt x="114" y="51"/>
                  </a:cubicBezTo>
                  <a:cubicBezTo>
                    <a:pt x="113" y="49"/>
                    <a:pt x="112" y="49"/>
                    <a:pt x="112" y="46"/>
                  </a:cubicBezTo>
                  <a:cubicBezTo>
                    <a:pt x="111" y="43"/>
                    <a:pt x="113" y="33"/>
                    <a:pt x="113" y="30"/>
                  </a:cubicBezTo>
                  <a:cubicBezTo>
                    <a:pt x="113" y="25"/>
                    <a:pt x="113" y="24"/>
                    <a:pt x="111" y="19"/>
                  </a:cubicBezTo>
                  <a:cubicBezTo>
                    <a:pt x="111" y="19"/>
                    <a:pt x="110" y="14"/>
                    <a:pt x="107" y="12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86" y="0"/>
                    <a:pt x="71" y="6"/>
                    <a:pt x="64" y="9"/>
                  </a:cubicBezTo>
                  <a:cubicBezTo>
                    <a:pt x="53" y="12"/>
                    <a:pt x="46" y="23"/>
                    <a:pt x="51" y="46"/>
                  </a:cubicBezTo>
                  <a:cubicBezTo>
                    <a:pt x="52" y="49"/>
                    <a:pt x="49" y="51"/>
                    <a:pt x="49" y="53"/>
                  </a:cubicBezTo>
                  <a:cubicBezTo>
                    <a:pt x="50" y="58"/>
                    <a:pt x="50" y="69"/>
                    <a:pt x="54" y="72"/>
                  </a:cubicBezTo>
                  <a:cubicBezTo>
                    <a:pt x="54" y="72"/>
                    <a:pt x="58" y="73"/>
                    <a:pt x="58" y="73"/>
                  </a:cubicBezTo>
                  <a:cubicBezTo>
                    <a:pt x="58" y="77"/>
                    <a:pt x="58" y="82"/>
                    <a:pt x="59" y="86"/>
                  </a:cubicBezTo>
                  <a:cubicBezTo>
                    <a:pt x="60" y="89"/>
                    <a:pt x="63" y="89"/>
                    <a:pt x="63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58" y="98"/>
                    <a:pt x="56" y="104"/>
                    <a:pt x="53" y="106"/>
                  </a:cubicBezTo>
                  <a:cubicBezTo>
                    <a:pt x="51" y="107"/>
                    <a:pt x="48" y="107"/>
                    <a:pt x="46" y="108"/>
                  </a:cubicBezTo>
                  <a:cubicBezTo>
                    <a:pt x="38" y="111"/>
                    <a:pt x="28" y="115"/>
                    <a:pt x="20" y="119"/>
                  </a:cubicBezTo>
                  <a:cubicBezTo>
                    <a:pt x="13" y="122"/>
                    <a:pt x="4" y="123"/>
                    <a:pt x="1" y="131"/>
                  </a:cubicBezTo>
                  <a:cubicBezTo>
                    <a:pt x="1" y="136"/>
                    <a:pt x="0" y="149"/>
                    <a:pt x="0" y="156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5" y="149"/>
                    <a:pt x="164" y="136"/>
                    <a:pt x="164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773534" y="1308843"/>
            <a:ext cx="939800" cy="939800"/>
            <a:chOff x="5454052" y="1074902"/>
            <a:chExt cx="939800" cy="939800"/>
          </a:xfrm>
        </p:grpSpPr>
        <p:sp>
          <p:nvSpPr>
            <p:cNvPr id="26" name="椭圆 25"/>
            <p:cNvSpPr/>
            <p:nvPr/>
          </p:nvSpPr>
          <p:spPr>
            <a:xfrm>
              <a:off x="5454052" y="1074902"/>
              <a:ext cx="939800" cy="939800"/>
            </a:xfrm>
            <a:prstGeom prst="ellipse">
              <a:avLst/>
            </a:prstGeom>
            <a:solidFill>
              <a:srgbClr val="46CEA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729640" y="1309909"/>
              <a:ext cx="411300" cy="441104"/>
              <a:chOff x="5995987" y="547688"/>
              <a:chExt cx="219075" cy="234950"/>
            </a:xfrm>
            <a:solidFill>
              <a:schemeClr val="bg1"/>
            </a:solidFill>
          </p:grpSpPr>
          <p:sp>
            <p:nvSpPr>
              <p:cNvPr id="28" name="Freeform 1590"/>
              <p:cNvSpPr>
                <a:spLocks noEditPoints="1"/>
              </p:cNvSpPr>
              <p:nvPr/>
            </p:nvSpPr>
            <p:spPr bwMode="auto">
              <a:xfrm>
                <a:off x="5995987" y="547688"/>
                <a:ext cx="168275" cy="168275"/>
              </a:xfrm>
              <a:custGeom>
                <a:avLst/>
                <a:gdLst>
                  <a:gd name="T0" fmla="*/ 114 w 120"/>
                  <a:gd name="T1" fmla="*/ 70 h 120"/>
                  <a:gd name="T2" fmla="*/ 120 w 120"/>
                  <a:gd name="T3" fmla="*/ 64 h 120"/>
                  <a:gd name="T4" fmla="*/ 120 w 120"/>
                  <a:gd name="T5" fmla="*/ 56 h 120"/>
                  <a:gd name="T6" fmla="*/ 114 w 120"/>
                  <a:gd name="T7" fmla="*/ 50 h 120"/>
                  <a:gd name="T8" fmla="*/ 110 w 120"/>
                  <a:gd name="T9" fmla="*/ 50 h 120"/>
                  <a:gd name="T10" fmla="*/ 102 w 120"/>
                  <a:gd name="T11" fmla="*/ 45 h 120"/>
                  <a:gd name="T12" fmla="*/ 102 w 120"/>
                  <a:gd name="T13" fmla="*/ 32 h 120"/>
                  <a:gd name="T14" fmla="*/ 105 w 120"/>
                  <a:gd name="T15" fmla="*/ 29 h 120"/>
                  <a:gd name="T16" fmla="*/ 105 w 120"/>
                  <a:gd name="T17" fmla="*/ 20 h 120"/>
                  <a:gd name="T18" fmla="*/ 100 w 120"/>
                  <a:gd name="T19" fmla="*/ 15 h 120"/>
                  <a:gd name="T20" fmla="*/ 91 w 120"/>
                  <a:gd name="T21" fmla="*/ 15 h 120"/>
                  <a:gd name="T22" fmla="*/ 88 w 120"/>
                  <a:gd name="T23" fmla="*/ 18 h 120"/>
                  <a:gd name="T24" fmla="*/ 79 w 120"/>
                  <a:gd name="T25" fmla="*/ 20 h 120"/>
                  <a:gd name="T26" fmla="*/ 70 w 120"/>
                  <a:gd name="T27" fmla="*/ 10 h 120"/>
                  <a:gd name="T28" fmla="*/ 70 w 120"/>
                  <a:gd name="T29" fmla="*/ 6 h 120"/>
                  <a:gd name="T30" fmla="*/ 64 w 120"/>
                  <a:gd name="T31" fmla="*/ 0 h 120"/>
                  <a:gd name="T32" fmla="*/ 56 w 120"/>
                  <a:gd name="T33" fmla="*/ 0 h 120"/>
                  <a:gd name="T34" fmla="*/ 50 w 120"/>
                  <a:gd name="T35" fmla="*/ 6 h 120"/>
                  <a:gd name="T36" fmla="*/ 50 w 120"/>
                  <a:gd name="T37" fmla="*/ 10 h 120"/>
                  <a:gd name="T38" fmla="*/ 45 w 120"/>
                  <a:gd name="T39" fmla="*/ 18 h 120"/>
                  <a:gd name="T40" fmla="*/ 32 w 120"/>
                  <a:gd name="T41" fmla="*/ 18 h 120"/>
                  <a:gd name="T42" fmla="*/ 29 w 120"/>
                  <a:gd name="T43" fmla="*/ 15 h 120"/>
                  <a:gd name="T44" fmla="*/ 20 w 120"/>
                  <a:gd name="T45" fmla="*/ 15 h 120"/>
                  <a:gd name="T46" fmla="*/ 15 w 120"/>
                  <a:gd name="T47" fmla="*/ 20 h 120"/>
                  <a:gd name="T48" fmla="*/ 15 w 120"/>
                  <a:gd name="T49" fmla="*/ 29 h 120"/>
                  <a:gd name="T50" fmla="*/ 18 w 120"/>
                  <a:gd name="T51" fmla="*/ 32 h 120"/>
                  <a:gd name="T52" fmla="*/ 20 w 120"/>
                  <a:gd name="T53" fmla="*/ 41 h 120"/>
                  <a:gd name="T54" fmla="*/ 10 w 120"/>
                  <a:gd name="T55" fmla="*/ 50 h 120"/>
                  <a:gd name="T56" fmla="*/ 6 w 120"/>
                  <a:gd name="T57" fmla="*/ 50 h 120"/>
                  <a:gd name="T58" fmla="*/ 0 w 120"/>
                  <a:gd name="T59" fmla="*/ 56 h 120"/>
                  <a:gd name="T60" fmla="*/ 0 w 120"/>
                  <a:gd name="T61" fmla="*/ 64 h 120"/>
                  <a:gd name="T62" fmla="*/ 6 w 120"/>
                  <a:gd name="T63" fmla="*/ 70 h 120"/>
                  <a:gd name="T64" fmla="*/ 10 w 120"/>
                  <a:gd name="T65" fmla="*/ 70 h 120"/>
                  <a:gd name="T66" fmla="*/ 18 w 120"/>
                  <a:gd name="T67" fmla="*/ 75 h 120"/>
                  <a:gd name="T68" fmla="*/ 18 w 120"/>
                  <a:gd name="T69" fmla="*/ 88 h 120"/>
                  <a:gd name="T70" fmla="*/ 15 w 120"/>
                  <a:gd name="T71" fmla="*/ 91 h 120"/>
                  <a:gd name="T72" fmla="*/ 15 w 120"/>
                  <a:gd name="T73" fmla="*/ 100 h 120"/>
                  <a:gd name="T74" fmla="*/ 20 w 120"/>
                  <a:gd name="T75" fmla="*/ 105 h 120"/>
                  <a:gd name="T76" fmla="*/ 29 w 120"/>
                  <a:gd name="T77" fmla="*/ 105 h 120"/>
                  <a:gd name="T78" fmla="*/ 32 w 120"/>
                  <a:gd name="T79" fmla="*/ 102 h 120"/>
                  <a:gd name="T80" fmla="*/ 41 w 120"/>
                  <a:gd name="T81" fmla="*/ 100 h 120"/>
                  <a:gd name="T82" fmla="*/ 50 w 120"/>
                  <a:gd name="T83" fmla="*/ 110 h 120"/>
                  <a:gd name="T84" fmla="*/ 50 w 120"/>
                  <a:gd name="T85" fmla="*/ 114 h 120"/>
                  <a:gd name="T86" fmla="*/ 56 w 120"/>
                  <a:gd name="T87" fmla="*/ 120 h 120"/>
                  <a:gd name="T88" fmla="*/ 64 w 120"/>
                  <a:gd name="T89" fmla="*/ 120 h 120"/>
                  <a:gd name="T90" fmla="*/ 70 w 120"/>
                  <a:gd name="T91" fmla="*/ 114 h 120"/>
                  <a:gd name="T92" fmla="*/ 70 w 120"/>
                  <a:gd name="T93" fmla="*/ 110 h 120"/>
                  <a:gd name="T94" fmla="*/ 75 w 120"/>
                  <a:gd name="T95" fmla="*/ 102 h 120"/>
                  <a:gd name="T96" fmla="*/ 88 w 120"/>
                  <a:gd name="T97" fmla="*/ 102 h 120"/>
                  <a:gd name="T98" fmla="*/ 91 w 120"/>
                  <a:gd name="T99" fmla="*/ 105 h 120"/>
                  <a:gd name="T100" fmla="*/ 100 w 120"/>
                  <a:gd name="T101" fmla="*/ 105 h 120"/>
                  <a:gd name="T102" fmla="*/ 105 w 120"/>
                  <a:gd name="T103" fmla="*/ 100 h 120"/>
                  <a:gd name="T104" fmla="*/ 105 w 120"/>
                  <a:gd name="T105" fmla="*/ 91 h 120"/>
                  <a:gd name="T106" fmla="*/ 102 w 120"/>
                  <a:gd name="T107" fmla="*/ 88 h 120"/>
                  <a:gd name="T108" fmla="*/ 100 w 120"/>
                  <a:gd name="T109" fmla="*/ 79 h 120"/>
                  <a:gd name="T110" fmla="*/ 110 w 120"/>
                  <a:gd name="T111" fmla="*/ 70 h 120"/>
                  <a:gd name="T112" fmla="*/ 114 w 120"/>
                  <a:gd name="T113" fmla="*/ 70 h 120"/>
                  <a:gd name="T114" fmla="*/ 60 w 120"/>
                  <a:gd name="T115" fmla="*/ 86 h 120"/>
                  <a:gd name="T116" fmla="*/ 34 w 120"/>
                  <a:gd name="T117" fmla="*/ 60 h 120"/>
                  <a:gd name="T118" fmla="*/ 60 w 120"/>
                  <a:gd name="T119" fmla="*/ 34 h 120"/>
                  <a:gd name="T120" fmla="*/ 86 w 120"/>
                  <a:gd name="T121" fmla="*/ 60 h 120"/>
                  <a:gd name="T122" fmla="*/ 60 w 120"/>
                  <a:gd name="T123" fmla="*/ 8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0" h="120">
                    <a:moveTo>
                      <a:pt x="114" y="70"/>
                    </a:moveTo>
                    <a:cubicBezTo>
                      <a:pt x="117" y="70"/>
                      <a:pt x="120" y="67"/>
                      <a:pt x="120" y="64"/>
                    </a:cubicBezTo>
                    <a:cubicBezTo>
                      <a:pt x="120" y="56"/>
                      <a:pt x="120" y="56"/>
                      <a:pt x="120" y="56"/>
                    </a:cubicBezTo>
                    <a:cubicBezTo>
                      <a:pt x="120" y="53"/>
                      <a:pt x="117" y="50"/>
                      <a:pt x="114" y="50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07" y="50"/>
                      <a:pt x="103" y="48"/>
                      <a:pt x="102" y="45"/>
                    </a:cubicBezTo>
                    <a:cubicBezTo>
                      <a:pt x="101" y="42"/>
                      <a:pt x="100" y="34"/>
                      <a:pt x="102" y="3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8" y="27"/>
                      <a:pt x="108" y="23"/>
                      <a:pt x="105" y="20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97" y="12"/>
                      <a:pt x="93" y="12"/>
                      <a:pt x="91" y="15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86" y="20"/>
                      <a:pt x="82" y="21"/>
                      <a:pt x="79" y="20"/>
                    </a:cubicBezTo>
                    <a:cubicBezTo>
                      <a:pt x="77" y="18"/>
                      <a:pt x="70" y="13"/>
                      <a:pt x="70" y="10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3"/>
                      <a:pt x="67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0" y="3"/>
                      <a:pt x="50" y="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3"/>
                      <a:pt x="48" y="17"/>
                      <a:pt x="45" y="18"/>
                    </a:cubicBezTo>
                    <a:cubicBezTo>
                      <a:pt x="42" y="19"/>
                      <a:pt x="34" y="20"/>
                      <a:pt x="32" y="18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7" y="12"/>
                      <a:pt x="23" y="12"/>
                      <a:pt x="20" y="15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2" y="23"/>
                      <a:pt x="12" y="27"/>
                      <a:pt x="15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0" y="34"/>
                      <a:pt x="21" y="38"/>
                      <a:pt x="20" y="41"/>
                    </a:cubicBezTo>
                    <a:cubicBezTo>
                      <a:pt x="18" y="43"/>
                      <a:pt x="13" y="50"/>
                      <a:pt x="10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3" y="50"/>
                      <a:pt x="0" y="53"/>
                      <a:pt x="0" y="56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7"/>
                      <a:pt x="3" y="70"/>
                      <a:pt x="6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3" y="70"/>
                      <a:pt x="17" y="72"/>
                      <a:pt x="18" y="75"/>
                    </a:cubicBezTo>
                    <a:cubicBezTo>
                      <a:pt x="19" y="78"/>
                      <a:pt x="20" y="86"/>
                      <a:pt x="18" y="88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12" y="93"/>
                      <a:pt x="12" y="97"/>
                      <a:pt x="15" y="100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3" y="108"/>
                      <a:pt x="27" y="108"/>
                      <a:pt x="29" y="105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4" y="100"/>
                      <a:pt x="38" y="99"/>
                      <a:pt x="41" y="100"/>
                    </a:cubicBezTo>
                    <a:cubicBezTo>
                      <a:pt x="43" y="102"/>
                      <a:pt x="50" y="107"/>
                      <a:pt x="50" y="110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0" y="117"/>
                      <a:pt x="53" y="120"/>
                      <a:pt x="56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67" y="120"/>
                      <a:pt x="70" y="117"/>
                      <a:pt x="70" y="114"/>
                    </a:cubicBezTo>
                    <a:cubicBezTo>
                      <a:pt x="70" y="110"/>
                      <a:pt x="70" y="110"/>
                      <a:pt x="70" y="110"/>
                    </a:cubicBezTo>
                    <a:cubicBezTo>
                      <a:pt x="70" y="107"/>
                      <a:pt x="72" y="103"/>
                      <a:pt x="75" y="102"/>
                    </a:cubicBezTo>
                    <a:cubicBezTo>
                      <a:pt x="78" y="101"/>
                      <a:pt x="86" y="100"/>
                      <a:pt x="88" y="102"/>
                    </a:cubicBezTo>
                    <a:cubicBezTo>
                      <a:pt x="91" y="105"/>
                      <a:pt x="91" y="105"/>
                      <a:pt x="91" y="105"/>
                    </a:cubicBezTo>
                    <a:cubicBezTo>
                      <a:pt x="93" y="108"/>
                      <a:pt x="97" y="108"/>
                      <a:pt x="100" y="105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8" y="97"/>
                      <a:pt x="108" y="93"/>
                      <a:pt x="105" y="91"/>
                    </a:cubicBezTo>
                    <a:cubicBezTo>
                      <a:pt x="102" y="88"/>
                      <a:pt x="102" y="88"/>
                      <a:pt x="102" y="88"/>
                    </a:cubicBezTo>
                    <a:cubicBezTo>
                      <a:pt x="100" y="86"/>
                      <a:pt x="99" y="82"/>
                      <a:pt x="100" y="79"/>
                    </a:cubicBezTo>
                    <a:cubicBezTo>
                      <a:pt x="102" y="77"/>
                      <a:pt x="107" y="70"/>
                      <a:pt x="110" y="70"/>
                    </a:cubicBezTo>
                    <a:lnTo>
                      <a:pt x="114" y="70"/>
                    </a:lnTo>
                    <a:close/>
                    <a:moveTo>
                      <a:pt x="60" y="86"/>
                    </a:moveTo>
                    <a:cubicBezTo>
                      <a:pt x="46" y="86"/>
                      <a:pt x="34" y="74"/>
                      <a:pt x="34" y="60"/>
                    </a:cubicBezTo>
                    <a:cubicBezTo>
                      <a:pt x="34" y="46"/>
                      <a:pt x="46" y="34"/>
                      <a:pt x="60" y="34"/>
                    </a:cubicBezTo>
                    <a:cubicBezTo>
                      <a:pt x="74" y="34"/>
                      <a:pt x="86" y="46"/>
                      <a:pt x="86" y="60"/>
                    </a:cubicBezTo>
                    <a:cubicBezTo>
                      <a:pt x="86" y="74"/>
                      <a:pt x="74" y="86"/>
                      <a:pt x="60" y="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591"/>
              <p:cNvSpPr>
                <a:spLocks noEditPoints="1"/>
              </p:cNvSpPr>
              <p:nvPr/>
            </p:nvSpPr>
            <p:spPr bwMode="auto">
              <a:xfrm>
                <a:off x="6130925" y="698500"/>
                <a:ext cx="84137" cy="84138"/>
              </a:xfrm>
              <a:custGeom>
                <a:avLst/>
                <a:gdLst>
                  <a:gd name="T0" fmla="*/ 57 w 60"/>
                  <a:gd name="T1" fmla="*/ 35 h 60"/>
                  <a:gd name="T2" fmla="*/ 60 w 60"/>
                  <a:gd name="T3" fmla="*/ 32 h 60"/>
                  <a:gd name="T4" fmla="*/ 60 w 60"/>
                  <a:gd name="T5" fmla="*/ 28 h 60"/>
                  <a:gd name="T6" fmla="*/ 57 w 60"/>
                  <a:gd name="T7" fmla="*/ 25 h 60"/>
                  <a:gd name="T8" fmla="*/ 55 w 60"/>
                  <a:gd name="T9" fmla="*/ 25 h 60"/>
                  <a:gd name="T10" fmla="*/ 51 w 60"/>
                  <a:gd name="T11" fmla="*/ 23 h 60"/>
                  <a:gd name="T12" fmla="*/ 51 w 60"/>
                  <a:gd name="T13" fmla="*/ 16 h 60"/>
                  <a:gd name="T14" fmla="*/ 53 w 60"/>
                  <a:gd name="T15" fmla="*/ 14 h 60"/>
                  <a:gd name="T16" fmla="*/ 53 w 60"/>
                  <a:gd name="T17" fmla="*/ 10 h 60"/>
                  <a:gd name="T18" fmla="*/ 50 w 60"/>
                  <a:gd name="T19" fmla="*/ 7 h 60"/>
                  <a:gd name="T20" fmla="*/ 46 w 60"/>
                  <a:gd name="T21" fmla="*/ 7 h 60"/>
                  <a:gd name="T22" fmla="*/ 44 w 60"/>
                  <a:gd name="T23" fmla="*/ 9 h 60"/>
                  <a:gd name="T24" fmla="*/ 40 w 60"/>
                  <a:gd name="T25" fmla="*/ 10 h 60"/>
                  <a:gd name="T26" fmla="*/ 35 w 60"/>
                  <a:gd name="T27" fmla="*/ 5 h 60"/>
                  <a:gd name="T28" fmla="*/ 35 w 60"/>
                  <a:gd name="T29" fmla="*/ 3 h 60"/>
                  <a:gd name="T30" fmla="*/ 32 w 60"/>
                  <a:gd name="T31" fmla="*/ 0 h 60"/>
                  <a:gd name="T32" fmla="*/ 28 w 60"/>
                  <a:gd name="T33" fmla="*/ 0 h 60"/>
                  <a:gd name="T34" fmla="*/ 25 w 60"/>
                  <a:gd name="T35" fmla="*/ 3 h 60"/>
                  <a:gd name="T36" fmla="*/ 25 w 60"/>
                  <a:gd name="T37" fmla="*/ 5 h 60"/>
                  <a:gd name="T38" fmla="*/ 23 w 60"/>
                  <a:gd name="T39" fmla="*/ 9 h 60"/>
                  <a:gd name="T40" fmla="*/ 16 w 60"/>
                  <a:gd name="T41" fmla="*/ 9 h 60"/>
                  <a:gd name="T42" fmla="*/ 14 w 60"/>
                  <a:gd name="T43" fmla="*/ 7 h 60"/>
                  <a:gd name="T44" fmla="*/ 10 w 60"/>
                  <a:gd name="T45" fmla="*/ 7 h 60"/>
                  <a:gd name="T46" fmla="*/ 7 w 60"/>
                  <a:gd name="T47" fmla="*/ 10 h 60"/>
                  <a:gd name="T48" fmla="*/ 7 w 60"/>
                  <a:gd name="T49" fmla="*/ 14 h 60"/>
                  <a:gd name="T50" fmla="*/ 9 w 60"/>
                  <a:gd name="T51" fmla="*/ 16 h 60"/>
                  <a:gd name="T52" fmla="*/ 10 w 60"/>
                  <a:gd name="T53" fmla="*/ 20 h 60"/>
                  <a:gd name="T54" fmla="*/ 5 w 60"/>
                  <a:gd name="T55" fmla="*/ 25 h 60"/>
                  <a:gd name="T56" fmla="*/ 3 w 60"/>
                  <a:gd name="T57" fmla="*/ 25 h 60"/>
                  <a:gd name="T58" fmla="*/ 0 w 60"/>
                  <a:gd name="T59" fmla="*/ 28 h 60"/>
                  <a:gd name="T60" fmla="*/ 0 w 60"/>
                  <a:gd name="T61" fmla="*/ 32 h 60"/>
                  <a:gd name="T62" fmla="*/ 3 w 60"/>
                  <a:gd name="T63" fmla="*/ 35 h 60"/>
                  <a:gd name="T64" fmla="*/ 5 w 60"/>
                  <a:gd name="T65" fmla="*/ 35 h 60"/>
                  <a:gd name="T66" fmla="*/ 9 w 60"/>
                  <a:gd name="T67" fmla="*/ 37 h 60"/>
                  <a:gd name="T68" fmla="*/ 9 w 60"/>
                  <a:gd name="T69" fmla="*/ 44 h 60"/>
                  <a:gd name="T70" fmla="*/ 7 w 60"/>
                  <a:gd name="T71" fmla="*/ 46 h 60"/>
                  <a:gd name="T72" fmla="*/ 7 w 60"/>
                  <a:gd name="T73" fmla="*/ 50 h 60"/>
                  <a:gd name="T74" fmla="*/ 10 w 60"/>
                  <a:gd name="T75" fmla="*/ 53 h 60"/>
                  <a:gd name="T76" fmla="*/ 14 w 60"/>
                  <a:gd name="T77" fmla="*/ 53 h 60"/>
                  <a:gd name="T78" fmla="*/ 16 w 60"/>
                  <a:gd name="T79" fmla="*/ 51 h 60"/>
                  <a:gd name="T80" fmla="*/ 20 w 60"/>
                  <a:gd name="T81" fmla="*/ 50 h 60"/>
                  <a:gd name="T82" fmla="*/ 25 w 60"/>
                  <a:gd name="T83" fmla="*/ 55 h 60"/>
                  <a:gd name="T84" fmla="*/ 25 w 60"/>
                  <a:gd name="T85" fmla="*/ 57 h 60"/>
                  <a:gd name="T86" fmla="*/ 28 w 60"/>
                  <a:gd name="T87" fmla="*/ 60 h 60"/>
                  <a:gd name="T88" fmla="*/ 32 w 60"/>
                  <a:gd name="T89" fmla="*/ 60 h 60"/>
                  <a:gd name="T90" fmla="*/ 35 w 60"/>
                  <a:gd name="T91" fmla="*/ 57 h 60"/>
                  <a:gd name="T92" fmla="*/ 35 w 60"/>
                  <a:gd name="T93" fmla="*/ 55 h 60"/>
                  <a:gd name="T94" fmla="*/ 37 w 60"/>
                  <a:gd name="T95" fmla="*/ 51 h 60"/>
                  <a:gd name="T96" fmla="*/ 44 w 60"/>
                  <a:gd name="T97" fmla="*/ 51 h 60"/>
                  <a:gd name="T98" fmla="*/ 46 w 60"/>
                  <a:gd name="T99" fmla="*/ 53 h 60"/>
                  <a:gd name="T100" fmla="*/ 50 w 60"/>
                  <a:gd name="T101" fmla="*/ 53 h 60"/>
                  <a:gd name="T102" fmla="*/ 53 w 60"/>
                  <a:gd name="T103" fmla="*/ 50 h 60"/>
                  <a:gd name="T104" fmla="*/ 53 w 60"/>
                  <a:gd name="T105" fmla="*/ 46 h 60"/>
                  <a:gd name="T106" fmla="*/ 51 w 60"/>
                  <a:gd name="T107" fmla="*/ 44 h 60"/>
                  <a:gd name="T108" fmla="*/ 50 w 60"/>
                  <a:gd name="T109" fmla="*/ 40 h 60"/>
                  <a:gd name="T110" fmla="*/ 55 w 60"/>
                  <a:gd name="T111" fmla="*/ 35 h 60"/>
                  <a:gd name="T112" fmla="*/ 57 w 60"/>
                  <a:gd name="T113" fmla="*/ 35 h 60"/>
                  <a:gd name="T114" fmla="*/ 40 w 60"/>
                  <a:gd name="T115" fmla="*/ 30 h 60"/>
                  <a:gd name="T116" fmla="*/ 30 w 60"/>
                  <a:gd name="T117" fmla="*/ 40 h 60"/>
                  <a:gd name="T118" fmla="*/ 20 w 60"/>
                  <a:gd name="T119" fmla="*/ 30 h 60"/>
                  <a:gd name="T120" fmla="*/ 30 w 60"/>
                  <a:gd name="T121" fmla="*/ 20 h 60"/>
                  <a:gd name="T122" fmla="*/ 40 w 60"/>
                  <a:gd name="T12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" h="60">
                    <a:moveTo>
                      <a:pt x="57" y="35"/>
                    </a:moveTo>
                    <a:cubicBezTo>
                      <a:pt x="59" y="35"/>
                      <a:pt x="60" y="34"/>
                      <a:pt x="60" y="32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26"/>
                      <a:pt x="59" y="25"/>
                      <a:pt x="57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3" y="25"/>
                      <a:pt x="52" y="24"/>
                      <a:pt x="51" y="23"/>
                    </a:cubicBezTo>
                    <a:cubicBezTo>
                      <a:pt x="51" y="21"/>
                      <a:pt x="50" y="17"/>
                      <a:pt x="51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4" y="13"/>
                      <a:pt x="54" y="11"/>
                      <a:pt x="53" y="10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9" y="6"/>
                      <a:pt x="47" y="6"/>
                      <a:pt x="46" y="7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3" y="10"/>
                      <a:pt x="41" y="10"/>
                      <a:pt x="40" y="10"/>
                    </a:cubicBezTo>
                    <a:cubicBezTo>
                      <a:pt x="39" y="9"/>
                      <a:pt x="35" y="7"/>
                      <a:pt x="35" y="5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1"/>
                      <a:pt x="34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5" y="1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7"/>
                      <a:pt x="24" y="8"/>
                      <a:pt x="23" y="9"/>
                    </a:cubicBezTo>
                    <a:cubicBezTo>
                      <a:pt x="21" y="9"/>
                      <a:pt x="17" y="10"/>
                      <a:pt x="16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6"/>
                      <a:pt x="11" y="6"/>
                      <a:pt x="10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3"/>
                      <a:pt x="7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7"/>
                      <a:pt x="10" y="19"/>
                      <a:pt x="10" y="20"/>
                    </a:cubicBezTo>
                    <a:cubicBezTo>
                      <a:pt x="9" y="21"/>
                      <a:pt x="7" y="25"/>
                      <a:pt x="5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" y="25"/>
                      <a:pt x="0" y="26"/>
                      <a:pt x="0" y="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1" y="35"/>
                      <a:pt x="3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7" y="35"/>
                      <a:pt x="8" y="36"/>
                      <a:pt x="9" y="37"/>
                    </a:cubicBezTo>
                    <a:cubicBezTo>
                      <a:pt x="9" y="39"/>
                      <a:pt x="10" y="43"/>
                      <a:pt x="9" y="44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6" y="47"/>
                      <a:pt x="6" y="49"/>
                      <a:pt x="7" y="50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1" y="54"/>
                      <a:pt x="13" y="54"/>
                      <a:pt x="14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50"/>
                      <a:pt x="19" y="50"/>
                      <a:pt x="20" y="50"/>
                    </a:cubicBezTo>
                    <a:cubicBezTo>
                      <a:pt x="21" y="51"/>
                      <a:pt x="25" y="53"/>
                      <a:pt x="25" y="55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5" y="59"/>
                      <a:pt x="26" y="60"/>
                      <a:pt x="28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0"/>
                      <a:pt x="35" y="59"/>
                      <a:pt x="35" y="57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3"/>
                      <a:pt x="36" y="52"/>
                      <a:pt x="37" y="51"/>
                    </a:cubicBezTo>
                    <a:cubicBezTo>
                      <a:pt x="39" y="51"/>
                      <a:pt x="43" y="50"/>
                      <a:pt x="44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4"/>
                      <a:pt x="49" y="54"/>
                      <a:pt x="50" y="53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4" y="49"/>
                      <a:pt x="54" y="47"/>
                      <a:pt x="53" y="46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0" y="43"/>
                      <a:pt x="50" y="41"/>
                      <a:pt x="50" y="40"/>
                    </a:cubicBezTo>
                    <a:cubicBezTo>
                      <a:pt x="51" y="39"/>
                      <a:pt x="53" y="35"/>
                      <a:pt x="55" y="35"/>
                    </a:cubicBezTo>
                    <a:lnTo>
                      <a:pt x="57" y="35"/>
                    </a:lnTo>
                    <a:close/>
                    <a:moveTo>
                      <a:pt x="40" y="30"/>
                    </a:moveTo>
                    <a:cubicBezTo>
                      <a:pt x="40" y="36"/>
                      <a:pt x="36" y="40"/>
                      <a:pt x="30" y="40"/>
                    </a:cubicBezTo>
                    <a:cubicBezTo>
                      <a:pt x="24" y="40"/>
                      <a:pt x="20" y="36"/>
                      <a:pt x="20" y="30"/>
                    </a:cubicBezTo>
                    <a:cubicBezTo>
                      <a:pt x="20" y="24"/>
                      <a:pt x="24" y="20"/>
                      <a:pt x="30" y="20"/>
                    </a:cubicBezTo>
                    <a:cubicBezTo>
                      <a:pt x="36" y="20"/>
                      <a:pt x="40" y="24"/>
                      <a:pt x="40" y="3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4297387" y="3317927"/>
            <a:ext cx="939800" cy="939800"/>
            <a:chOff x="3080330" y="2789142"/>
            <a:chExt cx="939800" cy="939800"/>
          </a:xfrm>
        </p:grpSpPr>
        <p:sp>
          <p:nvSpPr>
            <p:cNvPr id="32" name="椭圆 31"/>
            <p:cNvSpPr/>
            <p:nvPr/>
          </p:nvSpPr>
          <p:spPr>
            <a:xfrm>
              <a:off x="3080330" y="2789142"/>
              <a:ext cx="939800" cy="939800"/>
            </a:xfrm>
            <a:prstGeom prst="ellipse">
              <a:avLst/>
            </a:prstGeom>
            <a:solidFill>
              <a:srgbClr val="46CEA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294687" y="3010257"/>
              <a:ext cx="497794" cy="491067"/>
              <a:chOff x="8123237" y="3667126"/>
              <a:chExt cx="234950" cy="231775"/>
            </a:xfrm>
            <a:solidFill>
              <a:schemeClr val="bg1"/>
            </a:solidFill>
          </p:grpSpPr>
          <p:sp>
            <p:nvSpPr>
              <p:cNvPr id="34" name="Freeform 1086"/>
              <p:cNvSpPr>
                <a:spLocks noEditPoints="1"/>
              </p:cNvSpPr>
              <p:nvPr/>
            </p:nvSpPr>
            <p:spPr bwMode="auto">
              <a:xfrm>
                <a:off x="8123237" y="3667126"/>
                <a:ext cx="234950" cy="231775"/>
              </a:xfrm>
              <a:custGeom>
                <a:avLst/>
                <a:gdLst>
                  <a:gd name="T0" fmla="*/ 50 w 100"/>
                  <a:gd name="T1" fmla="*/ 0 h 99"/>
                  <a:gd name="T2" fmla="*/ 0 w 100"/>
                  <a:gd name="T3" fmla="*/ 49 h 99"/>
                  <a:gd name="T4" fmla="*/ 50 w 100"/>
                  <a:gd name="T5" fmla="*/ 99 h 99"/>
                  <a:gd name="T6" fmla="*/ 100 w 100"/>
                  <a:gd name="T7" fmla="*/ 49 h 99"/>
                  <a:gd name="T8" fmla="*/ 50 w 100"/>
                  <a:gd name="T9" fmla="*/ 0 h 99"/>
                  <a:gd name="T10" fmla="*/ 50 w 100"/>
                  <a:gd name="T11" fmla="*/ 95 h 99"/>
                  <a:gd name="T12" fmla="*/ 4 w 100"/>
                  <a:gd name="T13" fmla="*/ 49 h 99"/>
                  <a:gd name="T14" fmla="*/ 50 w 100"/>
                  <a:gd name="T15" fmla="*/ 4 h 99"/>
                  <a:gd name="T16" fmla="*/ 96 w 100"/>
                  <a:gd name="T17" fmla="*/ 49 h 99"/>
                  <a:gd name="T18" fmla="*/ 50 w 100"/>
                  <a:gd name="T19" fmla="*/ 9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99">
                    <a:moveTo>
                      <a:pt x="50" y="0"/>
                    </a:moveTo>
                    <a:cubicBezTo>
                      <a:pt x="23" y="0"/>
                      <a:pt x="0" y="22"/>
                      <a:pt x="0" y="49"/>
                    </a:cubicBezTo>
                    <a:cubicBezTo>
                      <a:pt x="0" y="77"/>
                      <a:pt x="23" y="99"/>
                      <a:pt x="50" y="99"/>
                    </a:cubicBezTo>
                    <a:cubicBezTo>
                      <a:pt x="77" y="99"/>
                      <a:pt x="100" y="77"/>
                      <a:pt x="100" y="49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5"/>
                    </a:moveTo>
                    <a:cubicBezTo>
                      <a:pt x="25" y="95"/>
                      <a:pt x="4" y="75"/>
                      <a:pt x="4" y="49"/>
                    </a:cubicBezTo>
                    <a:cubicBezTo>
                      <a:pt x="4" y="24"/>
                      <a:pt x="25" y="4"/>
                      <a:pt x="50" y="4"/>
                    </a:cubicBezTo>
                    <a:cubicBezTo>
                      <a:pt x="75" y="4"/>
                      <a:pt x="96" y="24"/>
                      <a:pt x="96" y="49"/>
                    </a:cubicBezTo>
                    <a:cubicBezTo>
                      <a:pt x="96" y="75"/>
                      <a:pt x="75" y="95"/>
                      <a:pt x="50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1087"/>
              <p:cNvSpPr>
                <a:spLocks noEditPoints="1"/>
              </p:cNvSpPr>
              <p:nvPr/>
            </p:nvSpPr>
            <p:spPr bwMode="auto">
              <a:xfrm>
                <a:off x="8147050" y="3687763"/>
                <a:ext cx="188912" cy="188913"/>
              </a:xfrm>
              <a:custGeom>
                <a:avLst/>
                <a:gdLst>
                  <a:gd name="T0" fmla="*/ 40 w 80"/>
                  <a:gd name="T1" fmla="*/ 0 h 80"/>
                  <a:gd name="T2" fmla="*/ 0 w 80"/>
                  <a:gd name="T3" fmla="*/ 40 h 80"/>
                  <a:gd name="T4" fmla="*/ 40 w 80"/>
                  <a:gd name="T5" fmla="*/ 80 h 80"/>
                  <a:gd name="T6" fmla="*/ 80 w 80"/>
                  <a:gd name="T7" fmla="*/ 40 h 80"/>
                  <a:gd name="T8" fmla="*/ 40 w 80"/>
                  <a:gd name="T9" fmla="*/ 0 h 80"/>
                  <a:gd name="T10" fmla="*/ 55 w 80"/>
                  <a:gd name="T11" fmla="*/ 40 h 80"/>
                  <a:gd name="T12" fmla="*/ 55 w 80"/>
                  <a:gd name="T13" fmla="*/ 46 h 80"/>
                  <a:gd name="T14" fmla="*/ 43 w 80"/>
                  <a:gd name="T15" fmla="*/ 46 h 80"/>
                  <a:gd name="T16" fmla="*/ 43 w 80"/>
                  <a:gd name="T17" fmla="*/ 49 h 80"/>
                  <a:gd name="T18" fmla="*/ 55 w 80"/>
                  <a:gd name="T19" fmla="*/ 49 h 80"/>
                  <a:gd name="T20" fmla="*/ 55 w 80"/>
                  <a:gd name="T21" fmla="*/ 55 h 80"/>
                  <a:gd name="T22" fmla="*/ 43 w 80"/>
                  <a:gd name="T23" fmla="*/ 55 h 80"/>
                  <a:gd name="T24" fmla="*/ 43 w 80"/>
                  <a:gd name="T25" fmla="*/ 64 h 80"/>
                  <a:gd name="T26" fmla="*/ 37 w 80"/>
                  <a:gd name="T27" fmla="*/ 64 h 80"/>
                  <a:gd name="T28" fmla="*/ 37 w 80"/>
                  <a:gd name="T29" fmla="*/ 55 h 80"/>
                  <a:gd name="T30" fmla="*/ 25 w 80"/>
                  <a:gd name="T31" fmla="*/ 55 h 80"/>
                  <a:gd name="T32" fmla="*/ 25 w 80"/>
                  <a:gd name="T33" fmla="*/ 49 h 80"/>
                  <a:gd name="T34" fmla="*/ 37 w 80"/>
                  <a:gd name="T35" fmla="*/ 49 h 80"/>
                  <a:gd name="T36" fmla="*/ 37 w 80"/>
                  <a:gd name="T37" fmla="*/ 46 h 80"/>
                  <a:gd name="T38" fmla="*/ 25 w 80"/>
                  <a:gd name="T39" fmla="*/ 46 h 80"/>
                  <a:gd name="T40" fmla="*/ 25 w 80"/>
                  <a:gd name="T41" fmla="*/ 40 h 80"/>
                  <a:gd name="T42" fmla="*/ 34 w 80"/>
                  <a:gd name="T43" fmla="*/ 40 h 80"/>
                  <a:gd name="T44" fmla="*/ 23 w 80"/>
                  <a:gd name="T45" fmla="*/ 19 h 80"/>
                  <a:gd name="T46" fmla="*/ 30 w 80"/>
                  <a:gd name="T47" fmla="*/ 19 h 80"/>
                  <a:gd name="T48" fmla="*/ 38 w 80"/>
                  <a:gd name="T49" fmla="*/ 35 h 80"/>
                  <a:gd name="T50" fmla="*/ 40 w 80"/>
                  <a:gd name="T51" fmla="*/ 38 h 80"/>
                  <a:gd name="T52" fmla="*/ 42 w 80"/>
                  <a:gd name="T53" fmla="*/ 34 h 80"/>
                  <a:gd name="T54" fmla="*/ 50 w 80"/>
                  <a:gd name="T55" fmla="*/ 19 h 80"/>
                  <a:gd name="T56" fmla="*/ 57 w 80"/>
                  <a:gd name="T57" fmla="*/ 19 h 80"/>
                  <a:gd name="T58" fmla="*/ 46 w 80"/>
                  <a:gd name="T59" fmla="*/ 40 h 80"/>
                  <a:gd name="T60" fmla="*/ 55 w 80"/>
                  <a:gd name="T61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lose/>
                    <a:moveTo>
                      <a:pt x="55" y="40"/>
                    </a:moveTo>
                    <a:cubicBezTo>
                      <a:pt x="55" y="46"/>
                      <a:pt x="55" y="46"/>
                      <a:pt x="55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6"/>
                      <a:pt x="39" y="37"/>
                      <a:pt x="40" y="38"/>
                    </a:cubicBezTo>
                    <a:cubicBezTo>
                      <a:pt x="40" y="37"/>
                      <a:pt x="41" y="36"/>
                      <a:pt x="42" y="34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46" y="40"/>
                      <a:pt x="46" y="40"/>
                      <a:pt x="46" y="40"/>
                    </a:cubicBezTo>
                    <a:lnTo>
                      <a:pt x="5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7221001" y="2957729"/>
            <a:ext cx="901165" cy="901165"/>
            <a:chOff x="5719249" y="3077288"/>
            <a:chExt cx="767347" cy="767347"/>
          </a:xfrm>
        </p:grpSpPr>
        <p:sp>
          <p:nvSpPr>
            <p:cNvPr id="37" name="椭圆 36"/>
            <p:cNvSpPr/>
            <p:nvPr/>
          </p:nvSpPr>
          <p:spPr>
            <a:xfrm>
              <a:off x="5719249" y="3077288"/>
              <a:ext cx="767347" cy="767347"/>
            </a:xfrm>
            <a:prstGeom prst="ellipse">
              <a:avLst/>
            </a:prstGeom>
            <a:solidFill>
              <a:srgbClr val="46CEA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748"/>
            <p:cNvSpPr>
              <a:spLocks noEditPoints="1"/>
            </p:cNvSpPr>
            <p:nvPr/>
          </p:nvSpPr>
          <p:spPr bwMode="auto">
            <a:xfrm>
              <a:off x="5947156" y="3271991"/>
              <a:ext cx="311533" cy="318115"/>
            </a:xfrm>
            <a:custGeom>
              <a:avLst/>
              <a:gdLst>
                <a:gd name="T0" fmla="*/ 38 w 60"/>
                <a:gd name="T1" fmla="*/ 8 h 61"/>
                <a:gd name="T2" fmla="*/ 22 w 60"/>
                <a:gd name="T3" fmla="*/ 8 h 61"/>
                <a:gd name="T4" fmla="*/ 45 w 60"/>
                <a:gd name="T5" fmla="*/ 41 h 61"/>
                <a:gd name="T6" fmla="*/ 50 w 60"/>
                <a:gd name="T7" fmla="*/ 58 h 61"/>
                <a:gd name="T8" fmla="*/ 51 w 60"/>
                <a:gd name="T9" fmla="*/ 44 h 61"/>
                <a:gd name="T10" fmla="*/ 55 w 60"/>
                <a:gd name="T11" fmla="*/ 58 h 61"/>
                <a:gd name="T12" fmla="*/ 55 w 60"/>
                <a:gd name="T13" fmla="*/ 38 h 61"/>
                <a:gd name="T14" fmla="*/ 56 w 60"/>
                <a:gd name="T15" fmla="*/ 29 h 61"/>
                <a:gd name="T16" fmla="*/ 60 w 60"/>
                <a:gd name="T17" fmla="*/ 38 h 61"/>
                <a:gd name="T18" fmla="*/ 56 w 60"/>
                <a:gd name="T19" fmla="*/ 21 h 61"/>
                <a:gd name="T20" fmla="*/ 47 w 60"/>
                <a:gd name="T21" fmla="*/ 23 h 61"/>
                <a:gd name="T22" fmla="*/ 45 w 60"/>
                <a:gd name="T23" fmla="*/ 41 h 61"/>
                <a:gd name="T24" fmla="*/ 37 w 60"/>
                <a:gd name="T25" fmla="*/ 26 h 61"/>
                <a:gd name="T26" fmla="*/ 36 w 60"/>
                <a:gd name="T27" fmla="*/ 37 h 61"/>
                <a:gd name="T28" fmla="*/ 36 w 60"/>
                <a:gd name="T29" fmla="*/ 61 h 61"/>
                <a:gd name="T30" fmla="*/ 31 w 60"/>
                <a:gd name="T31" fmla="*/ 44 h 61"/>
                <a:gd name="T32" fmla="*/ 30 w 60"/>
                <a:gd name="T33" fmla="*/ 61 h 61"/>
                <a:gd name="T34" fmla="*/ 24 w 60"/>
                <a:gd name="T35" fmla="*/ 40 h 61"/>
                <a:gd name="T36" fmla="*/ 24 w 60"/>
                <a:gd name="T37" fmla="*/ 26 h 61"/>
                <a:gd name="T38" fmla="*/ 23 w 60"/>
                <a:gd name="T39" fmla="*/ 37 h 61"/>
                <a:gd name="T40" fmla="*/ 18 w 60"/>
                <a:gd name="T41" fmla="*/ 22 h 61"/>
                <a:gd name="T42" fmla="*/ 37 w 60"/>
                <a:gd name="T43" fmla="*/ 17 h 61"/>
                <a:gd name="T44" fmla="*/ 43 w 60"/>
                <a:gd name="T45" fmla="*/ 37 h 61"/>
                <a:gd name="T46" fmla="*/ 15 w 60"/>
                <a:gd name="T47" fmla="*/ 41 h 61"/>
                <a:gd name="T48" fmla="*/ 10 w 60"/>
                <a:gd name="T49" fmla="*/ 58 h 61"/>
                <a:gd name="T50" fmla="*/ 9 w 60"/>
                <a:gd name="T51" fmla="*/ 44 h 61"/>
                <a:gd name="T52" fmla="*/ 5 w 60"/>
                <a:gd name="T53" fmla="*/ 58 h 61"/>
                <a:gd name="T54" fmla="*/ 5 w 60"/>
                <a:gd name="T55" fmla="*/ 38 h 61"/>
                <a:gd name="T56" fmla="*/ 4 w 60"/>
                <a:gd name="T57" fmla="*/ 29 h 61"/>
                <a:gd name="T58" fmla="*/ 0 w 60"/>
                <a:gd name="T59" fmla="*/ 38 h 61"/>
                <a:gd name="T60" fmla="*/ 4 w 60"/>
                <a:gd name="T61" fmla="*/ 21 h 61"/>
                <a:gd name="T62" fmla="*/ 13 w 60"/>
                <a:gd name="T63" fmla="*/ 23 h 61"/>
                <a:gd name="T64" fmla="*/ 15 w 60"/>
                <a:gd name="T65" fmla="*/ 41 h 61"/>
                <a:gd name="T66" fmla="*/ 16 w 60"/>
                <a:gd name="T67" fmla="*/ 14 h 61"/>
                <a:gd name="T68" fmla="*/ 15 w 60"/>
                <a:gd name="T69" fmla="*/ 18 h 61"/>
                <a:gd name="T70" fmla="*/ 3 w 60"/>
                <a:gd name="T71" fmla="*/ 14 h 61"/>
                <a:gd name="T72" fmla="*/ 50 w 60"/>
                <a:gd name="T73" fmla="*/ 7 h 61"/>
                <a:gd name="T74" fmla="*/ 45 w 60"/>
                <a:gd name="T75" fmla="*/ 18 h 61"/>
                <a:gd name="T76" fmla="*/ 50 w 60"/>
                <a:gd name="T77" fmla="*/ 20 h 61"/>
                <a:gd name="T78" fmla="*/ 50 w 60"/>
                <a:gd name="T79" fmla="*/ 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35" y="0"/>
                    <a:pt x="38" y="3"/>
                    <a:pt x="38" y="8"/>
                  </a:cubicBezTo>
                  <a:cubicBezTo>
                    <a:pt x="38" y="12"/>
                    <a:pt x="35" y="16"/>
                    <a:pt x="30" y="16"/>
                  </a:cubicBezTo>
                  <a:cubicBezTo>
                    <a:pt x="26" y="16"/>
                    <a:pt x="22" y="12"/>
                    <a:pt x="22" y="8"/>
                  </a:cubicBezTo>
                  <a:cubicBezTo>
                    <a:pt x="22" y="3"/>
                    <a:pt x="26" y="0"/>
                    <a:pt x="30" y="0"/>
                  </a:cubicBezTo>
                  <a:close/>
                  <a:moveTo>
                    <a:pt x="45" y="41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3"/>
                    <a:pt x="58" y="21"/>
                    <a:pt x="5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2"/>
                    <a:pt x="47" y="22"/>
                    <a:pt x="47" y="2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41"/>
                    <a:pt x="45" y="41"/>
                    <a:pt x="45" y="41"/>
                  </a:cubicBezTo>
                  <a:close/>
                  <a:moveTo>
                    <a:pt x="37" y="37"/>
                  </a:move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9"/>
                    <a:pt x="20" y="17"/>
                    <a:pt x="23" y="17"/>
                  </a:cubicBezTo>
                  <a:cubicBezTo>
                    <a:pt x="38" y="17"/>
                    <a:pt x="22" y="17"/>
                    <a:pt x="37" y="17"/>
                  </a:cubicBezTo>
                  <a:cubicBezTo>
                    <a:pt x="40" y="17"/>
                    <a:pt x="43" y="19"/>
                    <a:pt x="43" y="22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37"/>
                    <a:pt x="40" y="37"/>
                    <a:pt x="37" y="37"/>
                  </a:cubicBezTo>
                  <a:close/>
                  <a:moveTo>
                    <a:pt x="15" y="41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2" y="21"/>
                    <a:pt x="4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41"/>
                    <a:pt x="15" y="41"/>
                    <a:pt x="15" y="41"/>
                  </a:cubicBezTo>
                  <a:close/>
                  <a:moveTo>
                    <a:pt x="10" y="7"/>
                  </a:moveTo>
                  <a:cubicBezTo>
                    <a:pt x="14" y="7"/>
                    <a:pt x="16" y="10"/>
                    <a:pt x="16" y="14"/>
                  </a:cubicBezTo>
                  <a:cubicBezTo>
                    <a:pt x="16" y="15"/>
                    <a:pt x="16" y="16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9"/>
                    <a:pt x="12" y="20"/>
                    <a:pt x="10" y="20"/>
                  </a:cubicBezTo>
                  <a:cubicBezTo>
                    <a:pt x="6" y="20"/>
                    <a:pt x="3" y="17"/>
                    <a:pt x="3" y="14"/>
                  </a:cubicBezTo>
                  <a:cubicBezTo>
                    <a:pt x="3" y="10"/>
                    <a:pt x="6" y="7"/>
                    <a:pt x="10" y="7"/>
                  </a:cubicBezTo>
                  <a:close/>
                  <a:moveTo>
                    <a:pt x="50" y="7"/>
                  </a:moveTo>
                  <a:cubicBezTo>
                    <a:pt x="46" y="7"/>
                    <a:pt x="43" y="10"/>
                    <a:pt x="43" y="14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9"/>
                    <a:pt x="48" y="20"/>
                    <a:pt x="50" y="20"/>
                  </a:cubicBezTo>
                  <a:cubicBezTo>
                    <a:pt x="54" y="20"/>
                    <a:pt x="57" y="17"/>
                    <a:pt x="57" y="14"/>
                  </a:cubicBezTo>
                  <a:cubicBezTo>
                    <a:pt x="57" y="10"/>
                    <a:pt x="54" y="7"/>
                    <a:pt x="5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椭圆 38"/>
          <p:cNvSpPr/>
          <p:nvPr/>
        </p:nvSpPr>
        <p:spPr>
          <a:xfrm>
            <a:off x="5733891" y="-81101"/>
            <a:ext cx="633343" cy="633343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Freeform 12"/>
          <p:cNvSpPr/>
          <p:nvPr/>
        </p:nvSpPr>
        <p:spPr bwMode="auto">
          <a:xfrm>
            <a:off x="1608509" y="4600798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68549" y="4914999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43" name="六边形 42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7" name="矩形 46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8" name="六边形 47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reeform 9"/>
          <p:cNvSpPr>
            <a:spLocks noEditPoints="1"/>
          </p:cNvSpPr>
          <p:nvPr/>
        </p:nvSpPr>
        <p:spPr bwMode="auto">
          <a:xfrm rot="19469485">
            <a:off x="344898" y="186178"/>
            <a:ext cx="275340" cy="29339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57" dur="500" spd="-99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61" dur="500" spd="-999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39" grpId="0" animBg="1"/>
      <p:bldP spid="40" grpId="0" animBg="1"/>
      <p:bldP spid="40" grpId="1" animBg="1"/>
      <p:bldP spid="41" grpId="0" animBg="1"/>
      <p:bldP spid="41" grpId="1" animBg="1"/>
      <p:bldP spid="42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直接连接符 56"/>
          <p:cNvCxnSpPr/>
          <p:nvPr/>
        </p:nvCxnSpPr>
        <p:spPr>
          <a:xfrm>
            <a:off x="6025579" y="-27384"/>
            <a:ext cx="0" cy="1008112"/>
          </a:xfrm>
          <a:prstGeom prst="line">
            <a:avLst/>
          </a:prstGeom>
          <a:ln>
            <a:solidFill>
              <a:srgbClr val="46CEA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/>
          <p:cNvSpPr/>
          <p:nvPr/>
        </p:nvSpPr>
        <p:spPr>
          <a:xfrm>
            <a:off x="4225379" y="692696"/>
            <a:ext cx="1505925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04</a:t>
            </a:r>
            <a:endParaRPr lang="en-US" altLang="zh-CN" sz="1600" kern="1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成果应用</a:t>
            </a:r>
            <a:endParaRPr lang="en-US" altLang="zh-CN" sz="2000" b="1" kern="100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b="1" dirty="0" smtClean="0">
                <a:solidFill>
                  <a:srgbClr val="46CEAE"/>
                </a:solidFill>
              </a:rPr>
              <a:t>THE APPLICATION</a:t>
            </a:r>
            <a:endParaRPr lang="zh-CN" altLang="zh-CN" sz="1400" kern="100" dirty="0">
              <a:solidFill>
                <a:srgbClr val="46CEA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6025579" y="1484784"/>
            <a:ext cx="0" cy="1008112"/>
          </a:xfrm>
          <a:prstGeom prst="line">
            <a:avLst/>
          </a:prstGeom>
          <a:ln>
            <a:solidFill>
              <a:srgbClr val="46CEA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5722494" y="836712"/>
            <a:ext cx="663125" cy="663125"/>
            <a:chOff x="8125599" y="1434035"/>
            <a:chExt cx="2036802" cy="2036802"/>
          </a:xfrm>
        </p:grpSpPr>
        <p:sp>
          <p:nvSpPr>
            <p:cNvPr id="78" name="椭圆 77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722494" y="2348880"/>
            <a:ext cx="663125" cy="663125"/>
            <a:chOff x="8125599" y="1434035"/>
            <a:chExt cx="2036802" cy="2036802"/>
          </a:xfrm>
        </p:grpSpPr>
        <p:sp>
          <p:nvSpPr>
            <p:cNvPr id="87" name="椭圆 86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6457627" y="2213215"/>
            <a:ext cx="1308371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05</a:t>
            </a:r>
            <a:endParaRPr lang="en-US" altLang="zh-CN" sz="1600" kern="1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en-US" altLang="zh-CN" sz="2000" b="1" kern="100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rgbClr val="46CEA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sz="1400" kern="100" dirty="0">
                <a:solidFill>
                  <a:srgbClr val="46CEA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zh-CN" sz="1400" kern="100" dirty="0">
              <a:solidFill>
                <a:srgbClr val="46CEA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1731930" y="4311895"/>
            <a:ext cx="1368152" cy="1368152"/>
          </a:xfrm>
          <a:prstGeom prst="rect">
            <a:avLst/>
          </a:prstGeom>
          <a:noFill/>
          <a:ln w="104775">
            <a:solidFill>
              <a:schemeClr val="bg1">
                <a:lumMod val="65000"/>
                <a:alpha val="47059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2017976" y="4057402"/>
            <a:ext cx="1368152" cy="1368152"/>
          </a:xfrm>
          <a:prstGeom prst="rect">
            <a:avLst/>
          </a:pr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-71000"/>
                      </a14:imgEffect>
                    </a14:imgLayer>
                  </a14:imgProps>
                </a:ext>
              </a:extLst>
            </a:blip>
            <a:srcRect/>
            <a:stretch>
              <a:fillRect l="-160504" t="-30254" r="-444681" b="-198656"/>
            </a:stretch>
          </a:blipFill>
          <a:ln w="76200">
            <a:solidFill>
              <a:srgbClr val="46CEA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Rectangle 3"/>
          <p:cNvSpPr/>
          <p:nvPr/>
        </p:nvSpPr>
        <p:spPr>
          <a:xfrm>
            <a:off x="795826" y="4201418"/>
            <a:ext cx="1564432" cy="432048"/>
          </a:xfrm>
          <a:prstGeom prst="rect">
            <a:avLst/>
          </a:prstGeom>
          <a:solidFill>
            <a:srgbClr val="2DB2A4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795825" y="4243756"/>
            <a:ext cx="1564433" cy="369324"/>
          </a:xfrm>
          <a:prstGeom prst="rect">
            <a:avLst/>
          </a:prstGeom>
          <a:solidFill>
            <a:srgbClr val="46CEAE"/>
          </a:solidFill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领导寄语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Freeform 12"/>
          <p:cNvSpPr/>
          <p:nvPr/>
        </p:nvSpPr>
        <p:spPr bwMode="auto">
          <a:xfrm>
            <a:off x="3745735" y="4005064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5" name="Freeform 12"/>
          <p:cNvSpPr/>
          <p:nvPr/>
        </p:nvSpPr>
        <p:spPr bwMode="auto">
          <a:xfrm flipH="1" flipV="1">
            <a:off x="10420315" y="50888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105775" y="4319265"/>
            <a:ext cx="688835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机遇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垂青于有头脑的人；机遇垂青于有准备的人；机遇垂青于肯努力的人。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时间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给予我们经验和成熟，但也催促我们时不待人；所以确定好目标，不要踌躇          和犹豫。只有第一时间行动，才能抢占时机，保持激情，趁热打铁，百炼成钢。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219761" y="4633400"/>
            <a:ext cx="1996481" cy="30776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46CEAE"/>
                </a:solidFill>
                <a:latin typeface="Impact MT Std" panose="020B0806030902050204" pitchFamily="34" charset="0"/>
              </a:rPr>
              <a:t>COMPANY PROFILE</a:t>
            </a:r>
            <a:endParaRPr lang="en-US" altLang="zh-CN" sz="1400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3586419" y="571747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1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2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3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4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4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6836E-6 -3.7037E-7 L 0.36686 0.15278 " pathEditMode="relative" rAng="0" ptsTypes="AA">
                                          <p:cBhvr>
                                            <p:cTn id="49" dur="500" spd="-99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343" y="7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7.85742E-7 -3.33333E-6 L -0.39495 -0.11018 " pathEditMode="relative" rAng="0" ptsTypes="AA">
                                          <p:cBhvr>
                                            <p:cTn id="53" dur="500" spd="-999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748" y="-550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57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2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/>
          <p:bldP spid="89" grpId="0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4" grpId="1" animBg="1"/>
          <p:bldP spid="95" grpId="0" animBg="1"/>
          <p:bldP spid="95" grpId="1" animBg="1"/>
          <p:bldP spid="96" grpId="0"/>
          <p:bldP spid="97" grpId="0"/>
          <p:bldP spid="9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4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6836E-6 -3.7037E-7 L 0.36686 0.15278 " pathEditMode="relative" rAng="0" ptsTypes="AA">
                                          <p:cBhvr>
                                            <p:cTn id="49" dur="500" spd="-99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343" y="7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7.85742E-7 -3.33333E-6 L -0.39495 -0.11018 " pathEditMode="relative" rAng="0" ptsTypes="AA">
                                          <p:cBhvr>
                                            <p:cTn id="53" dur="500" spd="-999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748" y="-550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57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2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/>
          <p:bldP spid="89" grpId="0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4" grpId="1" animBg="1"/>
          <p:bldP spid="95" grpId="0" animBg="1"/>
          <p:bldP spid="95" grpId="1" animBg="1"/>
          <p:bldP spid="96" grpId="0"/>
          <p:bldP spid="97" grpId="0"/>
          <p:bldP spid="98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相关对策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六边形 174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7" name="矩形 176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78" name="矩形 17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79" name="六边形 178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0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1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2" name="Freeform 9"/>
          <p:cNvSpPr>
            <a:spLocks noEditPoints="1"/>
          </p:cNvSpPr>
          <p:nvPr/>
        </p:nvSpPr>
        <p:spPr bwMode="auto">
          <a:xfrm rot="19469485">
            <a:off x="344898" y="186178"/>
            <a:ext cx="275340" cy="29339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84" name="Diagram 25"/>
          <p:cNvGraphicFramePr/>
          <p:nvPr/>
        </p:nvGraphicFramePr>
        <p:xfrm>
          <a:off x="2474406" y="1244030"/>
          <a:ext cx="7416824" cy="2833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85" name="Freeform 6"/>
          <p:cNvSpPr>
            <a:spLocks noEditPoints="1"/>
          </p:cNvSpPr>
          <p:nvPr/>
        </p:nvSpPr>
        <p:spPr bwMode="auto">
          <a:xfrm>
            <a:off x="2906454" y="2267992"/>
            <a:ext cx="568213" cy="605284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6" name="Freeform 11"/>
          <p:cNvSpPr>
            <a:spLocks noEditPoints="1"/>
          </p:cNvSpPr>
          <p:nvPr/>
        </p:nvSpPr>
        <p:spPr bwMode="auto">
          <a:xfrm>
            <a:off x="4778662" y="2384313"/>
            <a:ext cx="732327" cy="733103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7" name="Freeform 21"/>
          <p:cNvSpPr>
            <a:spLocks noEditPoints="1"/>
          </p:cNvSpPr>
          <p:nvPr/>
        </p:nvSpPr>
        <p:spPr bwMode="auto">
          <a:xfrm>
            <a:off x="6723689" y="2257726"/>
            <a:ext cx="623849" cy="625816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8" name="Freeform 26"/>
          <p:cNvSpPr/>
          <p:nvPr/>
        </p:nvSpPr>
        <p:spPr bwMode="auto">
          <a:xfrm>
            <a:off x="8811110" y="2422220"/>
            <a:ext cx="513556" cy="532606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2" name="Freeform 12"/>
          <p:cNvSpPr/>
          <p:nvPr/>
        </p:nvSpPr>
        <p:spPr bwMode="auto">
          <a:xfrm>
            <a:off x="1608509" y="4509120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3" name="Freeform 12"/>
          <p:cNvSpPr/>
          <p:nvPr/>
        </p:nvSpPr>
        <p:spPr bwMode="auto">
          <a:xfrm flipH="1" flipV="1">
            <a:off x="10249469" y="5543401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1968549" y="4823321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3B837679-D346-4EBB-AB0C-EE653ACF3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">
                                            <p:graphicEl>
                                              <a:dgm id="{3B837679-D346-4EBB-AB0C-EE653ACF3C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5CD9D2C4-CA47-4E2F-9386-15BF2C5BF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">
                                            <p:graphicEl>
                                              <a:dgm id="{5CD9D2C4-CA47-4E2F-9386-15BF2C5BF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1FE64DFD-23AF-4F50-BCBC-C27132FB3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4">
                                            <p:graphicEl>
                                              <a:dgm id="{1FE64DFD-23AF-4F50-BCBC-C27132FB3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D1957E8D-52E6-47CA-9E1F-B3BE7EB3E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4">
                                            <p:graphicEl>
                                              <a:dgm id="{D1957E8D-52E6-47CA-9E1F-B3BE7EB3E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B651F1CF-D429-4713-ABB8-9F7461E4F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">
                                            <p:graphicEl>
                                              <a:dgm id="{B651F1CF-D429-4713-ABB8-9F7461E4F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BF198A36-C0C4-4E90-AC13-6C982ACE8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4">
                                            <p:graphicEl>
                                              <a:dgm id="{BF198A36-C0C4-4E90-AC13-6C982ACE8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47A26F57-A010-4072-9EBD-86BD6484D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4">
                                            <p:graphicEl>
                                              <a:dgm id="{47A26F57-A010-4072-9EBD-86BD6484D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C26DB7B9-FAD6-48DB-954D-A5E46F77B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4">
                                            <p:graphicEl>
                                              <a:dgm id="{C26DB7B9-FAD6-48DB-954D-A5E46F77BD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2467359E-7225-4CFB-BBD2-900CCD5D7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4">
                                            <p:graphicEl>
                                              <a:dgm id="{2467359E-7225-4CFB-BBD2-900CCD5D7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A9F63716-280D-4A8A-8AF8-9D84FEF36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4">
                                            <p:graphicEl>
                                              <a:dgm id="{A9F63716-280D-4A8A-8AF8-9D84FEF36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graphicEl>
                                              <a:dgm id="{939DFC11-B217-40F1-B0EE-ADA1D5FE8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4">
                                            <p:graphicEl>
                                              <a:dgm id="{939DFC11-B217-40F1-B0EE-ADA1D5FE8F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68" dur="500" spd="-999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72" dur="500" spd="-999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4" grpId="0">
        <p:bldSub>
          <a:bldDgm bld="one"/>
        </p:bldSub>
      </p:bldGraphic>
      <p:bldP spid="185" grpId="0" animBg="1"/>
      <p:bldP spid="186" grpId="0" animBg="1"/>
      <p:bldP spid="187" grpId="0" animBg="1"/>
      <p:bldP spid="188" grpId="0" animBg="1"/>
      <p:bldP spid="212" grpId="0" animBg="1"/>
      <p:bldP spid="212" grpId="1" animBg="1"/>
      <p:bldP spid="213" grpId="0" animBg="1"/>
      <p:bldP spid="213" grpId="1" animBg="1"/>
      <p:bldP spid="214" grpId="0"/>
      <p:bldP spid="2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未来发展趋势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>
            <a:stCxn id="15" idx="6"/>
            <a:endCxn id="41" idx="2"/>
          </p:cNvCxnSpPr>
          <p:nvPr/>
        </p:nvCxnSpPr>
        <p:spPr>
          <a:xfrm>
            <a:off x="4899620" y="1869453"/>
            <a:ext cx="5359962" cy="109697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4143620" y="1491453"/>
            <a:ext cx="756000" cy="756000"/>
            <a:chOff x="4534974" y="2492893"/>
            <a:chExt cx="756000" cy="756000"/>
          </a:xfrm>
        </p:grpSpPr>
        <p:sp>
          <p:nvSpPr>
            <p:cNvPr id="15" name="椭圆 14"/>
            <p:cNvSpPr/>
            <p:nvPr/>
          </p:nvSpPr>
          <p:spPr>
            <a:xfrm>
              <a:off x="4534974" y="2492893"/>
              <a:ext cx="756000" cy="756000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687974" y="2629656"/>
              <a:ext cx="450000" cy="434596"/>
              <a:chOff x="5512720" y="2152017"/>
              <a:chExt cx="583915" cy="496874"/>
            </a:xfrm>
          </p:grpSpPr>
          <p:sp>
            <p:nvSpPr>
              <p:cNvPr id="17" name="Freeform 159"/>
              <p:cNvSpPr/>
              <p:nvPr/>
            </p:nvSpPr>
            <p:spPr bwMode="auto">
              <a:xfrm>
                <a:off x="5574376" y="2246314"/>
                <a:ext cx="460603" cy="402577"/>
              </a:xfrm>
              <a:custGeom>
                <a:avLst/>
                <a:gdLst>
                  <a:gd name="T0" fmla="*/ 29 w 54"/>
                  <a:gd name="T1" fmla="*/ 1 h 47"/>
                  <a:gd name="T2" fmla="*/ 24 w 54"/>
                  <a:gd name="T3" fmla="*/ 1 h 47"/>
                  <a:gd name="T4" fmla="*/ 2 w 54"/>
                  <a:gd name="T5" fmla="*/ 15 h 47"/>
                  <a:gd name="T6" fmla="*/ 0 w 54"/>
                  <a:gd name="T7" fmla="*/ 20 h 47"/>
                  <a:gd name="T8" fmla="*/ 0 w 54"/>
                  <a:gd name="T9" fmla="*/ 44 h 47"/>
                  <a:gd name="T10" fmla="*/ 3 w 54"/>
                  <a:gd name="T11" fmla="*/ 47 h 47"/>
                  <a:gd name="T12" fmla="*/ 13 w 54"/>
                  <a:gd name="T13" fmla="*/ 47 h 47"/>
                  <a:gd name="T14" fmla="*/ 16 w 54"/>
                  <a:gd name="T15" fmla="*/ 44 h 47"/>
                  <a:gd name="T16" fmla="*/ 16 w 54"/>
                  <a:gd name="T17" fmla="*/ 27 h 47"/>
                  <a:gd name="T18" fmla="*/ 19 w 54"/>
                  <a:gd name="T19" fmla="*/ 24 h 47"/>
                  <a:gd name="T20" fmla="*/ 35 w 54"/>
                  <a:gd name="T21" fmla="*/ 24 h 47"/>
                  <a:gd name="T22" fmla="*/ 38 w 54"/>
                  <a:gd name="T23" fmla="*/ 27 h 47"/>
                  <a:gd name="T24" fmla="*/ 38 w 54"/>
                  <a:gd name="T25" fmla="*/ 44 h 47"/>
                  <a:gd name="T26" fmla="*/ 41 w 54"/>
                  <a:gd name="T27" fmla="*/ 47 h 47"/>
                  <a:gd name="T28" fmla="*/ 51 w 54"/>
                  <a:gd name="T29" fmla="*/ 47 h 47"/>
                  <a:gd name="T30" fmla="*/ 54 w 54"/>
                  <a:gd name="T31" fmla="*/ 44 h 47"/>
                  <a:gd name="T32" fmla="*/ 54 w 54"/>
                  <a:gd name="T33" fmla="*/ 20 h 47"/>
                  <a:gd name="T34" fmla="*/ 52 w 54"/>
                  <a:gd name="T35" fmla="*/ 16 h 47"/>
                  <a:gd name="T36" fmla="*/ 29 w 54"/>
                  <a:gd name="T3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/>
              </a:p>
            </p:txBody>
          </p:sp>
          <p:sp>
            <p:nvSpPr>
              <p:cNvPr id="18" name="Freeform 160"/>
              <p:cNvSpPr/>
              <p:nvPr/>
            </p:nvSpPr>
            <p:spPr bwMode="auto">
              <a:xfrm>
                <a:off x="5512720" y="2152017"/>
                <a:ext cx="583915" cy="224863"/>
              </a:xfrm>
              <a:custGeom>
                <a:avLst/>
                <a:gdLst>
                  <a:gd name="T0" fmla="*/ 64 w 68"/>
                  <a:gd name="T1" fmla="*/ 20 h 26"/>
                  <a:gd name="T2" fmla="*/ 61 w 68"/>
                  <a:gd name="T3" fmla="*/ 15 h 26"/>
                  <a:gd name="T4" fmla="*/ 61 w 68"/>
                  <a:gd name="T5" fmla="*/ 10 h 26"/>
                  <a:gd name="T6" fmla="*/ 58 w 68"/>
                  <a:gd name="T7" fmla="*/ 7 h 26"/>
                  <a:gd name="T8" fmla="*/ 57 w 68"/>
                  <a:gd name="T9" fmla="*/ 7 h 26"/>
                  <a:gd name="T10" fmla="*/ 54 w 68"/>
                  <a:gd name="T11" fmla="*/ 10 h 26"/>
                  <a:gd name="T12" fmla="*/ 54 w 68"/>
                  <a:gd name="T13" fmla="*/ 10 h 26"/>
                  <a:gd name="T14" fmla="*/ 52 w 68"/>
                  <a:gd name="T15" fmla="*/ 12 h 26"/>
                  <a:gd name="T16" fmla="*/ 36 w 68"/>
                  <a:gd name="T17" fmla="*/ 1 h 26"/>
                  <a:gd name="T18" fmla="*/ 33 w 68"/>
                  <a:gd name="T19" fmla="*/ 0 h 26"/>
                  <a:gd name="T20" fmla="*/ 30 w 68"/>
                  <a:gd name="T21" fmla="*/ 1 h 26"/>
                  <a:gd name="T22" fmla="*/ 2 w 68"/>
                  <a:gd name="T23" fmla="*/ 20 h 26"/>
                  <a:gd name="T24" fmla="*/ 1 w 68"/>
                  <a:gd name="T25" fmla="*/ 24 h 26"/>
                  <a:gd name="T26" fmla="*/ 5 w 68"/>
                  <a:gd name="T27" fmla="*/ 24 h 26"/>
                  <a:gd name="T28" fmla="*/ 31 w 68"/>
                  <a:gd name="T29" fmla="*/ 7 h 26"/>
                  <a:gd name="T30" fmla="*/ 36 w 68"/>
                  <a:gd name="T31" fmla="*/ 7 h 26"/>
                  <a:gd name="T32" fmla="*/ 63 w 68"/>
                  <a:gd name="T33" fmla="*/ 25 h 26"/>
                  <a:gd name="T34" fmla="*/ 67 w 68"/>
                  <a:gd name="T35" fmla="*/ 25 h 26"/>
                  <a:gd name="T36" fmla="*/ 66 w 68"/>
                  <a:gd name="T37" fmla="*/ 21 h 26"/>
                  <a:gd name="T38" fmla="*/ 64 w 68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/>
              </a:p>
            </p:txBody>
          </p:sp>
        </p:grpSp>
      </p:grpSp>
      <p:cxnSp>
        <p:nvCxnSpPr>
          <p:cNvPr id="19" name="肘形连接符 18"/>
          <p:cNvCxnSpPr>
            <a:stCxn id="21" idx="6"/>
            <a:endCxn id="43" idx="2"/>
          </p:cNvCxnSpPr>
          <p:nvPr/>
        </p:nvCxnSpPr>
        <p:spPr>
          <a:xfrm>
            <a:off x="4899620" y="4056085"/>
            <a:ext cx="2891928" cy="53173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4143620" y="3678085"/>
            <a:ext cx="756000" cy="756000"/>
            <a:chOff x="4534974" y="4368345"/>
            <a:chExt cx="756000" cy="756000"/>
          </a:xfrm>
        </p:grpSpPr>
        <p:sp>
          <p:nvSpPr>
            <p:cNvPr id="21" name="椭圆 20"/>
            <p:cNvSpPr/>
            <p:nvPr/>
          </p:nvSpPr>
          <p:spPr>
            <a:xfrm>
              <a:off x="4534974" y="4368345"/>
              <a:ext cx="756000" cy="756000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277"/>
            <p:cNvSpPr>
              <a:spLocks noEditPoints="1"/>
            </p:cNvSpPr>
            <p:nvPr/>
          </p:nvSpPr>
          <p:spPr bwMode="auto">
            <a:xfrm>
              <a:off x="4725418" y="4490152"/>
              <a:ext cx="383972" cy="455826"/>
            </a:xfrm>
            <a:custGeom>
              <a:avLst/>
              <a:gdLst>
                <a:gd name="T0" fmla="*/ 62 w 72"/>
                <a:gd name="T1" fmla="*/ 33 h 86"/>
                <a:gd name="T2" fmla="*/ 57 w 72"/>
                <a:gd name="T3" fmla="*/ 33 h 86"/>
                <a:gd name="T4" fmla="*/ 57 w 72"/>
                <a:gd name="T5" fmla="*/ 19 h 86"/>
                <a:gd name="T6" fmla="*/ 38 w 72"/>
                <a:gd name="T7" fmla="*/ 0 h 86"/>
                <a:gd name="T8" fmla="*/ 34 w 72"/>
                <a:gd name="T9" fmla="*/ 0 h 86"/>
                <a:gd name="T10" fmla="*/ 15 w 72"/>
                <a:gd name="T11" fmla="*/ 19 h 86"/>
                <a:gd name="T12" fmla="*/ 15 w 72"/>
                <a:gd name="T13" fmla="*/ 33 h 86"/>
                <a:gd name="T14" fmla="*/ 10 w 72"/>
                <a:gd name="T15" fmla="*/ 33 h 86"/>
                <a:gd name="T16" fmla="*/ 0 w 72"/>
                <a:gd name="T17" fmla="*/ 43 h 86"/>
                <a:gd name="T18" fmla="*/ 0 w 72"/>
                <a:gd name="T19" fmla="*/ 76 h 86"/>
                <a:gd name="T20" fmla="*/ 10 w 72"/>
                <a:gd name="T21" fmla="*/ 86 h 86"/>
                <a:gd name="T22" fmla="*/ 62 w 72"/>
                <a:gd name="T23" fmla="*/ 86 h 86"/>
                <a:gd name="T24" fmla="*/ 72 w 72"/>
                <a:gd name="T25" fmla="*/ 76 h 86"/>
                <a:gd name="T26" fmla="*/ 72 w 72"/>
                <a:gd name="T27" fmla="*/ 43 h 86"/>
                <a:gd name="T28" fmla="*/ 62 w 72"/>
                <a:gd name="T29" fmla="*/ 33 h 86"/>
                <a:gd name="T30" fmla="*/ 42 w 72"/>
                <a:gd name="T31" fmla="*/ 78 h 86"/>
                <a:gd name="T32" fmla="*/ 31 w 72"/>
                <a:gd name="T33" fmla="*/ 78 h 86"/>
                <a:gd name="T34" fmla="*/ 32 w 72"/>
                <a:gd name="T35" fmla="*/ 64 h 86"/>
                <a:gd name="T36" fmla="*/ 29 w 72"/>
                <a:gd name="T37" fmla="*/ 58 h 86"/>
                <a:gd name="T38" fmla="*/ 36 w 72"/>
                <a:gd name="T39" fmla="*/ 51 h 86"/>
                <a:gd name="T40" fmla="*/ 43 w 72"/>
                <a:gd name="T41" fmla="*/ 58 h 86"/>
                <a:gd name="T42" fmla="*/ 40 w 72"/>
                <a:gd name="T43" fmla="*/ 64 h 86"/>
                <a:gd name="T44" fmla="*/ 42 w 72"/>
                <a:gd name="T45" fmla="*/ 78 h 86"/>
                <a:gd name="T46" fmla="*/ 50 w 72"/>
                <a:gd name="T47" fmla="*/ 33 h 86"/>
                <a:gd name="T48" fmla="*/ 22 w 72"/>
                <a:gd name="T49" fmla="*/ 33 h 86"/>
                <a:gd name="T50" fmla="*/ 22 w 72"/>
                <a:gd name="T51" fmla="*/ 19 h 86"/>
                <a:gd name="T52" fmla="*/ 34 w 72"/>
                <a:gd name="T53" fmla="*/ 7 h 86"/>
                <a:gd name="T54" fmla="*/ 38 w 72"/>
                <a:gd name="T55" fmla="*/ 7 h 86"/>
                <a:gd name="T56" fmla="*/ 50 w 72"/>
                <a:gd name="T57" fmla="*/ 19 h 86"/>
                <a:gd name="T58" fmla="*/ 50 w 72"/>
                <a:gd name="T59" fmla="*/ 3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肘形连接符 22"/>
          <p:cNvCxnSpPr>
            <a:stCxn id="25" idx="6"/>
            <a:endCxn id="42" idx="2"/>
          </p:cNvCxnSpPr>
          <p:nvPr/>
        </p:nvCxnSpPr>
        <p:spPr>
          <a:xfrm>
            <a:off x="4899620" y="2962769"/>
            <a:ext cx="4125946" cy="98507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4143620" y="2584769"/>
            <a:ext cx="756000" cy="756000"/>
            <a:chOff x="4534974" y="3430619"/>
            <a:chExt cx="756000" cy="756000"/>
          </a:xfrm>
        </p:grpSpPr>
        <p:sp>
          <p:nvSpPr>
            <p:cNvPr id="25" name="椭圆 24"/>
            <p:cNvSpPr/>
            <p:nvPr/>
          </p:nvSpPr>
          <p:spPr>
            <a:xfrm>
              <a:off x="4534974" y="3430619"/>
              <a:ext cx="756000" cy="756000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6" name="Group 92"/>
            <p:cNvGrpSpPr/>
            <p:nvPr/>
          </p:nvGrpSpPr>
          <p:grpSpPr>
            <a:xfrm>
              <a:off x="4688410" y="3660828"/>
              <a:ext cx="474528" cy="295582"/>
              <a:chOff x="5172076" y="1938338"/>
              <a:chExt cx="471488" cy="293688"/>
            </a:xfrm>
            <a:solidFill>
              <a:schemeClr val="bg1"/>
            </a:solidFill>
          </p:grpSpPr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  <p:sp>
            <p:nvSpPr>
              <p:cNvPr id="28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</p:grpSp>
      </p:grpSp>
      <p:cxnSp>
        <p:nvCxnSpPr>
          <p:cNvPr id="30" name="直接连接符 29"/>
          <p:cNvCxnSpPr>
            <a:endCxn id="33" idx="6"/>
          </p:cNvCxnSpPr>
          <p:nvPr/>
        </p:nvCxnSpPr>
        <p:spPr>
          <a:xfrm flipH="1" flipV="1">
            <a:off x="4899620" y="5149400"/>
            <a:ext cx="1280086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4143620" y="4771400"/>
            <a:ext cx="756000" cy="756000"/>
            <a:chOff x="4534974" y="5306072"/>
            <a:chExt cx="756000" cy="756000"/>
          </a:xfrm>
        </p:grpSpPr>
        <p:sp>
          <p:nvSpPr>
            <p:cNvPr id="33" name="椭圆 32"/>
            <p:cNvSpPr/>
            <p:nvPr/>
          </p:nvSpPr>
          <p:spPr>
            <a:xfrm>
              <a:off x="4534974" y="5306072"/>
              <a:ext cx="756000" cy="756000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Group 9"/>
            <p:cNvGrpSpPr/>
            <p:nvPr/>
          </p:nvGrpSpPr>
          <p:grpSpPr>
            <a:xfrm>
              <a:off x="4659950" y="5504420"/>
              <a:ext cx="516045" cy="382660"/>
              <a:chOff x="4572000" y="3414713"/>
              <a:chExt cx="374651" cy="277813"/>
            </a:xfrm>
            <a:solidFill>
              <a:schemeClr val="bg1"/>
            </a:solidFill>
          </p:grpSpPr>
          <p:sp>
            <p:nvSpPr>
              <p:cNvPr id="35" name="Freeform 17"/>
              <p:cNvSpPr/>
              <p:nvPr/>
            </p:nvSpPr>
            <p:spPr bwMode="auto">
              <a:xfrm>
                <a:off x="4713288" y="3481388"/>
                <a:ext cx="233363" cy="211138"/>
              </a:xfrm>
              <a:custGeom>
                <a:avLst/>
                <a:gdLst>
                  <a:gd name="T0" fmla="*/ 89 w 89"/>
                  <a:gd name="T1" fmla="*/ 33 h 81"/>
                  <a:gd name="T2" fmla="*/ 43 w 89"/>
                  <a:gd name="T3" fmla="*/ 0 h 81"/>
                  <a:gd name="T4" fmla="*/ 40 w 89"/>
                  <a:gd name="T5" fmla="*/ 1 h 81"/>
                  <a:gd name="T6" fmla="*/ 43 w 89"/>
                  <a:gd name="T7" fmla="*/ 11 h 81"/>
                  <a:gd name="T8" fmla="*/ 0 w 89"/>
                  <a:gd name="T9" fmla="*/ 44 h 81"/>
                  <a:gd name="T10" fmla="*/ 0 w 89"/>
                  <a:gd name="T11" fmla="*/ 44 h 81"/>
                  <a:gd name="T12" fmla="*/ 40 w 89"/>
                  <a:gd name="T13" fmla="*/ 65 h 81"/>
                  <a:gd name="T14" fmla="*/ 74 w 89"/>
                  <a:gd name="T15" fmla="*/ 81 h 81"/>
                  <a:gd name="T16" fmla="*/ 64 w 89"/>
                  <a:gd name="T17" fmla="*/ 62 h 81"/>
                  <a:gd name="T18" fmla="*/ 89 w 89"/>
                  <a:gd name="T19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36" name="Freeform 18"/>
              <p:cNvSpPr/>
              <p:nvPr/>
            </p:nvSpPr>
            <p:spPr bwMode="auto">
              <a:xfrm>
                <a:off x="4572000" y="3414713"/>
                <a:ext cx="241300" cy="209550"/>
              </a:xfrm>
              <a:custGeom>
                <a:avLst/>
                <a:gdLst>
                  <a:gd name="T0" fmla="*/ 89 w 92"/>
                  <a:gd name="T1" fmla="*/ 21 h 80"/>
                  <a:gd name="T2" fmla="*/ 46 w 92"/>
                  <a:gd name="T3" fmla="*/ 0 h 80"/>
                  <a:gd name="T4" fmla="*/ 0 w 92"/>
                  <a:gd name="T5" fmla="*/ 32 h 80"/>
                  <a:gd name="T6" fmla="*/ 25 w 92"/>
                  <a:gd name="T7" fmla="*/ 61 h 80"/>
                  <a:gd name="T8" fmla="*/ 14 w 92"/>
                  <a:gd name="T9" fmla="*/ 80 h 80"/>
                  <a:gd name="T10" fmla="*/ 48 w 92"/>
                  <a:gd name="T11" fmla="*/ 65 h 80"/>
                  <a:gd name="T12" fmla="*/ 49 w 92"/>
                  <a:gd name="T13" fmla="*/ 64 h 80"/>
                  <a:gd name="T14" fmla="*/ 92 w 92"/>
                  <a:gd name="T15" fmla="*/ 32 h 80"/>
                  <a:gd name="T16" fmla="*/ 89 w 92"/>
                  <a:gd name="T17" fmla="*/ 2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7" name="任意多边形 36"/>
          <p:cNvSpPr/>
          <p:nvPr/>
        </p:nvSpPr>
        <p:spPr>
          <a:xfrm>
            <a:off x="9813031" y="1785581"/>
            <a:ext cx="1181100" cy="3698875"/>
          </a:xfrm>
          <a:custGeom>
            <a:avLst/>
            <a:gdLst>
              <a:gd name="connsiteX0" fmla="*/ 1176576 w 1181100"/>
              <a:gd name="connsiteY0" fmla="*/ 0 h 3698875"/>
              <a:gd name="connsiteX1" fmla="*/ 1181100 w 1181100"/>
              <a:gd name="connsiteY1" fmla="*/ 0 h 3698875"/>
              <a:gd name="connsiteX2" fmla="*/ 1181100 w 1181100"/>
              <a:gd name="connsiteY2" fmla="*/ 3698875 h 3698875"/>
              <a:gd name="connsiteX3" fmla="*/ 0 w 1181100"/>
              <a:gd name="connsiteY3" fmla="*/ 3698875 h 3698875"/>
              <a:gd name="connsiteX4" fmla="*/ 0 w 1181100"/>
              <a:gd name="connsiteY4" fmla="*/ 1735795 h 3698875"/>
              <a:gd name="connsiteX5" fmla="*/ 48924 w 1181100"/>
              <a:gd name="connsiteY5" fmla="*/ 1697678 h 3698875"/>
              <a:gd name="connsiteX6" fmla="*/ 278759 w 1181100"/>
              <a:gd name="connsiteY6" fmla="*/ 1500788 h 3698875"/>
              <a:gd name="connsiteX7" fmla="*/ 453153 w 1181100"/>
              <a:gd name="connsiteY7" fmla="*/ 1330349 h 3698875"/>
              <a:gd name="connsiteX8" fmla="*/ 510936 w 1181100"/>
              <a:gd name="connsiteY8" fmla="*/ 1369307 h 3698875"/>
              <a:gd name="connsiteX9" fmla="*/ 590551 w 1181100"/>
              <a:gd name="connsiteY9" fmla="*/ 1385380 h 3698875"/>
              <a:gd name="connsiteX10" fmla="*/ 795088 w 1181100"/>
              <a:gd name="connsiteY10" fmla="*/ 1180843 h 3698875"/>
              <a:gd name="connsiteX11" fmla="*/ 735181 w 1181100"/>
              <a:gd name="connsiteY11" fmla="*/ 1036213 h 3698875"/>
              <a:gd name="connsiteX12" fmla="*/ 717723 w 1181100"/>
              <a:gd name="connsiteY12" fmla="*/ 1024442 h 3698875"/>
              <a:gd name="connsiteX13" fmla="*/ 820291 w 1181100"/>
              <a:gd name="connsiteY13" fmla="*/ 886780 h 3698875"/>
              <a:gd name="connsiteX14" fmla="*/ 1174186 w 1181100"/>
              <a:gd name="connsiteY14" fmla="*/ 21448 h 3698875"/>
              <a:gd name="connsiteX15" fmla="*/ 1176576 w 1181100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8579015" y="3562600"/>
            <a:ext cx="1181100" cy="1921854"/>
          </a:xfrm>
          <a:custGeom>
            <a:avLst/>
            <a:gdLst>
              <a:gd name="connsiteX0" fmla="*/ 1181100 w 1181100"/>
              <a:gd name="connsiteY0" fmla="*/ 0 h 1921854"/>
              <a:gd name="connsiteX1" fmla="*/ 1181100 w 1181100"/>
              <a:gd name="connsiteY1" fmla="*/ 1921854 h 1921854"/>
              <a:gd name="connsiteX2" fmla="*/ 0 w 1181100"/>
              <a:gd name="connsiteY2" fmla="*/ 1921854 h 1921854"/>
              <a:gd name="connsiteX3" fmla="*/ 0 w 1181100"/>
              <a:gd name="connsiteY3" fmla="*/ 731966 h 1921854"/>
              <a:gd name="connsiteX4" fmla="*/ 319230 w 1181100"/>
              <a:gd name="connsiteY4" fmla="*/ 562253 h 1921854"/>
              <a:gd name="connsiteX5" fmla="*/ 425975 w 1181100"/>
              <a:gd name="connsiteY5" fmla="*/ 500289 h 1921854"/>
              <a:gd name="connsiteX6" fmla="*/ 445921 w 1181100"/>
              <a:gd name="connsiteY6" fmla="*/ 529872 h 1921854"/>
              <a:gd name="connsiteX7" fmla="*/ 590551 w 1181100"/>
              <a:gd name="connsiteY7" fmla="*/ 589779 h 1921854"/>
              <a:gd name="connsiteX8" fmla="*/ 795088 w 1181100"/>
              <a:gd name="connsiteY8" fmla="*/ 385242 h 1921854"/>
              <a:gd name="connsiteX9" fmla="*/ 779015 w 1181100"/>
              <a:gd name="connsiteY9" fmla="*/ 305627 h 1921854"/>
              <a:gd name="connsiteX10" fmla="*/ 768996 w 1181100"/>
              <a:gd name="connsiteY10" fmla="*/ 290767 h 1921854"/>
              <a:gd name="connsiteX11" fmla="*/ 952789 w 1181100"/>
              <a:gd name="connsiteY11" fmla="*/ 167545 h 1921854"/>
              <a:gd name="connsiteX12" fmla="*/ 1140954 w 1181100"/>
              <a:gd name="connsiteY12" fmla="*/ 31276 h 1921854"/>
              <a:gd name="connsiteX13" fmla="*/ 1181100 w 1181100"/>
              <a:gd name="connsiteY13" fmla="*/ 0 h 192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38"/>
          <p:cNvSpPr/>
          <p:nvPr/>
        </p:nvSpPr>
        <p:spPr>
          <a:xfrm>
            <a:off x="7344997" y="4322701"/>
            <a:ext cx="1181100" cy="1161755"/>
          </a:xfrm>
          <a:custGeom>
            <a:avLst/>
            <a:gdLst>
              <a:gd name="connsiteX0" fmla="*/ 1181100 w 1181100"/>
              <a:gd name="connsiteY0" fmla="*/ 0 h 1161755"/>
              <a:gd name="connsiteX1" fmla="*/ 1181100 w 1181100"/>
              <a:gd name="connsiteY1" fmla="*/ 1161755 h 1161755"/>
              <a:gd name="connsiteX2" fmla="*/ 0 w 1181100"/>
              <a:gd name="connsiteY2" fmla="*/ 1161755 h 1161755"/>
              <a:gd name="connsiteX3" fmla="*/ 0 w 1181100"/>
              <a:gd name="connsiteY3" fmla="*/ 517854 h 1161755"/>
              <a:gd name="connsiteX4" fmla="*/ 336342 w 1181100"/>
              <a:gd name="connsiteY4" fmla="*/ 385518 h 1161755"/>
              <a:gd name="connsiteX5" fmla="*/ 408490 w 1181100"/>
              <a:gd name="connsiteY5" fmla="*/ 354228 h 1161755"/>
              <a:gd name="connsiteX6" fmla="*/ 445921 w 1181100"/>
              <a:gd name="connsiteY6" fmla="*/ 409746 h 1161755"/>
              <a:gd name="connsiteX7" fmla="*/ 590551 w 1181100"/>
              <a:gd name="connsiteY7" fmla="*/ 469653 h 1161755"/>
              <a:gd name="connsiteX8" fmla="*/ 795088 w 1181100"/>
              <a:gd name="connsiteY8" fmla="*/ 265116 h 1161755"/>
              <a:gd name="connsiteX9" fmla="*/ 790933 w 1181100"/>
              <a:gd name="connsiteY9" fmla="*/ 223895 h 1161755"/>
              <a:gd name="connsiteX10" fmla="*/ 781056 w 1181100"/>
              <a:gd name="connsiteY10" fmla="*/ 192076 h 1161755"/>
              <a:gd name="connsiteX11" fmla="*/ 1174526 w 1181100"/>
              <a:gd name="connsiteY11" fmla="*/ 3495 h 1161755"/>
              <a:gd name="connsiteX12" fmla="*/ 1181100 w 1181100"/>
              <a:gd name="connsiteY12" fmla="*/ 0 h 11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5355331" y="4861374"/>
            <a:ext cx="1936748" cy="623080"/>
          </a:xfrm>
          <a:custGeom>
            <a:avLst/>
            <a:gdLst>
              <a:gd name="connsiteX0" fmla="*/ 1936748 w 1936748"/>
              <a:gd name="connsiteY0" fmla="*/ 0 h 623080"/>
              <a:gd name="connsiteX1" fmla="*/ 1936748 w 1936748"/>
              <a:gd name="connsiteY1" fmla="*/ 623080 h 623080"/>
              <a:gd name="connsiteX2" fmla="*/ 0 w 1936748"/>
              <a:gd name="connsiteY2" fmla="*/ 623080 h 623080"/>
              <a:gd name="connsiteX3" fmla="*/ 0 w 1936748"/>
              <a:gd name="connsiteY3" fmla="*/ 613884 h 623080"/>
              <a:gd name="connsiteX4" fmla="*/ 352298 w 1936748"/>
              <a:gd name="connsiteY4" fmla="*/ 519526 h 623080"/>
              <a:gd name="connsiteX5" fmla="*/ 750617 w 1936748"/>
              <a:gd name="connsiteY5" fmla="*/ 403342 h 623080"/>
              <a:gd name="connsiteX6" fmla="*/ 791646 w 1936748"/>
              <a:gd name="connsiteY6" fmla="*/ 390480 h 623080"/>
              <a:gd name="connsiteX7" fmla="*/ 823745 w 1936748"/>
              <a:gd name="connsiteY7" fmla="*/ 438090 h 623080"/>
              <a:gd name="connsiteX8" fmla="*/ 968375 w 1936748"/>
              <a:gd name="connsiteY8" fmla="*/ 497997 h 623080"/>
              <a:gd name="connsiteX9" fmla="*/ 1172912 w 1936748"/>
              <a:gd name="connsiteY9" fmla="*/ 293460 h 623080"/>
              <a:gd name="connsiteX10" fmla="*/ 1170635 w 1936748"/>
              <a:gd name="connsiteY10" fmla="*/ 270869 h 623080"/>
              <a:gd name="connsiteX11" fmla="*/ 1509041 w 1936748"/>
              <a:gd name="connsiteY11" fmla="*/ 156899 h 623080"/>
              <a:gd name="connsiteX12" fmla="*/ 1868376 w 1936748"/>
              <a:gd name="connsiteY12" fmla="*/ 26902 h 623080"/>
              <a:gd name="connsiteX13" fmla="*/ 1936748 w 1936748"/>
              <a:gd name="connsiteY13" fmla="*/ 0 h 62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10259582" y="2822423"/>
            <a:ext cx="288000" cy="288000"/>
          </a:xfrm>
          <a:prstGeom prst="ellipse">
            <a:avLst/>
          </a:prstGeom>
          <a:solidFill>
            <a:srgbClr val="46CEAE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9025566" y="3803842"/>
            <a:ext cx="288000" cy="288000"/>
          </a:xfrm>
          <a:prstGeom prst="ellipse">
            <a:avLst/>
          </a:prstGeom>
          <a:solidFill>
            <a:srgbClr val="46CEAE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7791548" y="4443816"/>
            <a:ext cx="288000" cy="288000"/>
          </a:xfrm>
          <a:prstGeom prst="ellipse">
            <a:avLst/>
          </a:prstGeom>
          <a:solidFill>
            <a:srgbClr val="46CEAE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6179706" y="5010834"/>
            <a:ext cx="288000" cy="288000"/>
          </a:xfrm>
          <a:prstGeom prst="ellipse">
            <a:avLst/>
          </a:prstGeom>
          <a:solidFill>
            <a:srgbClr val="46CEAE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030860" y="1412776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536689" y="1792753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点击输入图表的描述说明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030860" y="251459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536689" y="2894574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030860" y="361641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536689" y="3996395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973386" y="4718239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536689" y="5098216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54" name="六边形 53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4" name="矩形 63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5" name="六边形 64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Freeform 9"/>
          <p:cNvSpPr>
            <a:spLocks noEditPoints="1"/>
          </p:cNvSpPr>
          <p:nvPr/>
        </p:nvSpPr>
        <p:spPr bwMode="auto">
          <a:xfrm rot="19469485">
            <a:off x="344898" y="186178"/>
            <a:ext cx="275340" cy="29339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重点分布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六边形 54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8" name="矩形 5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0" name="六边形 5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Freeform 9"/>
          <p:cNvSpPr>
            <a:spLocks noEditPoints="1"/>
          </p:cNvSpPr>
          <p:nvPr/>
        </p:nvSpPr>
        <p:spPr bwMode="auto">
          <a:xfrm rot="19469485">
            <a:off x="344898" y="186178"/>
            <a:ext cx="275340" cy="29339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6" name="组合 184"/>
          <p:cNvGrpSpPr/>
          <p:nvPr/>
        </p:nvGrpSpPr>
        <p:grpSpPr bwMode="auto">
          <a:xfrm>
            <a:off x="983053" y="1684114"/>
            <a:ext cx="5284788" cy="4121150"/>
            <a:chOff x="0" y="0"/>
            <a:chExt cx="5407191" cy="4756567"/>
          </a:xfrm>
          <a:solidFill>
            <a:srgbClr val="46CEAE">
              <a:alpha val="67059"/>
            </a:srgbClr>
          </a:solidFill>
        </p:grpSpPr>
        <p:sp>
          <p:nvSpPr>
            <p:cNvPr id="137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8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9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0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1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2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3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4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5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6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7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8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9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0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1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2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3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4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5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6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7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8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9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0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1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2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3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4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5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6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7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8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5112536" y="1902070"/>
            <a:ext cx="786074" cy="707466"/>
            <a:chOff x="5966154" y="1913676"/>
            <a:chExt cx="720080" cy="648071"/>
          </a:xfrm>
        </p:grpSpPr>
        <p:sp>
          <p:nvSpPr>
            <p:cNvPr id="170" name="泪滴形 169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rgbClr val="46CEA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2" name="TextBox 6"/>
            <p:cNvSpPr txBox="1"/>
            <p:nvPr/>
          </p:nvSpPr>
          <p:spPr>
            <a:xfrm>
              <a:off x="5966154" y="2031184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1202021" y="2205827"/>
            <a:ext cx="716851" cy="707466"/>
            <a:chOff x="5993560" y="1913676"/>
            <a:chExt cx="656670" cy="648071"/>
          </a:xfrm>
        </p:grpSpPr>
        <p:sp>
          <p:nvSpPr>
            <p:cNvPr id="174" name="泪滴形 173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rgbClr val="46CEA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6" name="TextBox 11"/>
            <p:cNvSpPr txBox="1"/>
            <p:nvPr/>
          </p:nvSpPr>
          <p:spPr>
            <a:xfrm>
              <a:off x="5993560" y="2046068"/>
              <a:ext cx="645427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7" name="组合 176"/>
          <p:cNvGrpSpPr/>
          <p:nvPr/>
        </p:nvGrpSpPr>
        <p:grpSpPr>
          <a:xfrm>
            <a:off x="2356934" y="3076070"/>
            <a:ext cx="786074" cy="707466"/>
            <a:chOff x="5966153" y="1913676"/>
            <a:chExt cx="720080" cy="648071"/>
          </a:xfrm>
        </p:grpSpPr>
        <p:sp>
          <p:nvSpPr>
            <p:cNvPr id="178" name="泪滴形 177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rgbClr val="46CEA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0" name="TextBox 15"/>
            <p:cNvSpPr txBox="1"/>
            <p:nvPr/>
          </p:nvSpPr>
          <p:spPr>
            <a:xfrm>
              <a:off x="5966153" y="2030038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4013118" y="3790003"/>
            <a:ext cx="786074" cy="707466"/>
            <a:chOff x="5966154" y="1913676"/>
            <a:chExt cx="720080" cy="648071"/>
          </a:xfrm>
        </p:grpSpPr>
        <p:sp>
          <p:nvSpPr>
            <p:cNvPr id="182" name="泪滴形 181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rgbClr val="46CEA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4" name="TextBox 19"/>
            <p:cNvSpPr txBox="1"/>
            <p:nvPr/>
          </p:nvSpPr>
          <p:spPr>
            <a:xfrm>
              <a:off x="5966154" y="2039630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46CEAE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85" name="椭圆 184"/>
          <p:cNvSpPr/>
          <p:nvPr/>
        </p:nvSpPr>
        <p:spPr>
          <a:xfrm>
            <a:off x="6529635" y="1772816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Impact MT Std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6" name="椭圆 185"/>
          <p:cNvSpPr/>
          <p:nvPr/>
        </p:nvSpPr>
        <p:spPr>
          <a:xfrm>
            <a:off x="6529636" y="2708920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Impact MT Std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7" name="椭圆 186"/>
          <p:cNvSpPr/>
          <p:nvPr/>
        </p:nvSpPr>
        <p:spPr>
          <a:xfrm>
            <a:off x="6529636" y="3661824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8" name="椭圆 187"/>
          <p:cNvSpPr/>
          <p:nvPr/>
        </p:nvSpPr>
        <p:spPr>
          <a:xfrm>
            <a:off x="6529637" y="4597928"/>
            <a:ext cx="576622" cy="5767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Impact MT Std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dirty="0"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9" name="标题 11"/>
          <p:cNvSpPr txBox="1"/>
          <p:nvPr/>
        </p:nvSpPr>
        <p:spPr>
          <a:xfrm>
            <a:off x="7215681" y="2128292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0" name="标题 11"/>
          <p:cNvSpPr txBox="1"/>
          <p:nvPr/>
        </p:nvSpPr>
        <p:spPr>
          <a:xfrm>
            <a:off x="7193179" y="1772816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1" name="标题 11"/>
          <p:cNvSpPr txBox="1"/>
          <p:nvPr/>
        </p:nvSpPr>
        <p:spPr>
          <a:xfrm>
            <a:off x="7231153" y="3064396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2" name="标题 11"/>
          <p:cNvSpPr txBox="1"/>
          <p:nvPr/>
        </p:nvSpPr>
        <p:spPr>
          <a:xfrm>
            <a:off x="7208651" y="2708920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3" name="标题 11"/>
          <p:cNvSpPr txBox="1"/>
          <p:nvPr/>
        </p:nvSpPr>
        <p:spPr>
          <a:xfrm>
            <a:off x="7246625" y="400050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4" name="标题 11"/>
          <p:cNvSpPr txBox="1"/>
          <p:nvPr/>
        </p:nvSpPr>
        <p:spPr>
          <a:xfrm>
            <a:off x="7224123" y="3645024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5" name="标题 11"/>
          <p:cNvSpPr txBox="1"/>
          <p:nvPr/>
        </p:nvSpPr>
        <p:spPr>
          <a:xfrm>
            <a:off x="7231153" y="4936604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6" name="标题 11"/>
          <p:cNvSpPr txBox="1"/>
          <p:nvPr/>
        </p:nvSpPr>
        <p:spPr>
          <a:xfrm>
            <a:off x="7208651" y="4581128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46CEAE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rgbClr val="46CEAE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 animBg="1"/>
      <p:bldP spid="187" grpId="0" animBg="1"/>
      <p:bldP spid="188" grpId="0" animBg="1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7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istrator\Desktop\1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" y="-11894"/>
            <a:ext cx="12192000" cy="68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任意多边形 22"/>
          <p:cNvSpPr/>
          <p:nvPr/>
        </p:nvSpPr>
        <p:spPr>
          <a:xfrm>
            <a:off x="1476400" y="-27384"/>
            <a:ext cx="3252551" cy="3677057"/>
          </a:xfrm>
          <a:custGeom>
            <a:avLst/>
            <a:gdLst>
              <a:gd name="connsiteX0" fmla="*/ 0 w 3252551"/>
              <a:gd name="connsiteY0" fmla="*/ 0 h 3677057"/>
              <a:gd name="connsiteX1" fmla="*/ 3252551 w 3252551"/>
              <a:gd name="connsiteY1" fmla="*/ 0 h 3677057"/>
              <a:gd name="connsiteX2" fmla="*/ 3252551 w 3252551"/>
              <a:gd name="connsiteY2" fmla="*/ 2142517 h 3677057"/>
              <a:gd name="connsiteX3" fmla="*/ 3244497 w 3252551"/>
              <a:gd name="connsiteY3" fmla="*/ 2142517 h 3677057"/>
              <a:gd name="connsiteX4" fmla="*/ 3240653 w 3252551"/>
              <a:gd name="connsiteY4" fmla="*/ 2218635 h 3677057"/>
              <a:gd name="connsiteX5" fmla="*/ 1624520 w 3252551"/>
              <a:gd name="connsiteY5" fmla="*/ 3677057 h 3677057"/>
              <a:gd name="connsiteX6" fmla="*/ 8387 w 3252551"/>
              <a:gd name="connsiteY6" fmla="*/ 2218635 h 3677057"/>
              <a:gd name="connsiteX7" fmla="*/ 4544 w 3252551"/>
              <a:gd name="connsiteY7" fmla="*/ 2142517 h 3677057"/>
              <a:gd name="connsiteX8" fmla="*/ 0 w 3252551"/>
              <a:gd name="connsiteY8" fmla="*/ 2142517 h 3677057"/>
              <a:gd name="connsiteX9" fmla="*/ 0 w 3252551"/>
              <a:gd name="connsiteY9" fmla="*/ 2052537 h 36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2551" h="3677057">
                <a:moveTo>
                  <a:pt x="0" y="0"/>
                </a:moveTo>
                <a:lnTo>
                  <a:pt x="3252551" y="0"/>
                </a:lnTo>
                <a:lnTo>
                  <a:pt x="3252551" y="2142517"/>
                </a:lnTo>
                <a:lnTo>
                  <a:pt x="3244497" y="2142517"/>
                </a:lnTo>
                <a:lnTo>
                  <a:pt x="3240653" y="2218635"/>
                </a:lnTo>
                <a:cubicBezTo>
                  <a:pt x="3157461" y="3037809"/>
                  <a:pt x="2465643" y="3677057"/>
                  <a:pt x="1624520" y="3677057"/>
                </a:cubicBezTo>
                <a:cubicBezTo>
                  <a:pt x="783397" y="3677057"/>
                  <a:pt x="91579" y="3037809"/>
                  <a:pt x="8387" y="2218635"/>
                </a:cubicBezTo>
                <a:lnTo>
                  <a:pt x="4544" y="2142517"/>
                </a:lnTo>
                <a:lnTo>
                  <a:pt x="0" y="2142517"/>
                </a:lnTo>
                <a:lnTo>
                  <a:pt x="0" y="2052537"/>
                </a:lnTo>
                <a:close/>
              </a:path>
            </a:pathLst>
          </a:custGeom>
          <a:solidFill>
            <a:srgbClr val="46CE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6169595" y="2204864"/>
            <a:ext cx="4392488" cy="4680520"/>
          </a:xfrm>
          <a:custGeom>
            <a:avLst/>
            <a:gdLst>
              <a:gd name="connsiteX0" fmla="*/ 2097932 w 4195864"/>
              <a:gd name="connsiteY0" fmla="*/ 0 h 4878927"/>
              <a:gd name="connsiteX1" fmla="*/ 4185033 w 4195864"/>
              <a:gd name="connsiteY1" fmla="*/ 1883431 h 4878927"/>
              <a:gd name="connsiteX2" fmla="*/ 4195316 w 4195864"/>
              <a:gd name="connsiteY2" fmla="*/ 2087089 h 4878927"/>
              <a:gd name="connsiteX3" fmla="*/ 4195864 w 4195864"/>
              <a:gd name="connsiteY3" fmla="*/ 2087089 h 4878927"/>
              <a:gd name="connsiteX4" fmla="*/ 4195864 w 4195864"/>
              <a:gd name="connsiteY4" fmla="*/ 2097932 h 4878927"/>
              <a:gd name="connsiteX5" fmla="*/ 4195864 w 4195864"/>
              <a:gd name="connsiteY5" fmla="*/ 4878927 h 4878927"/>
              <a:gd name="connsiteX6" fmla="*/ 0 w 4195864"/>
              <a:gd name="connsiteY6" fmla="*/ 4878927 h 4878927"/>
              <a:gd name="connsiteX7" fmla="*/ 0 w 4195864"/>
              <a:gd name="connsiteY7" fmla="*/ 2097932 h 4878927"/>
              <a:gd name="connsiteX8" fmla="*/ 0 w 4195864"/>
              <a:gd name="connsiteY8" fmla="*/ 2087089 h 4878927"/>
              <a:gd name="connsiteX9" fmla="*/ 548 w 4195864"/>
              <a:gd name="connsiteY9" fmla="*/ 2087089 h 4878927"/>
              <a:gd name="connsiteX10" fmla="*/ 10832 w 4195864"/>
              <a:gd name="connsiteY10" fmla="*/ 1883431 h 4878927"/>
              <a:gd name="connsiteX11" fmla="*/ 2097932 w 4195864"/>
              <a:gd name="connsiteY11" fmla="*/ 0 h 48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5864" h="4878927">
                <a:moveTo>
                  <a:pt x="2097932" y="0"/>
                </a:moveTo>
                <a:cubicBezTo>
                  <a:pt x="3184172" y="0"/>
                  <a:pt x="4077598" y="825536"/>
                  <a:pt x="4185033" y="1883431"/>
                </a:cubicBezTo>
                <a:lnTo>
                  <a:pt x="4195316" y="2087089"/>
                </a:lnTo>
                <a:lnTo>
                  <a:pt x="4195864" y="2087089"/>
                </a:lnTo>
                <a:lnTo>
                  <a:pt x="4195864" y="2097932"/>
                </a:lnTo>
                <a:lnTo>
                  <a:pt x="4195864" y="4878927"/>
                </a:lnTo>
                <a:lnTo>
                  <a:pt x="0" y="4878927"/>
                </a:lnTo>
                <a:lnTo>
                  <a:pt x="0" y="2097932"/>
                </a:lnTo>
                <a:lnTo>
                  <a:pt x="0" y="2087089"/>
                </a:lnTo>
                <a:lnTo>
                  <a:pt x="548" y="2087089"/>
                </a:lnTo>
                <a:lnTo>
                  <a:pt x="10832" y="1883431"/>
                </a:lnTo>
                <a:cubicBezTo>
                  <a:pt x="118267" y="825536"/>
                  <a:pt x="1011692" y="0"/>
                  <a:pt x="209793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4C874"/>
              </a:solidFill>
            </a:endParaRPr>
          </a:p>
        </p:txBody>
      </p:sp>
      <p:sp>
        <p:nvSpPr>
          <p:cNvPr id="25" name="文本框 18"/>
          <p:cNvSpPr txBox="1"/>
          <p:nvPr/>
        </p:nvSpPr>
        <p:spPr>
          <a:xfrm>
            <a:off x="2112863" y="1552055"/>
            <a:ext cx="196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109184" y="5017186"/>
            <a:ext cx="1436675" cy="215444"/>
            <a:chOff x="4369395" y="3284984"/>
            <a:chExt cx="1436675" cy="215444"/>
          </a:xfrm>
        </p:grpSpPr>
        <p:sp>
          <p:nvSpPr>
            <p:cNvPr id="2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研究总结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8693360" y="5017186"/>
            <a:ext cx="1436675" cy="215444"/>
            <a:chOff x="4369395" y="3284984"/>
            <a:chExt cx="1436675" cy="215444"/>
          </a:xfrm>
        </p:grpSpPr>
        <p:sp>
          <p:nvSpPr>
            <p:cNvPr id="3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成绩与思考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7" name="等腰三角形 3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7109184" y="5305798"/>
            <a:ext cx="1436675" cy="215444"/>
            <a:chOff x="4369395" y="3284984"/>
            <a:chExt cx="1436675" cy="215444"/>
          </a:xfrm>
        </p:grpSpPr>
        <p:sp>
          <p:nvSpPr>
            <p:cNvPr id="3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相关建议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等腰三角形 4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8693360" y="5305798"/>
            <a:ext cx="1436675" cy="215444"/>
            <a:chOff x="4369395" y="3284984"/>
            <a:chExt cx="1436675" cy="215444"/>
          </a:xfrm>
        </p:grpSpPr>
        <p:sp>
          <p:nvSpPr>
            <p:cNvPr id="4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109184" y="559325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相关法律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693360" y="5593250"/>
            <a:ext cx="1436675" cy="215444"/>
            <a:chOff x="4369395" y="3284984"/>
            <a:chExt cx="1436675" cy="215444"/>
          </a:xfrm>
        </p:grpSpPr>
        <p:sp>
          <p:nvSpPr>
            <p:cNvPr id="73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结束语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6" name="椭圆 7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7" name="等腰三角形 7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cxnSp>
        <p:nvCxnSpPr>
          <p:cNvPr id="78" name="直接连接符 77"/>
          <p:cNvCxnSpPr/>
          <p:nvPr/>
        </p:nvCxnSpPr>
        <p:spPr>
          <a:xfrm>
            <a:off x="7084900" y="4873170"/>
            <a:ext cx="24725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弧形 78"/>
          <p:cNvSpPr/>
          <p:nvPr/>
        </p:nvSpPr>
        <p:spPr>
          <a:xfrm rot="8155962">
            <a:off x="1963074" y="695369"/>
            <a:ext cx="2232248" cy="2232248"/>
          </a:xfrm>
          <a:prstGeom prst="arc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1" name="椭圆 80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2" name="椭圆 81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3" name="椭圆 82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4" name="椭圆 83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5" name="椭圆 84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6" name="椭圆 85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7" name="椭圆 86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9" name="椭圆 88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00" name="文本框 12"/>
          <p:cNvSpPr txBox="1"/>
          <p:nvPr/>
        </p:nvSpPr>
        <p:spPr>
          <a:xfrm>
            <a:off x="6873741" y="3429000"/>
            <a:ext cx="2986522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en-US" altLang="zh-CN" sz="5400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32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Summary</a:t>
            </a:r>
            <a:endParaRPr lang="zh-CN" altLang="zh-CN" sz="3200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path" presetSubtype="0" repeatCount="3000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path" presetSubtype="0" repeatCount="3000" accel="50000" decel="50000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path" presetSubtype="0" repeatCount="3000" accel="50000" decel="50000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path" presetSubtype="0" repeatCount="3000" accel="50000" decel="5000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path" presetSubtype="0" repeatCount="3000" accel="50000" decel="50000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path" presetSubtype="0" repeatCount="3000" accel="50000" decel="50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path" presetSubtype="0" repeatCount="3000" accel="50000" decel="50000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" presetClass="path" presetSubtype="0" repeatCount="3000" accel="50000" decel="50000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path" presetSubtype="0" repeatCount="3000" accel="50000" decel="5000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path" presetSubtype="0" repeatCount="3000" accel="50000" decel="50000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0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Freeform 6"/>
          <p:cNvSpPr/>
          <p:nvPr/>
        </p:nvSpPr>
        <p:spPr bwMode="auto">
          <a:xfrm>
            <a:off x="2325252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34" name="Freeform 7"/>
          <p:cNvSpPr/>
          <p:nvPr/>
        </p:nvSpPr>
        <p:spPr bwMode="auto">
          <a:xfrm>
            <a:off x="2325252" y="2845255"/>
            <a:ext cx="265129" cy="497364"/>
          </a:xfrm>
          <a:custGeom>
            <a:avLst/>
            <a:gdLst>
              <a:gd name="T0" fmla="*/ 11 w 68"/>
              <a:gd name="T1" fmla="*/ 0 h 128"/>
              <a:gd name="T2" fmla="*/ 57 w 68"/>
              <a:gd name="T3" fmla="*/ 0 h 128"/>
              <a:gd name="T4" fmla="*/ 68 w 68"/>
              <a:gd name="T5" fmla="*/ 11 h 128"/>
              <a:gd name="T6" fmla="*/ 68 w 68"/>
              <a:gd name="T7" fmla="*/ 128 h 128"/>
              <a:gd name="T8" fmla="*/ 0 w 68"/>
              <a:gd name="T9" fmla="*/ 128 h 128"/>
              <a:gd name="T10" fmla="*/ 0 w 68"/>
              <a:gd name="T11" fmla="*/ 11 h 128"/>
              <a:gd name="T12" fmla="*/ 11 w 68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35" name="Freeform 8"/>
          <p:cNvSpPr/>
          <p:nvPr/>
        </p:nvSpPr>
        <p:spPr bwMode="auto">
          <a:xfrm>
            <a:off x="2663553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97" name="Freeform 9"/>
          <p:cNvSpPr/>
          <p:nvPr/>
        </p:nvSpPr>
        <p:spPr bwMode="auto">
          <a:xfrm>
            <a:off x="3001854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98" name="Freeform 10"/>
          <p:cNvSpPr/>
          <p:nvPr/>
        </p:nvSpPr>
        <p:spPr bwMode="auto">
          <a:xfrm>
            <a:off x="3341578" y="1721581"/>
            <a:ext cx="266553" cy="1621037"/>
          </a:xfrm>
          <a:custGeom>
            <a:avLst/>
            <a:gdLst>
              <a:gd name="T0" fmla="*/ 12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2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99" name="Freeform 11"/>
          <p:cNvSpPr/>
          <p:nvPr/>
        </p:nvSpPr>
        <p:spPr bwMode="auto">
          <a:xfrm>
            <a:off x="2663553" y="2506595"/>
            <a:ext cx="265129" cy="836024"/>
          </a:xfrm>
          <a:custGeom>
            <a:avLst/>
            <a:gdLst>
              <a:gd name="T0" fmla="*/ 11 w 68"/>
              <a:gd name="T1" fmla="*/ 0 h 215"/>
              <a:gd name="T2" fmla="*/ 57 w 68"/>
              <a:gd name="T3" fmla="*/ 0 h 215"/>
              <a:gd name="T4" fmla="*/ 68 w 68"/>
              <a:gd name="T5" fmla="*/ 11 h 215"/>
              <a:gd name="T6" fmla="*/ 68 w 68"/>
              <a:gd name="T7" fmla="*/ 215 h 215"/>
              <a:gd name="T8" fmla="*/ 0 w 68"/>
              <a:gd name="T9" fmla="*/ 215 h 215"/>
              <a:gd name="T10" fmla="*/ 0 w 68"/>
              <a:gd name="T11" fmla="*/ 11 h 215"/>
              <a:gd name="T12" fmla="*/ 11 w 68"/>
              <a:gd name="T13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0" name="Freeform 12"/>
          <p:cNvSpPr/>
          <p:nvPr/>
        </p:nvSpPr>
        <p:spPr bwMode="auto">
          <a:xfrm>
            <a:off x="3001854" y="2156596"/>
            <a:ext cx="266553" cy="1186021"/>
          </a:xfrm>
          <a:custGeom>
            <a:avLst/>
            <a:gdLst>
              <a:gd name="T0" fmla="*/ 11 w 68"/>
              <a:gd name="T1" fmla="*/ 0 h 305"/>
              <a:gd name="T2" fmla="*/ 57 w 68"/>
              <a:gd name="T3" fmla="*/ 0 h 305"/>
              <a:gd name="T4" fmla="*/ 68 w 68"/>
              <a:gd name="T5" fmla="*/ 11 h 305"/>
              <a:gd name="T6" fmla="*/ 68 w 68"/>
              <a:gd name="T7" fmla="*/ 238 h 305"/>
              <a:gd name="T8" fmla="*/ 68 w 68"/>
              <a:gd name="T9" fmla="*/ 305 h 305"/>
              <a:gd name="T10" fmla="*/ 0 w 68"/>
              <a:gd name="T11" fmla="*/ 305 h 305"/>
              <a:gd name="T12" fmla="*/ 0 w 68"/>
              <a:gd name="T13" fmla="*/ 238 h 305"/>
              <a:gd name="T14" fmla="*/ 0 w 68"/>
              <a:gd name="T15" fmla="*/ 11 h 305"/>
              <a:gd name="T16" fmla="*/ 11 w 68"/>
              <a:gd name="T17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05"/>
                  <a:pt x="68" y="305"/>
                  <a:pt x="68" y="305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1" name="Freeform 13"/>
          <p:cNvSpPr/>
          <p:nvPr/>
        </p:nvSpPr>
        <p:spPr bwMode="auto">
          <a:xfrm>
            <a:off x="3341578" y="1927045"/>
            <a:ext cx="266553" cy="1415574"/>
          </a:xfrm>
          <a:custGeom>
            <a:avLst/>
            <a:gdLst>
              <a:gd name="T0" fmla="*/ 12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2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2" name="Freeform 14"/>
          <p:cNvSpPr/>
          <p:nvPr/>
        </p:nvSpPr>
        <p:spPr bwMode="auto">
          <a:xfrm>
            <a:off x="4387797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3" name="Freeform 15"/>
          <p:cNvSpPr/>
          <p:nvPr/>
        </p:nvSpPr>
        <p:spPr bwMode="auto">
          <a:xfrm>
            <a:off x="4725940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4" name="Freeform 16"/>
          <p:cNvSpPr/>
          <p:nvPr/>
        </p:nvSpPr>
        <p:spPr bwMode="auto">
          <a:xfrm>
            <a:off x="5065507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5" name="Freeform 17"/>
          <p:cNvSpPr/>
          <p:nvPr/>
        </p:nvSpPr>
        <p:spPr bwMode="auto">
          <a:xfrm>
            <a:off x="5405073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6" name="Freeform 18"/>
          <p:cNvSpPr/>
          <p:nvPr/>
        </p:nvSpPr>
        <p:spPr bwMode="auto">
          <a:xfrm>
            <a:off x="4387797" y="3101730"/>
            <a:ext cx="265129" cy="240888"/>
          </a:xfrm>
          <a:custGeom>
            <a:avLst/>
            <a:gdLst>
              <a:gd name="T0" fmla="*/ 11 w 68"/>
              <a:gd name="T1" fmla="*/ 0 h 62"/>
              <a:gd name="T2" fmla="*/ 57 w 68"/>
              <a:gd name="T3" fmla="*/ 0 h 62"/>
              <a:gd name="T4" fmla="*/ 68 w 68"/>
              <a:gd name="T5" fmla="*/ 11 h 62"/>
              <a:gd name="T6" fmla="*/ 68 w 68"/>
              <a:gd name="T7" fmla="*/ 62 h 62"/>
              <a:gd name="T8" fmla="*/ 0 w 68"/>
              <a:gd name="T9" fmla="*/ 62 h 62"/>
              <a:gd name="T10" fmla="*/ 0 w 68"/>
              <a:gd name="T11" fmla="*/ 11 h 62"/>
              <a:gd name="T12" fmla="*/ 11 w 68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62"/>
                  <a:pt x="68" y="62"/>
                  <a:pt x="6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7" name="Freeform 19"/>
          <p:cNvSpPr/>
          <p:nvPr/>
        </p:nvSpPr>
        <p:spPr bwMode="auto">
          <a:xfrm>
            <a:off x="4725940" y="2513678"/>
            <a:ext cx="266553" cy="828940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8" name="Freeform 20"/>
          <p:cNvSpPr/>
          <p:nvPr/>
        </p:nvSpPr>
        <p:spPr bwMode="auto">
          <a:xfrm>
            <a:off x="5065507" y="1927045"/>
            <a:ext cx="266553" cy="1415574"/>
          </a:xfrm>
          <a:custGeom>
            <a:avLst/>
            <a:gdLst>
              <a:gd name="T0" fmla="*/ 11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1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09" name="Freeform 21"/>
          <p:cNvSpPr/>
          <p:nvPr/>
        </p:nvSpPr>
        <p:spPr bwMode="auto">
          <a:xfrm>
            <a:off x="5405073" y="2720560"/>
            <a:ext cx="266553" cy="622059"/>
          </a:xfrm>
          <a:custGeom>
            <a:avLst/>
            <a:gdLst>
              <a:gd name="T0" fmla="*/ 11 w 68"/>
              <a:gd name="T1" fmla="*/ 0 h 160"/>
              <a:gd name="T2" fmla="*/ 57 w 68"/>
              <a:gd name="T3" fmla="*/ 0 h 160"/>
              <a:gd name="T4" fmla="*/ 68 w 68"/>
              <a:gd name="T5" fmla="*/ 11 h 160"/>
              <a:gd name="T6" fmla="*/ 68 w 68"/>
              <a:gd name="T7" fmla="*/ 160 h 160"/>
              <a:gd name="T8" fmla="*/ 0 w 68"/>
              <a:gd name="T9" fmla="*/ 160 h 160"/>
              <a:gd name="T10" fmla="*/ 0 w 68"/>
              <a:gd name="T11" fmla="*/ 11 h 160"/>
              <a:gd name="T12" fmla="*/ 11 w 68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6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0" name="Freeform 22"/>
          <p:cNvSpPr/>
          <p:nvPr/>
        </p:nvSpPr>
        <p:spPr bwMode="auto">
          <a:xfrm>
            <a:off x="6450342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1" name="Freeform 23"/>
          <p:cNvSpPr/>
          <p:nvPr/>
        </p:nvSpPr>
        <p:spPr bwMode="auto">
          <a:xfrm>
            <a:off x="6790700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2" name="Freeform 24"/>
          <p:cNvSpPr/>
          <p:nvPr/>
        </p:nvSpPr>
        <p:spPr bwMode="auto">
          <a:xfrm>
            <a:off x="7129634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3" name="Freeform 25"/>
          <p:cNvSpPr/>
          <p:nvPr/>
        </p:nvSpPr>
        <p:spPr bwMode="auto">
          <a:xfrm>
            <a:off x="7468568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4" name="Freeform 26"/>
          <p:cNvSpPr/>
          <p:nvPr/>
        </p:nvSpPr>
        <p:spPr bwMode="auto">
          <a:xfrm>
            <a:off x="7468568" y="1919958"/>
            <a:ext cx="266553" cy="1422659"/>
          </a:xfrm>
          <a:custGeom>
            <a:avLst/>
            <a:gdLst>
              <a:gd name="T0" fmla="*/ 11 w 68"/>
              <a:gd name="T1" fmla="*/ 0 h 366"/>
              <a:gd name="T2" fmla="*/ 57 w 68"/>
              <a:gd name="T3" fmla="*/ 0 h 366"/>
              <a:gd name="T4" fmla="*/ 68 w 68"/>
              <a:gd name="T5" fmla="*/ 11 h 366"/>
              <a:gd name="T6" fmla="*/ 68 w 68"/>
              <a:gd name="T7" fmla="*/ 238 h 366"/>
              <a:gd name="T8" fmla="*/ 68 w 68"/>
              <a:gd name="T9" fmla="*/ 366 h 366"/>
              <a:gd name="T10" fmla="*/ 0 w 68"/>
              <a:gd name="T11" fmla="*/ 366 h 366"/>
              <a:gd name="T12" fmla="*/ 0 w 68"/>
              <a:gd name="T13" fmla="*/ 238 h 366"/>
              <a:gd name="T14" fmla="*/ 0 w 68"/>
              <a:gd name="T15" fmla="*/ 11 h 366"/>
              <a:gd name="T16" fmla="*/ 11 w 68"/>
              <a:gd name="T17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6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6"/>
                  <a:pt x="68" y="366"/>
                  <a:pt x="68" y="366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5" name="Freeform 27"/>
          <p:cNvSpPr/>
          <p:nvPr/>
        </p:nvSpPr>
        <p:spPr bwMode="auto">
          <a:xfrm>
            <a:off x="7129634" y="2183521"/>
            <a:ext cx="265129" cy="1159099"/>
          </a:xfrm>
          <a:custGeom>
            <a:avLst/>
            <a:gdLst>
              <a:gd name="T0" fmla="*/ 11 w 68"/>
              <a:gd name="T1" fmla="*/ 0 h 298"/>
              <a:gd name="T2" fmla="*/ 57 w 68"/>
              <a:gd name="T3" fmla="*/ 0 h 298"/>
              <a:gd name="T4" fmla="*/ 68 w 68"/>
              <a:gd name="T5" fmla="*/ 11 h 298"/>
              <a:gd name="T6" fmla="*/ 68 w 68"/>
              <a:gd name="T7" fmla="*/ 238 h 298"/>
              <a:gd name="T8" fmla="*/ 68 w 68"/>
              <a:gd name="T9" fmla="*/ 298 h 298"/>
              <a:gd name="T10" fmla="*/ 0 w 68"/>
              <a:gd name="T11" fmla="*/ 298 h 298"/>
              <a:gd name="T12" fmla="*/ 0 w 68"/>
              <a:gd name="T13" fmla="*/ 238 h 298"/>
              <a:gd name="T14" fmla="*/ 0 w 68"/>
              <a:gd name="T15" fmla="*/ 11 h 298"/>
              <a:gd name="T16" fmla="*/ 11 w 68"/>
              <a:gd name="T17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6" name="Freeform 28"/>
          <p:cNvSpPr/>
          <p:nvPr/>
        </p:nvSpPr>
        <p:spPr bwMode="auto">
          <a:xfrm>
            <a:off x="6790700" y="2513678"/>
            <a:ext cx="265129" cy="828940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7" name="Freeform 29"/>
          <p:cNvSpPr/>
          <p:nvPr/>
        </p:nvSpPr>
        <p:spPr bwMode="auto">
          <a:xfrm>
            <a:off x="6450342" y="2856591"/>
            <a:ext cx="266553" cy="486028"/>
          </a:xfrm>
          <a:custGeom>
            <a:avLst/>
            <a:gdLst>
              <a:gd name="T0" fmla="*/ 11 w 68"/>
              <a:gd name="T1" fmla="*/ 0 h 125"/>
              <a:gd name="T2" fmla="*/ 57 w 68"/>
              <a:gd name="T3" fmla="*/ 0 h 125"/>
              <a:gd name="T4" fmla="*/ 68 w 68"/>
              <a:gd name="T5" fmla="*/ 11 h 125"/>
              <a:gd name="T6" fmla="*/ 68 w 68"/>
              <a:gd name="T7" fmla="*/ 125 h 125"/>
              <a:gd name="T8" fmla="*/ 0 w 68"/>
              <a:gd name="T9" fmla="*/ 125 h 125"/>
              <a:gd name="T10" fmla="*/ 0 w 68"/>
              <a:gd name="T11" fmla="*/ 11 h 125"/>
              <a:gd name="T12" fmla="*/ 11 w 68"/>
              <a:gd name="T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8" name="Freeform 30"/>
          <p:cNvSpPr/>
          <p:nvPr/>
        </p:nvSpPr>
        <p:spPr bwMode="auto">
          <a:xfrm>
            <a:off x="8514311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6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19" name="Freeform 31"/>
          <p:cNvSpPr/>
          <p:nvPr/>
        </p:nvSpPr>
        <p:spPr bwMode="auto">
          <a:xfrm>
            <a:off x="8854036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0" name="Freeform 32"/>
          <p:cNvSpPr/>
          <p:nvPr/>
        </p:nvSpPr>
        <p:spPr bwMode="auto">
          <a:xfrm>
            <a:off x="9193761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1" name="Freeform 33"/>
          <p:cNvSpPr/>
          <p:nvPr/>
        </p:nvSpPr>
        <p:spPr bwMode="auto">
          <a:xfrm>
            <a:off x="9532062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2" name="Freeform 34"/>
          <p:cNvSpPr/>
          <p:nvPr/>
        </p:nvSpPr>
        <p:spPr bwMode="auto">
          <a:xfrm>
            <a:off x="9532062" y="1935546"/>
            <a:ext cx="265129" cy="1407073"/>
          </a:xfrm>
          <a:custGeom>
            <a:avLst/>
            <a:gdLst>
              <a:gd name="T0" fmla="*/ 11 w 68"/>
              <a:gd name="T1" fmla="*/ 0 h 362"/>
              <a:gd name="T2" fmla="*/ 57 w 68"/>
              <a:gd name="T3" fmla="*/ 0 h 362"/>
              <a:gd name="T4" fmla="*/ 68 w 68"/>
              <a:gd name="T5" fmla="*/ 11 h 362"/>
              <a:gd name="T6" fmla="*/ 68 w 68"/>
              <a:gd name="T7" fmla="*/ 238 h 362"/>
              <a:gd name="T8" fmla="*/ 68 w 68"/>
              <a:gd name="T9" fmla="*/ 362 h 362"/>
              <a:gd name="T10" fmla="*/ 0 w 68"/>
              <a:gd name="T11" fmla="*/ 362 h 362"/>
              <a:gd name="T12" fmla="*/ 0 w 68"/>
              <a:gd name="T13" fmla="*/ 238 h 362"/>
              <a:gd name="T14" fmla="*/ 0 w 68"/>
              <a:gd name="T15" fmla="*/ 11 h 362"/>
              <a:gd name="T16" fmla="*/ 11 w 68"/>
              <a:gd name="T17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2"/>
                  <a:pt x="68" y="362"/>
                  <a:pt x="68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3" name="Freeform 35"/>
          <p:cNvSpPr/>
          <p:nvPr/>
        </p:nvSpPr>
        <p:spPr bwMode="auto">
          <a:xfrm>
            <a:off x="9193761" y="2058825"/>
            <a:ext cx="265129" cy="1283793"/>
          </a:xfrm>
          <a:custGeom>
            <a:avLst/>
            <a:gdLst>
              <a:gd name="T0" fmla="*/ 11 w 68"/>
              <a:gd name="T1" fmla="*/ 0 h 330"/>
              <a:gd name="T2" fmla="*/ 57 w 68"/>
              <a:gd name="T3" fmla="*/ 0 h 330"/>
              <a:gd name="T4" fmla="*/ 68 w 68"/>
              <a:gd name="T5" fmla="*/ 11 h 330"/>
              <a:gd name="T6" fmla="*/ 68 w 68"/>
              <a:gd name="T7" fmla="*/ 238 h 330"/>
              <a:gd name="T8" fmla="*/ 68 w 68"/>
              <a:gd name="T9" fmla="*/ 330 h 330"/>
              <a:gd name="T10" fmla="*/ 0 w 68"/>
              <a:gd name="T11" fmla="*/ 330 h 330"/>
              <a:gd name="T12" fmla="*/ 0 w 68"/>
              <a:gd name="T13" fmla="*/ 238 h 330"/>
              <a:gd name="T14" fmla="*/ 0 w 68"/>
              <a:gd name="T15" fmla="*/ 11 h 330"/>
              <a:gd name="T16" fmla="*/ 11 w 68"/>
              <a:gd name="T17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3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30"/>
                  <a:pt x="68" y="330"/>
                  <a:pt x="68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4" name="Freeform 36"/>
          <p:cNvSpPr/>
          <p:nvPr/>
        </p:nvSpPr>
        <p:spPr bwMode="auto">
          <a:xfrm>
            <a:off x="8854036" y="2996872"/>
            <a:ext cx="266553" cy="345746"/>
          </a:xfrm>
          <a:custGeom>
            <a:avLst/>
            <a:gdLst>
              <a:gd name="T0" fmla="*/ 11 w 68"/>
              <a:gd name="T1" fmla="*/ 0 h 89"/>
              <a:gd name="T2" fmla="*/ 57 w 68"/>
              <a:gd name="T3" fmla="*/ 0 h 89"/>
              <a:gd name="T4" fmla="*/ 68 w 68"/>
              <a:gd name="T5" fmla="*/ 11 h 89"/>
              <a:gd name="T6" fmla="*/ 68 w 68"/>
              <a:gd name="T7" fmla="*/ 89 h 89"/>
              <a:gd name="T8" fmla="*/ 0 w 68"/>
              <a:gd name="T9" fmla="*/ 89 h 89"/>
              <a:gd name="T10" fmla="*/ 0 w 68"/>
              <a:gd name="T11" fmla="*/ 11 h 89"/>
              <a:gd name="T12" fmla="*/ 11 w 68"/>
              <a:gd name="T1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89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89"/>
                  <a:pt x="68" y="89"/>
                  <a:pt x="68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5" name="Freeform 37"/>
          <p:cNvSpPr/>
          <p:nvPr/>
        </p:nvSpPr>
        <p:spPr bwMode="auto">
          <a:xfrm>
            <a:off x="8514311" y="2354974"/>
            <a:ext cx="266553" cy="987643"/>
          </a:xfrm>
          <a:custGeom>
            <a:avLst/>
            <a:gdLst>
              <a:gd name="T0" fmla="*/ 11 w 68"/>
              <a:gd name="T1" fmla="*/ 0 h 254"/>
              <a:gd name="T2" fmla="*/ 56 w 68"/>
              <a:gd name="T3" fmla="*/ 0 h 254"/>
              <a:gd name="T4" fmla="*/ 68 w 68"/>
              <a:gd name="T5" fmla="*/ 11 h 254"/>
              <a:gd name="T6" fmla="*/ 68 w 68"/>
              <a:gd name="T7" fmla="*/ 238 h 254"/>
              <a:gd name="T8" fmla="*/ 68 w 68"/>
              <a:gd name="T9" fmla="*/ 254 h 254"/>
              <a:gd name="T10" fmla="*/ 0 w 68"/>
              <a:gd name="T11" fmla="*/ 254 h 254"/>
              <a:gd name="T12" fmla="*/ 0 w 68"/>
              <a:gd name="T13" fmla="*/ 238 h 254"/>
              <a:gd name="T14" fmla="*/ 0 w 68"/>
              <a:gd name="T15" fmla="*/ 11 h 254"/>
              <a:gd name="T16" fmla="*/ 11 w 68"/>
              <a:gd name="T1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54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54"/>
                  <a:pt x="68" y="254"/>
                  <a:pt x="68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6" name="Oval 38"/>
          <p:cNvSpPr>
            <a:spLocks noChangeArrowheads="1"/>
          </p:cNvSpPr>
          <p:nvPr/>
        </p:nvSpPr>
        <p:spPr bwMode="auto">
          <a:xfrm>
            <a:off x="2621739" y="3612842"/>
            <a:ext cx="672799" cy="671079"/>
          </a:xfrm>
          <a:prstGeom prst="ellipse">
            <a:avLst/>
          </a:prstGeom>
          <a:solidFill>
            <a:srgbClr val="46CEAE"/>
          </a:solidFill>
          <a:ln w="12700" cap="flat">
            <a:solidFill>
              <a:srgbClr val="46CEAE"/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7" name="Freeform 39"/>
          <p:cNvSpPr>
            <a:spLocks noEditPoints="1"/>
          </p:cNvSpPr>
          <p:nvPr/>
        </p:nvSpPr>
        <p:spPr bwMode="auto">
          <a:xfrm>
            <a:off x="2794550" y="3768749"/>
            <a:ext cx="356856" cy="359265"/>
          </a:xfrm>
          <a:custGeom>
            <a:avLst/>
            <a:gdLst>
              <a:gd name="T0" fmla="*/ 43 w 57"/>
              <a:gd name="T1" fmla="*/ 9 h 58"/>
              <a:gd name="T2" fmla="*/ 4 w 57"/>
              <a:gd name="T3" fmla="*/ 22 h 58"/>
              <a:gd name="T4" fmla="*/ 5 w 57"/>
              <a:gd name="T5" fmla="*/ 25 h 58"/>
              <a:gd name="T6" fmla="*/ 6 w 57"/>
              <a:gd name="T7" fmla="*/ 30 h 58"/>
              <a:gd name="T8" fmla="*/ 7 w 57"/>
              <a:gd name="T9" fmla="*/ 35 h 58"/>
              <a:gd name="T10" fmla="*/ 10 w 57"/>
              <a:gd name="T11" fmla="*/ 39 h 58"/>
              <a:gd name="T12" fmla="*/ 12 w 57"/>
              <a:gd name="T13" fmla="*/ 41 h 58"/>
              <a:gd name="T14" fmla="*/ 13 w 57"/>
              <a:gd name="T15" fmla="*/ 49 h 58"/>
              <a:gd name="T16" fmla="*/ 16 w 57"/>
              <a:gd name="T17" fmla="*/ 52 h 58"/>
              <a:gd name="T18" fmla="*/ 17 w 57"/>
              <a:gd name="T19" fmla="*/ 51 h 58"/>
              <a:gd name="T20" fmla="*/ 18 w 57"/>
              <a:gd name="T21" fmla="*/ 47 h 58"/>
              <a:gd name="T22" fmla="*/ 20 w 57"/>
              <a:gd name="T23" fmla="*/ 41 h 58"/>
              <a:gd name="T24" fmla="*/ 24 w 57"/>
              <a:gd name="T25" fmla="*/ 36 h 58"/>
              <a:gd name="T26" fmla="*/ 26 w 57"/>
              <a:gd name="T27" fmla="*/ 33 h 58"/>
              <a:gd name="T28" fmla="*/ 22 w 57"/>
              <a:gd name="T29" fmla="*/ 30 h 58"/>
              <a:gd name="T30" fmla="*/ 19 w 57"/>
              <a:gd name="T31" fmla="*/ 29 h 58"/>
              <a:gd name="T32" fmla="*/ 16 w 57"/>
              <a:gd name="T33" fmla="*/ 26 h 58"/>
              <a:gd name="T34" fmla="*/ 12 w 57"/>
              <a:gd name="T35" fmla="*/ 24 h 58"/>
              <a:gd name="T36" fmla="*/ 8 w 57"/>
              <a:gd name="T37" fmla="*/ 24 h 58"/>
              <a:gd name="T38" fmla="*/ 6 w 57"/>
              <a:gd name="T39" fmla="*/ 22 h 58"/>
              <a:gd name="T40" fmla="*/ 6 w 57"/>
              <a:gd name="T41" fmla="*/ 18 h 58"/>
              <a:gd name="T42" fmla="*/ 4 w 57"/>
              <a:gd name="T43" fmla="*/ 19 h 58"/>
              <a:gd name="T44" fmla="*/ 6 w 57"/>
              <a:gd name="T45" fmla="*/ 15 h 58"/>
              <a:gd name="T46" fmla="*/ 9 w 57"/>
              <a:gd name="T47" fmla="*/ 15 h 58"/>
              <a:gd name="T48" fmla="*/ 11 w 57"/>
              <a:gd name="T49" fmla="*/ 13 h 58"/>
              <a:gd name="T50" fmla="*/ 15 w 57"/>
              <a:gd name="T51" fmla="*/ 9 h 58"/>
              <a:gd name="T52" fmla="*/ 16 w 57"/>
              <a:gd name="T53" fmla="*/ 8 h 58"/>
              <a:gd name="T54" fmla="*/ 21 w 57"/>
              <a:gd name="T55" fmla="*/ 6 h 58"/>
              <a:gd name="T56" fmla="*/ 17 w 57"/>
              <a:gd name="T57" fmla="*/ 4 h 58"/>
              <a:gd name="T58" fmla="*/ 16 w 57"/>
              <a:gd name="T59" fmla="*/ 4 h 58"/>
              <a:gd name="T60" fmla="*/ 24 w 57"/>
              <a:gd name="T61" fmla="*/ 1 h 58"/>
              <a:gd name="T62" fmla="*/ 27 w 57"/>
              <a:gd name="T63" fmla="*/ 3 h 58"/>
              <a:gd name="T64" fmla="*/ 41 w 57"/>
              <a:gd name="T65" fmla="*/ 3 h 58"/>
              <a:gd name="T66" fmla="*/ 39 w 57"/>
              <a:gd name="T67" fmla="*/ 6 h 58"/>
              <a:gd name="T68" fmla="*/ 42 w 57"/>
              <a:gd name="T69" fmla="*/ 10 h 58"/>
              <a:gd name="T70" fmla="*/ 44 w 57"/>
              <a:gd name="T71" fmla="*/ 10 h 58"/>
              <a:gd name="T72" fmla="*/ 46 w 57"/>
              <a:gd name="T73" fmla="*/ 9 h 58"/>
              <a:gd name="T74" fmla="*/ 48 w 57"/>
              <a:gd name="T75" fmla="*/ 12 h 58"/>
              <a:gd name="T76" fmla="*/ 50 w 57"/>
              <a:gd name="T77" fmla="*/ 13 h 58"/>
              <a:gd name="T78" fmla="*/ 47 w 57"/>
              <a:gd name="T79" fmla="*/ 14 h 58"/>
              <a:gd name="T80" fmla="*/ 44 w 57"/>
              <a:gd name="T81" fmla="*/ 12 h 58"/>
              <a:gd name="T82" fmla="*/ 40 w 57"/>
              <a:gd name="T83" fmla="*/ 12 h 58"/>
              <a:gd name="T84" fmla="*/ 36 w 57"/>
              <a:gd name="T85" fmla="*/ 15 h 58"/>
              <a:gd name="T86" fmla="*/ 34 w 57"/>
              <a:gd name="T87" fmla="*/ 20 h 58"/>
              <a:gd name="T88" fmla="*/ 36 w 57"/>
              <a:gd name="T89" fmla="*/ 25 h 58"/>
              <a:gd name="T90" fmla="*/ 40 w 57"/>
              <a:gd name="T91" fmla="*/ 27 h 58"/>
              <a:gd name="T92" fmla="*/ 45 w 57"/>
              <a:gd name="T93" fmla="*/ 27 h 58"/>
              <a:gd name="T94" fmla="*/ 47 w 57"/>
              <a:gd name="T95" fmla="*/ 30 h 58"/>
              <a:gd name="T96" fmla="*/ 47 w 57"/>
              <a:gd name="T97" fmla="*/ 35 h 58"/>
              <a:gd name="T98" fmla="*/ 47 w 57"/>
              <a:gd name="T99" fmla="*/ 40 h 58"/>
              <a:gd name="T100" fmla="*/ 50 w 57"/>
              <a:gd name="T101" fmla="*/ 45 h 58"/>
              <a:gd name="T102" fmla="*/ 53 w 57"/>
              <a:gd name="T103" fmla="*/ 41 h 58"/>
              <a:gd name="T104" fmla="*/ 56 w 57"/>
              <a:gd name="T105" fmla="*/ 34 h 58"/>
              <a:gd name="T106" fmla="*/ 56 w 57"/>
              <a:gd name="T107" fmla="*/ 26 h 58"/>
              <a:gd name="T108" fmla="*/ 54 w 57"/>
              <a:gd name="T109" fmla="*/ 19 h 58"/>
              <a:gd name="T110" fmla="*/ 52 w 57"/>
              <a:gd name="T111" fmla="*/ 16 h 58"/>
              <a:gd name="T112" fmla="*/ 55 w 57"/>
              <a:gd name="T113" fmla="*/ 20 h 58"/>
              <a:gd name="T114" fmla="*/ 39 w 57"/>
              <a:gd name="T115" fmla="*/ 5 h 58"/>
              <a:gd name="T116" fmla="*/ 37 w 57"/>
              <a:gd name="T117" fmla="*/ 3 h 58"/>
              <a:gd name="T118" fmla="*/ 38 w 57"/>
              <a:gd name="T119" fmla="*/ 5 h 58"/>
              <a:gd name="T120" fmla="*/ 36 w 57"/>
              <a:gd name="T121" fmla="*/ 2 h 58"/>
              <a:gd name="T122" fmla="*/ 54 w 57"/>
              <a:gd name="T123" fmla="*/ 4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8" name="Oval 40"/>
          <p:cNvSpPr>
            <a:spLocks noChangeArrowheads="1"/>
          </p:cNvSpPr>
          <p:nvPr/>
        </p:nvSpPr>
        <p:spPr bwMode="auto">
          <a:xfrm>
            <a:off x="4681801" y="3612842"/>
            <a:ext cx="675073" cy="671079"/>
          </a:xfrm>
          <a:prstGeom prst="ellipse">
            <a:avLst/>
          </a:prstGeom>
          <a:solidFill>
            <a:srgbClr val="46CEAE"/>
          </a:solidFill>
          <a:ln w="12700" cap="flat">
            <a:solidFill>
              <a:srgbClr val="46CEAE"/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29" name="Oval 41"/>
          <p:cNvSpPr>
            <a:spLocks noChangeArrowheads="1"/>
          </p:cNvSpPr>
          <p:nvPr/>
        </p:nvSpPr>
        <p:spPr bwMode="auto">
          <a:xfrm>
            <a:off x="6748867" y="3612842"/>
            <a:ext cx="672799" cy="671079"/>
          </a:xfrm>
          <a:prstGeom prst="ellipse">
            <a:avLst/>
          </a:prstGeom>
          <a:solidFill>
            <a:srgbClr val="46CEAE"/>
          </a:solidFill>
          <a:ln w="12700" cap="flat">
            <a:solidFill>
              <a:srgbClr val="46CEAE"/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30" name="Oval 42"/>
          <p:cNvSpPr>
            <a:spLocks noChangeArrowheads="1"/>
          </p:cNvSpPr>
          <p:nvPr/>
        </p:nvSpPr>
        <p:spPr bwMode="auto">
          <a:xfrm>
            <a:off x="8820782" y="3612842"/>
            <a:ext cx="672799" cy="671079"/>
          </a:xfrm>
          <a:prstGeom prst="ellipse">
            <a:avLst/>
          </a:prstGeom>
          <a:solidFill>
            <a:srgbClr val="46CEAE"/>
          </a:solidFill>
          <a:ln w="12700" cap="flat">
            <a:solidFill>
              <a:srgbClr val="46CEAE"/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31" name="Freeform 43"/>
          <p:cNvSpPr>
            <a:spLocks noEditPoints="1"/>
          </p:cNvSpPr>
          <p:nvPr/>
        </p:nvSpPr>
        <p:spPr bwMode="auto">
          <a:xfrm>
            <a:off x="6945479" y="3836534"/>
            <a:ext cx="279575" cy="223697"/>
          </a:xfrm>
          <a:custGeom>
            <a:avLst/>
            <a:gdLst>
              <a:gd name="T0" fmla="*/ 25 w 45"/>
              <a:gd name="T1" fmla="*/ 23 h 36"/>
              <a:gd name="T2" fmla="*/ 25 w 45"/>
              <a:gd name="T3" fmla="*/ 24 h 36"/>
              <a:gd name="T4" fmla="*/ 24 w 45"/>
              <a:gd name="T5" fmla="*/ 24 h 36"/>
              <a:gd name="T6" fmla="*/ 23 w 45"/>
              <a:gd name="T7" fmla="*/ 24 h 36"/>
              <a:gd name="T8" fmla="*/ 21 w 45"/>
              <a:gd name="T9" fmla="*/ 24 h 36"/>
              <a:gd name="T10" fmla="*/ 21 w 45"/>
              <a:gd name="T11" fmla="*/ 24 h 36"/>
              <a:gd name="T12" fmla="*/ 21 w 45"/>
              <a:gd name="T13" fmla="*/ 23 h 36"/>
              <a:gd name="T14" fmla="*/ 0 w 45"/>
              <a:gd name="T15" fmla="*/ 16 h 36"/>
              <a:gd name="T16" fmla="*/ 0 w 45"/>
              <a:gd name="T17" fmla="*/ 29 h 36"/>
              <a:gd name="T18" fmla="*/ 7 w 45"/>
              <a:gd name="T19" fmla="*/ 36 h 36"/>
              <a:gd name="T20" fmla="*/ 23 w 45"/>
              <a:gd name="T21" fmla="*/ 36 h 36"/>
              <a:gd name="T22" fmla="*/ 38 w 45"/>
              <a:gd name="T23" fmla="*/ 36 h 36"/>
              <a:gd name="T24" fmla="*/ 45 w 45"/>
              <a:gd name="T25" fmla="*/ 29 h 36"/>
              <a:gd name="T26" fmla="*/ 45 w 45"/>
              <a:gd name="T27" fmla="*/ 16 h 36"/>
              <a:gd name="T28" fmla="*/ 25 w 45"/>
              <a:gd name="T29" fmla="*/ 23 h 36"/>
              <a:gd name="T30" fmla="*/ 23 w 45"/>
              <a:gd name="T31" fmla="*/ 21 h 36"/>
              <a:gd name="T32" fmla="*/ 23 w 45"/>
              <a:gd name="T33" fmla="*/ 21 h 36"/>
              <a:gd name="T34" fmla="*/ 24 w 45"/>
              <a:gd name="T35" fmla="*/ 21 h 36"/>
              <a:gd name="T36" fmla="*/ 24 w 45"/>
              <a:gd name="T37" fmla="*/ 23 h 36"/>
              <a:gd name="T38" fmla="*/ 23 w 45"/>
              <a:gd name="T39" fmla="*/ 24 h 36"/>
              <a:gd name="T40" fmla="*/ 23 w 45"/>
              <a:gd name="T41" fmla="*/ 24 h 36"/>
              <a:gd name="T42" fmla="*/ 22 w 45"/>
              <a:gd name="T43" fmla="*/ 24 h 36"/>
              <a:gd name="T44" fmla="*/ 21 w 45"/>
              <a:gd name="T45" fmla="*/ 23 h 36"/>
              <a:gd name="T46" fmla="*/ 21 w 45"/>
              <a:gd name="T47" fmla="*/ 21 h 36"/>
              <a:gd name="T48" fmla="*/ 22 w 45"/>
              <a:gd name="T49" fmla="*/ 21 h 36"/>
              <a:gd name="T50" fmla="*/ 23 w 45"/>
              <a:gd name="T51" fmla="*/ 21 h 36"/>
              <a:gd name="T52" fmla="*/ 21 w 45"/>
              <a:gd name="T53" fmla="*/ 21 h 36"/>
              <a:gd name="T54" fmla="*/ 21 w 45"/>
              <a:gd name="T55" fmla="*/ 22 h 36"/>
              <a:gd name="T56" fmla="*/ 0 w 45"/>
              <a:gd name="T57" fmla="*/ 15 h 36"/>
              <a:gd name="T58" fmla="*/ 7 w 45"/>
              <a:gd name="T59" fmla="*/ 9 h 36"/>
              <a:gd name="T60" fmla="*/ 23 w 45"/>
              <a:gd name="T61" fmla="*/ 9 h 36"/>
              <a:gd name="T62" fmla="*/ 38 w 45"/>
              <a:gd name="T63" fmla="*/ 9 h 36"/>
              <a:gd name="T64" fmla="*/ 45 w 45"/>
              <a:gd name="T65" fmla="*/ 15 h 36"/>
              <a:gd name="T66" fmla="*/ 25 w 45"/>
              <a:gd name="T67" fmla="*/ 22 h 36"/>
              <a:gd name="T68" fmla="*/ 25 w 45"/>
              <a:gd name="T69" fmla="*/ 21 h 36"/>
              <a:gd name="T70" fmla="*/ 24 w 45"/>
              <a:gd name="T71" fmla="*/ 20 h 36"/>
              <a:gd name="T72" fmla="*/ 23 w 45"/>
              <a:gd name="T73" fmla="*/ 20 h 36"/>
              <a:gd name="T74" fmla="*/ 21 w 45"/>
              <a:gd name="T75" fmla="*/ 20 h 36"/>
              <a:gd name="T76" fmla="*/ 21 w 45"/>
              <a:gd name="T77" fmla="*/ 21 h 36"/>
              <a:gd name="T78" fmla="*/ 23 w 45"/>
              <a:gd name="T79" fmla="*/ 1 h 36"/>
              <a:gd name="T80" fmla="*/ 23 w 45"/>
              <a:gd name="T81" fmla="*/ 1 h 36"/>
              <a:gd name="T82" fmla="*/ 30 w 45"/>
              <a:gd name="T83" fmla="*/ 8 h 36"/>
              <a:gd name="T84" fmla="*/ 31 w 45"/>
              <a:gd name="T85" fmla="*/ 8 h 36"/>
              <a:gd name="T86" fmla="*/ 23 w 45"/>
              <a:gd name="T87" fmla="*/ 0 h 36"/>
              <a:gd name="T88" fmla="*/ 23 w 45"/>
              <a:gd name="T89" fmla="*/ 0 h 36"/>
              <a:gd name="T90" fmla="*/ 14 w 45"/>
              <a:gd name="T91" fmla="*/ 8 h 36"/>
              <a:gd name="T92" fmla="*/ 16 w 45"/>
              <a:gd name="T93" fmla="*/ 8 h 36"/>
              <a:gd name="T94" fmla="*/ 23 w 45"/>
              <a:gd name="T9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36">
                <a:moveTo>
                  <a:pt x="25" y="23"/>
                </a:move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4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3"/>
                  <a:pt x="3" y="36"/>
                  <a:pt x="7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42" y="36"/>
                  <a:pt x="45" y="33"/>
                  <a:pt x="45" y="29"/>
                </a:cubicBezTo>
                <a:cubicBezTo>
                  <a:pt x="45" y="16"/>
                  <a:pt x="45" y="16"/>
                  <a:pt x="45" y="16"/>
                </a:cubicBezTo>
                <a:cubicBezTo>
                  <a:pt x="25" y="23"/>
                  <a:pt x="25" y="23"/>
                  <a:pt x="25" y="23"/>
                </a:cubicBezTo>
                <a:close/>
                <a:moveTo>
                  <a:pt x="23" y="21"/>
                </a:moveTo>
                <a:cubicBezTo>
                  <a:pt x="23" y="21"/>
                  <a:pt x="23" y="21"/>
                  <a:pt x="23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1" y="23"/>
                  <a:pt x="21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lose/>
                <a:moveTo>
                  <a:pt x="21" y="21"/>
                </a:moveTo>
                <a:cubicBezTo>
                  <a:pt x="21" y="22"/>
                  <a:pt x="21" y="22"/>
                  <a:pt x="21" y="22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4" y="9"/>
                  <a:pt x="7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5" y="11"/>
                  <a:pt x="45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1"/>
                </a:cubicBezTo>
                <a:close/>
                <a:moveTo>
                  <a:pt x="23" y="1"/>
                </a:moveTo>
                <a:cubicBezTo>
                  <a:pt x="23" y="1"/>
                  <a:pt x="23" y="1"/>
                  <a:pt x="23" y="1"/>
                </a:cubicBezTo>
                <a:cubicBezTo>
                  <a:pt x="27" y="1"/>
                  <a:pt x="30" y="4"/>
                  <a:pt x="3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4"/>
                  <a:pt x="27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8" y="0"/>
                  <a:pt x="14" y="4"/>
                  <a:pt x="14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9" y="1"/>
                  <a:pt x="2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32" name="Freeform 44"/>
          <p:cNvSpPr>
            <a:spLocks noEditPoints="1"/>
          </p:cNvSpPr>
          <p:nvPr/>
        </p:nvSpPr>
        <p:spPr bwMode="auto">
          <a:xfrm>
            <a:off x="4825421" y="3781885"/>
            <a:ext cx="386406" cy="334410"/>
          </a:xfrm>
          <a:custGeom>
            <a:avLst/>
            <a:gdLst>
              <a:gd name="T0" fmla="*/ 41 w 62"/>
              <a:gd name="T1" fmla="*/ 31 h 54"/>
              <a:gd name="T2" fmla="*/ 34 w 62"/>
              <a:gd name="T3" fmla="*/ 23 h 54"/>
              <a:gd name="T4" fmla="*/ 33 w 62"/>
              <a:gd name="T5" fmla="*/ 17 h 54"/>
              <a:gd name="T6" fmla="*/ 30 w 62"/>
              <a:gd name="T7" fmla="*/ 20 h 54"/>
              <a:gd name="T8" fmla="*/ 23 w 62"/>
              <a:gd name="T9" fmla="*/ 13 h 54"/>
              <a:gd name="T10" fmla="*/ 18 w 62"/>
              <a:gd name="T11" fmla="*/ 17 h 54"/>
              <a:gd name="T12" fmla="*/ 7 w 62"/>
              <a:gd name="T13" fmla="*/ 17 h 54"/>
              <a:gd name="T14" fmla="*/ 7 w 62"/>
              <a:gd name="T15" fmla="*/ 23 h 54"/>
              <a:gd name="T16" fmla="*/ 0 w 62"/>
              <a:gd name="T17" fmla="*/ 31 h 54"/>
              <a:gd name="T18" fmla="*/ 4 w 62"/>
              <a:gd name="T19" fmla="*/ 36 h 54"/>
              <a:gd name="T20" fmla="*/ 4 w 62"/>
              <a:gd name="T21" fmla="*/ 46 h 54"/>
              <a:gd name="T22" fmla="*/ 10 w 62"/>
              <a:gd name="T23" fmla="*/ 47 h 54"/>
              <a:gd name="T24" fmla="*/ 18 w 62"/>
              <a:gd name="T25" fmla="*/ 54 h 54"/>
              <a:gd name="T26" fmla="*/ 23 w 62"/>
              <a:gd name="T27" fmla="*/ 50 h 54"/>
              <a:gd name="T28" fmla="*/ 32 w 62"/>
              <a:gd name="T29" fmla="*/ 48 h 54"/>
              <a:gd name="T30" fmla="*/ 37 w 62"/>
              <a:gd name="T31" fmla="*/ 46 h 54"/>
              <a:gd name="T32" fmla="*/ 37 w 62"/>
              <a:gd name="T33" fmla="*/ 36 h 54"/>
              <a:gd name="T34" fmla="*/ 32 w 62"/>
              <a:gd name="T35" fmla="*/ 38 h 54"/>
              <a:gd name="T36" fmla="*/ 20 w 62"/>
              <a:gd name="T37" fmla="*/ 46 h 54"/>
              <a:gd name="T38" fmla="*/ 20 w 62"/>
              <a:gd name="T39" fmla="*/ 21 h 54"/>
              <a:gd name="T40" fmla="*/ 33 w 62"/>
              <a:gd name="T41" fmla="*/ 33 h 54"/>
              <a:gd name="T42" fmla="*/ 58 w 62"/>
              <a:gd name="T43" fmla="*/ 35 h 54"/>
              <a:gd name="T44" fmla="*/ 62 w 62"/>
              <a:gd name="T45" fmla="*/ 38 h 54"/>
              <a:gd name="T46" fmla="*/ 60 w 62"/>
              <a:gd name="T47" fmla="*/ 41 h 54"/>
              <a:gd name="T48" fmla="*/ 59 w 62"/>
              <a:gd name="T49" fmla="*/ 46 h 54"/>
              <a:gd name="T50" fmla="*/ 56 w 62"/>
              <a:gd name="T51" fmla="*/ 47 h 54"/>
              <a:gd name="T52" fmla="*/ 52 w 62"/>
              <a:gd name="T53" fmla="*/ 50 h 54"/>
              <a:gd name="T54" fmla="*/ 50 w 62"/>
              <a:gd name="T55" fmla="*/ 48 h 54"/>
              <a:gd name="T56" fmla="*/ 45 w 62"/>
              <a:gd name="T57" fmla="*/ 48 h 54"/>
              <a:gd name="T58" fmla="*/ 44 w 62"/>
              <a:gd name="T59" fmla="*/ 45 h 54"/>
              <a:gd name="T60" fmla="*/ 41 w 62"/>
              <a:gd name="T61" fmla="*/ 41 h 54"/>
              <a:gd name="T62" fmla="*/ 43 w 62"/>
              <a:gd name="T63" fmla="*/ 39 h 54"/>
              <a:gd name="T64" fmla="*/ 43 w 62"/>
              <a:gd name="T65" fmla="*/ 33 h 54"/>
              <a:gd name="T66" fmla="*/ 46 w 62"/>
              <a:gd name="T67" fmla="*/ 33 h 54"/>
              <a:gd name="T68" fmla="*/ 50 w 62"/>
              <a:gd name="T69" fmla="*/ 29 h 54"/>
              <a:gd name="T70" fmla="*/ 52 w 62"/>
              <a:gd name="T71" fmla="*/ 31 h 54"/>
              <a:gd name="T72" fmla="*/ 58 w 62"/>
              <a:gd name="T73" fmla="*/ 31 h 54"/>
              <a:gd name="T74" fmla="*/ 58 w 62"/>
              <a:gd name="T75" fmla="*/ 35 h 54"/>
              <a:gd name="T76" fmla="*/ 57 w 62"/>
              <a:gd name="T77" fmla="*/ 40 h 54"/>
              <a:gd name="T78" fmla="*/ 45 w 62"/>
              <a:gd name="T79" fmla="*/ 40 h 54"/>
              <a:gd name="T80" fmla="*/ 51 w 62"/>
              <a:gd name="T81" fmla="*/ 46 h 54"/>
              <a:gd name="T82" fmla="*/ 62 w 62"/>
              <a:gd name="T83" fmla="*/ 12 h 54"/>
              <a:gd name="T84" fmla="*/ 59 w 62"/>
              <a:gd name="T85" fmla="*/ 15 h 54"/>
              <a:gd name="T86" fmla="*/ 59 w 62"/>
              <a:gd name="T87" fmla="*/ 22 h 54"/>
              <a:gd name="T88" fmla="*/ 55 w 62"/>
              <a:gd name="T89" fmla="*/ 23 h 54"/>
              <a:gd name="T90" fmla="*/ 50 w 62"/>
              <a:gd name="T91" fmla="*/ 28 h 54"/>
              <a:gd name="T92" fmla="*/ 46 w 62"/>
              <a:gd name="T93" fmla="*/ 25 h 54"/>
              <a:gd name="T94" fmla="*/ 39 w 62"/>
              <a:gd name="T95" fmla="*/ 25 h 54"/>
              <a:gd name="T96" fmla="*/ 39 w 62"/>
              <a:gd name="T97" fmla="*/ 20 h 54"/>
              <a:gd name="T98" fmla="*/ 34 w 62"/>
              <a:gd name="T99" fmla="*/ 15 h 54"/>
              <a:gd name="T100" fmla="*/ 37 w 62"/>
              <a:gd name="T101" fmla="*/ 12 h 54"/>
              <a:gd name="T102" fmla="*/ 37 w 62"/>
              <a:gd name="T103" fmla="*/ 5 h 54"/>
              <a:gd name="T104" fmla="*/ 41 w 62"/>
              <a:gd name="T105" fmla="*/ 5 h 54"/>
              <a:gd name="T106" fmla="*/ 46 w 62"/>
              <a:gd name="T107" fmla="*/ 0 h 54"/>
              <a:gd name="T108" fmla="*/ 49 w 62"/>
              <a:gd name="T109" fmla="*/ 3 h 54"/>
              <a:gd name="T110" fmla="*/ 56 w 62"/>
              <a:gd name="T111" fmla="*/ 3 h 54"/>
              <a:gd name="T112" fmla="*/ 57 w 62"/>
              <a:gd name="T113" fmla="*/ 7 h 54"/>
              <a:gd name="T114" fmla="*/ 48 w 62"/>
              <a:gd name="T115" fmla="*/ 22 h 54"/>
              <a:gd name="T116" fmla="*/ 40 w 62"/>
              <a:gd name="T117" fmla="*/ 14 h 54"/>
              <a:gd name="T118" fmla="*/ 56 w 62"/>
              <a:gd name="T11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33" name="Freeform 45"/>
          <p:cNvSpPr>
            <a:spLocks noEditPoints="1"/>
          </p:cNvSpPr>
          <p:nvPr/>
        </p:nvSpPr>
        <p:spPr bwMode="auto">
          <a:xfrm>
            <a:off x="8997940" y="3788090"/>
            <a:ext cx="286396" cy="316333"/>
          </a:xfrm>
          <a:custGeom>
            <a:avLst/>
            <a:gdLst>
              <a:gd name="T0" fmla="*/ 40 w 46"/>
              <a:gd name="T1" fmla="*/ 28 h 51"/>
              <a:gd name="T2" fmla="*/ 35 w 46"/>
              <a:gd name="T3" fmla="*/ 41 h 51"/>
              <a:gd name="T4" fmla="*/ 34 w 46"/>
              <a:gd name="T5" fmla="*/ 34 h 51"/>
              <a:gd name="T6" fmla="*/ 29 w 46"/>
              <a:gd name="T7" fmla="*/ 30 h 51"/>
              <a:gd name="T8" fmla="*/ 29 w 46"/>
              <a:gd name="T9" fmla="*/ 30 h 51"/>
              <a:gd name="T10" fmla="*/ 27 w 46"/>
              <a:gd name="T11" fmla="*/ 30 h 51"/>
              <a:gd name="T12" fmla="*/ 25 w 46"/>
              <a:gd name="T13" fmla="*/ 35 h 51"/>
              <a:gd name="T14" fmla="*/ 24 w 46"/>
              <a:gd name="T15" fmla="*/ 38 h 51"/>
              <a:gd name="T16" fmla="*/ 24 w 46"/>
              <a:gd name="T17" fmla="*/ 32 h 51"/>
              <a:gd name="T18" fmla="*/ 24 w 46"/>
              <a:gd name="T19" fmla="*/ 31 h 51"/>
              <a:gd name="T20" fmla="*/ 23 w 46"/>
              <a:gd name="T21" fmla="*/ 30 h 51"/>
              <a:gd name="T22" fmla="*/ 22 w 46"/>
              <a:gd name="T23" fmla="*/ 31 h 51"/>
              <a:gd name="T24" fmla="*/ 22 w 46"/>
              <a:gd name="T25" fmla="*/ 32 h 51"/>
              <a:gd name="T26" fmla="*/ 21 w 46"/>
              <a:gd name="T27" fmla="*/ 38 h 51"/>
              <a:gd name="T28" fmla="*/ 20 w 46"/>
              <a:gd name="T29" fmla="*/ 35 h 51"/>
              <a:gd name="T30" fmla="*/ 19 w 46"/>
              <a:gd name="T31" fmla="*/ 30 h 51"/>
              <a:gd name="T32" fmla="*/ 15 w 46"/>
              <a:gd name="T33" fmla="*/ 30 h 51"/>
              <a:gd name="T34" fmla="*/ 15 w 46"/>
              <a:gd name="T35" fmla="*/ 30 h 51"/>
              <a:gd name="T36" fmla="*/ 11 w 46"/>
              <a:gd name="T37" fmla="*/ 34 h 51"/>
              <a:gd name="T38" fmla="*/ 10 w 46"/>
              <a:gd name="T39" fmla="*/ 41 h 51"/>
              <a:gd name="T40" fmla="*/ 5 w 46"/>
              <a:gd name="T41" fmla="*/ 28 h 51"/>
              <a:gd name="T42" fmla="*/ 23 w 46"/>
              <a:gd name="T43" fmla="*/ 11 h 51"/>
              <a:gd name="T44" fmla="*/ 23 w 46"/>
              <a:gd name="T45" fmla="*/ 14 h 51"/>
              <a:gd name="T46" fmla="*/ 25 w 46"/>
              <a:gd name="T47" fmla="*/ 15 h 51"/>
              <a:gd name="T48" fmla="*/ 28 w 46"/>
              <a:gd name="T49" fmla="*/ 13 h 51"/>
              <a:gd name="T50" fmla="*/ 32 w 46"/>
              <a:gd name="T51" fmla="*/ 11 h 51"/>
              <a:gd name="T52" fmla="*/ 34 w 46"/>
              <a:gd name="T53" fmla="*/ 9 h 51"/>
              <a:gd name="T54" fmla="*/ 34 w 46"/>
              <a:gd name="T55" fmla="*/ 7 h 51"/>
              <a:gd name="T56" fmla="*/ 32 w 46"/>
              <a:gd name="T57" fmla="*/ 5 h 51"/>
              <a:gd name="T58" fmla="*/ 28 w 46"/>
              <a:gd name="T59" fmla="*/ 3 h 51"/>
              <a:gd name="T60" fmla="*/ 25 w 46"/>
              <a:gd name="T61" fmla="*/ 1 h 51"/>
              <a:gd name="T62" fmla="*/ 23 w 46"/>
              <a:gd name="T63" fmla="*/ 2 h 51"/>
              <a:gd name="T64" fmla="*/ 23 w 46"/>
              <a:gd name="T65" fmla="*/ 5 h 51"/>
              <a:gd name="T66" fmla="*/ 0 w 46"/>
              <a:gd name="T67" fmla="*/ 28 h 51"/>
              <a:gd name="T68" fmla="*/ 23 w 46"/>
              <a:gd name="T69" fmla="*/ 51 h 51"/>
              <a:gd name="T70" fmla="*/ 46 w 46"/>
              <a:gd name="T71" fmla="*/ 28 h 51"/>
              <a:gd name="T72" fmla="*/ 40 w 46"/>
              <a:gd name="T73" fmla="*/ 28 h 51"/>
              <a:gd name="T74" fmla="*/ 23 w 46"/>
              <a:gd name="T75" fmla="*/ 19 h 51"/>
              <a:gd name="T76" fmla="*/ 28 w 46"/>
              <a:gd name="T77" fmla="*/ 24 h 51"/>
              <a:gd name="T78" fmla="*/ 23 w 46"/>
              <a:gd name="T79" fmla="*/ 29 h 51"/>
              <a:gd name="T80" fmla="*/ 17 w 46"/>
              <a:gd name="T81" fmla="*/ 24 h 51"/>
              <a:gd name="T82" fmla="*/ 23 w 46"/>
              <a:gd name="T83" fmla="*/ 19 h 51"/>
              <a:gd name="T84" fmla="*/ 30 w 46"/>
              <a:gd name="T85" fmla="*/ 37 h 51"/>
              <a:gd name="T86" fmla="*/ 30 w 46"/>
              <a:gd name="T87" fmla="*/ 37 h 51"/>
              <a:gd name="T88" fmla="*/ 30 w 46"/>
              <a:gd name="T89" fmla="*/ 37 h 51"/>
              <a:gd name="T90" fmla="*/ 30 w 46"/>
              <a:gd name="T91" fmla="*/ 44 h 51"/>
              <a:gd name="T92" fmla="*/ 30 w 46"/>
              <a:gd name="T93" fmla="*/ 44 h 51"/>
              <a:gd name="T94" fmla="*/ 29 w 46"/>
              <a:gd name="T95" fmla="*/ 37 h 51"/>
              <a:gd name="T96" fmla="*/ 30 w 46"/>
              <a:gd name="T97" fmla="*/ 37 h 51"/>
              <a:gd name="T98" fmla="*/ 15 w 46"/>
              <a:gd name="T99" fmla="*/ 37 h 51"/>
              <a:gd name="T100" fmla="*/ 15 w 46"/>
              <a:gd name="T101" fmla="*/ 37 h 51"/>
              <a:gd name="T102" fmla="*/ 15 w 46"/>
              <a:gd name="T103" fmla="*/ 44 h 51"/>
              <a:gd name="T104" fmla="*/ 14 w 46"/>
              <a:gd name="T105" fmla="*/ 44 h 51"/>
              <a:gd name="T106" fmla="*/ 14 w 46"/>
              <a:gd name="T107" fmla="*/ 37 h 51"/>
              <a:gd name="T108" fmla="*/ 15 w 46"/>
              <a:gd name="T109" fmla="*/ 3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234" name="TextBox 233"/>
          <p:cNvSpPr txBox="1"/>
          <p:nvPr/>
        </p:nvSpPr>
        <p:spPr>
          <a:xfrm>
            <a:off x="2065139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2076725" y="437937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46CEAE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46CEAE"/>
              </a:solidFill>
              <a:cs typeface="Arial" panose="020B0604020202020204" pitchFamily="34" charset="0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4153371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4164957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46CEAE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46CEAE"/>
              </a:solidFill>
              <a:cs typeface="Arial" panose="020B0604020202020204" pitchFamily="34" charset="0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6241603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6267705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46CEAE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46CEAE"/>
              </a:solidFill>
              <a:cs typeface="Arial" panose="020B0604020202020204" pitchFamily="34" charset="0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8257827" y="4721318"/>
            <a:ext cx="1883794" cy="858283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8269413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46CEAE"/>
                </a:solidFill>
                <a:cs typeface="Arial" panose="020B0604020202020204" pitchFamily="34" charset="0"/>
              </a:rPr>
              <a:t>点击输入标题</a:t>
            </a:r>
            <a:endParaRPr lang="zh-CN" altLang="en-US" sz="1800" dirty="0">
              <a:solidFill>
                <a:srgbClr val="46CEAE"/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64" name="六边形 63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直接连接符 64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7" name="矩形 66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8" name="六边形 67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Freeform 206"/>
          <p:cNvSpPr>
            <a:spLocks noChangeAspect="1" noEditPoints="1"/>
          </p:cNvSpPr>
          <p:nvPr/>
        </p:nvSpPr>
        <p:spPr bwMode="auto">
          <a:xfrm>
            <a:off x="388489" y="185462"/>
            <a:ext cx="236490" cy="28586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5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Freeform 5"/>
          <p:cNvSpPr/>
          <p:nvPr/>
        </p:nvSpPr>
        <p:spPr bwMode="auto">
          <a:xfrm>
            <a:off x="1672379" y="4482123"/>
            <a:ext cx="2408984" cy="1035109"/>
          </a:xfrm>
          <a:custGeom>
            <a:avLst/>
            <a:gdLst>
              <a:gd name="T0" fmla="*/ 465 w 641"/>
              <a:gd name="T1" fmla="*/ 0 h 284"/>
              <a:gd name="T2" fmla="*/ 641 w 641"/>
              <a:gd name="T3" fmla="*/ 284 h 284"/>
              <a:gd name="T4" fmla="*/ 4 w 641"/>
              <a:gd name="T5" fmla="*/ 284 h 284"/>
              <a:gd name="T6" fmla="*/ 37 w 641"/>
              <a:gd name="T7" fmla="*/ 70 h 284"/>
              <a:gd name="T8" fmla="*/ 0 w 641"/>
              <a:gd name="T9" fmla="*/ 0 h 284"/>
              <a:gd name="T10" fmla="*/ 465 w 641"/>
              <a:gd name="T11" fmla="*/ 0 h 284"/>
              <a:gd name="connsiteX0" fmla="*/ 7175 w 10000"/>
              <a:gd name="connsiteY0" fmla="*/ 23 h 10000"/>
              <a:gd name="connsiteX1" fmla="*/ 10000 w 10000"/>
              <a:gd name="connsiteY1" fmla="*/ 10000 h 10000"/>
              <a:gd name="connsiteX2" fmla="*/ 62 w 10000"/>
              <a:gd name="connsiteY2" fmla="*/ 10000 h 10000"/>
              <a:gd name="connsiteX3" fmla="*/ 577 w 10000"/>
              <a:gd name="connsiteY3" fmla="*/ 2465 h 10000"/>
              <a:gd name="connsiteX4" fmla="*/ 0 w 10000"/>
              <a:gd name="connsiteY4" fmla="*/ 0 h 10000"/>
              <a:gd name="connsiteX5" fmla="*/ 7175 w 10000"/>
              <a:gd name="connsiteY5" fmla="*/ 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7175" y="23"/>
                </a:moveTo>
                <a:cubicBezTo>
                  <a:pt x="7893" y="4777"/>
                  <a:pt x="9563" y="7641"/>
                  <a:pt x="10000" y="10000"/>
                </a:cubicBezTo>
                <a:lnTo>
                  <a:pt x="62" y="10000"/>
                </a:lnTo>
                <a:cubicBezTo>
                  <a:pt x="359" y="7535"/>
                  <a:pt x="983" y="5317"/>
                  <a:pt x="577" y="2465"/>
                </a:cubicBezTo>
                <a:cubicBezTo>
                  <a:pt x="437" y="1408"/>
                  <a:pt x="234" y="599"/>
                  <a:pt x="0" y="0"/>
                </a:cubicBezTo>
                <a:lnTo>
                  <a:pt x="7175" y="23"/>
                </a:lnTo>
                <a:close/>
              </a:path>
            </a:pathLst>
          </a:custGeom>
          <a:solidFill>
            <a:srgbClr val="46CEAE">
              <a:alpha val="56078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2" name="Freeform 6"/>
          <p:cNvSpPr/>
          <p:nvPr/>
        </p:nvSpPr>
        <p:spPr bwMode="auto">
          <a:xfrm>
            <a:off x="1086893" y="1239799"/>
            <a:ext cx="2642162" cy="1240925"/>
          </a:xfrm>
          <a:custGeom>
            <a:avLst/>
            <a:gdLst>
              <a:gd name="T0" fmla="*/ 0 w 751"/>
              <a:gd name="T1" fmla="*/ 353 h 353"/>
              <a:gd name="T2" fmla="*/ 57 w 751"/>
              <a:gd name="T3" fmla="*/ 201 h 353"/>
              <a:gd name="T4" fmla="*/ 680 w 751"/>
              <a:gd name="T5" fmla="*/ 150 h 353"/>
              <a:gd name="T6" fmla="*/ 751 w 751"/>
              <a:gd name="T7" fmla="*/ 353 h 353"/>
              <a:gd name="T8" fmla="*/ 0 w 751"/>
              <a:gd name="T9" fmla="*/ 353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1" h="353">
                <a:moveTo>
                  <a:pt x="0" y="353"/>
                </a:moveTo>
                <a:cubicBezTo>
                  <a:pt x="14" y="313"/>
                  <a:pt x="20" y="305"/>
                  <a:pt x="57" y="201"/>
                </a:cubicBezTo>
                <a:cubicBezTo>
                  <a:pt x="126" y="10"/>
                  <a:pt x="558" y="0"/>
                  <a:pt x="680" y="150"/>
                </a:cubicBezTo>
                <a:cubicBezTo>
                  <a:pt x="730" y="213"/>
                  <a:pt x="751" y="284"/>
                  <a:pt x="751" y="353"/>
                </a:cubicBezTo>
                <a:lnTo>
                  <a:pt x="0" y="353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3" name="Freeform 7"/>
          <p:cNvSpPr/>
          <p:nvPr/>
        </p:nvSpPr>
        <p:spPr bwMode="auto">
          <a:xfrm>
            <a:off x="768995" y="2480724"/>
            <a:ext cx="2960060" cy="1011986"/>
          </a:xfrm>
          <a:custGeom>
            <a:avLst/>
            <a:gdLst>
              <a:gd name="T0" fmla="*/ 77 w 839"/>
              <a:gd name="T1" fmla="*/ 287 h 287"/>
              <a:gd name="T2" fmla="*/ 71 w 839"/>
              <a:gd name="T3" fmla="*/ 275 h 287"/>
              <a:gd name="T4" fmla="*/ 42 w 839"/>
              <a:gd name="T5" fmla="*/ 261 h 287"/>
              <a:gd name="T6" fmla="*/ 13 w 839"/>
              <a:gd name="T7" fmla="*/ 219 h 287"/>
              <a:gd name="T8" fmla="*/ 51 w 839"/>
              <a:gd name="T9" fmla="*/ 165 h 287"/>
              <a:gd name="T10" fmla="*/ 102 w 839"/>
              <a:gd name="T11" fmla="*/ 86 h 287"/>
              <a:gd name="T12" fmla="*/ 78 w 839"/>
              <a:gd name="T13" fmla="*/ 31 h 287"/>
              <a:gd name="T14" fmla="*/ 88 w 839"/>
              <a:gd name="T15" fmla="*/ 0 h 287"/>
              <a:gd name="T16" fmla="*/ 839 w 839"/>
              <a:gd name="T17" fmla="*/ 0 h 287"/>
              <a:gd name="T18" fmla="*/ 779 w 839"/>
              <a:gd name="T19" fmla="*/ 199 h 287"/>
              <a:gd name="T20" fmla="*/ 737 w 839"/>
              <a:gd name="T21" fmla="*/ 287 h 287"/>
              <a:gd name="T22" fmla="*/ 77 w 839"/>
              <a:gd name="T23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9" h="287">
                <a:moveTo>
                  <a:pt x="77" y="287"/>
                </a:moveTo>
                <a:cubicBezTo>
                  <a:pt x="76" y="283"/>
                  <a:pt x="74" y="279"/>
                  <a:pt x="71" y="275"/>
                </a:cubicBezTo>
                <a:cubicBezTo>
                  <a:pt x="63" y="266"/>
                  <a:pt x="55" y="265"/>
                  <a:pt x="42" y="261"/>
                </a:cubicBezTo>
                <a:cubicBezTo>
                  <a:pt x="18" y="253"/>
                  <a:pt x="0" y="244"/>
                  <a:pt x="13" y="219"/>
                </a:cubicBezTo>
                <a:cubicBezTo>
                  <a:pt x="24" y="197"/>
                  <a:pt x="26" y="198"/>
                  <a:pt x="51" y="165"/>
                </a:cubicBezTo>
                <a:cubicBezTo>
                  <a:pt x="77" y="129"/>
                  <a:pt x="102" y="96"/>
                  <a:pt x="102" y="86"/>
                </a:cubicBezTo>
                <a:cubicBezTo>
                  <a:pt x="102" y="60"/>
                  <a:pt x="69" y="60"/>
                  <a:pt x="78" y="31"/>
                </a:cubicBezTo>
                <a:cubicBezTo>
                  <a:pt x="82" y="18"/>
                  <a:pt x="85" y="9"/>
                  <a:pt x="88" y="0"/>
                </a:cubicBezTo>
                <a:cubicBezTo>
                  <a:pt x="839" y="0"/>
                  <a:pt x="839" y="0"/>
                  <a:pt x="839" y="0"/>
                </a:cubicBezTo>
                <a:cubicBezTo>
                  <a:pt x="839" y="74"/>
                  <a:pt x="815" y="145"/>
                  <a:pt x="779" y="199"/>
                </a:cubicBezTo>
                <a:cubicBezTo>
                  <a:pt x="764" y="222"/>
                  <a:pt x="749" y="248"/>
                  <a:pt x="737" y="287"/>
                </a:cubicBezTo>
                <a:lnTo>
                  <a:pt x="77" y="287"/>
                </a:lnTo>
                <a:close/>
              </a:path>
            </a:pathLst>
          </a:custGeom>
          <a:solidFill>
            <a:srgbClr val="46CEAE">
              <a:alpha val="56078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5" name="Freeform 8"/>
          <p:cNvSpPr/>
          <p:nvPr/>
        </p:nvSpPr>
        <p:spPr bwMode="auto">
          <a:xfrm>
            <a:off x="856526" y="3427467"/>
            <a:ext cx="2546937" cy="1065140"/>
          </a:xfrm>
          <a:custGeom>
            <a:avLst/>
            <a:gdLst>
              <a:gd name="T0" fmla="*/ 666 w 686"/>
              <a:gd name="T1" fmla="*/ 99 h 287"/>
              <a:gd name="T2" fmla="*/ 686 w 686"/>
              <a:gd name="T3" fmla="*/ 287 h 287"/>
              <a:gd name="T4" fmla="*/ 221 w 686"/>
              <a:gd name="T5" fmla="*/ 287 h 287"/>
              <a:gd name="T6" fmla="*/ 53 w 686"/>
              <a:gd name="T7" fmla="*/ 222 h 287"/>
              <a:gd name="T8" fmla="*/ 15 w 686"/>
              <a:gd name="T9" fmla="*/ 184 h 287"/>
              <a:gd name="T10" fmla="*/ 25 w 686"/>
              <a:gd name="T11" fmla="*/ 130 h 287"/>
              <a:gd name="T12" fmla="*/ 15 w 686"/>
              <a:gd name="T13" fmla="*/ 94 h 287"/>
              <a:gd name="T14" fmla="*/ 20 w 686"/>
              <a:gd name="T15" fmla="*/ 75 h 287"/>
              <a:gd name="T16" fmla="*/ 8 w 686"/>
              <a:gd name="T17" fmla="*/ 64 h 287"/>
              <a:gd name="T18" fmla="*/ 14 w 686"/>
              <a:gd name="T19" fmla="*/ 35 h 287"/>
              <a:gd name="T20" fmla="*/ 25 w 686"/>
              <a:gd name="T21" fmla="*/ 0 h 287"/>
              <a:gd name="T22" fmla="*/ 685 w 686"/>
              <a:gd name="T23" fmla="*/ 0 h 287"/>
              <a:gd name="T24" fmla="*/ 666 w 686"/>
              <a:gd name="T25" fmla="*/ 9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6" h="287">
                <a:moveTo>
                  <a:pt x="666" y="99"/>
                </a:moveTo>
                <a:cubicBezTo>
                  <a:pt x="658" y="172"/>
                  <a:pt x="668" y="233"/>
                  <a:pt x="686" y="287"/>
                </a:cubicBezTo>
                <a:cubicBezTo>
                  <a:pt x="221" y="287"/>
                  <a:pt x="221" y="287"/>
                  <a:pt x="221" y="287"/>
                </a:cubicBezTo>
                <a:cubicBezTo>
                  <a:pt x="167" y="221"/>
                  <a:pt x="86" y="228"/>
                  <a:pt x="53" y="222"/>
                </a:cubicBezTo>
                <a:cubicBezTo>
                  <a:pt x="26" y="217"/>
                  <a:pt x="16" y="192"/>
                  <a:pt x="15" y="184"/>
                </a:cubicBezTo>
                <a:cubicBezTo>
                  <a:pt x="12" y="171"/>
                  <a:pt x="12" y="151"/>
                  <a:pt x="25" y="130"/>
                </a:cubicBezTo>
                <a:cubicBezTo>
                  <a:pt x="37" y="108"/>
                  <a:pt x="22" y="109"/>
                  <a:pt x="15" y="94"/>
                </a:cubicBezTo>
                <a:cubicBezTo>
                  <a:pt x="11" y="87"/>
                  <a:pt x="18" y="76"/>
                  <a:pt x="20" y="75"/>
                </a:cubicBezTo>
                <a:cubicBezTo>
                  <a:pt x="24" y="73"/>
                  <a:pt x="16" y="73"/>
                  <a:pt x="8" y="64"/>
                </a:cubicBezTo>
                <a:cubicBezTo>
                  <a:pt x="0" y="54"/>
                  <a:pt x="8" y="45"/>
                  <a:pt x="14" y="35"/>
                </a:cubicBezTo>
                <a:cubicBezTo>
                  <a:pt x="19" y="27"/>
                  <a:pt x="28" y="14"/>
                  <a:pt x="25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77" y="27"/>
                  <a:pt x="670" y="59"/>
                  <a:pt x="666" y="99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76" name="Group 9"/>
          <p:cNvGrpSpPr/>
          <p:nvPr/>
        </p:nvGrpSpPr>
        <p:grpSpPr>
          <a:xfrm>
            <a:off x="1302395" y="2855646"/>
            <a:ext cx="424283" cy="449241"/>
            <a:chOff x="3659074" y="3351023"/>
            <a:chExt cx="424283" cy="449241"/>
          </a:xfrm>
          <a:solidFill>
            <a:schemeClr val="bg1"/>
          </a:solidFill>
        </p:grpSpPr>
        <p:sp>
          <p:nvSpPr>
            <p:cNvPr id="77" name="Freeform 47"/>
            <p:cNvSpPr/>
            <p:nvPr/>
          </p:nvSpPr>
          <p:spPr bwMode="auto">
            <a:xfrm>
              <a:off x="3659074" y="3518240"/>
              <a:ext cx="199662" cy="282024"/>
            </a:xfrm>
            <a:custGeom>
              <a:avLst/>
              <a:gdLst>
                <a:gd name="T0" fmla="*/ 43 w 60"/>
                <a:gd name="T1" fmla="*/ 49 h 85"/>
                <a:gd name="T2" fmla="*/ 44 w 60"/>
                <a:gd name="T3" fmla="*/ 40 h 85"/>
                <a:gd name="T4" fmla="*/ 32 w 60"/>
                <a:gd name="T5" fmla="*/ 4 h 85"/>
                <a:gd name="T6" fmla="*/ 26 w 60"/>
                <a:gd name="T7" fmla="*/ 2 h 85"/>
                <a:gd name="T8" fmla="*/ 12 w 60"/>
                <a:gd name="T9" fmla="*/ 7 h 85"/>
                <a:gd name="T10" fmla="*/ 4 w 60"/>
                <a:gd name="T11" fmla="*/ 22 h 85"/>
                <a:gd name="T12" fmla="*/ 9 w 60"/>
                <a:gd name="T13" fmla="*/ 37 h 85"/>
                <a:gd name="T14" fmla="*/ 25 w 60"/>
                <a:gd name="T15" fmla="*/ 46 h 85"/>
                <a:gd name="T16" fmla="*/ 31 w 60"/>
                <a:gd name="T17" fmla="*/ 52 h 85"/>
                <a:gd name="T18" fmla="*/ 41 w 60"/>
                <a:gd name="T19" fmla="*/ 80 h 85"/>
                <a:gd name="T20" fmla="*/ 46 w 60"/>
                <a:gd name="T21" fmla="*/ 83 h 85"/>
                <a:gd name="T22" fmla="*/ 49 w 60"/>
                <a:gd name="T23" fmla="*/ 70 h 85"/>
                <a:gd name="T24" fmla="*/ 43 w 60"/>
                <a:gd name="T25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85">
                  <a:moveTo>
                    <a:pt x="43" y="49"/>
                  </a:moveTo>
                  <a:cubicBezTo>
                    <a:pt x="43" y="49"/>
                    <a:pt x="45" y="43"/>
                    <a:pt x="44" y="4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0"/>
                    <a:pt x="26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0" y="11"/>
                    <a:pt x="4" y="22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4" y="50"/>
                    <a:pt x="25" y="46"/>
                  </a:cubicBezTo>
                  <a:cubicBezTo>
                    <a:pt x="25" y="46"/>
                    <a:pt x="29" y="45"/>
                    <a:pt x="31" y="52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5"/>
                    <a:pt x="46" y="83"/>
                  </a:cubicBezTo>
                  <a:cubicBezTo>
                    <a:pt x="46" y="83"/>
                    <a:pt x="60" y="81"/>
                    <a:pt x="49" y="70"/>
                  </a:cubicBezTo>
                  <a:cubicBezTo>
                    <a:pt x="52" y="63"/>
                    <a:pt x="43" y="58"/>
                    <a:pt x="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48"/>
            <p:cNvSpPr/>
            <p:nvPr/>
          </p:nvSpPr>
          <p:spPr bwMode="auto">
            <a:xfrm>
              <a:off x="3768888" y="3351023"/>
              <a:ext cx="272041" cy="316965"/>
            </a:xfrm>
            <a:custGeom>
              <a:avLst/>
              <a:gdLst>
                <a:gd name="T0" fmla="*/ 70 w 82"/>
                <a:gd name="T1" fmla="*/ 58 h 95"/>
                <a:gd name="T2" fmla="*/ 73 w 82"/>
                <a:gd name="T3" fmla="*/ 45 h 95"/>
                <a:gd name="T4" fmla="*/ 62 w 82"/>
                <a:gd name="T5" fmla="*/ 36 h 95"/>
                <a:gd name="T6" fmla="*/ 52 w 82"/>
                <a:gd name="T7" fmla="*/ 4 h 95"/>
                <a:gd name="T8" fmla="*/ 48 w 82"/>
                <a:gd name="T9" fmla="*/ 6 h 95"/>
                <a:gd name="T10" fmla="*/ 4 w 82"/>
                <a:gd name="T11" fmla="*/ 47 h 95"/>
                <a:gd name="T12" fmla="*/ 2 w 82"/>
                <a:gd name="T13" fmla="*/ 52 h 95"/>
                <a:gd name="T14" fmla="*/ 12 w 82"/>
                <a:gd name="T15" fmla="*/ 83 h 95"/>
                <a:gd name="T16" fmla="*/ 17 w 82"/>
                <a:gd name="T17" fmla="*/ 85 h 95"/>
                <a:gd name="T18" fmla="*/ 78 w 82"/>
                <a:gd name="T19" fmla="*/ 92 h 95"/>
                <a:gd name="T20" fmla="*/ 81 w 82"/>
                <a:gd name="T21" fmla="*/ 91 h 95"/>
                <a:gd name="T22" fmla="*/ 70 w 82"/>
                <a:gd name="T23" fmla="*/ 5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95">
                  <a:moveTo>
                    <a:pt x="70" y="58"/>
                  </a:moveTo>
                  <a:cubicBezTo>
                    <a:pt x="73" y="55"/>
                    <a:pt x="75" y="50"/>
                    <a:pt x="73" y="45"/>
                  </a:cubicBezTo>
                  <a:cubicBezTo>
                    <a:pt x="71" y="40"/>
                    <a:pt x="67" y="37"/>
                    <a:pt x="62" y="3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0" y="0"/>
                    <a:pt x="48" y="6"/>
                    <a:pt x="48" y="6"/>
                  </a:cubicBezTo>
                  <a:cubicBezTo>
                    <a:pt x="40" y="38"/>
                    <a:pt x="4" y="47"/>
                    <a:pt x="4" y="47"/>
                  </a:cubicBezTo>
                  <a:cubicBezTo>
                    <a:pt x="0" y="49"/>
                    <a:pt x="2" y="52"/>
                    <a:pt x="2" y="5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4" y="86"/>
                    <a:pt x="17" y="85"/>
                    <a:pt x="17" y="85"/>
                  </a:cubicBezTo>
                  <a:cubicBezTo>
                    <a:pt x="56" y="72"/>
                    <a:pt x="78" y="92"/>
                    <a:pt x="78" y="92"/>
                  </a:cubicBezTo>
                  <a:cubicBezTo>
                    <a:pt x="78" y="92"/>
                    <a:pt x="82" y="95"/>
                    <a:pt x="81" y="91"/>
                  </a:cubicBezTo>
                  <a:lnTo>
                    <a:pt x="7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49"/>
            <p:cNvSpPr/>
            <p:nvPr/>
          </p:nvSpPr>
          <p:spPr bwMode="auto">
            <a:xfrm>
              <a:off x="4003491" y="3410922"/>
              <a:ext cx="44924" cy="57404"/>
            </a:xfrm>
            <a:custGeom>
              <a:avLst/>
              <a:gdLst>
                <a:gd name="T0" fmla="*/ 18 w 18"/>
                <a:gd name="T1" fmla="*/ 3 h 23"/>
                <a:gd name="T2" fmla="*/ 15 w 18"/>
                <a:gd name="T3" fmla="*/ 0 h 23"/>
                <a:gd name="T4" fmla="*/ 0 w 18"/>
                <a:gd name="T5" fmla="*/ 20 h 23"/>
                <a:gd name="T6" fmla="*/ 3 w 18"/>
                <a:gd name="T7" fmla="*/ 23 h 23"/>
                <a:gd name="T8" fmla="*/ 18 w 18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3">
                  <a:moveTo>
                    <a:pt x="18" y="3"/>
                  </a:moveTo>
                  <a:lnTo>
                    <a:pt x="15" y="0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1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50"/>
            <p:cNvSpPr/>
            <p:nvPr/>
          </p:nvSpPr>
          <p:spPr bwMode="auto">
            <a:xfrm>
              <a:off x="4023458" y="3538206"/>
              <a:ext cx="59899" cy="37438"/>
            </a:xfrm>
            <a:custGeom>
              <a:avLst/>
              <a:gdLst>
                <a:gd name="T0" fmla="*/ 0 w 24"/>
                <a:gd name="T1" fmla="*/ 3 h 15"/>
                <a:gd name="T2" fmla="*/ 23 w 24"/>
                <a:gd name="T3" fmla="*/ 15 h 15"/>
                <a:gd name="T4" fmla="*/ 24 w 24"/>
                <a:gd name="T5" fmla="*/ 12 h 15"/>
                <a:gd name="T6" fmla="*/ 3 w 24"/>
                <a:gd name="T7" fmla="*/ 0 h 15"/>
                <a:gd name="T8" fmla="*/ 0 w 24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3"/>
                  </a:moveTo>
                  <a:lnTo>
                    <a:pt x="23" y="15"/>
                  </a:lnTo>
                  <a:lnTo>
                    <a:pt x="24" y="12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51"/>
            <p:cNvSpPr/>
            <p:nvPr/>
          </p:nvSpPr>
          <p:spPr bwMode="auto">
            <a:xfrm>
              <a:off x="4023458" y="3478307"/>
              <a:ext cx="59899" cy="27454"/>
            </a:xfrm>
            <a:custGeom>
              <a:avLst/>
              <a:gdLst>
                <a:gd name="T0" fmla="*/ 0 w 24"/>
                <a:gd name="T1" fmla="*/ 11 h 11"/>
                <a:gd name="T2" fmla="*/ 24 w 24"/>
                <a:gd name="T3" fmla="*/ 3 h 11"/>
                <a:gd name="T4" fmla="*/ 24 w 24"/>
                <a:gd name="T5" fmla="*/ 0 h 11"/>
                <a:gd name="T6" fmla="*/ 0 w 24"/>
                <a:gd name="T7" fmla="*/ 7 h 11"/>
                <a:gd name="T8" fmla="*/ 0 w 24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lnTo>
                    <a:pt x="24" y="3"/>
                  </a:lnTo>
                  <a:lnTo>
                    <a:pt x="24" y="0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2" name="Freeform 64"/>
          <p:cNvSpPr>
            <a:spLocks noEditPoints="1"/>
          </p:cNvSpPr>
          <p:nvPr/>
        </p:nvSpPr>
        <p:spPr bwMode="auto">
          <a:xfrm>
            <a:off x="2371097" y="3882844"/>
            <a:ext cx="382284" cy="365006"/>
          </a:xfrm>
          <a:custGeom>
            <a:avLst/>
            <a:gdLst>
              <a:gd name="T0" fmla="*/ 125 w 133"/>
              <a:gd name="T1" fmla="*/ 0 h 127"/>
              <a:gd name="T2" fmla="*/ 9 w 133"/>
              <a:gd name="T3" fmla="*/ 0 h 127"/>
              <a:gd name="T4" fmla="*/ 0 w 133"/>
              <a:gd name="T5" fmla="*/ 9 h 127"/>
              <a:gd name="T6" fmla="*/ 0 w 133"/>
              <a:gd name="T7" fmla="*/ 91 h 127"/>
              <a:gd name="T8" fmla="*/ 9 w 133"/>
              <a:gd name="T9" fmla="*/ 100 h 127"/>
              <a:gd name="T10" fmla="*/ 53 w 133"/>
              <a:gd name="T11" fmla="*/ 100 h 127"/>
              <a:gd name="T12" fmla="*/ 40 w 133"/>
              <a:gd name="T13" fmla="*/ 118 h 127"/>
              <a:gd name="T14" fmla="*/ 40 w 133"/>
              <a:gd name="T15" fmla="*/ 127 h 127"/>
              <a:gd name="T16" fmla="*/ 53 w 133"/>
              <a:gd name="T17" fmla="*/ 127 h 127"/>
              <a:gd name="T18" fmla="*/ 80 w 133"/>
              <a:gd name="T19" fmla="*/ 127 h 127"/>
              <a:gd name="T20" fmla="*/ 94 w 133"/>
              <a:gd name="T21" fmla="*/ 127 h 127"/>
              <a:gd name="T22" fmla="*/ 94 w 133"/>
              <a:gd name="T23" fmla="*/ 118 h 127"/>
              <a:gd name="T24" fmla="*/ 80 w 133"/>
              <a:gd name="T25" fmla="*/ 100 h 127"/>
              <a:gd name="T26" fmla="*/ 125 w 133"/>
              <a:gd name="T27" fmla="*/ 100 h 127"/>
              <a:gd name="T28" fmla="*/ 133 w 133"/>
              <a:gd name="T29" fmla="*/ 91 h 127"/>
              <a:gd name="T30" fmla="*/ 133 w 133"/>
              <a:gd name="T31" fmla="*/ 9 h 127"/>
              <a:gd name="T32" fmla="*/ 125 w 133"/>
              <a:gd name="T33" fmla="*/ 0 h 127"/>
              <a:gd name="T34" fmla="*/ 60 w 133"/>
              <a:gd name="T35" fmla="*/ 89 h 127"/>
              <a:gd name="T36" fmla="*/ 67 w 133"/>
              <a:gd name="T37" fmla="*/ 82 h 127"/>
              <a:gd name="T38" fmla="*/ 75 w 133"/>
              <a:gd name="T39" fmla="*/ 89 h 127"/>
              <a:gd name="T40" fmla="*/ 67 w 133"/>
              <a:gd name="T41" fmla="*/ 97 h 127"/>
              <a:gd name="T42" fmla="*/ 60 w 133"/>
              <a:gd name="T43" fmla="*/ 89 h 127"/>
              <a:gd name="T44" fmla="*/ 124 w 133"/>
              <a:gd name="T45" fmla="*/ 79 h 127"/>
              <a:gd name="T46" fmla="*/ 10 w 133"/>
              <a:gd name="T47" fmla="*/ 79 h 127"/>
              <a:gd name="T48" fmla="*/ 10 w 133"/>
              <a:gd name="T49" fmla="*/ 10 h 127"/>
              <a:gd name="T50" fmla="*/ 124 w 133"/>
              <a:gd name="T51" fmla="*/ 10 h 127"/>
              <a:gd name="T52" fmla="*/ 124 w 133"/>
              <a:gd name="T53" fmla="*/ 7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83" name="Group 16"/>
          <p:cNvGrpSpPr/>
          <p:nvPr/>
        </p:nvGrpSpPr>
        <p:grpSpPr>
          <a:xfrm>
            <a:off x="2654865" y="1878177"/>
            <a:ext cx="346378" cy="471236"/>
            <a:chOff x="8248816" y="4047345"/>
            <a:chExt cx="429274" cy="584013"/>
          </a:xfrm>
          <a:solidFill>
            <a:schemeClr val="bg1"/>
          </a:solidFill>
        </p:grpSpPr>
        <p:sp>
          <p:nvSpPr>
            <p:cNvPr id="84" name="Freeform 136"/>
            <p:cNvSpPr/>
            <p:nvPr/>
          </p:nvSpPr>
          <p:spPr bwMode="auto">
            <a:xfrm>
              <a:off x="8281260" y="4049842"/>
              <a:ext cx="19966" cy="529106"/>
            </a:xfrm>
            <a:custGeom>
              <a:avLst/>
              <a:gdLst>
                <a:gd name="T0" fmla="*/ 8 w 8"/>
                <a:gd name="T1" fmla="*/ 8 h 212"/>
                <a:gd name="T2" fmla="*/ 0 w 8"/>
                <a:gd name="T3" fmla="*/ 0 h 212"/>
                <a:gd name="T4" fmla="*/ 0 w 8"/>
                <a:gd name="T5" fmla="*/ 1 h 212"/>
                <a:gd name="T6" fmla="*/ 0 w 8"/>
                <a:gd name="T7" fmla="*/ 7 h 212"/>
                <a:gd name="T8" fmla="*/ 0 w 8"/>
                <a:gd name="T9" fmla="*/ 212 h 212"/>
                <a:gd name="T10" fmla="*/ 8 w 8"/>
                <a:gd name="T11" fmla="*/ 212 h 212"/>
                <a:gd name="T12" fmla="*/ 8 w 8"/>
                <a:gd name="T13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12">
                  <a:moveTo>
                    <a:pt x="8" y="8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0" y="212"/>
                  </a:lnTo>
                  <a:lnTo>
                    <a:pt x="8" y="212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137"/>
            <p:cNvSpPr/>
            <p:nvPr/>
          </p:nvSpPr>
          <p:spPr bwMode="auto">
            <a:xfrm>
              <a:off x="8283757" y="4047345"/>
              <a:ext cx="354401" cy="19966"/>
            </a:xfrm>
            <a:custGeom>
              <a:avLst/>
              <a:gdLst>
                <a:gd name="T0" fmla="*/ 135 w 142"/>
                <a:gd name="T1" fmla="*/ 8 h 8"/>
                <a:gd name="T2" fmla="*/ 142 w 142"/>
                <a:gd name="T3" fmla="*/ 0 h 8"/>
                <a:gd name="T4" fmla="*/ 0 w 142"/>
                <a:gd name="T5" fmla="*/ 0 h 8"/>
                <a:gd name="T6" fmla="*/ 8 w 142"/>
                <a:gd name="T7" fmla="*/ 8 h 8"/>
                <a:gd name="T8" fmla="*/ 135 w 14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8">
                  <a:moveTo>
                    <a:pt x="135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3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138"/>
            <p:cNvSpPr/>
            <p:nvPr/>
          </p:nvSpPr>
          <p:spPr bwMode="auto">
            <a:xfrm>
              <a:off x="8620686" y="4049842"/>
              <a:ext cx="22463" cy="529106"/>
            </a:xfrm>
            <a:custGeom>
              <a:avLst/>
              <a:gdLst>
                <a:gd name="T0" fmla="*/ 0 w 9"/>
                <a:gd name="T1" fmla="*/ 8 h 212"/>
                <a:gd name="T2" fmla="*/ 0 w 9"/>
                <a:gd name="T3" fmla="*/ 212 h 212"/>
                <a:gd name="T4" fmla="*/ 9 w 9"/>
                <a:gd name="T5" fmla="*/ 212 h 212"/>
                <a:gd name="T6" fmla="*/ 9 w 9"/>
                <a:gd name="T7" fmla="*/ 7 h 212"/>
                <a:gd name="T8" fmla="*/ 9 w 9"/>
                <a:gd name="T9" fmla="*/ 1 h 212"/>
                <a:gd name="T10" fmla="*/ 9 w 9"/>
                <a:gd name="T11" fmla="*/ 0 h 212"/>
                <a:gd name="T12" fmla="*/ 0 w 9"/>
                <a:gd name="T13" fmla="*/ 9 h 212"/>
                <a:gd name="T14" fmla="*/ 0 w 9"/>
                <a:gd name="T15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2">
                  <a:moveTo>
                    <a:pt x="0" y="8"/>
                  </a:moveTo>
                  <a:lnTo>
                    <a:pt x="0" y="212"/>
                  </a:lnTo>
                  <a:lnTo>
                    <a:pt x="9" y="212"/>
                  </a:lnTo>
                  <a:lnTo>
                    <a:pt x="9" y="7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8248816" y="4596417"/>
              <a:ext cx="429274" cy="349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 noEditPoints="1"/>
            </p:cNvSpPr>
            <p:nvPr/>
          </p:nvSpPr>
          <p:spPr bwMode="auto">
            <a:xfrm>
              <a:off x="8323689" y="4089774"/>
              <a:ext cx="159730" cy="476695"/>
            </a:xfrm>
            <a:custGeom>
              <a:avLst/>
              <a:gdLst>
                <a:gd name="T0" fmla="*/ 0 w 48"/>
                <a:gd name="T1" fmla="*/ 0 h 143"/>
                <a:gd name="T2" fmla="*/ 0 w 48"/>
                <a:gd name="T3" fmla="*/ 143 h 143"/>
                <a:gd name="T4" fmla="*/ 48 w 48"/>
                <a:gd name="T5" fmla="*/ 134 h 143"/>
                <a:gd name="T6" fmla="*/ 48 w 48"/>
                <a:gd name="T7" fmla="*/ 9 h 143"/>
                <a:gd name="T8" fmla="*/ 0 w 48"/>
                <a:gd name="T9" fmla="*/ 0 h 143"/>
                <a:gd name="T10" fmla="*/ 6 w 48"/>
                <a:gd name="T11" fmla="*/ 12 h 143"/>
                <a:gd name="T12" fmla="*/ 42 w 48"/>
                <a:gd name="T13" fmla="*/ 19 h 143"/>
                <a:gd name="T14" fmla="*/ 42 w 48"/>
                <a:gd name="T15" fmla="*/ 65 h 143"/>
                <a:gd name="T16" fmla="*/ 6 w 48"/>
                <a:gd name="T17" fmla="*/ 62 h 143"/>
                <a:gd name="T18" fmla="*/ 6 w 48"/>
                <a:gd name="T19" fmla="*/ 12 h 143"/>
                <a:gd name="T20" fmla="*/ 42 w 48"/>
                <a:gd name="T21" fmla="*/ 127 h 143"/>
                <a:gd name="T22" fmla="*/ 6 w 48"/>
                <a:gd name="T23" fmla="*/ 132 h 143"/>
                <a:gd name="T24" fmla="*/ 6 w 48"/>
                <a:gd name="T25" fmla="*/ 72 h 143"/>
                <a:gd name="T26" fmla="*/ 42 w 48"/>
                <a:gd name="T27" fmla="*/ 74 h 143"/>
                <a:gd name="T28" fmla="*/ 42 w 48"/>
                <a:gd name="T29" fmla="*/ 127 h 143"/>
                <a:gd name="T30" fmla="*/ 44 w 48"/>
                <a:gd name="T31" fmla="*/ 69 h 143"/>
                <a:gd name="T32" fmla="*/ 43 w 48"/>
                <a:gd name="T33" fmla="*/ 71 h 143"/>
                <a:gd name="T34" fmla="*/ 36 w 48"/>
                <a:gd name="T35" fmla="*/ 70 h 143"/>
                <a:gd name="T36" fmla="*/ 35 w 48"/>
                <a:gd name="T37" fmla="*/ 69 h 143"/>
                <a:gd name="T38" fmla="*/ 35 w 48"/>
                <a:gd name="T39" fmla="*/ 69 h 143"/>
                <a:gd name="T40" fmla="*/ 36 w 48"/>
                <a:gd name="T41" fmla="*/ 68 h 143"/>
                <a:gd name="T42" fmla="*/ 43 w 48"/>
                <a:gd name="T43" fmla="*/ 68 h 143"/>
                <a:gd name="T44" fmla="*/ 44 w 48"/>
                <a:gd name="T45" fmla="*/ 69 h 143"/>
                <a:gd name="T46" fmla="*/ 45 w 48"/>
                <a:gd name="T47" fmla="*/ 70 h 143"/>
                <a:gd name="T48" fmla="*/ 43 w 48"/>
                <a:gd name="T49" fmla="*/ 72 h 143"/>
                <a:gd name="T50" fmla="*/ 40 w 48"/>
                <a:gd name="T51" fmla="*/ 70 h 143"/>
                <a:gd name="T52" fmla="*/ 43 w 48"/>
                <a:gd name="T53" fmla="*/ 67 h 143"/>
                <a:gd name="T54" fmla="*/ 45 w 48"/>
                <a:gd name="T55" fmla="*/ 7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0" y="0"/>
                  </a:lnTo>
                  <a:close/>
                  <a:moveTo>
                    <a:pt x="6" y="12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6" y="12"/>
                  </a:lnTo>
                  <a:close/>
                  <a:moveTo>
                    <a:pt x="42" y="127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2" y="74"/>
                    <a:pt x="42" y="74"/>
                    <a:pt x="42" y="74"/>
                  </a:cubicBezTo>
                  <a:lnTo>
                    <a:pt x="42" y="127"/>
                  </a:lnTo>
                  <a:close/>
                  <a:moveTo>
                    <a:pt x="44" y="69"/>
                  </a:moveTo>
                  <a:cubicBezTo>
                    <a:pt x="44" y="70"/>
                    <a:pt x="44" y="71"/>
                    <a:pt x="43" y="71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68"/>
                    <a:pt x="35" y="68"/>
                    <a:pt x="36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9"/>
                    <a:pt x="44" y="69"/>
                  </a:cubicBezTo>
                  <a:close/>
                  <a:moveTo>
                    <a:pt x="45" y="70"/>
                  </a:moveTo>
                  <a:cubicBezTo>
                    <a:pt x="45" y="71"/>
                    <a:pt x="44" y="72"/>
                    <a:pt x="43" y="72"/>
                  </a:cubicBezTo>
                  <a:cubicBezTo>
                    <a:pt x="41" y="72"/>
                    <a:pt x="40" y="71"/>
                    <a:pt x="40" y="70"/>
                  </a:cubicBezTo>
                  <a:cubicBezTo>
                    <a:pt x="40" y="68"/>
                    <a:pt x="41" y="67"/>
                    <a:pt x="43" y="67"/>
                  </a:cubicBezTo>
                  <a:cubicBezTo>
                    <a:pt x="44" y="67"/>
                    <a:pt x="45" y="68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89" name="Group 22"/>
          <p:cNvGrpSpPr/>
          <p:nvPr/>
        </p:nvGrpSpPr>
        <p:grpSpPr>
          <a:xfrm>
            <a:off x="1999526" y="4727638"/>
            <a:ext cx="379359" cy="376864"/>
            <a:chOff x="6853673" y="3715407"/>
            <a:chExt cx="379359" cy="376864"/>
          </a:xfrm>
          <a:solidFill>
            <a:schemeClr val="bg1"/>
          </a:solidFill>
        </p:grpSpPr>
        <p:sp>
          <p:nvSpPr>
            <p:cNvPr id="90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08" name="Text Box 10"/>
          <p:cNvSpPr txBox="1">
            <a:spLocks noChangeArrowheads="1"/>
          </p:cNvSpPr>
          <p:nvPr/>
        </p:nvSpPr>
        <p:spPr bwMode="auto">
          <a:xfrm>
            <a:off x="1826895" y="2964851"/>
            <a:ext cx="1063836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defTabSz="1087755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09" name="Text Box 10"/>
          <p:cNvSpPr txBox="1">
            <a:spLocks noChangeArrowheads="1"/>
          </p:cNvSpPr>
          <p:nvPr/>
        </p:nvSpPr>
        <p:spPr bwMode="auto">
          <a:xfrm>
            <a:off x="1480474" y="1998379"/>
            <a:ext cx="1091138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r" defTabSz="1087755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0" name="Text Box 10"/>
          <p:cNvSpPr txBox="1">
            <a:spLocks noChangeArrowheads="1"/>
          </p:cNvSpPr>
          <p:nvPr/>
        </p:nvSpPr>
        <p:spPr bwMode="auto">
          <a:xfrm>
            <a:off x="1313726" y="3949931"/>
            <a:ext cx="935028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r" defTabSz="1087755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1" name="Text Box 10"/>
          <p:cNvSpPr txBox="1">
            <a:spLocks noChangeArrowheads="1"/>
          </p:cNvSpPr>
          <p:nvPr/>
        </p:nvSpPr>
        <p:spPr bwMode="auto">
          <a:xfrm>
            <a:off x="2436098" y="4800654"/>
            <a:ext cx="935028" cy="2000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defTabSz="1087755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12" name="燕尾形 111"/>
          <p:cNvSpPr/>
          <p:nvPr/>
        </p:nvSpPr>
        <p:spPr>
          <a:xfrm rot="5400000">
            <a:off x="4369395" y="2060848"/>
            <a:ext cx="360040" cy="576064"/>
          </a:xfrm>
          <a:prstGeom prst="chevron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3" name="直接连接符 112"/>
          <p:cNvCxnSpPr/>
          <p:nvPr/>
        </p:nvCxnSpPr>
        <p:spPr>
          <a:xfrm>
            <a:off x="4549415" y="2636912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矩形 113"/>
          <p:cNvSpPr/>
          <p:nvPr/>
        </p:nvSpPr>
        <p:spPr>
          <a:xfrm>
            <a:off x="4886413" y="1622791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矩形 47"/>
          <p:cNvSpPr>
            <a:spLocks noChangeArrowheads="1"/>
          </p:cNvSpPr>
          <p:nvPr/>
        </p:nvSpPr>
        <p:spPr bwMode="auto">
          <a:xfrm>
            <a:off x="4873451" y="1955514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16" name="燕尾形 115"/>
          <p:cNvSpPr/>
          <p:nvPr/>
        </p:nvSpPr>
        <p:spPr>
          <a:xfrm rot="5400000">
            <a:off x="4369395" y="3429000"/>
            <a:ext cx="360040" cy="576064"/>
          </a:xfrm>
          <a:prstGeom prst="chevron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7" name="直接连接符 116"/>
          <p:cNvCxnSpPr/>
          <p:nvPr/>
        </p:nvCxnSpPr>
        <p:spPr>
          <a:xfrm>
            <a:off x="4549415" y="4005064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 117"/>
          <p:cNvSpPr/>
          <p:nvPr/>
        </p:nvSpPr>
        <p:spPr>
          <a:xfrm>
            <a:off x="4886413" y="2990943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矩形 47"/>
          <p:cNvSpPr>
            <a:spLocks noChangeArrowheads="1"/>
          </p:cNvSpPr>
          <p:nvPr/>
        </p:nvSpPr>
        <p:spPr bwMode="auto">
          <a:xfrm>
            <a:off x="4873451" y="3323666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0" name="燕尾形 119"/>
          <p:cNvSpPr/>
          <p:nvPr/>
        </p:nvSpPr>
        <p:spPr>
          <a:xfrm rot="5400000">
            <a:off x="8185819" y="2076864"/>
            <a:ext cx="360040" cy="576064"/>
          </a:xfrm>
          <a:prstGeom prst="chevron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21" name="直接连接符 120"/>
          <p:cNvCxnSpPr/>
          <p:nvPr/>
        </p:nvCxnSpPr>
        <p:spPr>
          <a:xfrm>
            <a:off x="8365839" y="2652928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矩形 121"/>
          <p:cNvSpPr/>
          <p:nvPr/>
        </p:nvSpPr>
        <p:spPr>
          <a:xfrm>
            <a:off x="8702837" y="163880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矩形 47"/>
          <p:cNvSpPr>
            <a:spLocks noChangeArrowheads="1"/>
          </p:cNvSpPr>
          <p:nvPr/>
        </p:nvSpPr>
        <p:spPr bwMode="auto">
          <a:xfrm>
            <a:off x="8689875" y="1971530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4" name="燕尾形 123"/>
          <p:cNvSpPr/>
          <p:nvPr/>
        </p:nvSpPr>
        <p:spPr>
          <a:xfrm rot="5400000">
            <a:off x="8185819" y="3445016"/>
            <a:ext cx="360040" cy="576064"/>
          </a:xfrm>
          <a:prstGeom prst="chevron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25" name="直接连接符 124"/>
          <p:cNvCxnSpPr/>
          <p:nvPr/>
        </p:nvCxnSpPr>
        <p:spPr>
          <a:xfrm>
            <a:off x="8365839" y="4021080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 125"/>
          <p:cNvSpPr/>
          <p:nvPr/>
        </p:nvSpPr>
        <p:spPr>
          <a:xfrm>
            <a:off x="8702837" y="3006959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矩形 47"/>
          <p:cNvSpPr>
            <a:spLocks noChangeArrowheads="1"/>
          </p:cNvSpPr>
          <p:nvPr/>
        </p:nvSpPr>
        <p:spPr bwMode="auto">
          <a:xfrm>
            <a:off x="8689875" y="3339682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081363" y="4760457"/>
            <a:ext cx="7560840" cy="599750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您的内容打在这里，或者通过复制您的文本后，在此框中选择粘贴，并选择只保留文字，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并选择只保留文字，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985991" y="442782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rgbClr val="46CEAE"/>
                </a:solidFill>
              </a:rPr>
              <a:t>添加标题</a:t>
            </a:r>
            <a:endParaRPr lang="zh-CN" altLang="en-US" sz="1800" dirty="0">
              <a:solidFill>
                <a:srgbClr val="46CEAE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70" name="六边形 69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0" name="直接连接符 129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矩形 131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33" name="矩形 132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34" name="六边形 133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Freeform 206"/>
          <p:cNvSpPr>
            <a:spLocks noChangeAspect="1" noEditPoints="1"/>
          </p:cNvSpPr>
          <p:nvPr/>
        </p:nvSpPr>
        <p:spPr bwMode="auto">
          <a:xfrm>
            <a:off x="388489" y="185462"/>
            <a:ext cx="236490" cy="28586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5" grpId="0" animBg="1"/>
      <p:bldP spid="82" grpId="0" animBg="1"/>
      <p:bldP spid="108" grpId="0"/>
      <p:bldP spid="109" grpId="0"/>
      <p:bldP spid="110" grpId="0"/>
      <p:bldP spid="111" grpId="0"/>
      <p:bldP spid="112" grpId="0" animBg="1"/>
      <p:bldP spid="114" grpId="0"/>
      <p:bldP spid="115" grpId="0"/>
      <p:bldP spid="116" grpId="0" animBg="1"/>
      <p:bldP spid="118" grpId="0"/>
      <p:bldP spid="119" grpId="0"/>
      <p:bldP spid="120" grpId="0" animBg="1"/>
      <p:bldP spid="122" grpId="0"/>
      <p:bldP spid="123" grpId="0"/>
      <p:bldP spid="124" grpId="0" animBg="1"/>
      <p:bldP spid="126" grpId="0"/>
      <p:bldP spid="127" grpId="0"/>
      <p:bldP spid="128" grpId="0"/>
      <p:bldP spid="129" grpId="0"/>
      <p:bldP spid="1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相关建议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六边形 111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4" name="直接连接符 113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16" name="矩形 115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17" name="六边形 116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Freeform 206"/>
          <p:cNvSpPr>
            <a:spLocks noChangeAspect="1" noEditPoints="1"/>
          </p:cNvSpPr>
          <p:nvPr/>
        </p:nvSpPr>
        <p:spPr bwMode="auto">
          <a:xfrm>
            <a:off x="388489" y="185462"/>
            <a:ext cx="236490" cy="28586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Freeform 7"/>
          <p:cNvSpPr/>
          <p:nvPr/>
        </p:nvSpPr>
        <p:spPr>
          <a:xfrm>
            <a:off x="2191172" y="2117010"/>
            <a:ext cx="2708066" cy="2708008"/>
          </a:xfrm>
          <a:custGeom>
            <a:avLst/>
            <a:gdLst>
              <a:gd name="connsiteX0" fmla="*/ 0 w 2708066"/>
              <a:gd name="connsiteY0" fmla="*/ 1354004 h 2708008"/>
              <a:gd name="connsiteX1" fmla="*/ 1354033 w 2708066"/>
              <a:gd name="connsiteY1" fmla="*/ 0 h 2708008"/>
              <a:gd name="connsiteX2" fmla="*/ 2708066 w 2708066"/>
              <a:gd name="connsiteY2" fmla="*/ 1354004 h 2708008"/>
              <a:gd name="connsiteX3" fmla="*/ 1354033 w 2708066"/>
              <a:gd name="connsiteY3" fmla="*/ 2708008 h 2708008"/>
              <a:gd name="connsiteX4" fmla="*/ 0 w 2708066"/>
              <a:gd name="connsiteY4" fmla="*/ 1354004 h 270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066" h="2708008">
                <a:moveTo>
                  <a:pt x="0" y="1354004"/>
                </a:moveTo>
                <a:cubicBezTo>
                  <a:pt x="0" y="606208"/>
                  <a:pt x="606221" y="0"/>
                  <a:pt x="1354033" y="0"/>
                </a:cubicBezTo>
                <a:cubicBezTo>
                  <a:pt x="2101845" y="0"/>
                  <a:pt x="2708066" y="606208"/>
                  <a:pt x="2708066" y="1354004"/>
                </a:cubicBezTo>
                <a:cubicBezTo>
                  <a:pt x="2708066" y="2101800"/>
                  <a:pt x="2101845" y="2708008"/>
                  <a:pt x="1354033" y="2708008"/>
                </a:cubicBezTo>
                <a:cubicBezTo>
                  <a:pt x="606221" y="2708008"/>
                  <a:pt x="0" y="2101800"/>
                  <a:pt x="0" y="1354004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707" tIns="594699" rIns="594707" bIns="594699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5200" kern="1200">
              <a:solidFill>
                <a:schemeClr val="bg1"/>
              </a:solidFill>
            </a:endParaRPr>
          </a:p>
        </p:txBody>
      </p:sp>
      <p:sp>
        <p:nvSpPr>
          <p:cNvPr id="122" name="Oval 8"/>
          <p:cNvSpPr/>
          <p:nvPr/>
        </p:nvSpPr>
        <p:spPr>
          <a:xfrm>
            <a:off x="3736337" y="1993632"/>
            <a:ext cx="301176" cy="301171"/>
          </a:xfrm>
          <a:prstGeom prst="ellipse">
            <a:avLst/>
          </a:prstGeom>
          <a:solidFill>
            <a:srgbClr val="2DB2A4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3" name="Oval 9"/>
          <p:cNvSpPr/>
          <p:nvPr/>
        </p:nvSpPr>
        <p:spPr>
          <a:xfrm>
            <a:off x="3023184" y="4623816"/>
            <a:ext cx="218075" cy="218285"/>
          </a:xfrm>
          <a:prstGeom prst="ellipse">
            <a:avLst/>
          </a:prstGeom>
          <a:solidFill>
            <a:srgbClr val="2DB2A4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6240"/>
              <a:satOff val="2879"/>
              <a:lumOff val="1209"/>
              <a:alphaOff val="0"/>
            </a:schemeClr>
          </a:fillRef>
          <a:effectRef idx="0">
            <a:schemeClr val="accent3">
              <a:hueOff val="56240"/>
              <a:satOff val="2879"/>
              <a:lumOff val="1209"/>
              <a:alphaOff val="0"/>
            </a:schemeClr>
          </a:effectRef>
          <a:fontRef idx="minor">
            <a:schemeClr val="lt1"/>
          </a:fontRef>
        </p:style>
      </p:sp>
      <p:sp>
        <p:nvSpPr>
          <p:cNvPr id="124" name="Oval 10"/>
          <p:cNvSpPr/>
          <p:nvPr/>
        </p:nvSpPr>
        <p:spPr>
          <a:xfrm>
            <a:off x="5073498" y="3216031"/>
            <a:ext cx="218075" cy="21828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12479"/>
              <a:satOff val="5757"/>
              <a:lumOff val="2418"/>
              <a:alphaOff val="0"/>
            </a:schemeClr>
          </a:fillRef>
          <a:effectRef idx="0">
            <a:schemeClr val="accent3">
              <a:hueOff val="112479"/>
              <a:satOff val="5757"/>
              <a:lumOff val="2418"/>
              <a:alphaOff val="0"/>
            </a:schemeClr>
          </a:effectRef>
          <a:fontRef idx="minor">
            <a:schemeClr val="lt1"/>
          </a:fontRef>
        </p:style>
      </p:sp>
      <p:sp>
        <p:nvSpPr>
          <p:cNvPr id="125" name="Oval 11"/>
          <p:cNvSpPr/>
          <p:nvPr/>
        </p:nvSpPr>
        <p:spPr>
          <a:xfrm>
            <a:off x="4029958" y="4856021"/>
            <a:ext cx="301176" cy="301171"/>
          </a:xfrm>
          <a:prstGeom prst="ellipse">
            <a:avLst/>
          </a:prstGeom>
          <a:solidFill>
            <a:srgbClr val="2DB2A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8719"/>
              <a:satOff val="8636"/>
              <a:lumOff val="3628"/>
              <a:alphaOff val="0"/>
            </a:schemeClr>
          </a:fillRef>
          <a:effectRef idx="0">
            <a:schemeClr val="accent3">
              <a:hueOff val="168719"/>
              <a:satOff val="8636"/>
              <a:lumOff val="3628"/>
              <a:alphaOff val="0"/>
            </a:schemeClr>
          </a:effectRef>
          <a:fontRef idx="minor">
            <a:schemeClr val="lt1"/>
          </a:fontRef>
        </p:style>
      </p:sp>
      <p:sp>
        <p:nvSpPr>
          <p:cNvPr id="126" name="Oval 12"/>
          <p:cNvSpPr/>
          <p:nvPr/>
        </p:nvSpPr>
        <p:spPr>
          <a:xfrm>
            <a:off x="2723356" y="2638207"/>
            <a:ext cx="218075" cy="218285"/>
          </a:xfrm>
          <a:prstGeom prst="ellipse">
            <a:avLst/>
          </a:prstGeom>
          <a:solidFill>
            <a:srgbClr val="93CDD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24959"/>
              <a:satOff val="11515"/>
              <a:lumOff val="4837"/>
              <a:alphaOff val="0"/>
            </a:schemeClr>
          </a:fillRef>
          <a:effectRef idx="0">
            <a:schemeClr val="accent3">
              <a:hueOff val="224959"/>
              <a:satOff val="11515"/>
              <a:lumOff val="4837"/>
              <a:alphaOff val="0"/>
            </a:schemeClr>
          </a:effectRef>
          <a:fontRef idx="minor">
            <a:schemeClr val="lt1"/>
          </a:fontRef>
        </p:style>
      </p:sp>
      <p:sp>
        <p:nvSpPr>
          <p:cNvPr id="128" name="Oval 14"/>
          <p:cNvSpPr/>
          <p:nvPr/>
        </p:nvSpPr>
        <p:spPr>
          <a:xfrm>
            <a:off x="4433403" y="3671360"/>
            <a:ext cx="301176" cy="30117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93678"/>
              <a:satOff val="20151"/>
              <a:lumOff val="8464"/>
              <a:alphaOff val="0"/>
            </a:schemeClr>
          </a:fillRef>
          <a:effectRef idx="0">
            <a:schemeClr val="accent3">
              <a:hueOff val="393678"/>
              <a:satOff val="20151"/>
              <a:lumOff val="8464"/>
              <a:alphaOff val="0"/>
            </a:schemeClr>
          </a:effectRef>
          <a:fontRef idx="minor">
            <a:schemeClr val="lt1"/>
          </a:fontRef>
        </p:style>
      </p:sp>
      <p:sp>
        <p:nvSpPr>
          <p:cNvPr id="129" name="Oval 15"/>
          <p:cNvSpPr/>
          <p:nvPr/>
        </p:nvSpPr>
        <p:spPr>
          <a:xfrm>
            <a:off x="1606448" y="3908912"/>
            <a:ext cx="544433" cy="544448"/>
          </a:xfrm>
          <a:prstGeom prst="ellipse">
            <a:avLst/>
          </a:prstGeom>
          <a:solidFill>
            <a:srgbClr val="2DB2A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49917"/>
              <a:satOff val="23029"/>
              <a:lumOff val="9673"/>
              <a:alphaOff val="0"/>
            </a:schemeClr>
          </a:fillRef>
          <a:effectRef idx="0">
            <a:schemeClr val="accent3">
              <a:hueOff val="449917"/>
              <a:satOff val="23029"/>
              <a:lumOff val="9673"/>
              <a:alphaOff val="0"/>
            </a:schemeClr>
          </a:effectRef>
          <a:fontRef idx="minor">
            <a:schemeClr val="lt1"/>
          </a:fontRef>
        </p:style>
      </p:sp>
      <p:sp>
        <p:nvSpPr>
          <p:cNvPr id="130" name="Freeform 16"/>
          <p:cNvSpPr/>
          <p:nvPr/>
        </p:nvSpPr>
        <p:spPr>
          <a:xfrm>
            <a:off x="4729435" y="1340768"/>
            <a:ext cx="1100954" cy="1100602"/>
          </a:xfrm>
          <a:custGeom>
            <a:avLst/>
            <a:gdLst>
              <a:gd name="connsiteX0" fmla="*/ 0 w 1100954"/>
              <a:gd name="connsiteY0" fmla="*/ 550301 h 1100602"/>
              <a:gd name="connsiteX1" fmla="*/ 550477 w 1100954"/>
              <a:gd name="connsiteY1" fmla="*/ 0 h 1100602"/>
              <a:gd name="connsiteX2" fmla="*/ 1100954 w 1100954"/>
              <a:gd name="connsiteY2" fmla="*/ 550301 h 1100602"/>
              <a:gd name="connsiteX3" fmla="*/ 550477 w 1100954"/>
              <a:gd name="connsiteY3" fmla="*/ 1100602 h 1100602"/>
              <a:gd name="connsiteX4" fmla="*/ 0 w 1100954"/>
              <a:gd name="connsiteY4" fmla="*/ 550301 h 11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54" h="1100602">
                <a:moveTo>
                  <a:pt x="0" y="550301"/>
                </a:moveTo>
                <a:cubicBezTo>
                  <a:pt x="0" y="246378"/>
                  <a:pt x="246457" y="0"/>
                  <a:pt x="550477" y="0"/>
                </a:cubicBezTo>
                <a:cubicBezTo>
                  <a:pt x="854497" y="0"/>
                  <a:pt x="1100954" y="246378"/>
                  <a:pt x="1100954" y="550301"/>
                </a:cubicBezTo>
                <a:cubicBezTo>
                  <a:pt x="1100954" y="854224"/>
                  <a:pt x="854497" y="1100602"/>
                  <a:pt x="550477" y="1100602"/>
                </a:cubicBezTo>
                <a:cubicBezTo>
                  <a:pt x="246457" y="1100602"/>
                  <a:pt x="0" y="854224"/>
                  <a:pt x="0" y="550301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06157"/>
              <a:satOff val="25908"/>
              <a:lumOff val="10883"/>
              <a:alphaOff val="0"/>
            </a:schemeClr>
          </a:fillRef>
          <a:effectRef idx="0">
            <a:schemeClr val="accent3">
              <a:hueOff val="506157"/>
              <a:satOff val="25908"/>
              <a:lumOff val="10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241" tIns="241189" rIns="241241" bIns="24118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2100" kern="1200">
              <a:solidFill>
                <a:schemeClr val="bg1"/>
              </a:solidFill>
            </a:endParaRPr>
          </a:p>
        </p:txBody>
      </p:sp>
      <p:sp>
        <p:nvSpPr>
          <p:cNvPr id="131" name="Oval 19"/>
          <p:cNvSpPr/>
          <p:nvPr/>
        </p:nvSpPr>
        <p:spPr>
          <a:xfrm>
            <a:off x="1388373" y="4521670"/>
            <a:ext cx="218075" cy="218285"/>
          </a:xfrm>
          <a:prstGeom prst="ellipse">
            <a:avLst/>
          </a:prstGeom>
          <a:solidFill>
            <a:srgbClr val="2DB2A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18636"/>
              <a:satOff val="31665"/>
              <a:lumOff val="13301"/>
              <a:alphaOff val="0"/>
            </a:schemeClr>
          </a:fillRef>
          <a:effectRef idx="0">
            <a:schemeClr val="accent3">
              <a:hueOff val="618636"/>
              <a:satOff val="31665"/>
              <a:lumOff val="13301"/>
              <a:alphaOff val="0"/>
            </a:schemeClr>
          </a:effectRef>
          <a:fontRef idx="minor">
            <a:schemeClr val="lt1"/>
          </a:fontRef>
        </p:style>
      </p:sp>
      <p:sp>
        <p:nvSpPr>
          <p:cNvPr id="132" name="Oval 22"/>
          <p:cNvSpPr/>
          <p:nvPr/>
        </p:nvSpPr>
        <p:spPr>
          <a:xfrm>
            <a:off x="2879013" y="4237385"/>
            <a:ext cx="218075" cy="218285"/>
          </a:xfrm>
          <a:prstGeom prst="ellipse">
            <a:avLst/>
          </a:prstGeom>
          <a:solidFill>
            <a:srgbClr val="93CDD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3" name="组合 132"/>
          <p:cNvGrpSpPr/>
          <p:nvPr/>
        </p:nvGrpSpPr>
        <p:grpSpPr>
          <a:xfrm>
            <a:off x="3097088" y="2749536"/>
            <a:ext cx="889731" cy="1161595"/>
            <a:chOff x="3097088" y="2749536"/>
            <a:chExt cx="889731" cy="1161595"/>
          </a:xfrm>
        </p:grpSpPr>
        <p:sp>
          <p:nvSpPr>
            <p:cNvPr id="134" name="Freeform 37"/>
            <p:cNvSpPr>
              <a:spLocks noEditPoints="1"/>
            </p:cNvSpPr>
            <p:nvPr/>
          </p:nvSpPr>
          <p:spPr bwMode="auto">
            <a:xfrm>
              <a:off x="3097088" y="2749536"/>
              <a:ext cx="889731" cy="1161595"/>
            </a:xfrm>
            <a:custGeom>
              <a:avLst/>
              <a:gdLst>
                <a:gd name="T0" fmla="*/ 103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4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5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5 w 109"/>
                <a:gd name="T23" fmla="*/ 142 h 142"/>
                <a:gd name="T24" fmla="*/ 103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3 w 109"/>
                <a:gd name="T31" fmla="*/ 68 h 142"/>
                <a:gd name="T32" fmla="*/ 66 w 109"/>
                <a:gd name="T33" fmla="*/ 124 h 142"/>
                <a:gd name="T34" fmla="*/ 54 w 109"/>
                <a:gd name="T35" fmla="*/ 136 h 142"/>
                <a:gd name="T36" fmla="*/ 42 w 109"/>
                <a:gd name="T37" fmla="*/ 124 h 142"/>
                <a:gd name="T38" fmla="*/ 42 w 109"/>
                <a:gd name="T39" fmla="*/ 102 h 142"/>
                <a:gd name="T40" fmla="*/ 54 w 109"/>
                <a:gd name="T41" fmla="*/ 91 h 142"/>
                <a:gd name="T42" fmla="*/ 66 w 109"/>
                <a:gd name="T43" fmla="*/ 102 h 142"/>
                <a:gd name="T44" fmla="*/ 66 w 109"/>
                <a:gd name="T45" fmla="*/ 124 h 142"/>
                <a:gd name="T46" fmla="*/ 76 w 109"/>
                <a:gd name="T47" fmla="*/ 68 h 142"/>
                <a:gd name="T48" fmla="*/ 32 w 109"/>
                <a:gd name="T49" fmla="*/ 68 h 142"/>
                <a:gd name="T50" fmla="*/ 32 w 109"/>
                <a:gd name="T51" fmla="*/ 44 h 142"/>
                <a:gd name="T52" fmla="*/ 39 w 109"/>
                <a:gd name="T53" fmla="*/ 27 h 142"/>
                <a:gd name="T54" fmla="*/ 54 w 109"/>
                <a:gd name="T55" fmla="*/ 20 h 142"/>
                <a:gd name="T56" fmla="*/ 70 w 109"/>
                <a:gd name="T57" fmla="*/ 27 h 142"/>
                <a:gd name="T58" fmla="*/ 76 w 109"/>
                <a:gd name="T59" fmla="*/ 44 h 142"/>
                <a:gd name="T60" fmla="*/ 76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3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4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2" y="68"/>
                    <a:pt x="0" y="70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2" y="142"/>
                    <a:pt x="5" y="142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6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0"/>
                    <a:pt x="106" y="68"/>
                    <a:pt x="103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4" y="136"/>
                  </a:cubicBezTo>
                  <a:cubicBezTo>
                    <a:pt x="48" y="136"/>
                    <a:pt x="42" y="131"/>
                    <a:pt x="42" y="124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96"/>
                    <a:pt x="48" y="91"/>
                    <a:pt x="54" y="91"/>
                  </a:cubicBezTo>
                  <a:cubicBezTo>
                    <a:pt x="61" y="91"/>
                    <a:pt x="66" y="96"/>
                    <a:pt x="66" y="102"/>
                  </a:cubicBezTo>
                  <a:lnTo>
                    <a:pt x="66" y="124"/>
                  </a:lnTo>
                  <a:close/>
                  <a:moveTo>
                    <a:pt x="76" y="68"/>
                  </a:moveTo>
                  <a:cubicBezTo>
                    <a:pt x="32" y="68"/>
                    <a:pt x="32" y="68"/>
                    <a:pt x="32" y="68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37"/>
                    <a:pt x="35" y="31"/>
                    <a:pt x="39" y="27"/>
                  </a:cubicBezTo>
                  <a:cubicBezTo>
                    <a:pt x="43" y="22"/>
                    <a:pt x="48" y="20"/>
                    <a:pt x="54" y="20"/>
                  </a:cubicBezTo>
                  <a:cubicBezTo>
                    <a:pt x="60" y="20"/>
                    <a:pt x="66" y="22"/>
                    <a:pt x="70" y="27"/>
                  </a:cubicBezTo>
                  <a:cubicBezTo>
                    <a:pt x="74" y="31"/>
                    <a:pt x="76" y="37"/>
                    <a:pt x="76" y="44"/>
                  </a:cubicBezTo>
                  <a:lnTo>
                    <a:pt x="76" y="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5" name="Freeform 38"/>
            <p:cNvSpPr/>
            <p:nvPr/>
          </p:nvSpPr>
          <p:spPr bwMode="auto">
            <a:xfrm>
              <a:off x="3477694" y="3540408"/>
              <a:ext cx="118631" cy="261978"/>
            </a:xfrm>
            <a:custGeom>
              <a:avLst/>
              <a:gdLst>
                <a:gd name="T0" fmla="*/ 7 w 14"/>
                <a:gd name="T1" fmla="*/ 0 h 32"/>
                <a:gd name="T2" fmla="*/ 0 w 14"/>
                <a:gd name="T3" fmla="*/ 7 h 32"/>
                <a:gd name="T4" fmla="*/ 0 w 14"/>
                <a:gd name="T5" fmla="*/ 25 h 32"/>
                <a:gd name="T6" fmla="*/ 7 w 14"/>
                <a:gd name="T7" fmla="*/ 32 h 32"/>
                <a:gd name="T8" fmla="*/ 14 w 14"/>
                <a:gd name="T9" fmla="*/ 25 h 32"/>
                <a:gd name="T10" fmla="*/ 14 w 14"/>
                <a:gd name="T11" fmla="*/ 7 h 32"/>
                <a:gd name="T12" fmla="*/ 7 w 14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2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2"/>
                    <a:pt x="7" y="32"/>
                  </a:cubicBezTo>
                  <a:cubicBezTo>
                    <a:pt x="11" y="32"/>
                    <a:pt x="14" y="29"/>
                    <a:pt x="14" y="2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36" name="Title 13"/>
          <p:cNvSpPr txBox="1"/>
          <p:nvPr/>
        </p:nvSpPr>
        <p:spPr>
          <a:xfrm>
            <a:off x="3001243" y="3967532"/>
            <a:ext cx="1276250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Title 13"/>
          <p:cNvSpPr txBox="1"/>
          <p:nvPr/>
        </p:nvSpPr>
        <p:spPr>
          <a:xfrm>
            <a:off x="4798180" y="1763260"/>
            <a:ext cx="963463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en-US" sz="1400" b="1" dirty="0">
              <a:solidFill>
                <a:schemeClr val="bg1"/>
              </a:solidFill>
              <a:latin typeface="+mn-lt"/>
              <a:ea typeface="Roboto" pitchFamily="2" charset="0"/>
            </a:endParaRPr>
          </a:p>
        </p:txBody>
      </p:sp>
      <p:sp>
        <p:nvSpPr>
          <p:cNvPr id="139" name="Freeform 7"/>
          <p:cNvSpPr/>
          <p:nvPr/>
        </p:nvSpPr>
        <p:spPr>
          <a:xfrm>
            <a:off x="2065139" y="1988840"/>
            <a:ext cx="2948001" cy="2947938"/>
          </a:xfrm>
          <a:custGeom>
            <a:avLst/>
            <a:gdLst>
              <a:gd name="connsiteX0" fmla="*/ 0 w 2708066"/>
              <a:gd name="connsiteY0" fmla="*/ 1354004 h 2708008"/>
              <a:gd name="connsiteX1" fmla="*/ 1354033 w 2708066"/>
              <a:gd name="connsiteY1" fmla="*/ 0 h 2708008"/>
              <a:gd name="connsiteX2" fmla="*/ 2708066 w 2708066"/>
              <a:gd name="connsiteY2" fmla="*/ 1354004 h 2708008"/>
              <a:gd name="connsiteX3" fmla="*/ 1354033 w 2708066"/>
              <a:gd name="connsiteY3" fmla="*/ 2708008 h 2708008"/>
              <a:gd name="connsiteX4" fmla="*/ 0 w 2708066"/>
              <a:gd name="connsiteY4" fmla="*/ 1354004 h 270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066" h="2708008">
                <a:moveTo>
                  <a:pt x="0" y="1354004"/>
                </a:moveTo>
                <a:cubicBezTo>
                  <a:pt x="0" y="606208"/>
                  <a:pt x="606221" y="0"/>
                  <a:pt x="1354033" y="0"/>
                </a:cubicBezTo>
                <a:cubicBezTo>
                  <a:pt x="2101845" y="0"/>
                  <a:pt x="2708066" y="606208"/>
                  <a:pt x="2708066" y="1354004"/>
                </a:cubicBezTo>
                <a:cubicBezTo>
                  <a:pt x="2708066" y="2101800"/>
                  <a:pt x="2101845" y="2708008"/>
                  <a:pt x="1354033" y="2708008"/>
                </a:cubicBezTo>
                <a:cubicBezTo>
                  <a:pt x="606221" y="2708008"/>
                  <a:pt x="0" y="2101800"/>
                  <a:pt x="0" y="1354004"/>
                </a:cubicBezTo>
                <a:close/>
              </a:path>
            </a:pathLst>
          </a:custGeom>
          <a:noFill/>
          <a:ln w="3175">
            <a:solidFill>
              <a:srgbClr val="2DB2A4"/>
            </a:solidFill>
            <a:prstDash val="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707" tIns="594699" rIns="594707" bIns="594699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5200" kern="1200">
              <a:solidFill>
                <a:schemeClr val="bg1"/>
              </a:solidFill>
            </a:endParaRPr>
          </a:p>
        </p:txBody>
      </p:sp>
      <p:sp>
        <p:nvSpPr>
          <p:cNvPr id="140" name="Oval 17"/>
          <p:cNvSpPr/>
          <p:nvPr/>
        </p:nvSpPr>
        <p:spPr>
          <a:xfrm>
            <a:off x="4685696" y="2847793"/>
            <a:ext cx="301176" cy="301171"/>
          </a:xfrm>
          <a:prstGeom prst="ellipse">
            <a:avLst/>
          </a:prstGeom>
          <a:solidFill>
            <a:srgbClr val="46CEAE"/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62397"/>
              <a:satOff val="28787"/>
              <a:lumOff val="12092"/>
              <a:alphaOff val="0"/>
            </a:schemeClr>
          </a:fillRef>
          <a:effectRef idx="0">
            <a:schemeClr val="accent3">
              <a:hueOff val="562397"/>
              <a:satOff val="28787"/>
              <a:lumOff val="1209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1" name="组合 140"/>
          <p:cNvGrpSpPr/>
          <p:nvPr/>
        </p:nvGrpSpPr>
        <p:grpSpPr>
          <a:xfrm>
            <a:off x="6029943" y="2636912"/>
            <a:ext cx="715716" cy="719823"/>
            <a:chOff x="6461991" y="3429000"/>
            <a:chExt cx="715716" cy="719823"/>
          </a:xfrm>
        </p:grpSpPr>
        <p:sp>
          <p:nvSpPr>
            <p:cNvPr id="142" name="Oval 28"/>
            <p:cNvSpPr/>
            <p:nvPr/>
          </p:nvSpPr>
          <p:spPr>
            <a:xfrm>
              <a:off x="6461991" y="3429000"/>
              <a:ext cx="715716" cy="719823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3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43" name="Freeform 110"/>
            <p:cNvSpPr>
              <a:spLocks noEditPoints="1"/>
            </p:cNvSpPr>
            <p:nvPr/>
          </p:nvSpPr>
          <p:spPr bwMode="auto">
            <a:xfrm>
              <a:off x="6637799" y="3671397"/>
              <a:ext cx="364100" cy="343645"/>
            </a:xfrm>
            <a:custGeom>
              <a:avLst/>
              <a:gdLst>
                <a:gd name="T0" fmla="*/ 99 w 197"/>
                <a:gd name="T1" fmla="*/ 186 h 186"/>
                <a:gd name="T2" fmla="*/ 0 w 197"/>
                <a:gd name="T3" fmla="*/ 65 h 186"/>
                <a:gd name="T4" fmla="*/ 0 w 197"/>
                <a:gd name="T5" fmla="*/ 54 h 186"/>
                <a:gd name="T6" fmla="*/ 44 w 197"/>
                <a:gd name="T7" fmla="*/ 1 h 186"/>
                <a:gd name="T8" fmla="*/ 53 w 197"/>
                <a:gd name="T9" fmla="*/ 0 h 186"/>
                <a:gd name="T10" fmla="*/ 99 w 197"/>
                <a:gd name="T11" fmla="*/ 24 h 186"/>
                <a:gd name="T12" fmla="*/ 144 w 197"/>
                <a:gd name="T13" fmla="*/ 0 h 186"/>
                <a:gd name="T14" fmla="*/ 153 w 197"/>
                <a:gd name="T15" fmla="*/ 1 h 186"/>
                <a:gd name="T16" fmla="*/ 197 w 197"/>
                <a:gd name="T17" fmla="*/ 54 h 186"/>
                <a:gd name="T18" fmla="*/ 197 w 197"/>
                <a:gd name="T19" fmla="*/ 65 h 186"/>
                <a:gd name="T20" fmla="*/ 99 w 197"/>
                <a:gd name="T21" fmla="*/ 186 h 186"/>
                <a:gd name="T22" fmla="*/ 136 w 197"/>
                <a:gd name="T23" fmla="*/ 123 h 186"/>
                <a:gd name="T24" fmla="*/ 118 w 197"/>
                <a:gd name="T25" fmla="*/ 72 h 186"/>
                <a:gd name="T26" fmla="*/ 109 w 197"/>
                <a:gd name="T27" fmla="*/ 112 h 186"/>
                <a:gd name="T28" fmla="*/ 91 w 197"/>
                <a:gd name="T29" fmla="*/ 32 h 186"/>
                <a:gd name="T30" fmla="*/ 67 w 197"/>
                <a:gd name="T31" fmla="*/ 115 h 186"/>
                <a:gd name="T32" fmla="*/ 37 w 197"/>
                <a:gd name="T33" fmla="*/ 127 h 186"/>
                <a:gd name="T34" fmla="*/ 78 w 197"/>
                <a:gd name="T35" fmla="*/ 127 h 186"/>
                <a:gd name="T36" fmla="*/ 90 w 197"/>
                <a:gd name="T37" fmla="*/ 77 h 186"/>
                <a:gd name="T38" fmla="*/ 107 w 197"/>
                <a:gd name="T39" fmla="*/ 154 h 186"/>
                <a:gd name="T40" fmla="*/ 121 w 197"/>
                <a:gd name="T41" fmla="*/ 106 h 186"/>
                <a:gd name="T42" fmla="*/ 131 w 197"/>
                <a:gd name="T43" fmla="*/ 135 h 186"/>
                <a:gd name="T44" fmla="*/ 158 w 197"/>
                <a:gd name="T45" fmla="*/ 135 h 186"/>
                <a:gd name="T46" fmla="*/ 136 w 197"/>
                <a:gd name="T47" fmla="*/ 12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186">
                  <a:moveTo>
                    <a:pt x="99" y="186"/>
                  </a:moveTo>
                  <a:cubicBezTo>
                    <a:pt x="27" y="136"/>
                    <a:pt x="0" y="97"/>
                    <a:pt x="0" y="6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0"/>
                    <a:pt x="25" y="3"/>
                    <a:pt x="44" y="1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76" y="0"/>
                    <a:pt x="86" y="10"/>
                    <a:pt x="99" y="24"/>
                  </a:cubicBezTo>
                  <a:cubicBezTo>
                    <a:pt x="111" y="10"/>
                    <a:pt x="122" y="0"/>
                    <a:pt x="144" y="0"/>
                  </a:cubicBezTo>
                  <a:cubicBezTo>
                    <a:pt x="147" y="0"/>
                    <a:pt x="150" y="0"/>
                    <a:pt x="153" y="1"/>
                  </a:cubicBezTo>
                  <a:cubicBezTo>
                    <a:pt x="172" y="3"/>
                    <a:pt x="197" y="20"/>
                    <a:pt x="197" y="54"/>
                  </a:cubicBezTo>
                  <a:cubicBezTo>
                    <a:pt x="197" y="65"/>
                    <a:pt x="197" y="65"/>
                    <a:pt x="197" y="65"/>
                  </a:cubicBezTo>
                  <a:cubicBezTo>
                    <a:pt x="197" y="97"/>
                    <a:pt x="170" y="136"/>
                    <a:pt x="99" y="186"/>
                  </a:cubicBezTo>
                  <a:close/>
                  <a:moveTo>
                    <a:pt x="136" y="123"/>
                  </a:moveTo>
                  <a:cubicBezTo>
                    <a:pt x="118" y="72"/>
                    <a:pt x="118" y="72"/>
                    <a:pt x="118" y="7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37" y="127"/>
                    <a:pt x="37" y="127"/>
                    <a:pt x="37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31" y="135"/>
                    <a:pt x="131" y="135"/>
                    <a:pt x="131" y="135"/>
                  </a:cubicBezTo>
                  <a:cubicBezTo>
                    <a:pt x="158" y="135"/>
                    <a:pt x="158" y="135"/>
                    <a:pt x="158" y="135"/>
                  </a:cubicBezTo>
                  <a:lnTo>
                    <a:pt x="136" y="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4" name="矩形 47"/>
          <p:cNvSpPr>
            <a:spLocks noChangeArrowheads="1"/>
          </p:cNvSpPr>
          <p:nvPr/>
        </p:nvSpPr>
        <p:spPr bwMode="auto">
          <a:xfrm>
            <a:off x="6817667" y="3548609"/>
            <a:ext cx="4323847" cy="60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5" name="矩形 3"/>
          <p:cNvSpPr>
            <a:spLocks noChangeArrowheads="1"/>
          </p:cNvSpPr>
          <p:nvPr/>
        </p:nvSpPr>
        <p:spPr bwMode="auto">
          <a:xfrm>
            <a:off x="6834190" y="2996952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6893313" y="3457903"/>
            <a:ext cx="599800" cy="40500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7474875" y="3457903"/>
            <a:ext cx="1215000" cy="40500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8" name="组合 147"/>
          <p:cNvGrpSpPr/>
          <p:nvPr/>
        </p:nvGrpSpPr>
        <p:grpSpPr>
          <a:xfrm>
            <a:off x="6025579" y="4293096"/>
            <a:ext cx="715716" cy="719823"/>
            <a:chOff x="6313611" y="5157449"/>
            <a:chExt cx="715716" cy="719823"/>
          </a:xfrm>
        </p:grpSpPr>
        <p:sp>
          <p:nvSpPr>
            <p:cNvPr id="149" name="Oval 28"/>
            <p:cNvSpPr/>
            <p:nvPr/>
          </p:nvSpPr>
          <p:spPr>
            <a:xfrm>
              <a:off x="6313611" y="5157449"/>
              <a:ext cx="715716" cy="719823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3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0" name="Freeform 126"/>
            <p:cNvSpPr>
              <a:spLocks noEditPoints="1"/>
            </p:cNvSpPr>
            <p:nvPr/>
          </p:nvSpPr>
          <p:spPr bwMode="auto">
            <a:xfrm>
              <a:off x="6493783" y="5342119"/>
              <a:ext cx="342605" cy="350481"/>
            </a:xfrm>
            <a:custGeom>
              <a:avLst/>
              <a:gdLst>
                <a:gd name="T0" fmla="*/ 118 w 192"/>
                <a:gd name="T1" fmla="*/ 196 h 196"/>
                <a:gd name="T2" fmla="*/ 118 w 192"/>
                <a:gd name="T3" fmla="*/ 196 h 196"/>
                <a:gd name="T4" fmla="*/ 117 w 192"/>
                <a:gd name="T5" fmla="*/ 196 h 196"/>
                <a:gd name="T6" fmla="*/ 116 w 192"/>
                <a:gd name="T7" fmla="*/ 196 h 196"/>
                <a:gd name="T8" fmla="*/ 116 w 192"/>
                <a:gd name="T9" fmla="*/ 196 h 196"/>
                <a:gd name="T10" fmla="*/ 72 w 192"/>
                <a:gd name="T11" fmla="*/ 159 h 196"/>
                <a:gd name="T12" fmla="*/ 73 w 192"/>
                <a:gd name="T13" fmla="*/ 159 h 196"/>
                <a:gd name="T14" fmla="*/ 73 w 192"/>
                <a:gd name="T15" fmla="*/ 159 h 196"/>
                <a:gd name="T16" fmla="*/ 74 w 192"/>
                <a:gd name="T17" fmla="*/ 159 h 196"/>
                <a:gd name="T18" fmla="*/ 76 w 192"/>
                <a:gd name="T19" fmla="*/ 159 h 196"/>
                <a:gd name="T20" fmla="*/ 76 w 192"/>
                <a:gd name="T21" fmla="*/ 159 h 196"/>
                <a:gd name="T22" fmla="*/ 97 w 192"/>
                <a:gd name="T23" fmla="*/ 151 h 196"/>
                <a:gd name="T24" fmla="*/ 93 w 192"/>
                <a:gd name="T25" fmla="*/ 172 h 196"/>
                <a:gd name="T26" fmla="*/ 146 w 192"/>
                <a:gd name="T27" fmla="*/ 172 h 196"/>
                <a:gd name="T28" fmla="*/ 122 w 192"/>
                <a:gd name="T29" fmla="*/ 133 h 196"/>
                <a:gd name="T30" fmla="*/ 116 w 192"/>
                <a:gd name="T31" fmla="*/ 134 h 196"/>
                <a:gd name="T32" fmla="*/ 135 w 192"/>
                <a:gd name="T33" fmla="*/ 106 h 196"/>
                <a:gd name="T34" fmla="*/ 147 w 192"/>
                <a:gd name="T35" fmla="*/ 114 h 196"/>
                <a:gd name="T36" fmla="*/ 160 w 192"/>
                <a:gd name="T37" fmla="*/ 102 h 196"/>
                <a:gd name="T38" fmla="*/ 147 w 192"/>
                <a:gd name="T39" fmla="*/ 89 h 196"/>
                <a:gd name="T40" fmla="*/ 143 w 192"/>
                <a:gd name="T41" fmla="*/ 90 h 196"/>
                <a:gd name="T42" fmla="*/ 152 w 192"/>
                <a:gd name="T43" fmla="*/ 64 h 196"/>
                <a:gd name="T44" fmla="*/ 192 w 192"/>
                <a:gd name="T45" fmla="*/ 55 h 196"/>
                <a:gd name="T46" fmla="*/ 118 w 192"/>
                <a:gd name="T47" fmla="*/ 196 h 196"/>
                <a:gd name="T48" fmla="*/ 75 w 192"/>
                <a:gd name="T49" fmla="*/ 141 h 196"/>
                <a:gd name="T50" fmla="*/ 75 w 192"/>
                <a:gd name="T51" fmla="*/ 141 h 196"/>
                <a:gd name="T52" fmla="*/ 74 w 192"/>
                <a:gd name="T53" fmla="*/ 141 h 196"/>
                <a:gd name="T54" fmla="*/ 73 w 192"/>
                <a:gd name="T55" fmla="*/ 141 h 196"/>
                <a:gd name="T56" fmla="*/ 73 w 192"/>
                <a:gd name="T57" fmla="*/ 141 h 196"/>
                <a:gd name="T58" fmla="*/ 0 w 192"/>
                <a:gd name="T59" fmla="*/ 0 h 196"/>
                <a:gd name="T60" fmla="*/ 74 w 192"/>
                <a:gd name="T61" fmla="*/ 11 h 196"/>
                <a:gd name="T62" fmla="*/ 149 w 192"/>
                <a:gd name="T63" fmla="*/ 0 h 196"/>
                <a:gd name="T64" fmla="*/ 75 w 192"/>
                <a:gd name="T65" fmla="*/ 141 h 196"/>
                <a:gd name="T66" fmla="*/ 49 w 192"/>
                <a:gd name="T67" fmla="*/ 34 h 196"/>
                <a:gd name="T68" fmla="*/ 36 w 192"/>
                <a:gd name="T69" fmla="*/ 47 h 196"/>
                <a:gd name="T70" fmla="*/ 49 w 192"/>
                <a:gd name="T71" fmla="*/ 59 h 196"/>
                <a:gd name="T72" fmla="*/ 61 w 192"/>
                <a:gd name="T73" fmla="*/ 47 h 196"/>
                <a:gd name="T74" fmla="*/ 49 w 192"/>
                <a:gd name="T75" fmla="*/ 34 h 196"/>
                <a:gd name="T76" fmla="*/ 112 w 192"/>
                <a:gd name="T77" fmla="*/ 47 h 196"/>
                <a:gd name="T78" fmla="*/ 100 w 192"/>
                <a:gd name="T79" fmla="*/ 34 h 196"/>
                <a:gd name="T80" fmla="*/ 87 w 192"/>
                <a:gd name="T81" fmla="*/ 47 h 196"/>
                <a:gd name="T82" fmla="*/ 100 w 192"/>
                <a:gd name="T83" fmla="*/ 59 h 196"/>
                <a:gd name="T84" fmla="*/ 112 w 192"/>
                <a:gd name="T85" fmla="*/ 47 h 196"/>
                <a:gd name="T86" fmla="*/ 38 w 192"/>
                <a:gd name="T87" fmla="*/ 83 h 196"/>
                <a:gd name="T88" fmla="*/ 74 w 192"/>
                <a:gd name="T89" fmla="*/ 122 h 196"/>
                <a:gd name="T90" fmla="*/ 108 w 192"/>
                <a:gd name="T91" fmla="*/ 83 h 196"/>
                <a:gd name="T92" fmla="*/ 38 w 192"/>
                <a:gd name="T93" fmla="*/ 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96">
                  <a:moveTo>
                    <a:pt x="118" y="196"/>
                  </a:moveTo>
                  <a:cubicBezTo>
                    <a:pt x="118" y="196"/>
                    <a:pt x="118" y="196"/>
                    <a:pt x="118" y="196"/>
                  </a:cubicBezTo>
                  <a:cubicBezTo>
                    <a:pt x="118" y="196"/>
                    <a:pt x="118" y="196"/>
                    <a:pt x="117" y="196"/>
                  </a:cubicBezTo>
                  <a:cubicBezTo>
                    <a:pt x="117" y="196"/>
                    <a:pt x="117" y="196"/>
                    <a:pt x="116" y="196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85" y="196"/>
                    <a:pt x="84" y="180"/>
                    <a:pt x="72" y="159"/>
                  </a:cubicBezTo>
                  <a:cubicBezTo>
                    <a:pt x="72" y="159"/>
                    <a:pt x="73" y="159"/>
                    <a:pt x="73" y="159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3" y="159"/>
                    <a:pt x="74" y="159"/>
                    <a:pt x="74" y="159"/>
                  </a:cubicBezTo>
                  <a:cubicBezTo>
                    <a:pt x="75" y="159"/>
                    <a:pt x="75" y="159"/>
                    <a:pt x="76" y="159"/>
                  </a:cubicBezTo>
                  <a:cubicBezTo>
                    <a:pt x="76" y="159"/>
                    <a:pt x="76" y="159"/>
                    <a:pt x="76" y="159"/>
                  </a:cubicBezTo>
                  <a:cubicBezTo>
                    <a:pt x="83" y="158"/>
                    <a:pt x="90" y="156"/>
                    <a:pt x="97" y="151"/>
                  </a:cubicBezTo>
                  <a:cubicBezTo>
                    <a:pt x="93" y="161"/>
                    <a:pt x="93" y="172"/>
                    <a:pt x="93" y="172"/>
                  </a:cubicBezTo>
                  <a:cubicBezTo>
                    <a:pt x="93" y="172"/>
                    <a:pt x="118" y="122"/>
                    <a:pt x="146" y="172"/>
                  </a:cubicBezTo>
                  <a:cubicBezTo>
                    <a:pt x="146" y="174"/>
                    <a:pt x="149" y="133"/>
                    <a:pt x="122" y="133"/>
                  </a:cubicBezTo>
                  <a:cubicBezTo>
                    <a:pt x="120" y="133"/>
                    <a:pt x="118" y="133"/>
                    <a:pt x="116" y="134"/>
                  </a:cubicBezTo>
                  <a:cubicBezTo>
                    <a:pt x="123" y="126"/>
                    <a:pt x="129" y="116"/>
                    <a:pt x="135" y="106"/>
                  </a:cubicBezTo>
                  <a:cubicBezTo>
                    <a:pt x="136" y="111"/>
                    <a:pt x="141" y="114"/>
                    <a:pt x="147" y="114"/>
                  </a:cubicBezTo>
                  <a:cubicBezTo>
                    <a:pt x="154" y="114"/>
                    <a:pt x="160" y="109"/>
                    <a:pt x="160" y="102"/>
                  </a:cubicBezTo>
                  <a:cubicBezTo>
                    <a:pt x="160" y="95"/>
                    <a:pt x="154" y="89"/>
                    <a:pt x="147" y="89"/>
                  </a:cubicBezTo>
                  <a:cubicBezTo>
                    <a:pt x="145" y="89"/>
                    <a:pt x="144" y="89"/>
                    <a:pt x="143" y="90"/>
                  </a:cubicBezTo>
                  <a:cubicBezTo>
                    <a:pt x="146" y="82"/>
                    <a:pt x="150" y="73"/>
                    <a:pt x="152" y="64"/>
                  </a:cubicBezTo>
                  <a:cubicBezTo>
                    <a:pt x="166" y="63"/>
                    <a:pt x="180" y="60"/>
                    <a:pt x="192" y="55"/>
                  </a:cubicBezTo>
                  <a:cubicBezTo>
                    <a:pt x="192" y="108"/>
                    <a:pt x="177" y="196"/>
                    <a:pt x="118" y="196"/>
                  </a:cubicBezTo>
                  <a:close/>
                  <a:moveTo>
                    <a:pt x="75" y="141"/>
                  </a:moveTo>
                  <a:cubicBezTo>
                    <a:pt x="75" y="141"/>
                    <a:pt x="75" y="141"/>
                    <a:pt x="75" y="141"/>
                  </a:cubicBezTo>
                  <a:cubicBezTo>
                    <a:pt x="75" y="141"/>
                    <a:pt x="75" y="141"/>
                    <a:pt x="74" y="141"/>
                  </a:cubicBezTo>
                  <a:cubicBezTo>
                    <a:pt x="74" y="141"/>
                    <a:pt x="73" y="141"/>
                    <a:pt x="73" y="141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18" y="141"/>
                    <a:pt x="0" y="53"/>
                    <a:pt x="0" y="0"/>
                  </a:cubicBezTo>
                  <a:cubicBezTo>
                    <a:pt x="22" y="9"/>
                    <a:pt x="48" y="11"/>
                    <a:pt x="74" y="11"/>
                  </a:cubicBezTo>
                  <a:cubicBezTo>
                    <a:pt x="101" y="11"/>
                    <a:pt x="127" y="9"/>
                    <a:pt x="149" y="0"/>
                  </a:cubicBezTo>
                  <a:cubicBezTo>
                    <a:pt x="149" y="53"/>
                    <a:pt x="132" y="141"/>
                    <a:pt x="75" y="141"/>
                  </a:cubicBezTo>
                  <a:close/>
                  <a:moveTo>
                    <a:pt x="49" y="34"/>
                  </a:moveTo>
                  <a:cubicBezTo>
                    <a:pt x="41" y="34"/>
                    <a:pt x="36" y="40"/>
                    <a:pt x="36" y="47"/>
                  </a:cubicBezTo>
                  <a:cubicBezTo>
                    <a:pt x="36" y="54"/>
                    <a:pt x="41" y="59"/>
                    <a:pt x="49" y="59"/>
                  </a:cubicBezTo>
                  <a:cubicBezTo>
                    <a:pt x="56" y="59"/>
                    <a:pt x="61" y="54"/>
                    <a:pt x="61" y="47"/>
                  </a:cubicBezTo>
                  <a:cubicBezTo>
                    <a:pt x="61" y="40"/>
                    <a:pt x="56" y="34"/>
                    <a:pt x="49" y="34"/>
                  </a:cubicBezTo>
                  <a:close/>
                  <a:moveTo>
                    <a:pt x="112" y="47"/>
                  </a:moveTo>
                  <a:cubicBezTo>
                    <a:pt x="112" y="40"/>
                    <a:pt x="107" y="34"/>
                    <a:pt x="100" y="34"/>
                  </a:cubicBezTo>
                  <a:cubicBezTo>
                    <a:pt x="93" y="34"/>
                    <a:pt x="87" y="40"/>
                    <a:pt x="87" y="47"/>
                  </a:cubicBezTo>
                  <a:cubicBezTo>
                    <a:pt x="87" y="54"/>
                    <a:pt x="93" y="59"/>
                    <a:pt x="100" y="59"/>
                  </a:cubicBezTo>
                  <a:cubicBezTo>
                    <a:pt x="107" y="59"/>
                    <a:pt x="112" y="54"/>
                    <a:pt x="112" y="47"/>
                  </a:cubicBezTo>
                  <a:close/>
                  <a:moveTo>
                    <a:pt x="38" y="83"/>
                  </a:moveTo>
                  <a:cubicBezTo>
                    <a:pt x="38" y="83"/>
                    <a:pt x="46" y="122"/>
                    <a:pt x="74" y="122"/>
                  </a:cubicBezTo>
                  <a:cubicBezTo>
                    <a:pt x="102" y="122"/>
                    <a:pt x="109" y="81"/>
                    <a:pt x="108" y="83"/>
                  </a:cubicBezTo>
                  <a:cubicBezTo>
                    <a:pt x="74" y="109"/>
                    <a:pt x="38" y="83"/>
                    <a:pt x="38" y="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1" name="矩形 47"/>
          <p:cNvSpPr>
            <a:spLocks noChangeArrowheads="1"/>
          </p:cNvSpPr>
          <p:nvPr/>
        </p:nvSpPr>
        <p:spPr bwMode="auto">
          <a:xfrm>
            <a:off x="6817667" y="5060520"/>
            <a:ext cx="4323847" cy="60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2" name="矩形 3"/>
          <p:cNvSpPr>
            <a:spLocks noChangeArrowheads="1"/>
          </p:cNvSpPr>
          <p:nvPr/>
        </p:nvSpPr>
        <p:spPr bwMode="auto">
          <a:xfrm>
            <a:off x="6834190" y="4508863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6893313" y="4969814"/>
            <a:ext cx="599800" cy="40500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7474875" y="4969814"/>
            <a:ext cx="1215000" cy="40500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127" name="Freeform 13"/>
          <p:cNvSpPr/>
          <p:nvPr/>
        </p:nvSpPr>
        <p:spPr>
          <a:xfrm>
            <a:off x="1345059" y="2605781"/>
            <a:ext cx="1100954" cy="1100602"/>
          </a:xfrm>
          <a:custGeom>
            <a:avLst/>
            <a:gdLst>
              <a:gd name="connsiteX0" fmla="*/ 0 w 1100954"/>
              <a:gd name="connsiteY0" fmla="*/ 550301 h 1100602"/>
              <a:gd name="connsiteX1" fmla="*/ 550477 w 1100954"/>
              <a:gd name="connsiteY1" fmla="*/ 0 h 1100602"/>
              <a:gd name="connsiteX2" fmla="*/ 1100954 w 1100954"/>
              <a:gd name="connsiteY2" fmla="*/ 550301 h 1100602"/>
              <a:gd name="connsiteX3" fmla="*/ 550477 w 1100954"/>
              <a:gd name="connsiteY3" fmla="*/ 1100602 h 1100602"/>
              <a:gd name="connsiteX4" fmla="*/ 0 w 1100954"/>
              <a:gd name="connsiteY4" fmla="*/ 550301 h 11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54" h="1100602">
                <a:moveTo>
                  <a:pt x="0" y="550301"/>
                </a:moveTo>
                <a:cubicBezTo>
                  <a:pt x="0" y="246378"/>
                  <a:pt x="246457" y="0"/>
                  <a:pt x="550477" y="0"/>
                </a:cubicBezTo>
                <a:cubicBezTo>
                  <a:pt x="854497" y="0"/>
                  <a:pt x="1100954" y="246378"/>
                  <a:pt x="1100954" y="550301"/>
                </a:cubicBezTo>
                <a:cubicBezTo>
                  <a:pt x="1100954" y="854224"/>
                  <a:pt x="854497" y="1100602"/>
                  <a:pt x="550477" y="1100602"/>
                </a:cubicBezTo>
                <a:cubicBezTo>
                  <a:pt x="246457" y="1100602"/>
                  <a:pt x="0" y="854224"/>
                  <a:pt x="0" y="550301"/>
                </a:cubicBezTo>
                <a:close/>
              </a:path>
            </a:pathLst>
          </a:custGeom>
          <a:solidFill>
            <a:srgbClr val="46CEAE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241" tIns="241189" rIns="241241" bIns="24118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2100" kern="1200">
              <a:solidFill>
                <a:schemeClr val="bg1"/>
              </a:solidFill>
            </a:endParaRPr>
          </a:p>
        </p:txBody>
      </p:sp>
      <p:sp>
        <p:nvSpPr>
          <p:cNvPr id="137" name="Title 13"/>
          <p:cNvSpPr txBox="1"/>
          <p:nvPr/>
        </p:nvSpPr>
        <p:spPr>
          <a:xfrm>
            <a:off x="1413804" y="3028273"/>
            <a:ext cx="963463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en-US" sz="1400" b="1" dirty="0">
              <a:solidFill>
                <a:schemeClr val="bg1"/>
              </a:solidFill>
              <a:latin typeface="+mn-lt"/>
              <a:ea typeface="Robot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7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30" grpId="0" animBg="1"/>
      <p:bldP spid="136" grpId="0"/>
      <p:bldP spid="138" grpId="0"/>
      <p:bldP spid="139" grpId="0" animBg="1"/>
      <p:bldP spid="144" grpId="0"/>
      <p:bldP spid="145" grpId="0"/>
      <p:bldP spid="146" grpId="0" animBg="1"/>
      <p:bldP spid="147" grpId="0" animBg="1"/>
      <p:bldP spid="151" grpId="0"/>
      <p:bldP spid="152" grpId="0"/>
      <p:bldP spid="153" grpId="0" animBg="1"/>
      <p:bldP spid="154" grpId="0" animBg="1"/>
      <p:bldP spid="155" grpId="0"/>
      <p:bldP spid="127" grpId="0" animBg="1"/>
      <p:bldP spid="1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21204" y="1576822"/>
            <a:ext cx="216024" cy="216024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497188" y="148478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47"/>
          <p:cNvSpPr>
            <a:spLocks noChangeArrowheads="1"/>
          </p:cNvSpPr>
          <p:nvPr/>
        </p:nvSpPr>
        <p:spPr bwMode="auto">
          <a:xfrm>
            <a:off x="2497187" y="184973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229216" y="1792846"/>
            <a:ext cx="0" cy="988082"/>
          </a:xfrm>
          <a:prstGeom prst="line">
            <a:avLst/>
          </a:prstGeom>
          <a:ln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121204" y="2780928"/>
            <a:ext cx="216024" cy="216024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497188" y="26706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2497187" y="3035634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2229216" y="2996952"/>
            <a:ext cx="0" cy="988082"/>
          </a:xfrm>
          <a:prstGeom prst="line">
            <a:avLst/>
          </a:prstGeom>
          <a:ln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2121204" y="3985034"/>
            <a:ext cx="216024" cy="216024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497188" y="389482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497187" y="425977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2229216" y="4169110"/>
            <a:ext cx="0" cy="988082"/>
          </a:xfrm>
          <a:prstGeom prst="line">
            <a:avLst/>
          </a:prstGeom>
          <a:ln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2121204" y="5095751"/>
            <a:ext cx="216024" cy="216024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497188" y="497494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2497187" y="533989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13692" y="1576822"/>
            <a:ext cx="216024" cy="216024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889676" y="148478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6889675" y="184973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6621704" y="1792846"/>
            <a:ext cx="0" cy="988082"/>
          </a:xfrm>
          <a:prstGeom prst="line">
            <a:avLst/>
          </a:prstGeom>
          <a:ln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6513692" y="2780928"/>
            <a:ext cx="216024" cy="216024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889676" y="26706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6889675" y="3035634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6621704" y="2996952"/>
            <a:ext cx="0" cy="988082"/>
          </a:xfrm>
          <a:prstGeom prst="line">
            <a:avLst/>
          </a:prstGeom>
          <a:ln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6513692" y="3985034"/>
            <a:ext cx="216024" cy="216024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889676" y="389482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6889675" y="425977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6621704" y="4169110"/>
            <a:ext cx="0" cy="988082"/>
          </a:xfrm>
          <a:prstGeom prst="line">
            <a:avLst/>
          </a:prstGeom>
          <a:ln>
            <a:solidFill>
              <a:srgbClr val="46C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513692" y="5095751"/>
            <a:ext cx="216024" cy="216024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6889676" y="497494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6889675" y="533989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43" name="六边形 42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6" name="直接连接符 4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8" name="矩形 4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9" name="六边形 48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Freeform 206"/>
          <p:cNvSpPr>
            <a:spLocks noChangeAspect="1" noEditPoints="1"/>
          </p:cNvSpPr>
          <p:nvPr/>
        </p:nvSpPr>
        <p:spPr bwMode="auto">
          <a:xfrm>
            <a:off x="388489" y="185462"/>
            <a:ext cx="236490" cy="28586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 animBg="1"/>
      <p:bldP spid="18" grpId="0"/>
      <p:bldP spid="19" grpId="0"/>
      <p:bldP spid="21" grpId="0" animBg="1"/>
      <p:bldP spid="22" grpId="0"/>
      <p:bldP spid="23" grpId="0"/>
      <p:bldP spid="25" grpId="0" animBg="1"/>
      <p:bldP spid="26" grpId="0"/>
      <p:bldP spid="27" grpId="0"/>
      <p:bldP spid="28" grpId="0" animBg="1"/>
      <p:bldP spid="29" grpId="0"/>
      <p:bldP spid="30" grpId="0"/>
      <p:bldP spid="32" grpId="0" animBg="1"/>
      <p:bldP spid="33" grpId="0"/>
      <p:bldP spid="34" grpId="0"/>
      <p:bldP spid="36" grpId="0" animBg="1"/>
      <p:bldP spid="37" grpId="0"/>
      <p:bldP spid="38" grpId="0"/>
      <p:bldP spid="40" grpId="0" animBg="1"/>
      <p:bldP spid="41" grpId="0"/>
      <p:bldP spid="42" grpId="0"/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相关法律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795322" y="1484784"/>
            <a:ext cx="2557424" cy="907751"/>
            <a:chOff x="3666731" y="1984470"/>
            <a:chExt cx="2636520" cy="1447800"/>
          </a:xfrm>
        </p:grpSpPr>
        <p:sp>
          <p:nvSpPr>
            <p:cNvPr id="14" name="任意多边形 13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35"/>
            <p:cNvSpPr txBox="1"/>
            <p:nvPr/>
          </p:nvSpPr>
          <p:spPr>
            <a:xfrm>
              <a:off x="397172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657801" y="1484784"/>
            <a:ext cx="2557424" cy="907751"/>
            <a:chOff x="1436370" y="1984470"/>
            <a:chExt cx="2636520" cy="1447800"/>
          </a:xfrm>
        </p:grpSpPr>
        <p:sp>
          <p:nvSpPr>
            <p:cNvPr id="17" name="任意多边形 16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43"/>
            <p:cNvSpPr txBox="1"/>
            <p:nvPr/>
          </p:nvSpPr>
          <p:spPr>
            <a:xfrm>
              <a:off x="1709209" y="2365161"/>
              <a:ext cx="2293960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070363" y="1484784"/>
            <a:ext cx="2557424" cy="907751"/>
            <a:chOff x="8127453" y="1984470"/>
            <a:chExt cx="2636520" cy="1447800"/>
          </a:xfrm>
        </p:grpSpPr>
        <p:sp>
          <p:nvSpPr>
            <p:cNvPr id="20" name="任意多边形 19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文本框 46"/>
            <p:cNvSpPr txBox="1"/>
            <p:nvPr/>
          </p:nvSpPr>
          <p:spPr>
            <a:xfrm>
              <a:off x="843901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32842" y="1484784"/>
            <a:ext cx="2557424" cy="907751"/>
            <a:chOff x="5897092" y="1984470"/>
            <a:chExt cx="2636520" cy="1447800"/>
          </a:xfrm>
        </p:grpSpPr>
        <p:sp>
          <p:nvSpPr>
            <p:cNvPr id="23" name="任意多边形 22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49"/>
            <p:cNvSpPr txBox="1"/>
            <p:nvPr/>
          </p:nvSpPr>
          <p:spPr>
            <a:xfrm>
              <a:off x="6227711" y="2365166"/>
              <a:ext cx="2205655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2313671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1916690" y="3068960"/>
            <a:ext cx="1907885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80976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4126666" y="3068960"/>
            <a:ext cx="1875361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648281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47"/>
          <p:cNvSpPr>
            <a:spLocks noChangeArrowheads="1"/>
          </p:cNvSpPr>
          <p:nvPr/>
        </p:nvSpPr>
        <p:spPr bwMode="auto">
          <a:xfrm>
            <a:off x="6304118" y="3068960"/>
            <a:ext cx="1892607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815585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8498816" y="3068960"/>
            <a:ext cx="187499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4" name="Freeform 12"/>
          <p:cNvSpPr/>
          <p:nvPr/>
        </p:nvSpPr>
        <p:spPr bwMode="auto">
          <a:xfrm>
            <a:off x="1608509" y="4657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68549" y="4972024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7" name="六边形 36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1" name="矩形 40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2" name="六边形 41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Freeform 206"/>
          <p:cNvSpPr>
            <a:spLocks noChangeAspect="1" noEditPoints="1"/>
          </p:cNvSpPr>
          <p:nvPr/>
        </p:nvSpPr>
        <p:spPr bwMode="auto">
          <a:xfrm>
            <a:off x="388489" y="185462"/>
            <a:ext cx="236490" cy="28586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60" dur="500" spd="-999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六边形 54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8" name="矩形 5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0" name="六边形 5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388489" y="185462"/>
            <a:ext cx="236490" cy="28586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88015" y="3789040"/>
            <a:ext cx="9907160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88015" y="1628800"/>
            <a:ext cx="9907160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特别鸣谢</a:t>
            </a:r>
            <a:endParaRPr lang="zh-CN" sz="2400" b="0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69543" y="1692408"/>
            <a:ext cx="5852580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论文是在我的指导老师 </a:t>
            </a:r>
            <a:r>
              <a:rPr lang="zh-CN" altLang="en-US" sz="1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李某某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的亲切关怀与细心的指导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下完成的。从最初课题的选择到最终论文的完成，李老师始终都给予了细心的指导和不懈的支持，并且在耐心的指导论文之余，老师不断的开拓我的视野，启发我的思考，让我体会到了独立完成项目的乐趣。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88015" y="3861048"/>
            <a:ext cx="2518611" cy="1592575"/>
          </a:xfrm>
          <a:prstGeom prst="rect">
            <a:avLst/>
          </a:prstGeom>
          <a:blipFill>
            <a:blip r:embed="rId1"/>
            <a:srcRect/>
            <a:stretch>
              <a:fillRect t="-4511" b="-18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288015" y="1692408"/>
            <a:ext cx="2518611" cy="1592576"/>
          </a:xfrm>
          <a:prstGeom prst="rect">
            <a:avLst/>
          </a:prstGeom>
          <a:blipFill>
            <a:blip r:embed="rId2" cstate="print"/>
            <a:srcRect/>
            <a:stretch>
              <a:fillRect t="-3047" b="-30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069543" y="3861048"/>
            <a:ext cx="5668384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能够得以顺利的完成，也与项目团队中其他同学的帮助是分不开的。虽然他们没有直接参与我的论文写作，但是无论在开题时，还是在研究过程中，他们都给我提供了很多意见，一系列可行性的建议。他们是</a:t>
            </a:r>
            <a:r>
              <a:rPr lang="en-US" altLang="zh-CN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等，也向他们表示我深深地感谢！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弧形 22"/>
          <p:cNvSpPr/>
          <p:nvPr/>
        </p:nvSpPr>
        <p:spPr>
          <a:xfrm>
            <a:off x="4873451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6CEA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istrator\Desktop\1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" y="-11894"/>
            <a:ext cx="12192000" cy="68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任意多边形 22"/>
          <p:cNvSpPr/>
          <p:nvPr/>
        </p:nvSpPr>
        <p:spPr>
          <a:xfrm>
            <a:off x="1476400" y="-27384"/>
            <a:ext cx="3252551" cy="3677057"/>
          </a:xfrm>
          <a:custGeom>
            <a:avLst/>
            <a:gdLst>
              <a:gd name="connsiteX0" fmla="*/ 0 w 3252551"/>
              <a:gd name="connsiteY0" fmla="*/ 0 h 3677057"/>
              <a:gd name="connsiteX1" fmla="*/ 3252551 w 3252551"/>
              <a:gd name="connsiteY1" fmla="*/ 0 h 3677057"/>
              <a:gd name="connsiteX2" fmla="*/ 3252551 w 3252551"/>
              <a:gd name="connsiteY2" fmla="*/ 2142517 h 3677057"/>
              <a:gd name="connsiteX3" fmla="*/ 3244497 w 3252551"/>
              <a:gd name="connsiteY3" fmla="*/ 2142517 h 3677057"/>
              <a:gd name="connsiteX4" fmla="*/ 3240653 w 3252551"/>
              <a:gd name="connsiteY4" fmla="*/ 2218635 h 3677057"/>
              <a:gd name="connsiteX5" fmla="*/ 1624520 w 3252551"/>
              <a:gd name="connsiteY5" fmla="*/ 3677057 h 3677057"/>
              <a:gd name="connsiteX6" fmla="*/ 8387 w 3252551"/>
              <a:gd name="connsiteY6" fmla="*/ 2218635 h 3677057"/>
              <a:gd name="connsiteX7" fmla="*/ 4544 w 3252551"/>
              <a:gd name="connsiteY7" fmla="*/ 2142517 h 3677057"/>
              <a:gd name="connsiteX8" fmla="*/ 0 w 3252551"/>
              <a:gd name="connsiteY8" fmla="*/ 2142517 h 3677057"/>
              <a:gd name="connsiteX9" fmla="*/ 0 w 3252551"/>
              <a:gd name="connsiteY9" fmla="*/ 2052537 h 367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52551" h="3677057">
                <a:moveTo>
                  <a:pt x="0" y="0"/>
                </a:moveTo>
                <a:lnTo>
                  <a:pt x="3252551" y="0"/>
                </a:lnTo>
                <a:lnTo>
                  <a:pt x="3252551" y="2142517"/>
                </a:lnTo>
                <a:lnTo>
                  <a:pt x="3244497" y="2142517"/>
                </a:lnTo>
                <a:lnTo>
                  <a:pt x="3240653" y="2218635"/>
                </a:lnTo>
                <a:cubicBezTo>
                  <a:pt x="3157461" y="3037809"/>
                  <a:pt x="2465643" y="3677057"/>
                  <a:pt x="1624520" y="3677057"/>
                </a:cubicBezTo>
                <a:cubicBezTo>
                  <a:pt x="783397" y="3677057"/>
                  <a:pt x="91579" y="3037809"/>
                  <a:pt x="8387" y="2218635"/>
                </a:cubicBezTo>
                <a:lnTo>
                  <a:pt x="4544" y="2142517"/>
                </a:lnTo>
                <a:lnTo>
                  <a:pt x="0" y="2142517"/>
                </a:lnTo>
                <a:lnTo>
                  <a:pt x="0" y="2052537"/>
                </a:lnTo>
                <a:close/>
              </a:path>
            </a:pathLst>
          </a:custGeom>
          <a:solidFill>
            <a:srgbClr val="46CE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6169595" y="2204864"/>
            <a:ext cx="4392488" cy="4680520"/>
          </a:xfrm>
          <a:custGeom>
            <a:avLst/>
            <a:gdLst>
              <a:gd name="connsiteX0" fmla="*/ 2097932 w 4195864"/>
              <a:gd name="connsiteY0" fmla="*/ 0 h 4878927"/>
              <a:gd name="connsiteX1" fmla="*/ 4185033 w 4195864"/>
              <a:gd name="connsiteY1" fmla="*/ 1883431 h 4878927"/>
              <a:gd name="connsiteX2" fmla="*/ 4195316 w 4195864"/>
              <a:gd name="connsiteY2" fmla="*/ 2087089 h 4878927"/>
              <a:gd name="connsiteX3" fmla="*/ 4195864 w 4195864"/>
              <a:gd name="connsiteY3" fmla="*/ 2087089 h 4878927"/>
              <a:gd name="connsiteX4" fmla="*/ 4195864 w 4195864"/>
              <a:gd name="connsiteY4" fmla="*/ 2097932 h 4878927"/>
              <a:gd name="connsiteX5" fmla="*/ 4195864 w 4195864"/>
              <a:gd name="connsiteY5" fmla="*/ 4878927 h 4878927"/>
              <a:gd name="connsiteX6" fmla="*/ 0 w 4195864"/>
              <a:gd name="connsiteY6" fmla="*/ 4878927 h 4878927"/>
              <a:gd name="connsiteX7" fmla="*/ 0 w 4195864"/>
              <a:gd name="connsiteY7" fmla="*/ 2097932 h 4878927"/>
              <a:gd name="connsiteX8" fmla="*/ 0 w 4195864"/>
              <a:gd name="connsiteY8" fmla="*/ 2087089 h 4878927"/>
              <a:gd name="connsiteX9" fmla="*/ 548 w 4195864"/>
              <a:gd name="connsiteY9" fmla="*/ 2087089 h 4878927"/>
              <a:gd name="connsiteX10" fmla="*/ 10832 w 4195864"/>
              <a:gd name="connsiteY10" fmla="*/ 1883431 h 4878927"/>
              <a:gd name="connsiteX11" fmla="*/ 2097932 w 4195864"/>
              <a:gd name="connsiteY11" fmla="*/ 0 h 48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5864" h="4878927">
                <a:moveTo>
                  <a:pt x="2097932" y="0"/>
                </a:moveTo>
                <a:cubicBezTo>
                  <a:pt x="3184172" y="0"/>
                  <a:pt x="4077598" y="825536"/>
                  <a:pt x="4185033" y="1883431"/>
                </a:cubicBezTo>
                <a:lnTo>
                  <a:pt x="4195316" y="2087089"/>
                </a:lnTo>
                <a:lnTo>
                  <a:pt x="4195864" y="2087089"/>
                </a:lnTo>
                <a:lnTo>
                  <a:pt x="4195864" y="2097932"/>
                </a:lnTo>
                <a:lnTo>
                  <a:pt x="4195864" y="4878927"/>
                </a:lnTo>
                <a:lnTo>
                  <a:pt x="0" y="4878927"/>
                </a:lnTo>
                <a:lnTo>
                  <a:pt x="0" y="2097932"/>
                </a:lnTo>
                <a:lnTo>
                  <a:pt x="0" y="2087089"/>
                </a:lnTo>
                <a:lnTo>
                  <a:pt x="548" y="2087089"/>
                </a:lnTo>
                <a:lnTo>
                  <a:pt x="10832" y="1883431"/>
                </a:lnTo>
                <a:cubicBezTo>
                  <a:pt x="118267" y="825536"/>
                  <a:pt x="1011692" y="0"/>
                  <a:pt x="209793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4C874"/>
              </a:solidFill>
            </a:endParaRPr>
          </a:p>
        </p:txBody>
      </p:sp>
      <p:sp>
        <p:nvSpPr>
          <p:cNvPr id="25" name="文本框 18"/>
          <p:cNvSpPr txBox="1"/>
          <p:nvPr/>
        </p:nvSpPr>
        <p:spPr>
          <a:xfrm>
            <a:off x="2112863" y="1552055"/>
            <a:ext cx="196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109184" y="5017186"/>
            <a:ext cx="1436675" cy="215444"/>
            <a:chOff x="4369395" y="3284984"/>
            <a:chExt cx="1436675" cy="215444"/>
          </a:xfrm>
        </p:grpSpPr>
        <p:sp>
          <p:nvSpPr>
            <p:cNvPr id="2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2" name="等腰三角形 3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8693360" y="5017186"/>
            <a:ext cx="1436675" cy="215444"/>
            <a:chOff x="4369395" y="3284984"/>
            <a:chExt cx="1436675" cy="215444"/>
          </a:xfrm>
        </p:grpSpPr>
        <p:sp>
          <p:nvSpPr>
            <p:cNvPr id="3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论文摘要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7" name="等腰三角形 3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7109184" y="5305798"/>
            <a:ext cx="1436675" cy="215444"/>
            <a:chOff x="4369395" y="3284984"/>
            <a:chExt cx="1436675" cy="215444"/>
          </a:xfrm>
        </p:grpSpPr>
        <p:sp>
          <p:nvSpPr>
            <p:cNvPr id="3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论点论证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等腰三角形 4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8693360" y="5305798"/>
            <a:ext cx="1436675" cy="215444"/>
            <a:chOff x="4369395" y="3284984"/>
            <a:chExt cx="1436675" cy="215444"/>
          </a:xfrm>
        </p:grpSpPr>
        <p:sp>
          <p:nvSpPr>
            <p:cNvPr id="4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理论基础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109184" y="559325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主要创新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2DB2A4"/>
              </a:solidFill>
              <a:ln>
                <a:solidFill>
                  <a:srgbClr val="2DB2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cxnSp>
        <p:nvCxnSpPr>
          <p:cNvPr id="78" name="直接连接符 77"/>
          <p:cNvCxnSpPr/>
          <p:nvPr/>
        </p:nvCxnSpPr>
        <p:spPr>
          <a:xfrm>
            <a:off x="7084900" y="4873170"/>
            <a:ext cx="24725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弧形 78"/>
          <p:cNvSpPr/>
          <p:nvPr/>
        </p:nvSpPr>
        <p:spPr>
          <a:xfrm rot="8155962">
            <a:off x="1963074" y="695369"/>
            <a:ext cx="2232248" cy="2232248"/>
          </a:xfrm>
          <a:prstGeom prst="arc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1" name="椭圆 80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2" name="椭圆 81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3" name="椭圆 82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4" name="椭圆 83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5" name="椭圆 84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6" name="椭圆 85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7" name="椭圆 86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89" name="椭圆 88"/>
          <p:cNvSpPr>
            <a:spLocks noChangeAspect="1"/>
          </p:cNvSpPr>
          <p:nvPr/>
        </p:nvSpPr>
        <p:spPr>
          <a:xfrm>
            <a:off x="3073259" y="73732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5D7FF"/>
              </a:solidFill>
            </a:endParaRPr>
          </a:p>
        </p:txBody>
      </p:sp>
      <p:sp>
        <p:nvSpPr>
          <p:cNvPr id="100" name="文本框 12"/>
          <p:cNvSpPr txBox="1"/>
          <p:nvPr/>
        </p:nvSpPr>
        <p:spPr>
          <a:xfrm>
            <a:off x="6889675" y="3429000"/>
            <a:ext cx="295465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en-US" altLang="zh-CN" sz="5400" b="1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zh-CN" altLang="zh-CN" sz="3200" kern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path" presetSubtype="0" repeatCount="3000" accel="50000" decel="5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9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path" presetSubtype="0" repeatCount="3000" accel="50000" decel="50000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9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path" presetSubtype="0" repeatCount="3000" accel="50000" decel="50000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path" presetSubtype="0" repeatCount="3000" accel="50000" decel="5000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path" presetSubtype="0" repeatCount="3000" accel="50000" decel="50000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path" presetSubtype="0" repeatCount="3000" accel="50000" decel="5000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path" presetSubtype="0" repeatCount="3000" accel="50000" decel="50000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0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path" presetSubtype="0" repeatCount="3000" accel="50000" decel="50000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path" presetSubtype="0" repeatCount="3000" accel="50000" decel="5000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path" presetSubtype="0" repeatCount="3000" accel="50000" decel="50000" fill="remove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87 0.00309 C 0.05885 0.00309 0.10781 0.08673 0.10781 0.19167 C 0.10781 0.29722 0.05885 0.38303 -0.00087 0.38303 C -0.06076 0.38303 -0.1092 0.29722 -0.1092 0.19167 C -0.1092 0.08673 -0.06076 0.00309 -0.00087 0.00309 Z " pathEditMode="relative" rAng="0" ptsTypes="fffff">
                                      <p:cBhvr>
                                        <p:cTn id="11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0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23092" y="1700808"/>
            <a:ext cx="12241359" cy="3601229"/>
          </a:xfrm>
          <a:prstGeom prst="rect">
            <a:avLst/>
          </a:prstGeom>
          <a:solidFill>
            <a:srgbClr val="202A36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23093" y="1917661"/>
            <a:ext cx="12241360" cy="31236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" y="2061677"/>
            <a:ext cx="12218266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3361283" y="3062238"/>
            <a:ext cx="5471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谢谢您的指导</a:t>
            </a:r>
            <a:endParaRPr lang="zh-CN" altLang="en-US" sz="6600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extBox 7"/>
          <p:cNvSpPr>
            <a:spLocks noChangeArrowheads="1"/>
          </p:cNvSpPr>
          <p:nvPr/>
        </p:nvSpPr>
        <p:spPr bwMode="auto">
          <a:xfrm>
            <a:off x="3505299" y="2785819"/>
            <a:ext cx="5111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rgbClr val="46CEAE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anose="020B0604020202020204" pitchFamily="34" charset="-34"/>
                <a:sym typeface="微软雅黑" panose="020B0503020204020204" pitchFamily="34" charset="-122"/>
              </a:rPr>
              <a:t>THANK YOU FOR YOUR GUIDANCE.</a:t>
            </a:r>
            <a:endParaRPr lang="zh-CN" altLang="en-US" sz="2000" dirty="0">
              <a:solidFill>
                <a:srgbClr val="46CEAE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41368"/>
            <a:ext cx="12195175" cy="116632"/>
          </a:xfrm>
          <a:prstGeom prst="rect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1"/>
          <p:cNvSpPr txBox="1"/>
          <p:nvPr/>
        </p:nvSpPr>
        <p:spPr>
          <a:xfrm>
            <a:off x="1486254" y="1612181"/>
            <a:ext cx="93582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7" name="文本框 25"/>
          <p:cNvSpPr txBox="1"/>
          <p:nvPr/>
        </p:nvSpPr>
        <p:spPr>
          <a:xfrm>
            <a:off x="1486254" y="2742132"/>
            <a:ext cx="9358209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2000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r>
              <a:rPr lang="zh-CN" altLang="en-US" sz="20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8" name="文本框 26"/>
          <p:cNvSpPr txBox="1"/>
          <p:nvPr/>
        </p:nvSpPr>
        <p:spPr>
          <a:xfrm>
            <a:off x="1470212" y="5119795"/>
            <a:ext cx="657159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关键字：   输入关键字      输入关键字      输入关键字</a:t>
            </a:r>
            <a:endParaRPr lang="zh-CN" altLang="en-US" sz="1400" dirty="0" smtClean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15" name="六边形 14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8" name="矩形 1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9" name="六边形 18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126"/>
          <p:cNvSpPr>
            <a:spLocks noChangeAspect="1" noEditPoints="1"/>
          </p:cNvSpPr>
          <p:nvPr/>
        </p:nvSpPr>
        <p:spPr bwMode="auto">
          <a:xfrm>
            <a:off x="366158" y="217753"/>
            <a:ext cx="232819" cy="291328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论文摘要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/>
          <p:nvPr/>
        </p:nvSpPr>
        <p:spPr>
          <a:xfrm>
            <a:off x="0" y="1740272"/>
            <a:ext cx="10967459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2400" b="0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此处添加名称</a:t>
            </a:r>
            <a:endParaRPr lang="zh-CN" sz="2400" b="0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6097587" y="1740272"/>
            <a:ext cx="4883150" cy="2332788"/>
          </a:xfrm>
          <a:prstGeom prst="rect">
            <a:avLst/>
          </a:prstGeom>
          <a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68401" y="198884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论文要点</a:t>
            </a:r>
            <a:endParaRPr lang="en-US" altLang="zh-CN" sz="2200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47"/>
          <p:cNvSpPr>
            <a:spLocks noChangeArrowheads="1"/>
          </p:cNvSpPr>
          <p:nvPr/>
        </p:nvSpPr>
        <p:spPr bwMode="auto">
          <a:xfrm>
            <a:off x="1489075" y="2441398"/>
            <a:ext cx="4359786" cy="1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" name="弧形 20"/>
          <p:cNvSpPr/>
          <p:nvPr/>
        </p:nvSpPr>
        <p:spPr>
          <a:xfrm>
            <a:off x="4225379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6CEA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Oval 4"/>
          <p:cNvSpPr/>
          <p:nvPr/>
        </p:nvSpPr>
        <p:spPr>
          <a:xfrm>
            <a:off x="2148571" y="4363972"/>
            <a:ext cx="626458" cy="629230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Oval 12"/>
          <p:cNvSpPr/>
          <p:nvPr/>
        </p:nvSpPr>
        <p:spPr>
          <a:xfrm>
            <a:off x="4672230" y="4355156"/>
            <a:ext cx="635234" cy="638046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Oval 14"/>
          <p:cNvSpPr/>
          <p:nvPr/>
        </p:nvSpPr>
        <p:spPr>
          <a:xfrm>
            <a:off x="7076725" y="4363972"/>
            <a:ext cx="625072" cy="629230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Oval 16"/>
          <p:cNvSpPr/>
          <p:nvPr/>
        </p:nvSpPr>
        <p:spPr>
          <a:xfrm>
            <a:off x="9573643" y="4364721"/>
            <a:ext cx="624328" cy="628481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6" name="Group 20"/>
          <p:cNvGrpSpPr/>
          <p:nvPr/>
        </p:nvGrpSpPr>
        <p:grpSpPr>
          <a:xfrm>
            <a:off x="2291095" y="4503275"/>
            <a:ext cx="350811" cy="352989"/>
            <a:chOff x="7971783" y="2080670"/>
            <a:chExt cx="401822" cy="404317"/>
          </a:xfrm>
          <a:solidFill>
            <a:schemeClr val="bg1"/>
          </a:solidFill>
        </p:grpSpPr>
        <p:sp>
          <p:nvSpPr>
            <p:cNvPr id="27" name="Freeform 42"/>
            <p:cNvSpPr>
              <a:spLocks noEditPoints="1"/>
            </p:cNvSpPr>
            <p:nvPr/>
          </p:nvSpPr>
          <p:spPr bwMode="auto">
            <a:xfrm>
              <a:off x="7971783" y="2080670"/>
              <a:ext cx="401822" cy="404317"/>
            </a:xfrm>
            <a:custGeom>
              <a:avLst/>
              <a:gdLst>
                <a:gd name="T0" fmla="*/ 60 w 121"/>
                <a:gd name="T1" fmla="*/ 0 h 121"/>
                <a:gd name="T2" fmla="*/ 0 w 121"/>
                <a:gd name="T3" fmla="*/ 61 h 121"/>
                <a:gd name="T4" fmla="*/ 60 w 121"/>
                <a:gd name="T5" fmla="*/ 121 h 121"/>
                <a:gd name="T6" fmla="*/ 121 w 121"/>
                <a:gd name="T7" fmla="*/ 61 h 121"/>
                <a:gd name="T8" fmla="*/ 60 w 121"/>
                <a:gd name="T9" fmla="*/ 0 h 121"/>
                <a:gd name="T10" fmla="*/ 60 w 121"/>
                <a:gd name="T11" fmla="*/ 111 h 121"/>
                <a:gd name="T12" fmla="*/ 10 w 121"/>
                <a:gd name="T13" fmla="*/ 61 h 121"/>
                <a:gd name="T14" fmla="*/ 60 w 121"/>
                <a:gd name="T15" fmla="*/ 10 h 121"/>
                <a:gd name="T16" fmla="*/ 111 w 121"/>
                <a:gd name="T17" fmla="*/ 61 h 121"/>
                <a:gd name="T18" fmla="*/ 60 w 121"/>
                <a:gd name="T1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43"/>
            <p:cNvSpPr/>
            <p:nvPr/>
          </p:nvSpPr>
          <p:spPr bwMode="auto">
            <a:xfrm>
              <a:off x="8079103" y="2178006"/>
              <a:ext cx="139764" cy="199662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0 h 60"/>
                <a:gd name="T4" fmla="*/ 0 w 42"/>
                <a:gd name="T5" fmla="*/ 42 h 60"/>
                <a:gd name="T6" fmla="*/ 42 w 42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9" name="Group 23"/>
          <p:cNvGrpSpPr/>
          <p:nvPr/>
        </p:nvGrpSpPr>
        <p:grpSpPr>
          <a:xfrm>
            <a:off x="4849337" y="4505730"/>
            <a:ext cx="344678" cy="300488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30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9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1" name="Group 35"/>
          <p:cNvGrpSpPr/>
          <p:nvPr/>
        </p:nvGrpSpPr>
        <p:grpSpPr>
          <a:xfrm>
            <a:off x="9708936" y="4503275"/>
            <a:ext cx="330806" cy="328630"/>
            <a:chOff x="6853673" y="3715407"/>
            <a:chExt cx="379359" cy="376864"/>
          </a:xfrm>
          <a:solidFill>
            <a:schemeClr val="bg1"/>
          </a:solidFill>
        </p:grpSpPr>
        <p:sp>
          <p:nvSpPr>
            <p:cNvPr id="42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9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0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1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4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9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0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1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2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3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74" name="Group 54"/>
          <p:cNvGrpSpPr/>
          <p:nvPr/>
        </p:nvGrpSpPr>
        <p:grpSpPr>
          <a:xfrm>
            <a:off x="7258524" y="4545980"/>
            <a:ext cx="261474" cy="339916"/>
            <a:chOff x="6421904" y="4798576"/>
            <a:chExt cx="299494" cy="389342"/>
          </a:xfrm>
          <a:solidFill>
            <a:schemeClr val="bg1"/>
          </a:solidFill>
        </p:grpSpPr>
        <p:sp>
          <p:nvSpPr>
            <p:cNvPr id="75" name="Freeform 170"/>
            <p:cNvSpPr/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6" name="Freeform 171"/>
            <p:cNvSpPr/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77" name="矩形 76"/>
          <p:cNvSpPr/>
          <p:nvPr/>
        </p:nvSpPr>
        <p:spPr>
          <a:xfrm>
            <a:off x="1670736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47"/>
          <p:cNvSpPr>
            <a:spLocks noChangeArrowheads="1"/>
          </p:cNvSpPr>
          <p:nvPr/>
        </p:nvSpPr>
        <p:spPr bwMode="auto">
          <a:xfrm>
            <a:off x="1526720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193337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4049321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9094750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47"/>
          <p:cNvSpPr>
            <a:spLocks noChangeArrowheads="1"/>
          </p:cNvSpPr>
          <p:nvPr/>
        </p:nvSpPr>
        <p:spPr bwMode="auto">
          <a:xfrm>
            <a:off x="8950734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6596774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6452758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67" name="六边形 66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85" name="矩形 84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87" name="六边形 86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Freeform 126"/>
          <p:cNvSpPr>
            <a:spLocks noChangeAspect="1" noEditPoints="1"/>
          </p:cNvSpPr>
          <p:nvPr/>
        </p:nvSpPr>
        <p:spPr bwMode="auto">
          <a:xfrm>
            <a:off x="366158" y="217753"/>
            <a:ext cx="232819" cy="291328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论点论证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/>
          <p:cNvGrpSpPr/>
          <p:nvPr/>
        </p:nvGrpSpPr>
        <p:grpSpPr>
          <a:xfrm>
            <a:off x="2176281" y="1988840"/>
            <a:ext cx="663125" cy="663125"/>
            <a:chOff x="8077071" y="845254"/>
            <a:chExt cx="2036801" cy="2036802"/>
          </a:xfrm>
        </p:grpSpPr>
        <p:sp>
          <p:nvSpPr>
            <p:cNvPr id="85" name="椭圆 84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6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3937347" y="1988840"/>
            <a:ext cx="663125" cy="663125"/>
            <a:chOff x="8125599" y="1434035"/>
            <a:chExt cx="2036802" cy="2036802"/>
          </a:xfrm>
        </p:grpSpPr>
        <p:sp>
          <p:nvSpPr>
            <p:cNvPr id="88" name="椭圆 87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9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754335" y="1988840"/>
            <a:ext cx="663125" cy="663125"/>
            <a:chOff x="8125599" y="1434035"/>
            <a:chExt cx="2036802" cy="2036802"/>
          </a:xfrm>
        </p:grpSpPr>
        <p:sp>
          <p:nvSpPr>
            <p:cNvPr id="91" name="椭圆 90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92" name="组合 91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93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4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5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7609755" y="1988840"/>
            <a:ext cx="663125" cy="663125"/>
            <a:chOff x="8125599" y="1434035"/>
            <a:chExt cx="2036802" cy="2036802"/>
          </a:xfrm>
        </p:grpSpPr>
        <p:sp>
          <p:nvSpPr>
            <p:cNvPr id="97" name="椭圆 96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8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9394902" y="1988840"/>
            <a:ext cx="663125" cy="663125"/>
            <a:chOff x="8125599" y="1434035"/>
            <a:chExt cx="2036802" cy="2036802"/>
          </a:xfrm>
        </p:grpSpPr>
        <p:sp>
          <p:nvSpPr>
            <p:cNvPr id="100" name="椭圆 99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rgbClr val="46CE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1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2" name="文本框 9"/>
          <p:cNvSpPr txBox="1"/>
          <p:nvPr/>
        </p:nvSpPr>
        <p:spPr>
          <a:xfrm>
            <a:off x="1777107" y="2747014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文本框 9"/>
          <p:cNvSpPr txBox="1"/>
          <p:nvPr/>
        </p:nvSpPr>
        <p:spPr>
          <a:xfrm>
            <a:off x="1705099" y="3058305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1849115" y="4475605"/>
            <a:ext cx="1368152" cy="166876"/>
            <a:chOff x="1921123" y="5180051"/>
            <a:chExt cx="1368152" cy="166876"/>
          </a:xfrm>
          <a:solidFill>
            <a:srgbClr val="46CEAE"/>
          </a:solidFill>
        </p:grpSpPr>
        <p:sp>
          <p:nvSpPr>
            <p:cNvPr id="105" name="矩形 104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等腰三角形 105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7" name="文本框 9"/>
          <p:cNvSpPr txBox="1"/>
          <p:nvPr/>
        </p:nvSpPr>
        <p:spPr>
          <a:xfrm>
            <a:off x="3577307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文本框 9"/>
          <p:cNvSpPr txBox="1"/>
          <p:nvPr/>
        </p:nvSpPr>
        <p:spPr>
          <a:xfrm>
            <a:off x="3505299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3649315" y="4498864"/>
            <a:ext cx="1368152" cy="166876"/>
            <a:chOff x="1921123" y="5180051"/>
            <a:chExt cx="1368152" cy="166876"/>
          </a:xfrm>
          <a:solidFill>
            <a:srgbClr val="46CEAE"/>
          </a:solidFill>
        </p:grpSpPr>
        <p:sp>
          <p:nvSpPr>
            <p:cNvPr id="110" name="矩形 109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等腰三角形 110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2" name="文本框 9"/>
          <p:cNvSpPr txBox="1"/>
          <p:nvPr/>
        </p:nvSpPr>
        <p:spPr>
          <a:xfrm>
            <a:off x="5377507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文本框 9"/>
          <p:cNvSpPr txBox="1"/>
          <p:nvPr/>
        </p:nvSpPr>
        <p:spPr>
          <a:xfrm>
            <a:off x="5305499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5449515" y="4498864"/>
            <a:ext cx="1368152" cy="166876"/>
            <a:chOff x="1921123" y="5180051"/>
            <a:chExt cx="1368152" cy="166876"/>
          </a:xfrm>
          <a:solidFill>
            <a:srgbClr val="46CEAE"/>
          </a:solidFill>
        </p:grpSpPr>
        <p:sp>
          <p:nvSpPr>
            <p:cNvPr id="115" name="矩形 114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等腰三角形 115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7" name="文本框 9"/>
          <p:cNvSpPr txBox="1"/>
          <p:nvPr/>
        </p:nvSpPr>
        <p:spPr>
          <a:xfrm>
            <a:off x="7249715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文本框 9"/>
          <p:cNvSpPr txBox="1"/>
          <p:nvPr/>
        </p:nvSpPr>
        <p:spPr>
          <a:xfrm>
            <a:off x="7177707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7321723" y="4498864"/>
            <a:ext cx="1368152" cy="166876"/>
            <a:chOff x="1921123" y="5180051"/>
            <a:chExt cx="1368152" cy="166876"/>
          </a:xfrm>
          <a:solidFill>
            <a:srgbClr val="46CEAE"/>
          </a:solidFill>
        </p:grpSpPr>
        <p:sp>
          <p:nvSpPr>
            <p:cNvPr id="120" name="矩形 119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等腰三角形 120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2" name="文本框 9"/>
          <p:cNvSpPr txBox="1"/>
          <p:nvPr/>
        </p:nvSpPr>
        <p:spPr>
          <a:xfrm>
            <a:off x="9049915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文本框 9"/>
          <p:cNvSpPr txBox="1"/>
          <p:nvPr/>
        </p:nvSpPr>
        <p:spPr>
          <a:xfrm>
            <a:off x="8977907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9121923" y="4498864"/>
            <a:ext cx="1368152" cy="166876"/>
            <a:chOff x="1921123" y="5180051"/>
            <a:chExt cx="1368152" cy="166876"/>
          </a:xfrm>
          <a:solidFill>
            <a:srgbClr val="46CEAE"/>
          </a:solidFill>
        </p:grpSpPr>
        <p:sp>
          <p:nvSpPr>
            <p:cNvPr id="125" name="矩形 124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等腰三角形 125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6C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64" name="六边形 63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66" name="矩形 65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7" name="六边形 66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Freeform 126"/>
          <p:cNvSpPr>
            <a:spLocks noChangeAspect="1" noEditPoints="1"/>
          </p:cNvSpPr>
          <p:nvPr/>
        </p:nvSpPr>
        <p:spPr bwMode="auto">
          <a:xfrm>
            <a:off x="366158" y="217753"/>
            <a:ext cx="232819" cy="291328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8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3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7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8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7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/>
          <p:bldP spid="103" grpId="0"/>
          <p:bldP spid="107" grpId="0"/>
          <p:bldP spid="108" grpId="0"/>
          <p:bldP spid="112" grpId="0"/>
          <p:bldP spid="113" grpId="0"/>
          <p:bldP spid="117" grpId="0"/>
          <p:bldP spid="118" grpId="0"/>
          <p:bldP spid="122" grpId="0"/>
          <p:bldP spid="123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2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/>
          <p:bldP spid="103" grpId="0"/>
          <p:bldP spid="107" grpId="0"/>
          <p:bldP spid="108" grpId="0"/>
          <p:bldP spid="112" grpId="0"/>
          <p:bldP spid="113" grpId="0"/>
          <p:bldP spid="117" grpId="0"/>
          <p:bldP spid="118" grpId="0"/>
          <p:bldP spid="122" grpId="0"/>
          <p:bldP spid="123" grpId="0"/>
          <p:bldP spid="5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理论基础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5"/>
          <p:cNvSpPr/>
          <p:nvPr/>
        </p:nvSpPr>
        <p:spPr>
          <a:xfrm>
            <a:off x="2448988" y="1268760"/>
            <a:ext cx="633737" cy="633737"/>
          </a:xfrm>
          <a:prstGeom prst="round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Freeform 55"/>
          <p:cNvSpPr>
            <a:spLocks noEditPoints="1"/>
          </p:cNvSpPr>
          <p:nvPr/>
        </p:nvSpPr>
        <p:spPr bwMode="auto">
          <a:xfrm>
            <a:off x="2603576" y="1415800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406387" y="1990680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98"/>
          <p:cNvSpPr txBox="1"/>
          <p:nvPr/>
        </p:nvSpPr>
        <p:spPr>
          <a:xfrm>
            <a:off x="4299478" y="161648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03"/>
          <p:cNvSpPr txBox="1"/>
          <p:nvPr/>
        </p:nvSpPr>
        <p:spPr>
          <a:xfrm>
            <a:off x="2281163" y="198884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ounded Rectangle 15"/>
          <p:cNvSpPr/>
          <p:nvPr/>
        </p:nvSpPr>
        <p:spPr>
          <a:xfrm>
            <a:off x="6397003" y="1271784"/>
            <a:ext cx="633737" cy="633737"/>
          </a:xfrm>
          <a:prstGeom prst="round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354402" y="1993704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498"/>
          <p:cNvSpPr txBox="1"/>
          <p:nvPr/>
        </p:nvSpPr>
        <p:spPr>
          <a:xfrm>
            <a:off x="8247493" y="1619508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503"/>
          <p:cNvSpPr txBox="1"/>
          <p:nvPr/>
        </p:nvSpPr>
        <p:spPr>
          <a:xfrm>
            <a:off x="6229178" y="1991864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流程图: 联系 20"/>
          <p:cNvSpPr/>
          <p:nvPr/>
        </p:nvSpPr>
        <p:spPr>
          <a:xfrm>
            <a:off x="6569912" y="1386601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Rounded Rectangle 15"/>
          <p:cNvSpPr/>
          <p:nvPr/>
        </p:nvSpPr>
        <p:spPr>
          <a:xfrm>
            <a:off x="2448988" y="2852936"/>
            <a:ext cx="633737" cy="633737"/>
          </a:xfrm>
          <a:prstGeom prst="round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Freeform 55"/>
          <p:cNvSpPr>
            <a:spLocks noEditPoints="1"/>
          </p:cNvSpPr>
          <p:nvPr/>
        </p:nvSpPr>
        <p:spPr bwMode="auto">
          <a:xfrm>
            <a:off x="2603576" y="2999976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406387" y="3574856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98"/>
          <p:cNvSpPr txBox="1"/>
          <p:nvPr/>
        </p:nvSpPr>
        <p:spPr>
          <a:xfrm>
            <a:off x="4299478" y="3200660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503"/>
          <p:cNvSpPr txBox="1"/>
          <p:nvPr/>
        </p:nvSpPr>
        <p:spPr>
          <a:xfrm>
            <a:off x="2281163" y="3573016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ounded Rectangle 15"/>
          <p:cNvSpPr/>
          <p:nvPr/>
        </p:nvSpPr>
        <p:spPr>
          <a:xfrm>
            <a:off x="6397003" y="2855960"/>
            <a:ext cx="633737" cy="633737"/>
          </a:xfrm>
          <a:prstGeom prst="round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354402" y="3577880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98"/>
          <p:cNvSpPr txBox="1"/>
          <p:nvPr/>
        </p:nvSpPr>
        <p:spPr>
          <a:xfrm>
            <a:off x="8247493" y="320368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TextBox 503"/>
          <p:cNvSpPr txBox="1"/>
          <p:nvPr/>
        </p:nvSpPr>
        <p:spPr>
          <a:xfrm>
            <a:off x="6229178" y="357604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流程图: 联系 20"/>
          <p:cNvSpPr/>
          <p:nvPr/>
        </p:nvSpPr>
        <p:spPr>
          <a:xfrm>
            <a:off x="6569912" y="2970777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Rounded Rectangle 15"/>
          <p:cNvSpPr/>
          <p:nvPr/>
        </p:nvSpPr>
        <p:spPr>
          <a:xfrm>
            <a:off x="2448988" y="4509117"/>
            <a:ext cx="633737" cy="633737"/>
          </a:xfrm>
          <a:prstGeom prst="round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 55"/>
          <p:cNvSpPr>
            <a:spLocks noEditPoints="1"/>
          </p:cNvSpPr>
          <p:nvPr/>
        </p:nvSpPr>
        <p:spPr bwMode="auto">
          <a:xfrm>
            <a:off x="2603576" y="4656157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2406387" y="5231037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98"/>
          <p:cNvSpPr txBox="1"/>
          <p:nvPr/>
        </p:nvSpPr>
        <p:spPr>
          <a:xfrm>
            <a:off x="4299478" y="485684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TextBox 503"/>
          <p:cNvSpPr txBox="1"/>
          <p:nvPr/>
        </p:nvSpPr>
        <p:spPr>
          <a:xfrm>
            <a:off x="2281163" y="522920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ounded Rectangle 15"/>
          <p:cNvSpPr/>
          <p:nvPr/>
        </p:nvSpPr>
        <p:spPr>
          <a:xfrm>
            <a:off x="6397003" y="4512141"/>
            <a:ext cx="633737" cy="633737"/>
          </a:xfrm>
          <a:prstGeom prst="round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6354402" y="5234061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498"/>
          <p:cNvSpPr txBox="1"/>
          <p:nvPr/>
        </p:nvSpPr>
        <p:spPr>
          <a:xfrm>
            <a:off x="8247493" y="4859868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xtBox 503"/>
          <p:cNvSpPr txBox="1"/>
          <p:nvPr/>
        </p:nvSpPr>
        <p:spPr>
          <a:xfrm>
            <a:off x="6229178" y="5232224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流程图: 联系 20"/>
          <p:cNvSpPr/>
          <p:nvPr/>
        </p:nvSpPr>
        <p:spPr>
          <a:xfrm>
            <a:off x="6569912" y="4626958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43" name="六边形 42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7" name="矩形 46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8" name="六边形 47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reeform 126"/>
          <p:cNvSpPr>
            <a:spLocks noChangeAspect="1" noEditPoints="1"/>
          </p:cNvSpPr>
          <p:nvPr/>
        </p:nvSpPr>
        <p:spPr bwMode="auto">
          <a:xfrm>
            <a:off x="366158" y="217753"/>
            <a:ext cx="232819" cy="291328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89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89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89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389"/>
                            </p:stCondLst>
                            <p:childTnLst>
                              <p:par>
                                <p:cTn id="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779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279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279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779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17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20" grpId="0"/>
      <p:bldP spid="21" grpId="0"/>
      <p:bldP spid="22" grpId="0" animBg="1"/>
      <p:bldP spid="23" grpId="0" animBg="1"/>
      <p:bldP spid="24" grpId="0" animBg="1"/>
      <p:bldP spid="26" grpId="0"/>
      <p:bldP spid="27" grpId="0"/>
      <p:bldP spid="28" grpId="0" animBg="1"/>
      <p:bldP spid="30" grpId="0"/>
      <p:bldP spid="31" grpId="0"/>
      <p:bldP spid="32" grpId="0" animBg="1"/>
      <p:bldP spid="33" grpId="0" animBg="1"/>
      <p:bldP spid="34" grpId="0" animBg="1"/>
      <p:bldP spid="36" grpId="0"/>
      <p:bldP spid="37" grpId="0"/>
      <p:bldP spid="38" grpId="0" animBg="1"/>
      <p:bldP spid="40" grpId="0"/>
      <p:bldP spid="41" grpId="0"/>
      <p:bldP spid="42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主要创新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六边形 54"/>
          <p:cNvSpPr/>
          <p:nvPr/>
        </p:nvSpPr>
        <p:spPr>
          <a:xfrm>
            <a:off x="241896" y="125398"/>
            <a:ext cx="481345" cy="414953"/>
          </a:xfrm>
          <a:prstGeom prst="hexagon">
            <a:avLst/>
          </a:prstGeom>
          <a:solidFill>
            <a:srgbClr val="46CEAE"/>
          </a:solidFill>
          <a:ln>
            <a:solidFill>
              <a:srgbClr val="46C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/>
          <p:cNvCxnSpPr/>
          <p:nvPr/>
        </p:nvCxnSpPr>
        <p:spPr>
          <a:xfrm>
            <a:off x="841003" y="505764"/>
            <a:ext cx="85718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9412843" y="188639"/>
            <a:ext cx="933216" cy="334417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8" name="矩形 57"/>
          <p:cNvSpPr/>
          <p:nvPr/>
        </p:nvSpPr>
        <p:spPr>
          <a:xfrm>
            <a:off x="10347503" y="187549"/>
            <a:ext cx="1582732" cy="334417"/>
          </a:xfrm>
          <a:prstGeom prst="rect">
            <a:avLst/>
          </a:prstGeom>
          <a:solidFill>
            <a:srgbClr val="46CEA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0" name="六边形 59"/>
          <p:cNvSpPr/>
          <p:nvPr/>
        </p:nvSpPr>
        <p:spPr>
          <a:xfrm>
            <a:off x="624979" y="392472"/>
            <a:ext cx="261790" cy="225682"/>
          </a:xfrm>
          <a:prstGeom prst="hexagon">
            <a:avLst/>
          </a:prstGeom>
          <a:solidFill>
            <a:srgbClr val="46CEA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9"/>
          <p:cNvSpPr txBox="1"/>
          <p:nvPr/>
        </p:nvSpPr>
        <p:spPr>
          <a:xfrm>
            <a:off x="9412843" y="221071"/>
            <a:ext cx="93321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9"/>
          <p:cNvSpPr txBox="1"/>
          <p:nvPr/>
        </p:nvSpPr>
        <p:spPr>
          <a:xfrm>
            <a:off x="10338630" y="213500"/>
            <a:ext cx="158417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Freeform 126"/>
          <p:cNvSpPr>
            <a:spLocks noChangeAspect="1" noEditPoints="1"/>
          </p:cNvSpPr>
          <p:nvPr/>
        </p:nvSpPr>
        <p:spPr bwMode="auto">
          <a:xfrm>
            <a:off x="366158" y="217753"/>
            <a:ext cx="232819" cy="291328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肘形连接符 12"/>
          <p:cNvCxnSpPr/>
          <p:nvPr/>
        </p:nvCxnSpPr>
        <p:spPr>
          <a:xfrm flipV="1">
            <a:off x="3721323" y="2108935"/>
            <a:ext cx="2909448" cy="757210"/>
          </a:xfrm>
          <a:prstGeom prst="bentConnector3">
            <a:avLst>
              <a:gd name="adj1" fmla="val 62381"/>
            </a:avLst>
          </a:prstGeom>
          <a:ln w="9525" cap="rnd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/>
          <p:nvPr/>
        </p:nvCxnSpPr>
        <p:spPr>
          <a:xfrm>
            <a:off x="3721323" y="3185644"/>
            <a:ext cx="3096344" cy="812358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6630771" y="1774613"/>
            <a:ext cx="546935" cy="54693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anose="020B0806030902050204" pitchFamily="34" charset="0"/>
            </a:endParaRPr>
          </a:p>
        </p:txBody>
      </p:sp>
      <p:sp>
        <p:nvSpPr>
          <p:cNvPr id="16" name="标题 4"/>
          <p:cNvSpPr txBox="1"/>
          <p:nvPr/>
        </p:nvSpPr>
        <p:spPr>
          <a:xfrm>
            <a:off x="6659900" y="1869186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01</a:t>
            </a:r>
            <a:endParaRPr lang="en-US" altLang="zh-CN" sz="18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7" name="肘形连接符 16"/>
          <p:cNvCxnSpPr/>
          <p:nvPr/>
        </p:nvCxnSpPr>
        <p:spPr>
          <a:xfrm flipV="1">
            <a:off x="4340267" y="3096734"/>
            <a:ext cx="3010585" cy="777523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连接符 17"/>
          <p:cNvCxnSpPr/>
          <p:nvPr/>
        </p:nvCxnSpPr>
        <p:spPr>
          <a:xfrm>
            <a:off x="4297387" y="4173486"/>
            <a:ext cx="3096344" cy="812358"/>
          </a:xfrm>
          <a:prstGeom prst="bentConnector3">
            <a:avLst>
              <a:gd name="adj1" fmla="val 55369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7350852" y="2782725"/>
            <a:ext cx="546935" cy="54693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anose="020B0806030902050204" pitchFamily="34" charset="0"/>
            </a:endParaRPr>
          </a:p>
        </p:txBody>
      </p:sp>
      <p:sp>
        <p:nvSpPr>
          <p:cNvPr id="20" name="标题 4"/>
          <p:cNvSpPr txBox="1"/>
          <p:nvPr/>
        </p:nvSpPr>
        <p:spPr>
          <a:xfrm>
            <a:off x="7379981" y="2877298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02</a:t>
            </a:r>
            <a:endParaRPr lang="en-US" altLang="zh-CN" sz="18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558764" y="3689700"/>
            <a:ext cx="546935" cy="54693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anose="020B0806030902050204" pitchFamily="34" charset="0"/>
            </a:endParaRPr>
          </a:p>
        </p:txBody>
      </p:sp>
      <p:sp>
        <p:nvSpPr>
          <p:cNvPr id="22" name="标题 4"/>
          <p:cNvSpPr txBox="1"/>
          <p:nvPr/>
        </p:nvSpPr>
        <p:spPr>
          <a:xfrm>
            <a:off x="6587893" y="3784273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03</a:t>
            </a:r>
            <a:endParaRPr lang="en-US" altLang="zh-CN" sz="18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278844" y="4697812"/>
            <a:ext cx="546935" cy="546935"/>
          </a:xfrm>
          <a:prstGeom prst="ellipse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 MT Std" panose="020B0806030902050204" pitchFamily="34" charset="0"/>
            </a:endParaRPr>
          </a:p>
        </p:txBody>
      </p:sp>
      <p:sp>
        <p:nvSpPr>
          <p:cNvPr id="24" name="标题 4"/>
          <p:cNvSpPr txBox="1"/>
          <p:nvPr/>
        </p:nvSpPr>
        <p:spPr>
          <a:xfrm>
            <a:off x="7307973" y="4792385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04</a:t>
            </a:r>
            <a:endParaRPr lang="en-US" altLang="zh-CN" sz="1800" b="1" dirty="0" smtClean="0">
              <a:solidFill>
                <a:schemeClr val="bg1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Freeform 9"/>
          <p:cNvSpPr/>
          <p:nvPr/>
        </p:nvSpPr>
        <p:spPr bwMode="auto">
          <a:xfrm flipH="1">
            <a:off x="1633091" y="2393556"/>
            <a:ext cx="2952328" cy="1843589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46CEAE"/>
          </a:solidFill>
          <a:ln>
            <a:noFill/>
          </a:ln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2683259" y="2998179"/>
            <a:ext cx="634342" cy="634342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993131" y="3752424"/>
            <a:ext cx="212783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1948296" y="4293096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394418" y="1628800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矩形 47"/>
          <p:cNvSpPr>
            <a:spLocks noChangeArrowheads="1"/>
          </p:cNvSpPr>
          <p:nvPr/>
        </p:nvSpPr>
        <p:spPr bwMode="auto">
          <a:xfrm>
            <a:off x="7393731" y="1930041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8185819" y="3010161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394418" y="3563732"/>
            <a:ext cx="21235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7393731" y="3874257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114498" y="4581128"/>
            <a:ext cx="22330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8113811" y="4882369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09990" y="78121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8185819" y="2708920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6CEA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6CEA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5" grpId="1" animBg="1"/>
      <p:bldP spid="26" grpId="0" animBg="1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7" grpId="0"/>
    </p:bldLst>
  </p:timing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7116</Words>
  <Application>WPS 演示</Application>
  <PresentationFormat>自定义</PresentationFormat>
  <Paragraphs>1073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71" baseType="lpstr">
      <vt:lpstr>Arial</vt:lpstr>
      <vt:lpstr>宋体</vt:lpstr>
      <vt:lpstr>Wingdings</vt:lpstr>
      <vt:lpstr>微软雅黑</vt:lpstr>
      <vt:lpstr>Bebas Neue</vt:lpstr>
      <vt:lpstr>Lato Light</vt:lpstr>
      <vt:lpstr>Times New Roman</vt:lpstr>
      <vt:lpstr>Impact MT Std</vt:lpstr>
      <vt:lpstr>仿宋_GB2312</vt:lpstr>
      <vt:lpstr>Calibri</vt:lpstr>
      <vt:lpstr>Calibri</vt:lpstr>
      <vt:lpstr>UKIJ Qolyazma</vt:lpstr>
      <vt:lpstr>Agency FB</vt:lpstr>
      <vt:lpstr>Arial Rounded MT Bold</vt:lpstr>
      <vt:lpstr>Gill Sans</vt:lpstr>
      <vt:lpstr>Open Sans Condensed Light</vt:lpstr>
      <vt:lpstr>Open Sans</vt:lpstr>
      <vt:lpstr>华文黑体</vt:lpstr>
      <vt:lpstr>方正兰亭黑_GBK</vt:lpstr>
      <vt:lpstr>Source Sans Pro Light</vt:lpstr>
      <vt:lpstr>Roboto</vt:lpstr>
      <vt:lpstr>方正兰亭黑简体</vt:lpstr>
      <vt:lpstr>LilyUPC</vt:lpstr>
      <vt:lpstr>Impact</vt:lpstr>
      <vt:lpstr>Lato</vt:lpstr>
      <vt:lpstr>仿宋</vt:lpstr>
      <vt:lpstr>GoodVibrationsROB</vt:lpstr>
      <vt:lpstr>Gill Sans MT</vt:lpstr>
      <vt:lpstr>黑体</vt:lpstr>
      <vt:lpstr>Source Sans Pro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description>1</dc:description>
  <cp:lastModifiedBy>Administrator</cp:lastModifiedBy>
  <cp:revision>2</cp:revision>
  <dcterms:created xsi:type="dcterms:W3CDTF">2015-12-03T10:50:00Z</dcterms:created>
  <dcterms:modified xsi:type="dcterms:W3CDTF">2017-06-06T09:12:04Z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