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7" r:id="rId3"/>
    <p:sldId id="258" r:id="rId5"/>
    <p:sldId id="259" r:id="rId6"/>
    <p:sldId id="260" r:id="rId7"/>
    <p:sldId id="29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4" r:id="rId33"/>
    <p:sldId id="287" r:id="rId34"/>
    <p:sldId id="288" r:id="rId35"/>
    <p:sldId id="298" r:id="rId3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11"/>
    <a:srgbClr val="70BA16"/>
    <a:srgbClr val="82D81A"/>
    <a:srgbClr val="61A113"/>
    <a:srgbClr val="1A74CC"/>
    <a:srgbClr val="E09320"/>
    <a:srgbClr val="4A99E8"/>
    <a:srgbClr val="1E80E2"/>
    <a:srgbClr val="338CE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88" y="-318"/>
      </p:cViewPr>
      <p:guideLst>
        <p:guide orient="horz" pos="165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rgbClr val="568D1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568D11"/>
              </a:solidFill>
              <a:ln>
                <a:solidFill>
                  <a:srgbClr val="317FB7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8" Type="http://schemas.openxmlformats.org/officeDocument/2006/relationships/theme" Target="../theme/theme1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9.xml"/><Relationship Id="rId8" Type="http://schemas.openxmlformats.org/officeDocument/2006/relationships/slideLayout" Target="../slideLayouts/slideLayout12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121862" y="1563638"/>
            <a:ext cx="5322346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 smtClean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</a:t>
            </a:r>
            <a:r>
              <a:rPr lang="en-US" altLang="zh-CN" sz="4800" b="1" dirty="0" smtClean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800" b="1" dirty="0">
              <a:solidFill>
                <a:srgbClr val="568D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2"/>
          <p:cNvSpPr>
            <a:spLocks noChangeArrowheads="1"/>
          </p:cNvSpPr>
          <p:nvPr/>
        </p:nvSpPr>
        <p:spPr bwMode="auto">
          <a:xfrm>
            <a:off x="1259632" y="2354580"/>
            <a:ext cx="28336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北京大学艺术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学院  1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</a:t>
            </a:r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1班</a:t>
            </a:r>
            <a:endParaRPr lang="zh-CN" altLang="en-US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4920" y="3199765"/>
            <a:ext cx="277050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</a:t>
            </a:r>
            <a:r>
              <a:rPr lang="zh-CN" altLang="en-US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情缘素材</a:t>
            </a:r>
            <a:r>
              <a:rPr lang="zh-CN" altLang="en-US" sz="12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导师：情缘素材</a:t>
            </a:r>
            <a:endParaRPr lang="zh-CN" altLang="en-US" sz="1200" b="1" dirty="0" smtClean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53"/>
          <p:cNvSpPr>
            <a:spLocks noChangeArrowheads="1"/>
          </p:cNvSpPr>
          <p:nvPr/>
        </p:nvSpPr>
        <p:spPr bwMode="auto">
          <a:xfrm>
            <a:off x="1259632" y="2726055"/>
            <a:ext cx="2611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美术学</a:t>
            </a:r>
            <a:endParaRPr lang="zh-CN" altLang="en-US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06320" y="51494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568D1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899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 smtClean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您的学校名称</a:t>
              </a:r>
              <a:endParaRPr lang="zh-CN" altLang="en-US" sz="20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4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0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99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8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349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 bldLvl="0" autoUpdateAnimBg="0"/>
      <p:bldP spid="39" grpId="0" bldLvl="0" autoUpdateAnimBg="0"/>
      <p:bldP spid="40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组合 170"/>
          <p:cNvGrpSpPr/>
          <p:nvPr/>
        </p:nvGrpSpPr>
        <p:grpSpPr>
          <a:xfrm>
            <a:off x="1180043" y="1182297"/>
            <a:ext cx="6979117" cy="3693709"/>
            <a:chOff x="833990" y="2092248"/>
            <a:chExt cx="7565435" cy="400374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2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avLst/>
              <a:gdLst>
                <a:gd name="T0" fmla="*/ 2 w 12"/>
                <a:gd name="T1" fmla="*/ 3 h 5"/>
                <a:gd name="T2" fmla="*/ 4 w 12"/>
                <a:gd name="T3" fmla="*/ 3 h 5"/>
                <a:gd name="T4" fmla="*/ 10 w 12"/>
                <a:gd name="T5" fmla="*/ 5 h 5"/>
                <a:gd name="T6" fmla="*/ 12 w 12"/>
                <a:gd name="T7" fmla="*/ 4 h 5"/>
                <a:gd name="T8" fmla="*/ 7 w 12"/>
                <a:gd name="T9" fmla="*/ 1 h 5"/>
                <a:gd name="T10" fmla="*/ 4 w 12"/>
                <a:gd name="T11" fmla="*/ 2 h 5"/>
                <a:gd name="T12" fmla="*/ 1 w 12"/>
                <a:gd name="T13" fmla="*/ 1 h 5"/>
                <a:gd name="T14" fmla="*/ 2 w 12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5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3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avLst/>
              <a:gdLst>
                <a:gd name="T0" fmla="*/ 2 w 13"/>
                <a:gd name="T1" fmla="*/ 3 h 12"/>
                <a:gd name="T2" fmla="*/ 5 w 13"/>
                <a:gd name="T3" fmla="*/ 2 h 12"/>
                <a:gd name="T4" fmla="*/ 7 w 13"/>
                <a:gd name="T5" fmla="*/ 2 h 12"/>
                <a:gd name="T6" fmla="*/ 7 w 13"/>
                <a:gd name="T7" fmla="*/ 3 h 12"/>
                <a:gd name="T8" fmla="*/ 4 w 13"/>
                <a:gd name="T9" fmla="*/ 4 h 12"/>
                <a:gd name="T10" fmla="*/ 3 w 13"/>
                <a:gd name="T11" fmla="*/ 7 h 12"/>
                <a:gd name="T12" fmla="*/ 4 w 13"/>
                <a:gd name="T13" fmla="*/ 7 h 12"/>
                <a:gd name="T14" fmla="*/ 5 w 13"/>
                <a:gd name="T15" fmla="*/ 9 h 12"/>
                <a:gd name="T16" fmla="*/ 8 w 13"/>
                <a:gd name="T17" fmla="*/ 11 h 12"/>
                <a:gd name="T18" fmla="*/ 11 w 13"/>
                <a:gd name="T19" fmla="*/ 11 h 12"/>
                <a:gd name="T20" fmla="*/ 12 w 13"/>
                <a:gd name="T21" fmla="*/ 9 h 12"/>
                <a:gd name="T22" fmla="*/ 13 w 13"/>
                <a:gd name="T23" fmla="*/ 6 h 12"/>
                <a:gd name="T24" fmla="*/ 13 w 13"/>
                <a:gd name="T25" fmla="*/ 3 h 12"/>
                <a:gd name="T26" fmla="*/ 12 w 13"/>
                <a:gd name="T27" fmla="*/ 1 h 12"/>
                <a:gd name="T28" fmla="*/ 8 w 13"/>
                <a:gd name="T29" fmla="*/ 1 h 12"/>
                <a:gd name="T30" fmla="*/ 2 w 13"/>
                <a:gd name="T31" fmla="*/ 1 h 12"/>
                <a:gd name="T32" fmla="*/ 1 w 13"/>
                <a:gd name="T33" fmla="*/ 1 h 12"/>
                <a:gd name="T34" fmla="*/ 2 w 13"/>
                <a:gd name="T3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2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4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5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avLst/>
              <a:gdLst>
                <a:gd name="T0" fmla="*/ 4 w 43"/>
                <a:gd name="T1" fmla="*/ 9 h 23"/>
                <a:gd name="T2" fmla="*/ 10 w 43"/>
                <a:gd name="T3" fmla="*/ 9 h 23"/>
                <a:gd name="T4" fmla="*/ 10 w 43"/>
                <a:gd name="T5" fmla="*/ 10 h 23"/>
                <a:gd name="T6" fmla="*/ 10 w 43"/>
                <a:gd name="T7" fmla="*/ 11 h 23"/>
                <a:gd name="T8" fmla="*/ 11 w 43"/>
                <a:gd name="T9" fmla="*/ 12 h 23"/>
                <a:gd name="T10" fmla="*/ 3 w 43"/>
                <a:gd name="T11" fmla="*/ 13 h 23"/>
                <a:gd name="T12" fmla="*/ 7 w 43"/>
                <a:gd name="T13" fmla="*/ 13 h 23"/>
                <a:gd name="T14" fmla="*/ 9 w 43"/>
                <a:gd name="T15" fmla="*/ 15 h 23"/>
                <a:gd name="T16" fmla="*/ 10 w 43"/>
                <a:gd name="T17" fmla="*/ 17 h 23"/>
                <a:gd name="T18" fmla="*/ 6 w 43"/>
                <a:gd name="T19" fmla="*/ 19 h 23"/>
                <a:gd name="T20" fmla="*/ 9 w 43"/>
                <a:gd name="T21" fmla="*/ 21 h 23"/>
                <a:gd name="T22" fmla="*/ 14 w 43"/>
                <a:gd name="T23" fmla="*/ 22 h 23"/>
                <a:gd name="T24" fmla="*/ 21 w 43"/>
                <a:gd name="T25" fmla="*/ 23 h 23"/>
                <a:gd name="T26" fmla="*/ 24 w 43"/>
                <a:gd name="T27" fmla="*/ 21 h 23"/>
                <a:gd name="T28" fmla="*/ 28 w 43"/>
                <a:gd name="T29" fmla="*/ 21 h 23"/>
                <a:gd name="T30" fmla="*/ 32 w 43"/>
                <a:gd name="T31" fmla="*/ 18 h 23"/>
                <a:gd name="T32" fmla="*/ 35 w 43"/>
                <a:gd name="T33" fmla="*/ 17 h 23"/>
                <a:gd name="T34" fmla="*/ 38 w 43"/>
                <a:gd name="T35" fmla="*/ 14 h 23"/>
                <a:gd name="T36" fmla="*/ 41 w 43"/>
                <a:gd name="T37" fmla="*/ 11 h 23"/>
                <a:gd name="T38" fmla="*/ 41 w 43"/>
                <a:gd name="T39" fmla="*/ 8 h 23"/>
                <a:gd name="T40" fmla="*/ 39 w 43"/>
                <a:gd name="T41" fmla="*/ 6 h 23"/>
                <a:gd name="T42" fmla="*/ 38 w 43"/>
                <a:gd name="T43" fmla="*/ 4 h 23"/>
                <a:gd name="T44" fmla="*/ 38 w 43"/>
                <a:gd name="T45" fmla="*/ 2 h 23"/>
                <a:gd name="T46" fmla="*/ 37 w 43"/>
                <a:gd name="T47" fmla="*/ 1 h 23"/>
                <a:gd name="T48" fmla="*/ 35 w 43"/>
                <a:gd name="T49" fmla="*/ 3 h 23"/>
                <a:gd name="T50" fmla="*/ 33 w 43"/>
                <a:gd name="T51" fmla="*/ 0 h 23"/>
                <a:gd name="T52" fmla="*/ 32 w 43"/>
                <a:gd name="T53" fmla="*/ 2 h 23"/>
                <a:gd name="T54" fmla="*/ 30 w 43"/>
                <a:gd name="T55" fmla="*/ 3 h 23"/>
                <a:gd name="T56" fmla="*/ 29 w 43"/>
                <a:gd name="T57" fmla="*/ 5 h 23"/>
                <a:gd name="T58" fmla="*/ 26 w 43"/>
                <a:gd name="T59" fmla="*/ 4 h 23"/>
                <a:gd name="T60" fmla="*/ 26 w 43"/>
                <a:gd name="T61" fmla="*/ 6 h 23"/>
                <a:gd name="T62" fmla="*/ 24 w 43"/>
                <a:gd name="T63" fmla="*/ 5 h 23"/>
                <a:gd name="T64" fmla="*/ 22 w 43"/>
                <a:gd name="T65" fmla="*/ 4 h 23"/>
                <a:gd name="T66" fmla="*/ 21 w 43"/>
                <a:gd name="T67" fmla="*/ 6 h 23"/>
                <a:gd name="T68" fmla="*/ 18 w 43"/>
                <a:gd name="T69" fmla="*/ 4 h 23"/>
                <a:gd name="T70" fmla="*/ 17 w 43"/>
                <a:gd name="T71" fmla="*/ 7 h 23"/>
                <a:gd name="T72" fmla="*/ 16 w 43"/>
                <a:gd name="T73" fmla="*/ 7 h 23"/>
                <a:gd name="T74" fmla="*/ 14 w 43"/>
                <a:gd name="T75" fmla="*/ 10 h 23"/>
                <a:gd name="T76" fmla="*/ 13 w 43"/>
                <a:gd name="T77" fmla="*/ 5 h 23"/>
                <a:gd name="T78" fmla="*/ 12 w 43"/>
                <a:gd name="T79" fmla="*/ 3 h 23"/>
                <a:gd name="T80" fmla="*/ 8 w 43"/>
                <a:gd name="T81" fmla="*/ 2 h 23"/>
                <a:gd name="T82" fmla="*/ 9 w 43"/>
                <a:gd name="T83" fmla="*/ 5 h 23"/>
                <a:gd name="T84" fmla="*/ 6 w 43"/>
                <a:gd name="T85" fmla="*/ 4 h 23"/>
                <a:gd name="T86" fmla="*/ 6 w 43"/>
                <a:gd name="T87" fmla="*/ 6 h 23"/>
                <a:gd name="T88" fmla="*/ 3 w 43"/>
                <a:gd name="T89" fmla="*/ 6 h 23"/>
                <a:gd name="T90" fmla="*/ 4 w 43"/>
                <a:gd name="T91" fmla="*/ 7 h 23"/>
                <a:gd name="T92" fmla="*/ 2 w 43"/>
                <a:gd name="T93" fmla="*/ 8 h 23"/>
                <a:gd name="T94" fmla="*/ 4 w 43"/>
                <a:gd name="T9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2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6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avLst/>
              <a:gdLst>
                <a:gd name="T0" fmla="*/ 2 w 33"/>
                <a:gd name="T1" fmla="*/ 9 h 52"/>
                <a:gd name="T2" fmla="*/ 0 w 33"/>
                <a:gd name="T3" fmla="*/ 11 h 52"/>
                <a:gd name="T4" fmla="*/ 2 w 33"/>
                <a:gd name="T5" fmla="*/ 12 h 52"/>
                <a:gd name="T6" fmla="*/ 5 w 33"/>
                <a:gd name="T7" fmla="*/ 12 h 52"/>
                <a:gd name="T8" fmla="*/ 3 w 33"/>
                <a:gd name="T9" fmla="*/ 14 h 52"/>
                <a:gd name="T10" fmla="*/ 2 w 33"/>
                <a:gd name="T11" fmla="*/ 16 h 52"/>
                <a:gd name="T12" fmla="*/ 5 w 33"/>
                <a:gd name="T13" fmla="*/ 15 h 52"/>
                <a:gd name="T14" fmla="*/ 6 w 33"/>
                <a:gd name="T15" fmla="*/ 17 h 52"/>
                <a:gd name="T16" fmla="*/ 6 w 33"/>
                <a:gd name="T17" fmla="*/ 19 h 52"/>
                <a:gd name="T18" fmla="*/ 6 w 33"/>
                <a:gd name="T19" fmla="*/ 23 h 52"/>
                <a:gd name="T20" fmla="*/ 7 w 33"/>
                <a:gd name="T21" fmla="*/ 25 h 52"/>
                <a:gd name="T22" fmla="*/ 11 w 33"/>
                <a:gd name="T23" fmla="*/ 24 h 52"/>
                <a:gd name="T24" fmla="*/ 12 w 33"/>
                <a:gd name="T25" fmla="*/ 28 h 52"/>
                <a:gd name="T26" fmla="*/ 13 w 33"/>
                <a:gd name="T27" fmla="*/ 31 h 52"/>
                <a:gd name="T28" fmla="*/ 9 w 33"/>
                <a:gd name="T29" fmla="*/ 33 h 52"/>
                <a:gd name="T30" fmla="*/ 6 w 33"/>
                <a:gd name="T31" fmla="*/ 34 h 52"/>
                <a:gd name="T32" fmla="*/ 7 w 33"/>
                <a:gd name="T33" fmla="*/ 36 h 52"/>
                <a:gd name="T34" fmla="*/ 8 w 33"/>
                <a:gd name="T35" fmla="*/ 38 h 52"/>
                <a:gd name="T36" fmla="*/ 3 w 33"/>
                <a:gd name="T37" fmla="*/ 41 h 52"/>
                <a:gd name="T38" fmla="*/ 8 w 33"/>
                <a:gd name="T39" fmla="*/ 43 h 52"/>
                <a:gd name="T40" fmla="*/ 11 w 33"/>
                <a:gd name="T41" fmla="*/ 44 h 52"/>
                <a:gd name="T42" fmla="*/ 7 w 33"/>
                <a:gd name="T43" fmla="*/ 46 h 52"/>
                <a:gd name="T44" fmla="*/ 5 w 33"/>
                <a:gd name="T45" fmla="*/ 49 h 52"/>
                <a:gd name="T46" fmla="*/ 2 w 33"/>
                <a:gd name="T47" fmla="*/ 52 h 52"/>
                <a:gd name="T48" fmla="*/ 7 w 33"/>
                <a:gd name="T49" fmla="*/ 50 h 52"/>
                <a:gd name="T50" fmla="*/ 10 w 33"/>
                <a:gd name="T51" fmla="*/ 50 h 52"/>
                <a:gd name="T52" fmla="*/ 13 w 33"/>
                <a:gd name="T53" fmla="*/ 48 h 52"/>
                <a:gd name="T54" fmla="*/ 17 w 33"/>
                <a:gd name="T55" fmla="*/ 48 h 52"/>
                <a:gd name="T56" fmla="*/ 23 w 33"/>
                <a:gd name="T57" fmla="*/ 47 h 52"/>
                <a:gd name="T58" fmla="*/ 29 w 33"/>
                <a:gd name="T59" fmla="*/ 45 h 52"/>
                <a:gd name="T60" fmla="*/ 27 w 33"/>
                <a:gd name="T61" fmla="*/ 43 h 52"/>
                <a:gd name="T62" fmla="*/ 32 w 33"/>
                <a:gd name="T63" fmla="*/ 37 h 52"/>
                <a:gd name="T64" fmla="*/ 26 w 33"/>
                <a:gd name="T65" fmla="*/ 36 h 52"/>
                <a:gd name="T66" fmla="*/ 26 w 33"/>
                <a:gd name="T67" fmla="*/ 34 h 52"/>
                <a:gd name="T68" fmla="*/ 25 w 33"/>
                <a:gd name="T69" fmla="*/ 31 h 52"/>
                <a:gd name="T70" fmla="*/ 23 w 33"/>
                <a:gd name="T71" fmla="*/ 27 h 52"/>
                <a:gd name="T72" fmla="*/ 19 w 33"/>
                <a:gd name="T73" fmla="*/ 23 h 52"/>
                <a:gd name="T74" fmla="*/ 17 w 33"/>
                <a:gd name="T75" fmla="*/ 18 h 52"/>
                <a:gd name="T76" fmla="*/ 15 w 33"/>
                <a:gd name="T77" fmla="*/ 15 h 52"/>
                <a:gd name="T78" fmla="*/ 18 w 33"/>
                <a:gd name="T79" fmla="*/ 11 h 52"/>
                <a:gd name="T80" fmla="*/ 19 w 33"/>
                <a:gd name="T81" fmla="*/ 7 h 52"/>
                <a:gd name="T82" fmla="*/ 15 w 33"/>
                <a:gd name="T83" fmla="*/ 7 h 52"/>
                <a:gd name="T84" fmla="*/ 9 w 33"/>
                <a:gd name="T85" fmla="*/ 8 h 52"/>
                <a:gd name="T86" fmla="*/ 12 w 33"/>
                <a:gd name="T87" fmla="*/ 4 h 52"/>
                <a:gd name="T88" fmla="*/ 15 w 33"/>
                <a:gd name="T89" fmla="*/ 1 h 52"/>
                <a:gd name="T90" fmla="*/ 11 w 33"/>
                <a:gd name="T91" fmla="*/ 1 h 52"/>
                <a:gd name="T92" fmla="*/ 6 w 33"/>
                <a:gd name="T93" fmla="*/ 1 h 52"/>
                <a:gd name="T94" fmla="*/ 5 w 33"/>
                <a:gd name="T95" fmla="*/ 4 h 52"/>
                <a:gd name="T96" fmla="*/ 6 w 33"/>
                <a:gd name="T97" fmla="*/ 6 h 52"/>
                <a:gd name="T98" fmla="*/ 4 w 33"/>
                <a:gd name="T99" fmla="*/ 8 h 52"/>
                <a:gd name="T100" fmla="*/ 3 w 33"/>
                <a:gd name="T101" fmla="*/ 10 h 52"/>
                <a:gd name="T102" fmla="*/ 2 w 33"/>
                <a:gd name="T103" fmla="*/ 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52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7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avLst/>
              <a:gdLst>
                <a:gd name="T0" fmla="*/ 7 w 21"/>
                <a:gd name="T1" fmla="*/ 20 h 20"/>
                <a:gd name="T2" fmla="*/ 13 w 21"/>
                <a:gd name="T3" fmla="*/ 17 h 20"/>
                <a:gd name="T4" fmla="*/ 18 w 21"/>
                <a:gd name="T5" fmla="*/ 16 h 20"/>
                <a:gd name="T6" fmla="*/ 21 w 21"/>
                <a:gd name="T7" fmla="*/ 10 h 20"/>
                <a:gd name="T8" fmla="*/ 20 w 21"/>
                <a:gd name="T9" fmla="*/ 6 h 20"/>
                <a:gd name="T10" fmla="*/ 20 w 21"/>
                <a:gd name="T11" fmla="*/ 6 h 20"/>
                <a:gd name="T12" fmla="*/ 20 w 21"/>
                <a:gd name="T13" fmla="*/ 6 h 20"/>
                <a:gd name="T14" fmla="*/ 21 w 21"/>
                <a:gd name="T15" fmla="*/ 5 h 20"/>
                <a:gd name="T16" fmla="*/ 21 w 21"/>
                <a:gd name="T17" fmla="*/ 5 h 20"/>
                <a:gd name="T18" fmla="*/ 21 w 21"/>
                <a:gd name="T19" fmla="*/ 4 h 20"/>
                <a:gd name="T20" fmla="*/ 21 w 21"/>
                <a:gd name="T21" fmla="*/ 4 h 20"/>
                <a:gd name="T22" fmla="*/ 21 w 21"/>
                <a:gd name="T23" fmla="*/ 4 h 20"/>
                <a:gd name="T24" fmla="*/ 21 w 21"/>
                <a:gd name="T25" fmla="*/ 3 h 20"/>
                <a:gd name="T26" fmla="*/ 21 w 21"/>
                <a:gd name="T27" fmla="*/ 3 h 20"/>
                <a:gd name="T28" fmla="*/ 21 w 21"/>
                <a:gd name="T29" fmla="*/ 2 h 20"/>
                <a:gd name="T30" fmla="*/ 21 w 21"/>
                <a:gd name="T31" fmla="*/ 2 h 20"/>
                <a:gd name="T32" fmla="*/ 21 w 21"/>
                <a:gd name="T33" fmla="*/ 2 h 20"/>
                <a:gd name="T34" fmla="*/ 21 w 21"/>
                <a:gd name="T35" fmla="*/ 1 h 20"/>
                <a:gd name="T36" fmla="*/ 21 w 21"/>
                <a:gd name="T37" fmla="*/ 1 h 20"/>
                <a:gd name="T38" fmla="*/ 21 w 21"/>
                <a:gd name="T39" fmla="*/ 1 h 20"/>
                <a:gd name="T40" fmla="*/ 21 w 21"/>
                <a:gd name="T41" fmla="*/ 1 h 20"/>
                <a:gd name="T42" fmla="*/ 21 w 21"/>
                <a:gd name="T43" fmla="*/ 0 h 20"/>
                <a:gd name="T44" fmla="*/ 20 w 21"/>
                <a:gd name="T45" fmla="*/ 0 h 20"/>
                <a:gd name="T46" fmla="*/ 20 w 21"/>
                <a:gd name="T47" fmla="*/ 0 h 20"/>
                <a:gd name="T48" fmla="*/ 20 w 21"/>
                <a:gd name="T49" fmla="*/ 0 h 20"/>
                <a:gd name="T50" fmla="*/ 19 w 21"/>
                <a:gd name="T51" fmla="*/ 0 h 20"/>
                <a:gd name="T52" fmla="*/ 19 w 21"/>
                <a:gd name="T53" fmla="*/ 0 h 20"/>
                <a:gd name="T54" fmla="*/ 18 w 21"/>
                <a:gd name="T55" fmla="*/ 0 h 20"/>
                <a:gd name="T56" fmla="*/ 18 w 21"/>
                <a:gd name="T57" fmla="*/ 0 h 20"/>
                <a:gd name="T58" fmla="*/ 17 w 21"/>
                <a:gd name="T59" fmla="*/ 0 h 20"/>
                <a:gd name="T60" fmla="*/ 16 w 21"/>
                <a:gd name="T61" fmla="*/ 0 h 20"/>
                <a:gd name="T62" fmla="*/ 16 w 21"/>
                <a:gd name="T63" fmla="*/ 0 h 20"/>
                <a:gd name="T64" fmla="*/ 15 w 21"/>
                <a:gd name="T65" fmla="*/ 0 h 20"/>
                <a:gd name="T66" fmla="*/ 15 w 21"/>
                <a:gd name="T67" fmla="*/ 0 h 20"/>
                <a:gd name="T68" fmla="*/ 14 w 21"/>
                <a:gd name="T69" fmla="*/ 0 h 20"/>
                <a:gd name="T70" fmla="*/ 10 w 21"/>
                <a:gd name="T71" fmla="*/ 2 h 20"/>
                <a:gd name="T72" fmla="*/ 11 w 21"/>
                <a:gd name="T73" fmla="*/ 5 h 20"/>
                <a:gd name="T74" fmla="*/ 5 w 21"/>
                <a:gd name="T75" fmla="*/ 5 h 20"/>
                <a:gd name="T76" fmla="*/ 7 w 21"/>
                <a:gd name="T77" fmla="*/ 7 h 20"/>
                <a:gd name="T78" fmla="*/ 5 w 21"/>
                <a:gd name="T79" fmla="*/ 9 h 20"/>
                <a:gd name="T80" fmla="*/ 7 w 21"/>
                <a:gd name="T81" fmla="*/ 10 h 20"/>
                <a:gd name="T82" fmla="*/ 8 w 21"/>
                <a:gd name="T83" fmla="*/ 11 h 20"/>
                <a:gd name="T84" fmla="*/ 7 w 21"/>
                <a:gd name="T85" fmla="*/ 14 h 20"/>
                <a:gd name="T86" fmla="*/ 7 w 21"/>
                <a:gd name="T87" fmla="*/ 15 h 20"/>
                <a:gd name="T88" fmla="*/ 3 w 21"/>
                <a:gd name="T89" fmla="*/ 17 h 20"/>
                <a:gd name="T90" fmla="*/ 7 w 21"/>
                <a:gd name="T9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" h="20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8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4 w 5"/>
                <a:gd name="T3" fmla="*/ 1 h 6"/>
                <a:gd name="T4" fmla="*/ 0 w 5"/>
                <a:gd name="T5" fmla="*/ 3 h 6"/>
                <a:gd name="T6" fmla="*/ 1 w 5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79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avLst/>
              <a:gdLst>
                <a:gd name="T0" fmla="*/ 4 w 5"/>
                <a:gd name="T1" fmla="*/ 5 h 9"/>
                <a:gd name="T2" fmla="*/ 4 w 5"/>
                <a:gd name="T3" fmla="*/ 1 h 9"/>
                <a:gd name="T4" fmla="*/ 1 w 5"/>
                <a:gd name="T5" fmla="*/ 4 h 9"/>
                <a:gd name="T6" fmla="*/ 2 w 5"/>
                <a:gd name="T7" fmla="*/ 9 h 9"/>
                <a:gd name="T8" fmla="*/ 4 w 5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0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avLst/>
              <a:gdLst>
                <a:gd name="T0" fmla="*/ 2 w 8"/>
                <a:gd name="T1" fmla="*/ 13 h 13"/>
                <a:gd name="T2" fmla="*/ 6 w 8"/>
                <a:gd name="T3" fmla="*/ 10 h 13"/>
                <a:gd name="T4" fmla="*/ 5 w 8"/>
                <a:gd name="T5" fmla="*/ 3 h 13"/>
                <a:gd name="T6" fmla="*/ 2 w 8"/>
                <a:gd name="T7" fmla="*/ 7 h 13"/>
                <a:gd name="T8" fmla="*/ 2 w 8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1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avLst/>
              <a:gdLst>
                <a:gd name="T0" fmla="*/ 9 w 13"/>
                <a:gd name="T1" fmla="*/ 1 h 7"/>
                <a:gd name="T2" fmla="*/ 4 w 13"/>
                <a:gd name="T3" fmla="*/ 1 h 7"/>
                <a:gd name="T4" fmla="*/ 1 w 13"/>
                <a:gd name="T5" fmla="*/ 1 h 7"/>
                <a:gd name="T6" fmla="*/ 5 w 13"/>
                <a:gd name="T7" fmla="*/ 4 h 7"/>
                <a:gd name="T8" fmla="*/ 10 w 13"/>
                <a:gd name="T9" fmla="*/ 7 h 7"/>
                <a:gd name="T10" fmla="*/ 12 w 13"/>
                <a:gd name="T11" fmla="*/ 4 h 7"/>
                <a:gd name="T12" fmla="*/ 13 w 13"/>
                <a:gd name="T13" fmla="*/ 1 h 7"/>
                <a:gd name="T14" fmla="*/ 9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2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avLst/>
              <a:gdLst>
                <a:gd name="T0" fmla="*/ 12 w 15"/>
                <a:gd name="T1" fmla="*/ 2 h 2"/>
                <a:gd name="T2" fmla="*/ 5 w 15"/>
                <a:gd name="T3" fmla="*/ 0 h 2"/>
                <a:gd name="T4" fmla="*/ 1 w 15"/>
                <a:gd name="T5" fmla="*/ 0 h 2"/>
                <a:gd name="T6" fmla="*/ 5 w 15"/>
                <a:gd name="T7" fmla="*/ 2 h 2"/>
                <a:gd name="T8" fmla="*/ 12 w 1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3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avLst/>
              <a:gdLst>
                <a:gd name="T0" fmla="*/ 539 w 803"/>
                <a:gd name="T1" fmla="*/ 441 h 631"/>
                <a:gd name="T2" fmla="*/ 515 w 803"/>
                <a:gd name="T3" fmla="*/ 398 h 631"/>
                <a:gd name="T4" fmla="*/ 537 w 803"/>
                <a:gd name="T5" fmla="*/ 365 h 631"/>
                <a:gd name="T6" fmla="*/ 589 w 803"/>
                <a:gd name="T7" fmla="*/ 334 h 631"/>
                <a:gd name="T8" fmla="*/ 592 w 803"/>
                <a:gd name="T9" fmla="*/ 269 h 631"/>
                <a:gd name="T10" fmla="*/ 617 w 803"/>
                <a:gd name="T11" fmla="*/ 293 h 631"/>
                <a:gd name="T12" fmla="*/ 640 w 803"/>
                <a:gd name="T13" fmla="*/ 195 h 631"/>
                <a:gd name="T14" fmla="*/ 691 w 803"/>
                <a:gd name="T15" fmla="*/ 163 h 631"/>
                <a:gd name="T16" fmla="*/ 702 w 803"/>
                <a:gd name="T17" fmla="*/ 198 h 631"/>
                <a:gd name="T18" fmla="*/ 729 w 803"/>
                <a:gd name="T19" fmla="*/ 156 h 631"/>
                <a:gd name="T20" fmla="*/ 766 w 803"/>
                <a:gd name="T21" fmla="*/ 111 h 631"/>
                <a:gd name="T22" fmla="*/ 764 w 803"/>
                <a:gd name="T23" fmla="*/ 94 h 631"/>
                <a:gd name="T24" fmla="*/ 662 w 803"/>
                <a:gd name="T25" fmla="*/ 72 h 631"/>
                <a:gd name="T26" fmla="*/ 599 w 803"/>
                <a:gd name="T27" fmla="*/ 71 h 631"/>
                <a:gd name="T28" fmla="*/ 543 w 803"/>
                <a:gd name="T29" fmla="*/ 46 h 631"/>
                <a:gd name="T30" fmla="*/ 500 w 803"/>
                <a:gd name="T31" fmla="*/ 18 h 631"/>
                <a:gd name="T32" fmla="*/ 443 w 803"/>
                <a:gd name="T33" fmla="*/ 21 h 631"/>
                <a:gd name="T34" fmla="*/ 380 w 803"/>
                <a:gd name="T35" fmla="*/ 55 h 631"/>
                <a:gd name="T36" fmla="*/ 380 w 803"/>
                <a:gd name="T37" fmla="*/ 95 h 631"/>
                <a:gd name="T38" fmla="*/ 340 w 803"/>
                <a:gd name="T39" fmla="*/ 80 h 631"/>
                <a:gd name="T40" fmla="*/ 297 w 803"/>
                <a:gd name="T41" fmla="*/ 88 h 631"/>
                <a:gd name="T42" fmla="*/ 234 w 803"/>
                <a:gd name="T43" fmla="*/ 120 h 631"/>
                <a:gd name="T44" fmla="*/ 237 w 803"/>
                <a:gd name="T45" fmla="*/ 93 h 631"/>
                <a:gd name="T46" fmla="*/ 199 w 803"/>
                <a:gd name="T47" fmla="*/ 71 h 631"/>
                <a:gd name="T48" fmla="*/ 172 w 803"/>
                <a:gd name="T49" fmla="*/ 81 h 631"/>
                <a:gd name="T50" fmla="*/ 142 w 803"/>
                <a:gd name="T51" fmla="*/ 111 h 631"/>
                <a:gd name="T52" fmla="*/ 110 w 803"/>
                <a:gd name="T53" fmla="*/ 151 h 631"/>
                <a:gd name="T54" fmla="*/ 134 w 803"/>
                <a:gd name="T55" fmla="*/ 168 h 631"/>
                <a:gd name="T56" fmla="*/ 177 w 803"/>
                <a:gd name="T57" fmla="*/ 116 h 631"/>
                <a:gd name="T58" fmla="*/ 198 w 803"/>
                <a:gd name="T59" fmla="*/ 159 h 631"/>
                <a:gd name="T60" fmla="*/ 165 w 803"/>
                <a:gd name="T61" fmla="*/ 191 h 631"/>
                <a:gd name="T62" fmla="*/ 127 w 803"/>
                <a:gd name="T63" fmla="*/ 186 h 631"/>
                <a:gd name="T64" fmla="*/ 114 w 803"/>
                <a:gd name="T65" fmla="*/ 196 h 631"/>
                <a:gd name="T66" fmla="*/ 77 w 803"/>
                <a:gd name="T67" fmla="*/ 233 h 631"/>
                <a:gd name="T68" fmla="*/ 50 w 803"/>
                <a:gd name="T69" fmla="*/ 282 h 631"/>
                <a:gd name="T70" fmla="*/ 114 w 803"/>
                <a:gd name="T71" fmla="*/ 250 h 631"/>
                <a:gd name="T72" fmla="*/ 136 w 803"/>
                <a:gd name="T73" fmla="*/ 243 h 631"/>
                <a:gd name="T74" fmla="*/ 163 w 803"/>
                <a:gd name="T75" fmla="*/ 258 h 631"/>
                <a:gd name="T76" fmla="*/ 183 w 803"/>
                <a:gd name="T77" fmla="*/ 274 h 631"/>
                <a:gd name="T78" fmla="*/ 200 w 803"/>
                <a:gd name="T79" fmla="*/ 250 h 631"/>
                <a:gd name="T80" fmla="*/ 241 w 803"/>
                <a:gd name="T81" fmla="*/ 230 h 631"/>
                <a:gd name="T82" fmla="*/ 214 w 803"/>
                <a:gd name="T83" fmla="*/ 260 h 631"/>
                <a:gd name="T84" fmla="*/ 232 w 803"/>
                <a:gd name="T85" fmla="*/ 286 h 631"/>
                <a:gd name="T86" fmla="*/ 175 w 803"/>
                <a:gd name="T87" fmla="*/ 302 h 631"/>
                <a:gd name="T88" fmla="*/ 86 w 803"/>
                <a:gd name="T89" fmla="*/ 285 h 631"/>
                <a:gd name="T90" fmla="*/ 5 w 803"/>
                <a:gd name="T91" fmla="*/ 351 h 631"/>
                <a:gd name="T92" fmla="*/ 8 w 803"/>
                <a:gd name="T93" fmla="*/ 399 h 631"/>
                <a:gd name="T94" fmla="*/ 54 w 803"/>
                <a:gd name="T95" fmla="*/ 424 h 631"/>
                <a:gd name="T96" fmla="*/ 81 w 803"/>
                <a:gd name="T97" fmla="*/ 420 h 631"/>
                <a:gd name="T98" fmla="*/ 117 w 803"/>
                <a:gd name="T99" fmla="*/ 438 h 631"/>
                <a:gd name="T100" fmla="*/ 125 w 803"/>
                <a:gd name="T101" fmla="*/ 471 h 631"/>
                <a:gd name="T102" fmla="*/ 137 w 803"/>
                <a:gd name="T103" fmla="*/ 582 h 631"/>
                <a:gd name="T104" fmla="*/ 210 w 803"/>
                <a:gd name="T105" fmla="*/ 603 h 631"/>
                <a:gd name="T106" fmla="*/ 252 w 803"/>
                <a:gd name="T107" fmla="*/ 489 h 631"/>
                <a:gd name="T108" fmla="*/ 267 w 803"/>
                <a:gd name="T109" fmla="*/ 395 h 631"/>
                <a:gd name="T110" fmla="*/ 225 w 803"/>
                <a:gd name="T111" fmla="*/ 324 h 631"/>
                <a:gd name="T112" fmla="*/ 306 w 803"/>
                <a:gd name="T113" fmla="*/ 374 h 631"/>
                <a:gd name="T114" fmla="*/ 321 w 803"/>
                <a:gd name="T115" fmla="*/ 339 h 631"/>
                <a:gd name="T116" fmla="*/ 283 w 803"/>
                <a:gd name="T117" fmla="*/ 317 h 631"/>
                <a:gd name="T118" fmla="*/ 346 w 803"/>
                <a:gd name="T119" fmla="*/ 336 h 631"/>
                <a:gd name="T120" fmla="*/ 428 w 803"/>
                <a:gd name="T121" fmla="*/ 392 h 631"/>
                <a:gd name="T122" fmla="*/ 475 w 803"/>
                <a:gd name="T123" fmla="*/ 3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3" h="631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4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avLst/>
              <a:gdLst>
                <a:gd name="T0" fmla="*/ 26 w 34"/>
                <a:gd name="T1" fmla="*/ 0 h 71"/>
                <a:gd name="T2" fmla="*/ 25 w 34"/>
                <a:gd name="T3" fmla="*/ 4 h 71"/>
                <a:gd name="T4" fmla="*/ 24 w 34"/>
                <a:gd name="T5" fmla="*/ 7 h 71"/>
                <a:gd name="T6" fmla="*/ 22 w 34"/>
                <a:gd name="T7" fmla="*/ 9 h 71"/>
                <a:gd name="T8" fmla="*/ 19 w 34"/>
                <a:gd name="T9" fmla="*/ 10 h 71"/>
                <a:gd name="T10" fmla="*/ 20 w 34"/>
                <a:gd name="T11" fmla="*/ 13 h 71"/>
                <a:gd name="T12" fmla="*/ 17 w 34"/>
                <a:gd name="T13" fmla="*/ 15 h 71"/>
                <a:gd name="T14" fmla="*/ 14 w 34"/>
                <a:gd name="T15" fmla="*/ 18 h 71"/>
                <a:gd name="T16" fmla="*/ 12 w 34"/>
                <a:gd name="T17" fmla="*/ 17 h 71"/>
                <a:gd name="T18" fmla="*/ 8 w 34"/>
                <a:gd name="T19" fmla="*/ 19 h 71"/>
                <a:gd name="T20" fmla="*/ 6 w 34"/>
                <a:gd name="T21" fmla="*/ 20 h 71"/>
                <a:gd name="T22" fmla="*/ 3 w 34"/>
                <a:gd name="T23" fmla="*/ 26 h 71"/>
                <a:gd name="T24" fmla="*/ 7 w 34"/>
                <a:gd name="T25" fmla="*/ 39 h 71"/>
                <a:gd name="T26" fmla="*/ 3 w 34"/>
                <a:gd name="T27" fmla="*/ 45 h 71"/>
                <a:gd name="T28" fmla="*/ 0 w 34"/>
                <a:gd name="T29" fmla="*/ 51 h 71"/>
                <a:gd name="T30" fmla="*/ 2 w 34"/>
                <a:gd name="T31" fmla="*/ 54 h 71"/>
                <a:gd name="T32" fmla="*/ 2 w 34"/>
                <a:gd name="T33" fmla="*/ 56 h 71"/>
                <a:gd name="T34" fmla="*/ 3 w 34"/>
                <a:gd name="T35" fmla="*/ 65 h 71"/>
                <a:gd name="T36" fmla="*/ 7 w 34"/>
                <a:gd name="T37" fmla="*/ 68 h 71"/>
                <a:gd name="T38" fmla="*/ 10 w 34"/>
                <a:gd name="T39" fmla="*/ 71 h 71"/>
                <a:gd name="T40" fmla="*/ 17 w 34"/>
                <a:gd name="T41" fmla="*/ 67 h 71"/>
                <a:gd name="T42" fmla="*/ 20 w 34"/>
                <a:gd name="T43" fmla="*/ 65 h 71"/>
                <a:gd name="T44" fmla="*/ 23 w 34"/>
                <a:gd name="T45" fmla="*/ 53 h 71"/>
                <a:gd name="T46" fmla="*/ 27 w 34"/>
                <a:gd name="T47" fmla="*/ 34 h 71"/>
                <a:gd name="T48" fmla="*/ 30 w 34"/>
                <a:gd name="T49" fmla="*/ 22 h 71"/>
                <a:gd name="T50" fmla="*/ 31 w 34"/>
                <a:gd name="T51" fmla="*/ 17 h 71"/>
                <a:gd name="T52" fmla="*/ 33 w 34"/>
                <a:gd name="T53" fmla="*/ 18 h 71"/>
                <a:gd name="T54" fmla="*/ 31 w 34"/>
                <a:gd name="T55" fmla="*/ 5 h 71"/>
                <a:gd name="T56" fmla="*/ 26 w 34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" h="71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5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avLst/>
              <a:gdLst>
                <a:gd name="T0" fmla="*/ 5 w 11"/>
                <a:gd name="T1" fmla="*/ 1 h 17"/>
                <a:gd name="T2" fmla="*/ 2 w 11"/>
                <a:gd name="T3" fmla="*/ 2 h 17"/>
                <a:gd name="T4" fmla="*/ 1 w 11"/>
                <a:gd name="T5" fmla="*/ 4 h 17"/>
                <a:gd name="T6" fmla="*/ 1 w 11"/>
                <a:gd name="T7" fmla="*/ 7 h 17"/>
                <a:gd name="T8" fmla="*/ 5 w 11"/>
                <a:gd name="T9" fmla="*/ 16 h 17"/>
                <a:gd name="T10" fmla="*/ 9 w 11"/>
                <a:gd name="T11" fmla="*/ 14 h 17"/>
                <a:gd name="T12" fmla="*/ 10 w 11"/>
                <a:gd name="T13" fmla="*/ 9 h 17"/>
                <a:gd name="T14" fmla="*/ 5 w 11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7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6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avLst/>
              <a:gdLst>
                <a:gd name="T0" fmla="*/ 54 w 56"/>
                <a:gd name="T1" fmla="*/ 55 h 57"/>
                <a:gd name="T2" fmla="*/ 56 w 56"/>
                <a:gd name="T3" fmla="*/ 52 h 57"/>
                <a:gd name="T4" fmla="*/ 54 w 56"/>
                <a:gd name="T5" fmla="*/ 46 h 57"/>
                <a:gd name="T6" fmla="*/ 54 w 56"/>
                <a:gd name="T7" fmla="*/ 45 h 57"/>
                <a:gd name="T8" fmla="*/ 54 w 56"/>
                <a:gd name="T9" fmla="*/ 42 h 57"/>
                <a:gd name="T10" fmla="*/ 54 w 56"/>
                <a:gd name="T11" fmla="*/ 39 h 57"/>
                <a:gd name="T12" fmla="*/ 49 w 56"/>
                <a:gd name="T13" fmla="*/ 38 h 57"/>
                <a:gd name="T14" fmla="*/ 46 w 56"/>
                <a:gd name="T15" fmla="*/ 34 h 57"/>
                <a:gd name="T16" fmla="*/ 43 w 56"/>
                <a:gd name="T17" fmla="*/ 30 h 57"/>
                <a:gd name="T18" fmla="*/ 43 w 56"/>
                <a:gd name="T19" fmla="*/ 28 h 57"/>
                <a:gd name="T20" fmla="*/ 39 w 56"/>
                <a:gd name="T21" fmla="*/ 25 h 57"/>
                <a:gd name="T22" fmla="*/ 39 w 56"/>
                <a:gd name="T23" fmla="*/ 23 h 57"/>
                <a:gd name="T24" fmla="*/ 36 w 56"/>
                <a:gd name="T25" fmla="*/ 22 h 57"/>
                <a:gd name="T26" fmla="*/ 35 w 56"/>
                <a:gd name="T27" fmla="*/ 20 h 57"/>
                <a:gd name="T28" fmla="*/ 33 w 56"/>
                <a:gd name="T29" fmla="*/ 20 h 57"/>
                <a:gd name="T30" fmla="*/ 31 w 56"/>
                <a:gd name="T31" fmla="*/ 18 h 57"/>
                <a:gd name="T32" fmla="*/ 26 w 56"/>
                <a:gd name="T33" fmla="*/ 18 h 57"/>
                <a:gd name="T34" fmla="*/ 23 w 56"/>
                <a:gd name="T35" fmla="*/ 14 h 57"/>
                <a:gd name="T36" fmla="*/ 21 w 56"/>
                <a:gd name="T37" fmla="*/ 13 h 57"/>
                <a:gd name="T38" fmla="*/ 14 w 56"/>
                <a:gd name="T39" fmla="*/ 8 h 57"/>
                <a:gd name="T40" fmla="*/ 10 w 56"/>
                <a:gd name="T41" fmla="*/ 4 h 57"/>
                <a:gd name="T42" fmla="*/ 5 w 56"/>
                <a:gd name="T43" fmla="*/ 3 h 57"/>
                <a:gd name="T44" fmla="*/ 1 w 56"/>
                <a:gd name="T45" fmla="*/ 1 h 57"/>
                <a:gd name="T46" fmla="*/ 3 w 56"/>
                <a:gd name="T47" fmla="*/ 7 h 57"/>
                <a:gd name="T48" fmla="*/ 7 w 56"/>
                <a:gd name="T49" fmla="*/ 10 h 57"/>
                <a:gd name="T50" fmla="*/ 8 w 56"/>
                <a:gd name="T51" fmla="*/ 12 h 57"/>
                <a:gd name="T52" fmla="*/ 13 w 56"/>
                <a:gd name="T53" fmla="*/ 16 h 57"/>
                <a:gd name="T54" fmla="*/ 15 w 56"/>
                <a:gd name="T55" fmla="*/ 18 h 57"/>
                <a:gd name="T56" fmla="*/ 19 w 56"/>
                <a:gd name="T57" fmla="*/ 20 h 57"/>
                <a:gd name="T58" fmla="*/ 22 w 56"/>
                <a:gd name="T59" fmla="*/ 26 h 57"/>
                <a:gd name="T60" fmla="*/ 25 w 56"/>
                <a:gd name="T61" fmla="*/ 29 h 57"/>
                <a:gd name="T62" fmla="*/ 28 w 56"/>
                <a:gd name="T63" fmla="*/ 32 h 57"/>
                <a:gd name="T64" fmla="*/ 32 w 56"/>
                <a:gd name="T65" fmla="*/ 39 h 57"/>
                <a:gd name="T66" fmla="*/ 40 w 56"/>
                <a:gd name="T67" fmla="*/ 46 h 57"/>
                <a:gd name="T68" fmla="*/ 47 w 56"/>
                <a:gd name="T69" fmla="*/ 52 h 57"/>
                <a:gd name="T70" fmla="*/ 52 w 56"/>
                <a:gd name="T71" fmla="*/ 56 h 57"/>
                <a:gd name="T72" fmla="*/ 51 w 56"/>
                <a:gd name="T73" fmla="*/ 53 h 57"/>
                <a:gd name="T74" fmla="*/ 54 w 56"/>
                <a:gd name="T75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57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7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avLst/>
              <a:gdLst>
                <a:gd name="T0" fmla="*/ 40 w 44"/>
                <a:gd name="T1" fmla="*/ 8 h 14"/>
                <a:gd name="T2" fmla="*/ 39 w 44"/>
                <a:gd name="T3" fmla="*/ 7 h 14"/>
                <a:gd name="T4" fmla="*/ 39 w 44"/>
                <a:gd name="T5" fmla="*/ 6 h 14"/>
                <a:gd name="T6" fmla="*/ 39 w 44"/>
                <a:gd name="T7" fmla="*/ 5 h 14"/>
                <a:gd name="T8" fmla="*/ 30 w 44"/>
                <a:gd name="T9" fmla="*/ 4 h 14"/>
                <a:gd name="T10" fmla="*/ 25 w 44"/>
                <a:gd name="T11" fmla="*/ 3 h 14"/>
                <a:gd name="T12" fmla="*/ 21 w 44"/>
                <a:gd name="T13" fmla="*/ 4 h 14"/>
                <a:gd name="T14" fmla="*/ 16 w 44"/>
                <a:gd name="T15" fmla="*/ 4 h 14"/>
                <a:gd name="T16" fmla="*/ 10 w 44"/>
                <a:gd name="T17" fmla="*/ 1 h 14"/>
                <a:gd name="T18" fmla="*/ 7 w 44"/>
                <a:gd name="T19" fmla="*/ 1 h 14"/>
                <a:gd name="T20" fmla="*/ 3 w 44"/>
                <a:gd name="T21" fmla="*/ 2 h 14"/>
                <a:gd name="T22" fmla="*/ 1 w 44"/>
                <a:gd name="T23" fmla="*/ 4 h 14"/>
                <a:gd name="T24" fmla="*/ 6 w 44"/>
                <a:gd name="T25" fmla="*/ 6 h 14"/>
                <a:gd name="T26" fmla="*/ 5 w 44"/>
                <a:gd name="T27" fmla="*/ 7 h 14"/>
                <a:gd name="T28" fmla="*/ 11 w 44"/>
                <a:gd name="T29" fmla="*/ 8 h 14"/>
                <a:gd name="T30" fmla="*/ 20 w 44"/>
                <a:gd name="T31" fmla="*/ 9 h 14"/>
                <a:gd name="T32" fmla="*/ 26 w 44"/>
                <a:gd name="T33" fmla="*/ 11 h 14"/>
                <a:gd name="T34" fmla="*/ 37 w 44"/>
                <a:gd name="T35" fmla="*/ 12 h 14"/>
                <a:gd name="T36" fmla="*/ 43 w 44"/>
                <a:gd name="T37" fmla="*/ 14 h 14"/>
                <a:gd name="T38" fmla="*/ 43 w 44"/>
                <a:gd name="T39" fmla="*/ 9 h 14"/>
                <a:gd name="T40" fmla="*/ 40 w 44"/>
                <a:gd name="T41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1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8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avLst/>
              <a:gdLst>
                <a:gd name="T0" fmla="*/ 1 w 4"/>
                <a:gd name="T1" fmla="*/ 1 h 2"/>
                <a:gd name="T2" fmla="*/ 3 w 4"/>
                <a:gd name="T3" fmla="*/ 2 h 2"/>
                <a:gd name="T4" fmla="*/ 4 w 4"/>
                <a:gd name="T5" fmla="*/ 1 h 2"/>
                <a:gd name="T6" fmla="*/ 1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89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avLst/>
              <a:gdLst>
                <a:gd name="T0" fmla="*/ 2 w 4"/>
                <a:gd name="T1" fmla="*/ 0 h 2"/>
                <a:gd name="T2" fmla="*/ 2 w 4"/>
                <a:gd name="T3" fmla="*/ 2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0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avLst/>
              <a:gdLst>
                <a:gd name="T0" fmla="*/ 4 w 5"/>
                <a:gd name="T1" fmla="*/ 2 h 2"/>
                <a:gd name="T2" fmla="*/ 3 w 5"/>
                <a:gd name="T3" fmla="*/ 0 h 2"/>
                <a:gd name="T4" fmla="*/ 0 w 5"/>
                <a:gd name="T5" fmla="*/ 1 h 2"/>
                <a:gd name="T6" fmla="*/ 4 w 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1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avLst/>
              <a:gdLst>
                <a:gd name="T0" fmla="*/ 8 w 8"/>
                <a:gd name="T1" fmla="*/ 1 h 3"/>
                <a:gd name="T2" fmla="*/ 3 w 8"/>
                <a:gd name="T3" fmla="*/ 0 h 3"/>
                <a:gd name="T4" fmla="*/ 6 w 8"/>
                <a:gd name="T5" fmla="*/ 3 h 3"/>
                <a:gd name="T6" fmla="*/ 8 w 8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2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avLst/>
              <a:gdLst>
                <a:gd name="T0" fmla="*/ 4 w 11"/>
                <a:gd name="T1" fmla="*/ 1 h 7"/>
                <a:gd name="T2" fmla="*/ 3 w 11"/>
                <a:gd name="T3" fmla="*/ 2 h 7"/>
                <a:gd name="T4" fmla="*/ 9 w 11"/>
                <a:gd name="T5" fmla="*/ 6 h 7"/>
                <a:gd name="T6" fmla="*/ 10 w 11"/>
                <a:gd name="T7" fmla="*/ 5 h 7"/>
                <a:gd name="T8" fmla="*/ 4 w 11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3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avLst/>
              <a:gdLst>
                <a:gd name="T0" fmla="*/ 12 w 16"/>
                <a:gd name="T1" fmla="*/ 3 h 3"/>
                <a:gd name="T2" fmla="*/ 15 w 16"/>
                <a:gd name="T3" fmla="*/ 1 h 3"/>
                <a:gd name="T4" fmla="*/ 11 w 16"/>
                <a:gd name="T5" fmla="*/ 1 h 3"/>
                <a:gd name="T6" fmla="*/ 4 w 16"/>
                <a:gd name="T7" fmla="*/ 1 h 3"/>
                <a:gd name="T8" fmla="*/ 1 w 16"/>
                <a:gd name="T9" fmla="*/ 2 h 3"/>
                <a:gd name="T10" fmla="*/ 7 w 16"/>
                <a:gd name="T11" fmla="*/ 3 h 3"/>
                <a:gd name="T12" fmla="*/ 12 w 1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4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avLst/>
              <a:gdLst>
                <a:gd name="T0" fmla="*/ 3 w 15"/>
                <a:gd name="T1" fmla="*/ 7 h 7"/>
                <a:gd name="T2" fmla="*/ 4 w 15"/>
                <a:gd name="T3" fmla="*/ 7 h 7"/>
                <a:gd name="T4" fmla="*/ 5 w 15"/>
                <a:gd name="T5" fmla="*/ 7 h 7"/>
                <a:gd name="T6" fmla="*/ 5 w 15"/>
                <a:gd name="T7" fmla="*/ 7 h 7"/>
                <a:gd name="T8" fmla="*/ 6 w 15"/>
                <a:gd name="T9" fmla="*/ 7 h 7"/>
                <a:gd name="T10" fmla="*/ 6 w 15"/>
                <a:gd name="T11" fmla="*/ 6 h 7"/>
                <a:gd name="T12" fmla="*/ 7 w 15"/>
                <a:gd name="T13" fmla="*/ 6 h 7"/>
                <a:gd name="T14" fmla="*/ 8 w 15"/>
                <a:gd name="T15" fmla="*/ 5 h 7"/>
                <a:gd name="T16" fmla="*/ 8 w 15"/>
                <a:gd name="T17" fmla="*/ 5 h 7"/>
                <a:gd name="T18" fmla="*/ 8 w 15"/>
                <a:gd name="T19" fmla="*/ 5 h 7"/>
                <a:gd name="T20" fmla="*/ 8 w 15"/>
                <a:gd name="T21" fmla="*/ 4 h 7"/>
                <a:gd name="T22" fmla="*/ 9 w 15"/>
                <a:gd name="T23" fmla="*/ 4 h 7"/>
                <a:gd name="T24" fmla="*/ 9 w 15"/>
                <a:gd name="T25" fmla="*/ 3 h 7"/>
                <a:gd name="T26" fmla="*/ 10 w 15"/>
                <a:gd name="T27" fmla="*/ 3 h 7"/>
                <a:gd name="T28" fmla="*/ 10 w 15"/>
                <a:gd name="T29" fmla="*/ 3 h 7"/>
                <a:gd name="T30" fmla="*/ 13 w 15"/>
                <a:gd name="T31" fmla="*/ 1 h 7"/>
                <a:gd name="T32" fmla="*/ 6 w 15"/>
                <a:gd name="T33" fmla="*/ 2 h 7"/>
                <a:gd name="T34" fmla="*/ 5 w 15"/>
                <a:gd name="T35" fmla="*/ 2 h 7"/>
                <a:gd name="T36" fmla="*/ 5 w 15"/>
                <a:gd name="T37" fmla="*/ 3 h 7"/>
                <a:gd name="T38" fmla="*/ 4 w 15"/>
                <a:gd name="T39" fmla="*/ 3 h 7"/>
                <a:gd name="T40" fmla="*/ 3 w 15"/>
                <a:gd name="T41" fmla="*/ 4 h 7"/>
                <a:gd name="T42" fmla="*/ 3 w 15"/>
                <a:gd name="T43" fmla="*/ 4 h 7"/>
                <a:gd name="T44" fmla="*/ 1 w 15"/>
                <a:gd name="T45" fmla="*/ 5 h 7"/>
                <a:gd name="T46" fmla="*/ 3 w 15"/>
                <a:gd name="T4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" h="7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5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avLst/>
              <a:gdLst>
                <a:gd name="T0" fmla="*/ 24 w 25"/>
                <a:gd name="T1" fmla="*/ 0 h 31"/>
                <a:gd name="T2" fmla="*/ 21 w 25"/>
                <a:gd name="T3" fmla="*/ 3 h 31"/>
                <a:gd name="T4" fmla="*/ 16 w 25"/>
                <a:gd name="T5" fmla="*/ 3 h 31"/>
                <a:gd name="T6" fmla="*/ 9 w 25"/>
                <a:gd name="T7" fmla="*/ 2 h 31"/>
                <a:gd name="T8" fmla="*/ 6 w 25"/>
                <a:gd name="T9" fmla="*/ 2 h 31"/>
                <a:gd name="T10" fmla="*/ 4 w 25"/>
                <a:gd name="T11" fmla="*/ 4 h 31"/>
                <a:gd name="T12" fmla="*/ 2 w 25"/>
                <a:gd name="T13" fmla="*/ 9 h 31"/>
                <a:gd name="T14" fmla="*/ 1 w 25"/>
                <a:gd name="T15" fmla="*/ 12 h 31"/>
                <a:gd name="T16" fmla="*/ 1 w 25"/>
                <a:gd name="T17" fmla="*/ 17 h 31"/>
                <a:gd name="T18" fmla="*/ 0 w 25"/>
                <a:gd name="T19" fmla="*/ 21 h 31"/>
                <a:gd name="T20" fmla="*/ 4 w 25"/>
                <a:gd name="T21" fmla="*/ 23 h 31"/>
                <a:gd name="T22" fmla="*/ 5 w 25"/>
                <a:gd name="T23" fmla="*/ 28 h 31"/>
                <a:gd name="T24" fmla="*/ 5 w 25"/>
                <a:gd name="T25" fmla="*/ 30 h 31"/>
                <a:gd name="T26" fmla="*/ 9 w 25"/>
                <a:gd name="T27" fmla="*/ 30 h 31"/>
                <a:gd name="T28" fmla="*/ 8 w 25"/>
                <a:gd name="T29" fmla="*/ 23 h 31"/>
                <a:gd name="T30" fmla="*/ 8 w 25"/>
                <a:gd name="T31" fmla="*/ 19 h 31"/>
                <a:gd name="T32" fmla="*/ 11 w 25"/>
                <a:gd name="T33" fmla="*/ 19 h 31"/>
                <a:gd name="T34" fmla="*/ 11 w 25"/>
                <a:gd name="T35" fmla="*/ 22 h 31"/>
                <a:gd name="T36" fmla="*/ 13 w 25"/>
                <a:gd name="T37" fmla="*/ 26 h 31"/>
                <a:gd name="T38" fmla="*/ 15 w 25"/>
                <a:gd name="T39" fmla="*/ 28 h 31"/>
                <a:gd name="T40" fmla="*/ 16 w 25"/>
                <a:gd name="T41" fmla="*/ 27 h 31"/>
                <a:gd name="T42" fmla="*/ 18 w 25"/>
                <a:gd name="T43" fmla="*/ 26 h 31"/>
                <a:gd name="T44" fmla="*/ 16 w 25"/>
                <a:gd name="T45" fmla="*/ 23 h 31"/>
                <a:gd name="T46" fmla="*/ 16 w 25"/>
                <a:gd name="T47" fmla="*/ 20 h 31"/>
                <a:gd name="T48" fmla="*/ 15 w 25"/>
                <a:gd name="T49" fmla="*/ 17 h 31"/>
                <a:gd name="T50" fmla="*/ 12 w 25"/>
                <a:gd name="T51" fmla="*/ 15 h 31"/>
                <a:gd name="T52" fmla="*/ 14 w 25"/>
                <a:gd name="T53" fmla="*/ 12 h 31"/>
                <a:gd name="T54" fmla="*/ 17 w 25"/>
                <a:gd name="T55" fmla="*/ 10 h 31"/>
                <a:gd name="T56" fmla="*/ 16 w 25"/>
                <a:gd name="T57" fmla="*/ 9 h 31"/>
                <a:gd name="T58" fmla="*/ 10 w 25"/>
                <a:gd name="T59" fmla="*/ 11 h 31"/>
                <a:gd name="T60" fmla="*/ 7 w 25"/>
                <a:gd name="T61" fmla="*/ 12 h 31"/>
                <a:gd name="T62" fmla="*/ 4 w 25"/>
                <a:gd name="T63" fmla="*/ 9 h 31"/>
                <a:gd name="T64" fmla="*/ 5 w 25"/>
                <a:gd name="T65" fmla="*/ 6 h 31"/>
                <a:gd name="T66" fmla="*/ 8 w 25"/>
                <a:gd name="T67" fmla="*/ 6 h 31"/>
                <a:gd name="T68" fmla="*/ 13 w 25"/>
                <a:gd name="T69" fmla="*/ 5 h 31"/>
                <a:gd name="T70" fmla="*/ 17 w 25"/>
                <a:gd name="T71" fmla="*/ 6 h 31"/>
                <a:gd name="T72" fmla="*/ 21 w 25"/>
                <a:gd name="T73" fmla="*/ 5 h 31"/>
                <a:gd name="T74" fmla="*/ 24 w 25"/>
                <a:gd name="T75" fmla="*/ 3 h 31"/>
                <a:gd name="T76" fmla="*/ 24 w 25"/>
                <a:gd name="T7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" h="31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6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avLst/>
              <a:gdLst>
                <a:gd name="T0" fmla="*/ 41 w 44"/>
                <a:gd name="T1" fmla="*/ 28 h 50"/>
                <a:gd name="T2" fmla="*/ 38 w 44"/>
                <a:gd name="T3" fmla="*/ 23 h 50"/>
                <a:gd name="T4" fmla="*/ 34 w 44"/>
                <a:gd name="T5" fmla="*/ 16 h 50"/>
                <a:gd name="T6" fmla="*/ 36 w 44"/>
                <a:gd name="T7" fmla="*/ 15 h 50"/>
                <a:gd name="T8" fmla="*/ 35 w 44"/>
                <a:gd name="T9" fmla="*/ 14 h 50"/>
                <a:gd name="T10" fmla="*/ 35 w 44"/>
                <a:gd name="T11" fmla="*/ 14 h 50"/>
                <a:gd name="T12" fmla="*/ 39 w 44"/>
                <a:gd name="T13" fmla="*/ 12 h 50"/>
                <a:gd name="T14" fmla="*/ 35 w 44"/>
                <a:gd name="T15" fmla="*/ 6 h 50"/>
                <a:gd name="T16" fmla="*/ 31 w 44"/>
                <a:gd name="T17" fmla="*/ 2 h 50"/>
                <a:gd name="T18" fmla="*/ 25 w 44"/>
                <a:gd name="T19" fmla="*/ 6 h 50"/>
                <a:gd name="T20" fmla="*/ 23 w 44"/>
                <a:gd name="T21" fmla="*/ 10 h 50"/>
                <a:gd name="T22" fmla="*/ 22 w 44"/>
                <a:gd name="T23" fmla="*/ 10 h 50"/>
                <a:gd name="T24" fmla="*/ 22 w 44"/>
                <a:gd name="T25" fmla="*/ 10 h 50"/>
                <a:gd name="T26" fmla="*/ 21 w 44"/>
                <a:gd name="T27" fmla="*/ 10 h 50"/>
                <a:gd name="T28" fmla="*/ 19 w 44"/>
                <a:gd name="T29" fmla="*/ 14 h 50"/>
                <a:gd name="T30" fmla="*/ 19 w 44"/>
                <a:gd name="T31" fmla="*/ 14 h 50"/>
                <a:gd name="T32" fmla="*/ 17 w 44"/>
                <a:gd name="T33" fmla="*/ 15 h 50"/>
                <a:gd name="T34" fmla="*/ 16 w 44"/>
                <a:gd name="T35" fmla="*/ 16 h 50"/>
                <a:gd name="T36" fmla="*/ 16 w 44"/>
                <a:gd name="T37" fmla="*/ 16 h 50"/>
                <a:gd name="T38" fmla="*/ 15 w 44"/>
                <a:gd name="T39" fmla="*/ 17 h 50"/>
                <a:gd name="T40" fmla="*/ 15 w 44"/>
                <a:gd name="T41" fmla="*/ 19 h 50"/>
                <a:gd name="T42" fmla="*/ 7 w 44"/>
                <a:gd name="T43" fmla="*/ 25 h 50"/>
                <a:gd name="T44" fmla="*/ 4 w 44"/>
                <a:gd name="T45" fmla="*/ 25 h 50"/>
                <a:gd name="T46" fmla="*/ 2 w 44"/>
                <a:gd name="T47" fmla="*/ 24 h 50"/>
                <a:gd name="T48" fmla="*/ 1 w 44"/>
                <a:gd name="T49" fmla="*/ 23 h 50"/>
                <a:gd name="T50" fmla="*/ 0 w 44"/>
                <a:gd name="T51" fmla="*/ 29 h 50"/>
                <a:gd name="T52" fmla="*/ 4 w 44"/>
                <a:gd name="T53" fmla="*/ 37 h 50"/>
                <a:gd name="T54" fmla="*/ 13 w 44"/>
                <a:gd name="T55" fmla="*/ 45 h 50"/>
                <a:gd name="T56" fmla="*/ 19 w 44"/>
                <a:gd name="T57" fmla="*/ 46 h 50"/>
                <a:gd name="T58" fmla="*/ 27 w 44"/>
                <a:gd name="T59" fmla="*/ 48 h 50"/>
                <a:gd name="T60" fmla="*/ 34 w 44"/>
                <a:gd name="T61" fmla="*/ 44 h 50"/>
                <a:gd name="T62" fmla="*/ 39 w 44"/>
                <a:gd name="T63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50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7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avLst/>
              <a:gdLst>
                <a:gd name="T0" fmla="*/ 5 w 10"/>
                <a:gd name="T1" fmla="*/ 1 h 9"/>
                <a:gd name="T2" fmla="*/ 1 w 10"/>
                <a:gd name="T3" fmla="*/ 3 h 9"/>
                <a:gd name="T4" fmla="*/ 1 w 10"/>
                <a:gd name="T5" fmla="*/ 8 h 9"/>
                <a:gd name="T6" fmla="*/ 8 w 10"/>
                <a:gd name="T7" fmla="*/ 7 h 9"/>
                <a:gd name="T8" fmla="*/ 9 w 10"/>
                <a:gd name="T9" fmla="*/ 4 h 9"/>
                <a:gd name="T10" fmla="*/ 8 w 10"/>
                <a:gd name="T11" fmla="*/ 1 h 9"/>
                <a:gd name="T12" fmla="*/ 5 w 10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8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avLst/>
              <a:gdLst>
                <a:gd name="T0" fmla="*/ 5 w 8"/>
                <a:gd name="T1" fmla="*/ 1 h 17"/>
                <a:gd name="T2" fmla="*/ 1 w 8"/>
                <a:gd name="T3" fmla="*/ 5 h 17"/>
                <a:gd name="T4" fmla="*/ 1 w 8"/>
                <a:gd name="T5" fmla="*/ 10 h 17"/>
                <a:gd name="T6" fmla="*/ 4 w 8"/>
                <a:gd name="T7" fmla="*/ 16 h 17"/>
                <a:gd name="T8" fmla="*/ 5 w 8"/>
                <a:gd name="T9" fmla="*/ 15 h 17"/>
                <a:gd name="T10" fmla="*/ 7 w 8"/>
                <a:gd name="T11" fmla="*/ 9 h 17"/>
                <a:gd name="T12" fmla="*/ 7 w 8"/>
                <a:gd name="T13" fmla="*/ 4 h 17"/>
                <a:gd name="T14" fmla="*/ 5 w 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7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199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avLst/>
              <a:gdLst>
                <a:gd name="T0" fmla="*/ 8 w 11"/>
                <a:gd name="T1" fmla="*/ 3 h 14"/>
                <a:gd name="T2" fmla="*/ 7 w 11"/>
                <a:gd name="T3" fmla="*/ 1 h 14"/>
                <a:gd name="T4" fmla="*/ 5 w 11"/>
                <a:gd name="T5" fmla="*/ 1 h 14"/>
                <a:gd name="T6" fmla="*/ 2 w 11"/>
                <a:gd name="T7" fmla="*/ 1 h 14"/>
                <a:gd name="T8" fmla="*/ 0 w 11"/>
                <a:gd name="T9" fmla="*/ 3 h 14"/>
                <a:gd name="T10" fmla="*/ 0 w 11"/>
                <a:gd name="T11" fmla="*/ 5 h 14"/>
                <a:gd name="T12" fmla="*/ 3 w 11"/>
                <a:gd name="T13" fmla="*/ 7 h 14"/>
                <a:gd name="T14" fmla="*/ 2 w 11"/>
                <a:gd name="T15" fmla="*/ 5 h 14"/>
                <a:gd name="T16" fmla="*/ 4 w 11"/>
                <a:gd name="T17" fmla="*/ 6 h 14"/>
                <a:gd name="T18" fmla="*/ 4 w 11"/>
                <a:gd name="T19" fmla="*/ 9 h 14"/>
                <a:gd name="T20" fmla="*/ 4 w 11"/>
                <a:gd name="T21" fmla="*/ 11 h 14"/>
                <a:gd name="T22" fmla="*/ 6 w 11"/>
                <a:gd name="T23" fmla="*/ 14 h 14"/>
                <a:gd name="T24" fmla="*/ 6 w 11"/>
                <a:gd name="T25" fmla="*/ 12 h 14"/>
                <a:gd name="T26" fmla="*/ 8 w 11"/>
                <a:gd name="T27" fmla="*/ 14 h 14"/>
                <a:gd name="T28" fmla="*/ 9 w 11"/>
                <a:gd name="T29" fmla="*/ 13 h 14"/>
                <a:gd name="T30" fmla="*/ 9 w 11"/>
                <a:gd name="T31" fmla="*/ 9 h 14"/>
                <a:gd name="T32" fmla="*/ 10 w 11"/>
                <a:gd name="T33" fmla="*/ 5 h 14"/>
                <a:gd name="T34" fmla="*/ 8 w 11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0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avLst/>
              <a:gdLst>
                <a:gd name="T0" fmla="*/ 3 w 10"/>
                <a:gd name="T1" fmla="*/ 9 h 9"/>
                <a:gd name="T2" fmla="*/ 5 w 10"/>
                <a:gd name="T3" fmla="*/ 5 h 9"/>
                <a:gd name="T4" fmla="*/ 8 w 10"/>
                <a:gd name="T5" fmla="*/ 5 h 9"/>
                <a:gd name="T6" fmla="*/ 9 w 10"/>
                <a:gd name="T7" fmla="*/ 2 h 9"/>
                <a:gd name="T8" fmla="*/ 6 w 10"/>
                <a:gd name="T9" fmla="*/ 1 h 9"/>
                <a:gd name="T10" fmla="*/ 4 w 10"/>
                <a:gd name="T11" fmla="*/ 3 h 9"/>
                <a:gd name="T12" fmla="*/ 2 w 10"/>
                <a:gd name="T13" fmla="*/ 3 h 9"/>
                <a:gd name="T14" fmla="*/ 0 w 10"/>
                <a:gd name="T15" fmla="*/ 5 h 9"/>
                <a:gd name="T16" fmla="*/ 1 w 10"/>
                <a:gd name="T17" fmla="*/ 6 h 9"/>
                <a:gd name="T18" fmla="*/ 3 w 10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1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avLst/>
              <a:gdLst>
                <a:gd name="T0" fmla="*/ 37 w 41"/>
                <a:gd name="T1" fmla="*/ 27 h 38"/>
                <a:gd name="T2" fmla="*/ 36 w 41"/>
                <a:gd name="T3" fmla="*/ 30 h 38"/>
                <a:gd name="T4" fmla="*/ 39 w 41"/>
                <a:gd name="T5" fmla="*/ 28 h 38"/>
                <a:gd name="T6" fmla="*/ 39 w 41"/>
                <a:gd name="T7" fmla="*/ 24 h 38"/>
                <a:gd name="T8" fmla="*/ 38 w 41"/>
                <a:gd name="T9" fmla="*/ 16 h 38"/>
                <a:gd name="T10" fmla="*/ 39 w 41"/>
                <a:gd name="T11" fmla="*/ 14 h 38"/>
                <a:gd name="T12" fmla="*/ 40 w 41"/>
                <a:gd name="T13" fmla="*/ 9 h 38"/>
                <a:gd name="T14" fmla="*/ 35 w 41"/>
                <a:gd name="T15" fmla="*/ 1 h 38"/>
                <a:gd name="T16" fmla="*/ 33 w 41"/>
                <a:gd name="T17" fmla="*/ 1 h 38"/>
                <a:gd name="T18" fmla="*/ 35 w 41"/>
                <a:gd name="T19" fmla="*/ 2 h 38"/>
                <a:gd name="T20" fmla="*/ 32 w 41"/>
                <a:gd name="T21" fmla="*/ 1 h 38"/>
                <a:gd name="T22" fmla="*/ 31 w 41"/>
                <a:gd name="T23" fmla="*/ 2 h 38"/>
                <a:gd name="T24" fmla="*/ 31 w 41"/>
                <a:gd name="T25" fmla="*/ 5 h 38"/>
                <a:gd name="T26" fmla="*/ 32 w 41"/>
                <a:gd name="T27" fmla="*/ 8 h 38"/>
                <a:gd name="T28" fmla="*/ 31 w 41"/>
                <a:gd name="T29" fmla="*/ 16 h 38"/>
                <a:gd name="T30" fmla="*/ 25 w 41"/>
                <a:gd name="T31" fmla="*/ 21 h 38"/>
                <a:gd name="T32" fmla="*/ 22 w 41"/>
                <a:gd name="T33" fmla="*/ 20 h 38"/>
                <a:gd name="T34" fmla="*/ 21 w 41"/>
                <a:gd name="T35" fmla="*/ 20 h 38"/>
                <a:gd name="T36" fmla="*/ 20 w 41"/>
                <a:gd name="T37" fmla="*/ 25 h 38"/>
                <a:gd name="T38" fmla="*/ 19 w 41"/>
                <a:gd name="T39" fmla="*/ 28 h 38"/>
                <a:gd name="T40" fmla="*/ 15 w 41"/>
                <a:gd name="T41" fmla="*/ 27 h 38"/>
                <a:gd name="T42" fmla="*/ 7 w 41"/>
                <a:gd name="T43" fmla="*/ 28 h 38"/>
                <a:gd name="T44" fmla="*/ 2 w 41"/>
                <a:gd name="T45" fmla="*/ 33 h 38"/>
                <a:gd name="T46" fmla="*/ 3 w 41"/>
                <a:gd name="T47" fmla="*/ 35 h 38"/>
                <a:gd name="T48" fmla="*/ 7 w 41"/>
                <a:gd name="T49" fmla="*/ 34 h 38"/>
                <a:gd name="T50" fmla="*/ 11 w 41"/>
                <a:gd name="T51" fmla="*/ 33 h 38"/>
                <a:gd name="T52" fmla="*/ 15 w 41"/>
                <a:gd name="T53" fmla="*/ 32 h 38"/>
                <a:gd name="T54" fmla="*/ 18 w 41"/>
                <a:gd name="T55" fmla="*/ 34 h 38"/>
                <a:gd name="T56" fmla="*/ 21 w 41"/>
                <a:gd name="T57" fmla="*/ 38 h 38"/>
                <a:gd name="T58" fmla="*/ 25 w 41"/>
                <a:gd name="T59" fmla="*/ 34 h 38"/>
                <a:gd name="T60" fmla="*/ 27 w 41"/>
                <a:gd name="T61" fmla="*/ 33 h 38"/>
                <a:gd name="T62" fmla="*/ 32 w 41"/>
                <a:gd name="T63" fmla="*/ 32 h 38"/>
                <a:gd name="T64" fmla="*/ 34 w 41"/>
                <a:gd name="T65" fmla="*/ 32 h 38"/>
                <a:gd name="T66" fmla="*/ 35 w 41"/>
                <a:gd name="T6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38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2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avLst/>
              <a:gdLst>
                <a:gd name="T0" fmla="*/ 20 w 23"/>
                <a:gd name="T1" fmla="*/ 9 h 21"/>
                <a:gd name="T2" fmla="*/ 20 w 23"/>
                <a:gd name="T3" fmla="*/ 7 h 21"/>
                <a:gd name="T4" fmla="*/ 17 w 23"/>
                <a:gd name="T5" fmla="*/ 8 h 21"/>
                <a:gd name="T6" fmla="*/ 16 w 23"/>
                <a:gd name="T7" fmla="*/ 6 h 21"/>
                <a:gd name="T8" fmla="*/ 14 w 23"/>
                <a:gd name="T9" fmla="*/ 7 h 21"/>
                <a:gd name="T10" fmla="*/ 10 w 23"/>
                <a:gd name="T11" fmla="*/ 4 h 21"/>
                <a:gd name="T12" fmla="*/ 6 w 23"/>
                <a:gd name="T13" fmla="*/ 1 h 21"/>
                <a:gd name="T14" fmla="*/ 5 w 23"/>
                <a:gd name="T15" fmla="*/ 1 h 21"/>
                <a:gd name="T16" fmla="*/ 5 w 23"/>
                <a:gd name="T17" fmla="*/ 3 h 21"/>
                <a:gd name="T18" fmla="*/ 6 w 23"/>
                <a:gd name="T19" fmla="*/ 8 h 21"/>
                <a:gd name="T20" fmla="*/ 6 w 23"/>
                <a:gd name="T21" fmla="*/ 10 h 21"/>
                <a:gd name="T22" fmla="*/ 5 w 23"/>
                <a:gd name="T23" fmla="*/ 13 h 21"/>
                <a:gd name="T24" fmla="*/ 3 w 23"/>
                <a:gd name="T25" fmla="*/ 12 h 21"/>
                <a:gd name="T26" fmla="*/ 2 w 23"/>
                <a:gd name="T27" fmla="*/ 14 h 21"/>
                <a:gd name="T28" fmla="*/ 1 w 23"/>
                <a:gd name="T29" fmla="*/ 15 h 21"/>
                <a:gd name="T30" fmla="*/ 2 w 23"/>
                <a:gd name="T31" fmla="*/ 18 h 21"/>
                <a:gd name="T32" fmla="*/ 2 w 23"/>
                <a:gd name="T33" fmla="*/ 19 h 21"/>
                <a:gd name="T34" fmla="*/ 3 w 23"/>
                <a:gd name="T35" fmla="*/ 20 h 21"/>
                <a:gd name="T36" fmla="*/ 5 w 23"/>
                <a:gd name="T37" fmla="*/ 19 h 21"/>
                <a:gd name="T38" fmla="*/ 6 w 23"/>
                <a:gd name="T39" fmla="*/ 19 h 21"/>
                <a:gd name="T40" fmla="*/ 5 w 23"/>
                <a:gd name="T41" fmla="*/ 17 h 21"/>
                <a:gd name="T42" fmla="*/ 3 w 23"/>
                <a:gd name="T43" fmla="*/ 17 h 21"/>
                <a:gd name="T44" fmla="*/ 3 w 23"/>
                <a:gd name="T45" fmla="*/ 15 h 21"/>
                <a:gd name="T46" fmla="*/ 5 w 23"/>
                <a:gd name="T47" fmla="*/ 16 h 21"/>
                <a:gd name="T48" fmla="*/ 7 w 23"/>
                <a:gd name="T49" fmla="*/ 15 h 21"/>
                <a:gd name="T50" fmla="*/ 10 w 23"/>
                <a:gd name="T51" fmla="*/ 16 h 21"/>
                <a:gd name="T52" fmla="*/ 14 w 23"/>
                <a:gd name="T53" fmla="*/ 18 h 21"/>
                <a:gd name="T54" fmla="*/ 15 w 23"/>
                <a:gd name="T55" fmla="*/ 16 h 21"/>
                <a:gd name="T56" fmla="*/ 18 w 23"/>
                <a:gd name="T57" fmla="*/ 12 h 21"/>
                <a:gd name="T58" fmla="*/ 23 w 23"/>
                <a:gd name="T59" fmla="*/ 11 h 21"/>
                <a:gd name="T60" fmla="*/ 21 w 23"/>
                <a:gd name="T61" fmla="*/ 11 h 21"/>
                <a:gd name="T62" fmla="*/ 20 w 23"/>
                <a:gd name="T63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" h="21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3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avLst/>
              <a:gdLst>
                <a:gd name="T0" fmla="*/ 2 w 22"/>
                <a:gd name="T1" fmla="*/ 9 h 47"/>
                <a:gd name="T2" fmla="*/ 5 w 22"/>
                <a:gd name="T3" fmla="*/ 13 h 47"/>
                <a:gd name="T4" fmla="*/ 7 w 22"/>
                <a:gd name="T5" fmla="*/ 18 h 47"/>
                <a:gd name="T6" fmla="*/ 8 w 22"/>
                <a:gd name="T7" fmla="*/ 22 h 47"/>
                <a:gd name="T8" fmla="*/ 9 w 22"/>
                <a:gd name="T9" fmla="*/ 25 h 47"/>
                <a:gd name="T10" fmla="*/ 9 w 22"/>
                <a:gd name="T11" fmla="*/ 26 h 47"/>
                <a:gd name="T12" fmla="*/ 9 w 22"/>
                <a:gd name="T13" fmla="*/ 30 h 47"/>
                <a:gd name="T14" fmla="*/ 12 w 22"/>
                <a:gd name="T15" fmla="*/ 37 h 47"/>
                <a:gd name="T16" fmla="*/ 14 w 22"/>
                <a:gd name="T17" fmla="*/ 47 h 47"/>
                <a:gd name="T18" fmla="*/ 16 w 22"/>
                <a:gd name="T19" fmla="*/ 44 h 47"/>
                <a:gd name="T20" fmla="*/ 20 w 22"/>
                <a:gd name="T21" fmla="*/ 46 h 47"/>
                <a:gd name="T22" fmla="*/ 18 w 22"/>
                <a:gd name="T23" fmla="*/ 42 h 47"/>
                <a:gd name="T24" fmla="*/ 15 w 22"/>
                <a:gd name="T25" fmla="*/ 38 h 47"/>
                <a:gd name="T26" fmla="*/ 15 w 22"/>
                <a:gd name="T27" fmla="*/ 34 h 47"/>
                <a:gd name="T28" fmla="*/ 15 w 22"/>
                <a:gd name="T29" fmla="*/ 30 h 47"/>
                <a:gd name="T30" fmla="*/ 21 w 22"/>
                <a:gd name="T31" fmla="*/ 33 h 47"/>
                <a:gd name="T32" fmla="*/ 19 w 22"/>
                <a:gd name="T33" fmla="*/ 30 h 47"/>
                <a:gd name="T34" fmla="*/ 19 w 22"/>
                <a:gd name="T35" fmla="*/ 29 h 47"/>
                <a:gd name="T36" fmla="*/ 19 w 22"/>
                <a:gd name="T37" fmla="*/ 29 h 47"/>
                <a:gd name="T38" fmla="*/ 18 w 22"/>
                <a:gd name="T39" fmla="*/ 28 h 47"/>
                <a:gd name="T40" fmla="*/ 18 w 22"/>
                <a:gd name="T41" fmla="*/ 28 h 47"/>
                <a:gd name="T42" fmla="*/ 18 w 22"/>
                <a:gd name="T43" fmla="*/ 27 h 47"/>
                <a:gd name="T44" fmla="*/ 18 w 22"/>
                <a:gd name="T45" fmla="*/ 27 h 47"/>
                <a:gd name="T46" fmla="*/ 17 w 22"/>
                <a:gd name="T47" fmla="*/ 26 h 47"/>
                <a:gd name="T48" fmla="*/ 17 w 22"/>
                <a:gd name="T49" fmla="*/ 24 h 47"/>
                <a:gd name="T50" fmla="*/ 14 w 22"/>
                <a:gd name="T51" fmla="*/ 21 h 47"/>
                <a:gd name="T52" fmla="*/ 10 w 22"/>
                <a:gd name="T53" fmla="*/ 13 h 47"/>
                <a:gd name="T54" fmla="*/ 8 w 22"/>
                <a:gd name="T55" fmla="*/ 10 h 47"/>
                <a:gd name="T56" fmla="*/ 6 w 22"/>
                <a:gd name="T57" fmla="*/ 4 h 47"/>
                <a:gd name="T58" fmla="*/ 5 w 22"/>
                <a:gd name="T59" fmla="*/ 2 h 47"/>
                <a:gd name="T60" fmla="*/ 1 w 22"/>
                <a:gd name="T61" fmla="*/ 1 h 47"/>
                <a:gd name="T62" fmla="*/ 4 w 22"/>
                <a:gd name="T63" fmla="*/ 4 h 47"/>
                <a:gd name="T64" fmla="*/ 2 w 22"/>
                <a:gd name="T65" fmla="*/ 5 h 47"/>
                <a:gd name="T66" fmla="*/ 2 w 22"/>
                <a:gd name="T6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47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4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avLst/>
              <a:gdLst>
                <a:gd name="T0" fmla="*/ 5 w 24"/>
                <a:gd name="T1" fmla="*/ 1 h 27"/>
                <a:gd name="T2" fmla="*/ 3 w 24"/>
                <a:gd name="T3" fmla="*/ 4 h 27"/>
                <a:gd name="T4" fmla="*/ 4 w 24"/>
                <a:gd name="T5" fmla="*/ 12 h 27"/>
                <a:gd name="T6" fmla="*/ 1 w 24"/>
                <a:gd name="T7" fmla="*/ 11 h 27"/>
                <a:gd name="T8" fmla="*/ 1 w 24"/>
                <a:gd name="T9" fmla="*/ 14 h 27"/>
                <a:gd name="T10" fmla="*/ 3 w 24"/>
                <a:gd name="T11" fmla="*/ 17 h 27"/>
                <a:gd name="T12" fmla="*/ 6 w 24"/>
                <a:gd name="T13" fmla="*/ 19 h 27"/>
                <a:gd name="T14" fmla="*/ 6 w 24"/>
                <a:gd name="T15" fmla="*/ 21 h 27"/>
                <a:gd name="T16" fmla="*/ 9 w 24"/>
                <a:gd name="T17" fmla="*/ 22 h 27"/>
                <a:gd name="T18" fmla="*/ 12 w 24"/>
                <a:gd name="T19" fmla="*/ 21 h 27"/>
                <a:gd name="T20" fmla="*/ 12 w 24"/>
                <a:gd name="T21" fmla="*/ 22 h 27"/>
                <a:gd name="T22" fmla="*/ 14 w 24"/>
                <a:gd name="T23" fmla="*/ 23 h 27"/>
                <a:gd name="T24" fmla="*/ 17 w 24"/>
                <a:gd name="T25" fmla="*/ 24 h 27"/>
                <a:gd name="T26" fmla="*/ 17 w 24"/>
                <a:gd name="T27" fmla="*/ 22 h 27"/>
                <a:gd name="T28" fmla="*/ 19 w 24"/>
                <a:gd name="T29" fmla="*/ 24 h 27"/>
                <a:gd name="T30" fmla="*/ 18 w 24"/>
                <a:gd name="T31" fmla="*/ 26 h 27"/>
                <a:gd name="T32" fmla="*/ 23 w 24"/>
                <a:gd name="T33" fmla="*/ 27 h 27"/>
                <a:gd name="T34" fmla="*/ 23 w 24"/>
                <a:gd name="T35" fmla="*/ 26 h 27"/>
                <a:gd name="T36" fmla="*/ 21 w 24"/>
                <a:gd name="T37" fmla="*/ 24 h 27"/>
                <a:gd name="T38" fmla="*/ 21 w 24"/>
                <a:gd name="T39" fmla="*/ 22 h 27"/>
                <a:gd name="T40" fmla="*/ 19 w 24"/>
                <a:gd name="T41" fmla="*/ 21 h 27"/>
                <a:gd name="T42" fmla="*/ 17 w 24"/>
                <a:gd name="T43" fmla="*/ 20 h 27"/>
                <a:gd name="T44" fmla="*/ 12 w 24"/>
                <a:gd name="T45" fmla="*/ 20 h 27"/>
                <a:gd name="T46" fmla="*/ 11 w 24"/>
                <a:gd name="T47" fmla="*/ 17 h 27"/>
                <a:gd name="T48" fmla="*/ 13 w 24"/>
                <a:gd name="T49" fmla="*/ 18 h 27"/>
                <a:gd name="T50" fmla="*/ 12 w 24"/>
                <a:gd name="T51" fmla="*/ 16 h 27"/>
                <a:gd name="T52" fmla="*/ 10 w 24"/>
                <a:gd name="T53" fmla="*/ 14 h 27"/>
                <a:gd name="T54" fmla="*/ 12 w 24"/>
                <a:gd name="T55" fmla="*/ 12 h 27"/>
                <a:gd name="T56" fmla="*/ 11 w 24"/>
                <a:gd name="T57" fmla="*/ 7 h 27"/>
                <a:gd name="T58" fmla="*/ 10 w 24"/>
                <a:gd name="T59" fmla="*/ 4 h 27"/>
                <a:gd name="T60" fmla="*/ 8 w 24"/>
                <a:gd name="T61" fmla="*/ 2 h 27"/>
                <a:gd name="T62" fmla="*/ 5 w 24"/>
                <a:gd name="T6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27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5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avLst/>
              <a:gdLst>
                <a:gd name="T0" fmla="*/ 1 w 8"/>
                <a:gd name="T1" fmla="*/ 1 h 11"/>
                <a:gd name="T2" fmla="*/ 2 w 8"/>
                <a:gd name="T3" fmla="*/ 2 h 11"/>
                <a:gd name="T4" fmla="*/ 4 w 8"/>
                <a:gd name="T5" fmla="*/ 5 h 11"/>
                <a:gd name="T6" fmla="*/ 4 w 8"/>
                <a:gd name="T7" fmla="*/ 7 h 11"/>
                <a:gd name="T8" fmla="*/ 3 w 8"/>
                <a:gd name="T9" fmla="*/ 8 h 11"/>
                <a:gd name="T10" fmla="*/ 5 w 8"/>
                <a:gd name="T11" fmla="*/ 11 h 11"/>
                <a:gd name="T12" fmla="*/ 6 w 8"/>
                <a:gd name="T13" fmla="*/ 8 h 11"/>
                <a:gd name="T14" fmla="*/ 7 w 8"/>
                <a:gd name="T15" fmla="*/ 6 h 11"/>
                <a:gd name="T16" fmla="*/ 6 w 8"/>
                <a:gd name="T17" fmla="*/ 3 h 11"/>
                <a:gd name="T18" fmla="*/ 4 w 8"/>
                <a:gd name="T19" fmla="*/ 1 h 11"/>
                <a:gd name="T20" fmla="*/ 1 w 8"/>
                <a:gd name="T2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1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6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avLst/>
              <a:gdLst>
                <a:gd name="T0" fmla="*/ 20 w 22"/>
                <a:gd name="T1" fmla="*/ 9 h 18"/>
                <a:gd name="T2" fmla="*/ 14 w 22"/>
                <a:gd name="T3" fmla="*/ 1 h 18"/>
                <a:gd name="T4" fmla="*/ 14 w 22"/>
                <a:gd name="T5" fmla="*/ 5 h 18"/>
                <a:gd name="T6" fmla="*/ 11 w 22"/>
                <a:gd name="T7" fmla="*/ 6 h 18"/>
                <a:gd name="T8" fmla="*/ 8 w 22"/>
                <a:gd name="T9" fmla="*/ 8 h 18"/>
                <a:gd name="T10" fmla="*/ 6 w 22"/>
                <a:gd name="T11" fmla="*/ 7 h 18"/>
                <a:gd name="T12" fmla="*/ 4 w 22"/>
                <a:gd name="T13" fmla="*/ 8 h 18"/>
                <a:gd name="T14" fmla="*/ 3 w 22"/>
                <a:gd name="T15" fmla="*/ 8 h 18"/>
                <a:gd name="T16" fmla="*/ 0 w 22"/>
                <a:gd name="T17" fmla="*/ 10 h 18"/>
                <a:gd name="T18" fmla="*/ 1 w 22"/>
                <a:gd name="T19" fmla="*/ 12 h 18"/>
                <a:gd name="T20" fmla="*/ 3 w 22"/>
                <a:gd name="T21" fmla="*/ 10 h 18"/>
                <a:gd name="T22" fmla="*/ 5 w 22"/>
                <a:gd name="T23" fmla="*/ 12 h 18"/>
                <a:gd name="T24" fmla="*/ 8 w 22"/>
                <a:gd name="T25" fmla="*/ 10 h 18"/>
                <a:gd name="T26" fmla="*/ 10 w 22"/>
                <a:gd name="T27" fmla="*/ 12 h 18"/>
                <a:gd name="T28" fmla="*/ 11 w 22"/>
                <a:gd name="T29" fmla="*/ 16 h 18"/>
                <a:gd name="T30" fmla="*/ 15 w 22"/>
                <a:gd name="T31" fmla="*/ 18 h 18"/>
                <a:gd name="T32" fmla="*/ 17 w 22"/>
                <a:gd name="T33" fmla="*/ 16 h 18"/>
                <a:gd name="T34" fmla="*/ 16 w 22"/>
                <a:gd name="T35" fmla="*/ 14 h 18"/>
                <a:gd name="T36" fmla="*/ 18 w 22"/>
                <a:gd name="T37" fmla="*/ 13 h 18"/>
                <a:gd name="T38" fmla="*/ 21 w 22"/>
                <a:gd name="T39" fmla="*/ 14 h 18"/>
                <a:gd name="T40" fmla="*/ 20 w 22"/>
                <a:gd name="T4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8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7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avLst/>
              <a:gdLst>
                <a:gd name="T0" fmla="*/ 5 w 8"/>
                <a:gd name="T1" fmla="*/ 5 h 7"/>
                <a:gd name="T2" fmla="*/ 7 w 8"/>
                <a:gd name="T3" fmla="*/ 3 h 7"/>
                <a:gd name="T4" fmla="*/ 5 w 8"/>
                <a:gd name="T5" fmla="*/ 1 h 7"/>
                <a:gd name="T6" fmla="*/ 2 w 8"/>
                <a:gd name="T7" fmla="*/ 0 h 7"/>
                <a:gd name="T8" fmla="*/ 3 w 8"/>
                <a:gd name="T9" fmla="*/ 3 h 7"/>
                <a:gd name="T10" fmla="*/ 2 w 8"/>
                <a:gd name="T11" fmla="*/ 6 h 7"/>
                <a:gd name="T12" fmla="*/ 5 w 8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8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avLst/>
              <a:gdLst>
                <a:gd name="T0" fmla="*/ 4 w 5"/>
                <a:gd name="T1" fmla="*/ 0 h 10"/>
                <a:gd name="T2" fmla="*/ 1 w 5"/>
                <a:gd name="T3" fmla="*/ 3 h 10"/>
                <a:gd name="T4" fmla="*/ 1 w 5"/>
                <a:gd name="T5" fmla="*/ 6 h 10"/>
                <a:gd name="T6" fmla="*/ 4 w 5"/>
                <a:gd name="T7" fmla="*/ 9 h 10"/>
                <a:gd name="T8" fmla="*/ 4 w 5"/>
                <a:gd name="T9" fmla="*/ 4 h 10"/>
                <a:gd name="T10" fmla="*/ 4 w 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09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avLst/>
              <a:gdLst>
                <a:gd name="T0" fmla="*/ 1 w 7"/>
                <a:gd name="T1" fmla="*/ 3 h 3"/>
                <a:gd name="T2" fmla="*/ 3 w 7"/>
                <a:gd name="T3" fmla="*/ 1 h 3"/>
                <a:gd name="T4" fmla="*/ 1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0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0 h 5"/>
                <a:gd name="T4" fmla="*/ 2 w 6"/>
                <a:gd name="T5" fmla="*/ 2 h 5"/>
                <a:gd name="T6" fmla="*/ 5 w 6"/>
                <a:gd name="T7" fmla="*/ 5 h 5"/>
                <a:gd name="T8" fmla="*/ 6 w 6"/>
                <a:gd name="T9" fmla="*/ 3 h 5"/>
                <a:gd name="T10" fmla="*/ 4 w 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1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avLst/>
              <a:gdLst>
                <a:gd name="T0" fmla="*/ 4 w 10"/>
                <a:gd name="T1" fmla="*/ 7 h 12"/>
                <a:gd name="T2" fmla="*/ 1 w 10"/>
                <a:gd name="T3" fmla="*/ 12 h 12"/>
                <a:gd name="T4" fmla="*/ 6 w 10"/>
                <a:gd name="T5" fmla="*/ 8 h 12"/>
                <a:gd name="T6" fmla="*/ 10 w 10"/>
                <a:gd name="T7" fmla="*/ 4 h 12"/>
                <a:gd name="T8" fmla="*/ 8 w 10"/>
                <a:gd name="T9" fmla="*/ 1 h 12"/>
                <a:gd name="T10" fmla="*/ 8 w 10"/>
                <a:gd name="T11" fmla="*/ 3 h 12"/>
                <a:gd name="T12" fmla="*/ 4 w 10"/>
                <a:gd name="T13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2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avLst/>
              <a:gdLst>
                <a:gd name="T0" fmla="*/ 80 w 107"/>
                <a:gd name="T1" fmla="*/ 36 h 49"/>
                <a:gd name="T2" fmla="*/ 87 w 107"/>
                <a:gd name="T3" fmla="*/ 44 h 49"/>
                <a:gd name="T4" fmla="*/ 100 w 107"/>
                <a:gd name="T5" fmla="*/ 47 h 49"/>
                <a:gd name="T6" fmla="*/ 105 w 107"/>
                <a:gd name="T7" fmla="*/ 48 h 49"/>
                <a:gd name="T8" fmla="*/ 93 w 107"/>
                <a:gd name="T9" fmla="*/ 40 h 49"/>
                <a:gd name="T10" fmla="*/ 83 w 107"/>
                <a:gd name="T11" fmla="*/ 29 h 49"/>
                <a:gd name="T12" fmla="*/ 82 w 107"/>
                <a:gd name="T13" fmla="*/ 25 h 49"/>
                <a:gd name="T14" fmla="*/ 73 w 107"/>
                <a:gd name="T15" fmla="*/ 20 h 49"/>
                <a:gd name="T16" fmla="*/ 65 w 107"/>
                <a:gd name="T17" fmla="*/ 15 h 49"/>
                <a:gd name="T18" fmla="*/ 51 w 107"/>
                <a:gd name="T19" fmla="*/ 11 h 49"/>
                <a:gd name="T20" fmla="*/ 50 w 107"/>
                <a:gd name="T21" fmla="*/ 10 h 49"/>
                <a:gd name="T22" fmla="*/ 48 w 107"/>
                <a:gd name="T23" fmla="*/ 9 h 49"/>
                <a:gd name="T24" fmla="*/ 48 w 107"/>
                <a:gd name="T25" fmla="*/ 9 h 49"/>
                <a:gd name="T26" fmla="*/ 47 w 107"/>
                <a:gd name="T27" fmla="*/ 9 h 49"/>
                <a:gd name="T28" fmla="*/ 45 w 107"/>
                <a:gd name="T29" fmla="*/ 9 h 49"/>
                <a:gd name="T30" fmla="*/ 33 w 107"/>
                <a:gd name="T31" fmla="*/ 5 h 49"/>
                <a:gd name="T32" fmla="*/ 28 w 107"/>
                <a:gd name="T33" fmla="*/ 7 h 49"/>
                <a:gd name="T34" fmla="*/ 28 w 107"/>
                <a:gd name="T35" fmla="*/ 10 h 49"/>
                <a:gd name="T36" fmla="*/ 25 w 107"/>
                <a:gd name="T37" fmla="*/ 14 h 49"/>
                <a:gd name="T38" fmla="*/ 19 w 107"/>
                <a:gd name="T39" fmla="*/ 9 h 49"/>
                <a:gd name="T40" fmla="*/ 14 w 107"/>
                <a:gd name="T41" fmla="*/ 3 h 49"/>
                <a:gd name="T42" fmla="*/ 5 w 107"/>
                <a:gd name="T43" fmla="*/ 2 h 49"/>
                <a:gd name="T44" fmla="*/ 2 w 107"/>
                <a:gd name="T45" fmla="*/ 3 h 49"/>
                <a:gd name="T46" fmla="*/ 9 w 107"/>
                <a:gd name="T47" fmla="*/ 7 h 49"/>
                <a:gd name="T48" fmla="*/ 13 w 107"/>
                <a:gd name="T49" fmla="*/ 11 h 49"/>
                <a:gd name="T50" fmla="*/ 15 w 107"/>
                <a:gd name="T51" fmla="*/ 15 h 49"/>
                <a:gd name="T52" fmla="*/ 18 w 107"/>
                <a:gd name="T53" fmla="*/ 16 h 49"/>
                <a:gd name="T54" fmla="*/ 21 w 107"/>
                <a:gd name="T55" fmla="*/ 17 h 49"/>
                <a:gd name="T56" fmla="*/ 36 w 107"/>
                <a:gd name="T57" fmla="*/ 23 h 49"/>
                <a:gd name="T58" fmla="*/ 48 w 107"/>
                <a:gd name="T59" fmla="*/ 34 h 49"/>
                <a:gd name="T60" fmla="*/ 42 w 107"/>
                <a:gd name="T61" fmla="*/ 38 h 49"/>
                <a:gd name="T62" fmla="*/ 49 w 107"/>
                <a:gd name="T63" fmla="*/ 37 h 49"/>
                <a:gd name="T64" fmla="*/ 54 w 107"/>
                <a:gd name="T65" fmla="*/ 37 h 49"/>
                <a:gd name="T66" fmla="*/ 54 w 107"/>
                <a:gd name="T67" fmla="*/ 38 h 49"/>
                <a:gd name="T68" fmla="*/ 55 w 107"/>
                <a:gd name="T69" fmla="*/ 39 h 49"/>
                <a:gd name="T70" fmla="*/ 56 w 107"/>
                <a:gd name="T71" fmla="*/ 40 h 49"/>
                <a:gd name="T72" fmla="*/ 57 w 107"/>
                <a:gd name="T73" fmla="*/ 41 h 49"/>
                <a:gd name="T74" fmla="*/ 58 w 107"/>
                <a:gd name="T75" fmla="*/ 41 h 49"/>
                <a:gd name="T76" fmla="*/ 59 w 107"/>
                <a:gd name="T77" fmla="*/ 42 h 49"/>
                <a:gd name="T78" fmla="*/ 59 w 107"/>
                <a:gd name="T79" fmla="*/ 42 h 49"/>
                <a:gd name="T80" fmla="*/ 66 w 107"/>
                <a:gd name="T81" fmla="*/ 42 h 49"/>
                <a:gd name="T82" fmla="*/ 66 w 107"/>
                <a:gd name="T83" fmla="*/ 37 h 49"/>
                <a:gd name="T84" fmla="*/ 70 w 107"/>
                <a:gd name="T85" fmla="*/ 35 h 49"/>
                <a:gd name="T86" fmla="*/ 76 w 107"/>
                <a:gd name="T87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49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3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avLst/>
              <a:gdLst>
                <a:gd name="T0" fmla="*/ 12 w 16"/>
                <a:gd name="T1" fmla="*/ 1 h 6"/>
                <a:gd name="T2" fmla="*/ 8 w 16"/>
                <a:gd name="T3" fmla="*/ 4 h 6"/>
                <a:gd name="T4" fmla="*/ 6 w 16"/>
                <a:gd name="T5" fmla="*/ 3 h 6"/>
                <a:gd name="T6" fmla="*/ 1 w 16"/>
                <a:gd name="T7" fmla="*/ 5 h 6"/>
                <a:gd name="T8" fmla="*/ 11 w 16"/>
                <a:gd name="T9" fmla="*/ 6 h 6"/>
                <a:gd name="T10" fmla="*/ 15 w 16"/>
                <a:gd name="T11" fmla="*/ 2 h 6"/>
                <a:gd name="T12" fmla="*/ 12 w 16"/>
                <a:gd name="T1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4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avLst/>
              <a:gdLst>
                <a:gd name="T0" fmla="*/ 5 w 11"/>
                <a:gd name="T1" fmla="*/ 5 h 6"/>
                <a:gd name="T2" fmla="*/ 2 w 11"/>
                <a:gd name="T3" fmla="*/ 0 h 6"/>
                <a:gd name="T4" fmla="*/ 5 w 11"/>
                <a:gd name="T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5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avLst/>
              <a:gdLst>
                <a:gd name="T0" fmla="*/ 11 w 18"/>
                <a:gd name="T1" fmla="*/ 7 h 11"/>
                <a:gd name="T2" fmla="*/ 1 w 18"/>
                <a:gd name="T3" fmla="*/ 1 h 11"/>
                <a:gd name="T4" fmla="*/ 8 w 18"/>
                <a:gd name="T5" fmla="*/ 7 h 11"/>
                <a:gd name="T6" fmla="*/ 17 w 18"/>
                <a:gd name="T7" fmla="*/ 11 h 11"/>
                <a:gd name="T8" fmla="*/ 11 w 18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6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avLst/>
              <a:gdLst>
                <a:gd name="T0" fmla="*/ 5 w 7"/>
                <a:gd name="T1" fmla="*/ 3 h 6"/>
                <a:gd name="T2" fmla="*/ 2 w 7"/>
                <a:gd name="T3" fmla="*/ 1 h 6"/>
                <a:gd name="T4" fmla="*/ 0 w 7"/>
                <a:gd name="T5" fmla="*/ 4 h 6"/>
                <a:gd name="T6" fmla="*/ 6 w 7"/>
                <a:gd name="T7" fmla="*/ 6 h 6"/>
                <a:gd name="T8" fmla="*/ 5 w 7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7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avLst/>
              <a:gdLst>
                <a:gd name="T0" fmla="*/ 2 w 6"/>
                <a:gd name="T1" fmla="*/ 4 h 6"/>
                <a:gd name="T2" fmla="*/ 5 w 6"/>
                <a:gd name="T3" fmla="*/ 1 h 6"/>
                <a:gd name="T4" fmla="*/ 2 w 6"/>
                <a:gd name="T5" fmla="*/ 3 h 6"/>
                <a:gd name="T6" fmla="*/ 2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8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avLst/>
              <a:gdLst>
                <a:gd name="T0" fmla="*/ 6 w 7"/>
                <a:gd name="T1" fmla="*/ 3 h 6"/>
                <a:gd name="T2" fmla="*/ 2 w 7"/>
                <a:gd name="T3" fmla="*/ 0 h 6"/>
                <a:gd name="T4" fmla="*/ 5 w 7"/>
                <a:gd name="T5" fmla="*/ 5 h 6"/>
                <a:gd name="T6" fmla="*/ 6 w 7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19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0 h 4"/>
                <a:gd name="T4" fmla="*/ 2 w 4"/>
                <a:gd name="T5" fmla="*/ 3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0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avLst/>
              <a:gdLst>
                <a:gd name="T0" fmla="*/ 195 w 204"/>
                <a:gd name="T1" fmla="*/ 79 h 159"/>
                <a:gd name="T2" fmla="*/ 180 w 204"/>
                <a:gd name="T3" fmla="*/ 62 h 159"/>
                <a:gd name="T4" fmla="*/ 173 w 204"/>
                <a:gd name="T5" fmla="*/ 57 h 159"/>
                <a:gd name="T6" fmla="*/ 159 w 204"/>
                <a:gd name="T7" fmla="*/ 44 h 159"/>
                <a:gd name="T8" fmla="*/ 148 w 204"/>
                <a:gd name="T9" fmla="*/ 31 h 159"/>
                <a:gd name="T10" fmla="*/ 137 w 204"/>
                <a:gd name="T11" fmla="*/ 17 h 159"/>
                <a:gd name="T12" fmla="*/ 129 w 204"/>
                <a:gd name="T13" fmla="*/ 6 h 159"/>
                <a:gd name="T14" fmla="*/ 123 w 204"/>
                <a:gd name="T15" fmla="*/ 6 h 159"/>
                <a:gd name="T16" fmla="*/ 126 w 204"/>
                <a:gd name="T17" fmla="*/ 23 h 159"/>
                <a:gd name="T18" fmla="*/ 119 w 204"/>
                <a:gd name="T19" fmla="*/ 33 h 159"/>
                <a:gd name="T20" fmla="*/ 108 w 204"/>
                <a:gd name="T21" fmla="*/ 26 h 159"/>
                <a:gd name="T22" fmla="*/ 96 w 204"/>
                <a:gd name="T23" fmla="*/ 20 h 159"/>
                <a:gd name="T24" fmla="*/ 97 w 204"/>
                <a:gd name="T25" fmla="*/ 12 h 159"/>
                <a:gd name="T26" fmla="*/ 96 w 204"/>
                <a:gd name="T27" fmla="*/ 6 h 159"/>
                <a:gd name="T28" fmla="*/ 91 w 204"/>
                <a:gd name="T29" fmla="*/ 7 h 159"/>
                <a:gd name="T30" fmla="*/ 79 w 204"/>
                <a:gd name="T31" fmla="*/ 3 h 159"/>
                <a:gd name="T32" fmla="*/ 71 w 204"/>
                <a:gd name="T33" fmla="*/ 7 h 159"/>
                <a:gd name="T34" fmla="*/ 67 w 204"/>
                <a:gd name="T35" fmla="*/ 14 h 159"/>
                <a:gd name="T36" fmla="*/ 69 w 204"/>
                <a:gd name="T37" fmla="*/ 22 h 159"/>
                <a:gd name="T38" fmla="*/ 61 w 204"/>
                <a:gd name="T39" fmla="*/ 21 h 159"/>
                <a:gd name="T40" fmla="*/ 52 w 204"/>
                <a:gd name="T41" fmla="*/ 17 h 159"/>
                <a:gd name="T42" fmla="*/ 48 w 204"/>
                <a:gd name="T43" fmla="*/ 21 h 159"/>
                <a:gd name="T44" fmla="*/ 45 w 204"/>
                <a:gd name="T45" fmla="*/ 26 h 159"/>
                <a:gd name="T46" fmla="*/ 42 w 204"/>
                <a:gd name="T47" fmla="*/ 30 h 159"/>
                <a:gd name="T48" fmla="*/ 35 w 204"/>
                <a:gd name="T49" fmla="*/ 33 h 159"/>
                <a:gd name="T50" fmla="*/ 32 w 204"/>
                <a:gd name="T51" fmla="*/ 44 h 159"/>
                <a:gd name="T52" fmla="*/ 9 w 204"/>
                <a:gd name="T53" fmla="*/ 52 h 159"/>
                <a:gd name="T54" fmla="*/ 3 w 204"/>
                <a:gd name="T55" fmla="*/ 58 h 159"/>
                <a:gd name="T56" fmla="*/ 2 w 204"/>
                <a:gd name="T57" fmla="*/ 70 h 159"/>
                <a:gd name="T58" fmla="*/ 4 w 204"/>
                <a:gd name="T59" fmla="*/ 76 h 159"/>
                <a:gd name="T60" fmla="*/ 4 w 204"/>
                <a:gd name="T61" fmla="*/ 81 h 159"/>
                <a:gd name="T62" fmla="*/ 9 w 204"/>
                <a:gd name="T63" fmla="*/ 90 h 159"/>
                <a:gd name="T64" fmla="*/ 20 w 204"/>
                <a:gd name="T65" fmla="*/ 112 h 159"/>
                <a:gd name="T66" fmla="*/ 19 w 204"/>
                <a:gd name="T67" fmla="*/ 123 h 159"/>
                <a:gd name="T68" fmla="*/ 25 w 204"/>
                <a:gd name="T69" fmla="*/ 132 h 159"/>
                <a:gd name="T70" fmla="*/ 43 w 204"/>
                <a:gd name="T71" fmla="*/ 126 h 159"/>
                <a:gd name="T72" fmla="*/ 57 w 204"/>
                <a:gd name="T73" fmla="*/ 125 h 159"/>
                <a:gd name="T74" fmla="*/ 74 w 204"/>
                <a:gd name="T75" fmla="*/ 119 h 159"/>
                <a:gd name="T76" fmla="*/ 98 w 204"/>
                <a:gd name="T77" fmla="*/ 114 h 159"/>
                <a:gd name="T78" fmla="*/ 112 w 204"/>
                <a:gd name="T79" fmla="*/ 121 h 159"/>
                <a:gd name="T80" fmla="*/ 120 w 204"/>
                <a:gd name="T81" fmla="*/ 132 h 159"/>
                <a:gd name="T82" fmla="*/ 125 w 204"/>
                <a:gd name="T83" fmla="*/ 125 h 159"/>
                <a:gd name="T84" fmla="*/ 129 w 204"/>
                <a:gd name="T85" fmla="*/ 125 h 159"/>
                <a:gd name="T86" fmla="*/ 129 w 204"/>
                <a:gd name="T87" fmla="*/ 134 h 159"/>
                <a:gd name="T88" fmla="*/ 136 w 204"/>
                <a:gd name="T89" fmla="*/ 134 h 159"/>
                <a:gd name="T90" fmla="*/ 139 w 204"/>
                <a:gd name="T91" fmla="*/ 138 h 159"/>
                <a:gd name="T92" fmla="*/ 153 w 204"/>
                <a:gd name="T93" fmla="*/ 154 h 159"/>
                <a:gd name="T94" fmla="*/ 166 w 204"/>
                <a:gd name="T95" fmla="*/ 158 h 159"/>
                <a:gd name="T96" fmla="*/ 175 w 204"/>
                <a:gd name="T97" fmla="*/ 156 h 159"/>
                <a:gd name="T98" fmla="*/ 187 w 204"/>
                <a:gd name="T99" fmla="*/ 154 h 159"/>
                <a:gd name="T100" fmla="*/ 196 w 204"/>
                <a:gd name="T101" fmla="*/ 141 h 159"/>
                <a:gd name="T102" fmla="*/ 199 w 204"/>
                <a:gd name="T103" fmla="*/ 122 h 159"/>
                <a:gd name="T104" fmla="*/ 201 w 204"/>
                <a:gd name="T105" fmla="*/ 9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4" h="159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1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avLst/>
              <a:gdLst>
                <a:gd name="T0" fmla="*/ 18 w 22"/>
                <a:gd name="T1" fmla="*/ 2 h 23"/>
                <a:gd name="T2" fmla="*/ 12 w 22"/>
                <a:gd name="T3" fmla="*/ 3 h 23"/>
                <a:gd name="T4" fmla="*/ 4 w 22"/>
                <a:gd name="T5" fmla="*/ 1 h 23"/>
                <a:gd name="T6" fmla="*/ 0 w 22"/>
                <a:gd name="T7" fmla="*/ 2 h 23"/>
                <a:gd name="T8" fmla="*/ 6 w 22"/>
                <a:gd name="T9" fmla="*/ 11 h 23"/>
                <a:gd name="T10" fmla="*/ 8 w 22"/>
                <a:gd name="T11" fmla="*/ 16 h 23"/>
                <a:gd name="T12" fmla="*/ 16 w 22"/>
                <a:gd name="T13" fmla="*/ 23 h 23"/>
                <a:gd name="T14" fmla="*/ 18 w 22"/>
                <a:gd name="T15" fmla="*/ 18 h 23"/>
                <a:gd name="T16" fmla="*/ 21 w 22"/>
                <a:gd name="T17" fmla="*/ 20 h 23"/>
                <a:gd name="T18" fmla="*/ 21 w 22"/>
                <a:gd name="T19" fmla="*/ 18 h 23"/>
                <a:gd name="T20" fmla="*/ 22 w 22"/>
                <a:gd name="T21" fmla="*/ 13 h 23"/>
                <a:gd name="T22" fmla="*/ 20 w 22"/>
                <a:gd name="T23" fmla="*/ 5 h 23"/>
                <a:gd name="T24" fmla="*/ 18 w 22"/>
                <a:gd name="T25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3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2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avLst/>
              <a:gdLst>
                <a:gd name="T0" fmla="*/ 27 w 28"/>
                <a:gd name="T1" fmla="*/ 14 h 49"/>
                <a:gd name="T2" fmla="*/ 25 w 28"/>
                <a:gd name="T3" fmla="*/ 6 h 49"/>
                <a:gd name="T4" fmla="*/ 23 w 28"/>
                <a:gd name="T5" fmla="*/ 3 h 49"/>
                <a:gd name="T6" fmla="*/ 21 w 28"/>
                <a:gd name="T7" fmla="*/ 5 h 49"/>
                <a:gd name="T8" fmla="*/ 19 w 28"/>
                <a:gd name="T9" fmla="*/ 3 h 49"/>
                <a:gd name="T10" fmla="*/ 17 w 28"/>
                <a:gd name="T11" fmla="*/ 1 h 49"/>
                <a:gd name="T12" fmla="*/ 14 w 28"/>
                <a:gd name="T13" fmla="*/ 2 h 49"/>
                <a:gd name="T14" fmla="*/ 13 w 28"/>
                <a:gd name="T15" fmla="*/ 9 h 49"/>
                <a:gd name="T16" fmla="*/ 13 w 28"/>
                <a:gd name="T17" fmla="*/ 14 h 49"/>
                <a:gd name="T18" fmla="*/ 9 w 28"/>
                <a:gd name="T19" fmla="*/ 23 h 49"/>
                <a:gd name="T20" fmla="*/ 4 w 28"/>
                <a:gd name="T21" fmla="*/ 28 h 49"/>
                <a:gd name="T22" fmla="*/ 4 w 28"/>
                <a:gd name="T23" fmla="*/ 34 h 49"/>
                <a:gd name="T24" fmla="*/ 2 w 28"/>
                <a:gd name="T25" fmla="*/ 38 h 49"/>
                <a:gd name="T26" fmla="*/ 0 w 28"/>
                <a:gd name="T27" fmla="*/ 42 h 49"/>
                <a:gd name="T28" fmla="*/ 7 w 28"/>
                <a:gd name="T29" fmla="*/ 45 h 49"/>
                <a:gd name="T30" fmla="*/ 10 w 28"/>
                <a:gd name="T31" fmla="*/ 48 h 49"/>
                <a:gd name="T32" fmla="*/ 15 w 28"/>
                <a:gd name="T33" fmla="*/ 48 h 49"/>
                <a:gd name="T34" fmla="*/ 19 w 28"/>
                <a:gd name="T35" fmla="*/ 44 h 49"/>
                <a:gd name="T36" fmla="*/ 20 w 28"/>
                <a:gd name="T37" fmla="*/ 38 h 49"/>
                <a:gd name="T38" fmla="*/ 18 w 28"/>
                <a:gd name="T39" fmla="*/ 31 h 49"/>
                <a:gd name="T40" fmla="*/ 24 w 28"/>
                <a:gd name="T41" fmla="*/ 26 h 49"/>
                <a:gd name="T42" fmla="*/ 27 w 28"/>
                <a:gd name="T43" fmla="*/ 26 h 49"/>
                <a:gd name="T44" fmla="*/ 25 w 28"/>
                <a:gd name="T45" fmla="*/ 21 h 49"/>
                <a:gd name="T46" fmla="*/ 27 w 28"/>
                <a:gd name="T47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49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3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avLst/>
              <a:gdLst>
                <a:gd name="T0" fmla="*/ 38 w 39"/>
                <a:gd name="T1" fmla="*/ 32 h 51"/>
                <a:gd name="T2" fmla="*/ 39 w 39"/>
                <a:gd name="T3" fmla="*/ 25 h 51"/>
                <a:gd name="T4" fmla="*/ 35 w 39"/>
                <a:gd name="T5" fmla="*/ 24 h 51"/>
                <a:gd name="T6" fmla="*/ 31 w 39"/>
                <a:gd name="T7" fmla="*/ 25 h 51"/>
                <a:gd name="T8" fmla="*/ 25 w 39"/>
                <a:gd name="T9" fmla="*/ 20 h 51"/>
                <a:gd name="T10" fmla="*/ 20 w 39"/>
                <a:gd name="T11" fmla="*/ 13 h 51"/>
                <a:gd name="T12" fmla="*/ 21 w 39"/>
                <a:gd name="T13" fmla="*/ 17 h 51"/>
                <a:gd name="T14" fmla="*/ 21 w 39"/>
                <a:gd name="T15" fmla="*/ 20 h 51"/>
                <a:gd name="T16" fmla="*/ 17 w 39"/>
                <a:gd name="T17" fmla="*/ 17 h 51"/>
                <a:gd name="T18" fmla="*/ 15 w 39"/>
                <a:gd name="T19" fmla="*/ 11 h 51"/>
                <a:gd name="T20" fmla="*/ 9 w 39"/>
                <a:gd name="T21" fmla="*/ 6 h 51"/>
                <a:gd name="T22" fmla="*/ 2 w 39"/>
                <a:gd name="T23" fmla="*/ 1 h 51"/>
                <a:gd name="T24" fmla="*/ 8 w 39"/>
                <a:gd name="T25" fmla="*/ 9 h 51"/>
                <a:gd name="T26" fmla="*/ 15 w 39"/>
                <a:gd name="T27" fmla="*/ 17 h 51"/>
                <a:gd name="T28" fmla="*/ 18 w 39"/>
                <a:gd name="T29" fmla="*/ 20 h 51"/>
                <a:gd name="T30" fmla="*/ 20 w 39"/>
                <a:gd name="T31" fmla="*/ 23 h 51"/>
                <a:gd name="T32" fmla="*/ 20 w 39"/>
                <a:gd name="T33" fmla="*/ 29 h 51"/>
                <a:gd name="T34" fmla="*/ 18 w 39"/>
                <a:gd name="T35" fmla="*/ 35 h 51"/>
                <a:gd name="T36" fmla="*/ 27 w 39"/>
                <a:gd name="T37" fmla="*/ 41 h 51"/>
                <a:gd name="T38" fmla="*/ 28 w 39"/>
                <a:gd name="T39" fmla="*/ 49 h 51"/>
                <a:gd name="T40" fmla="*/ 33 w 39"/>
                <a:gd name="T41" fmla="*/ 51 h 51"/>
                <a:gd name="T42" fmla="*/ 34 w 39"/>
                <a:gd name="T43" fmla="*/ 46 h 51"/>
                <a:gd name="T44" fmla="*/ 37 w 39"/>
                <a:gd name="T45" fmla="*/ 39 h 51"/>
                <a:gd name="T46" fmla="*/ 36 w 39"/>
                <a:gd name="T47" fmla="*/ 35 h 51"/>
                <a:gd name="T48" fmla="*/ 38 w 39"/>
                <a:gd name="T49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1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4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avLst/>
              <a:gdLst>
                <a:gd name="T0" fmla="*/ 393 w 460"/>
                <a:gd name="T1" fmla="*/ 367 h 716"/>
                <a:gd name="T2" fmla="*/ 379 w 460"/>
                <a:gd name="T3" fmla="*/ 358 h 716"/>
                <a:gd name="T4" fmla="*/ 355 w 460"/>
                <a:gd name="T5" fmla="*/ 339 h 716"/>
                <a:gd name="T6" fmla="*/ 294 w 460"/>
                <a:gd name="T7" fmla="*/ 337 h 716"/>
                <a:gd name="T8" fmla="*/ 256 w 460"/>
                <a:gd name="T9" fmla="*/ 338 h 716"/>
                <a:gd name="T10" fmla="*/ 261 w 460"/>
                <a:gd name="T11" fmla="*/ 317 h 716"/>
                <a:gd name="T12" fmla="*/ 238 w 460"/>
                <a:gd name="T13" fmla="*/ 314 h 716"/>
                <a:gd name="T14" fmla="*/ 250 w 460"/>
                <a:gd name="T15" fmla="*/ 290 h 716"/>
                <a:gd name="T16" fmla="*/ 209 w 460"/>
                <a:gd name="T17" fmla="*/ 279 h 716"/>
                <a:gd name="T18" fmla="*/ 229 w 460"/>
                <a:gd name="T19" fmla="*/ 255 h 716"/>
                <a:gd name="T20" fmla="*/ 282 w 460"/>
                <a:gd name="T21" fmla="*/ 270 h 716"/>
                <a:gd name="T22" fmla="*/ 319 w 460"/>
                <a:gd name="T23" fmla="*/ 218 h 716"/>
                <a:gd name="T24" fmla="*/ 363 w 460"/>
                <a:gd name="T25" fmla="*/ 180 h 716"/>
                <a:gd name="T26" fmla="*/ 372 w 460"/>
                <a:gd name="T27" fmla="*/ 184 h 716"/>
                <a:gd name="T28" fmla="*/ 364 w 460"/>
                <a:gd name="T29" fmla="*/ 160 h 716"/>
                <a:gd name="T30" fmla="*/ 412 w 460"/>
                <a:gd name="T31" fmla="*/ 132 h 716"/>
                <a:gd name="T32" fmla="*/ 393 w 460"/>
                <a:gd name="T33" fmla="*/ 104 h 716"/>
                <a:gd name="T34" fmla="*/ 371 w 460"/>
                <a:gd name="T35" fmla="*/ 95 h 716"/>
                <a:gd name="T36" fmla="*/ 339 w 460"/>
                <a:gd name="T37" fmla="*/ 88 h 716"/>
                <a:gd name="T38" fmla="*/ 325 w 460"/>
                <a:gd name="T39" fmla="*/ 142 h 716"/>
                <a:gd name="T40" fmla="*/ 277 w 460"/>
                <a:gd name="T41" fmla="*/ 113 h 716"/>
                <a:gd name="T42" fmla="*/ 296 w 460"/>
                <a:gd name="T43" fmla="*/ 72 h 716"/>
                <a:gd name="T44" fmla="*/ 317 w 460"/>
                <a:gd name="T45" fmla="*/ 47 h 716"/>
                <a:gd name="T46" fmla="*/ 340 w 460"/>
                <a:gd name="T47" fmla="*/ 30 h 716"/>
                <a:gd name="T48" fmla="*/ 328 w 460"/>
                <a:gd name="T49" fmla="*/ 28 h 716"/>
                <a:gd name="T50" fmla="*/ 309 w 460"/>
                <a:gd name="T51" fmla="*/ 24 h 716"/>
                <a:gd name="T52" fmla="*/ 291 w 460"/>
                <a:gd name="T53" fmla="*/ 18 h 716"/>
                <a:gd name="T54" fmla="*/ 284 w 460"/>
                <a:gd name="T55" fmla="*/ 33 h 716"/>
                <a:gd name="T56" fmla="*/ 242 w 460"/>
                <a:gd name="T57" fmla="*/ 32 h 716"/>
                <a:gd name="T58" fmla="*/ 226 w 460"/>
                <a:gd name="T59" fmla="*/ 37 h 716"/>
                <a:gd name="T60" fmla="*/ 189 w 460"/>
                <a:gd name="T61" fmla="*/ 20 h 716"/>
                <a:gd name="T62" fmla="*/ 163 w 460"/>
                <a:gd name="T63" fmla="*/ 19 h 716"/>
                <a:gd name="T64" fmla="*/ 128 w 460"/>
                <a:gd name="T65" fmla="*/ 21 h 716"/>
                <a:gd name="T66" fmla="*/ 78 w 460"/>
                <a:gd name="T67" fmla="*/ 8 h 716"/>
                <a:gd name="T68" fmla="*/ 32 w 460"/>
                <a:gd name="T69" fmla="*/ 42 h 716"/>
                <a:gd name="T70" fmla="*/ 22 w 460"/>
                <a:gd name="T71" fmla="*/ 48 h 716"/>
                <a:gd name="T72" fmla="*/ 26 w 460"/>
                <a:gd name="T73" fmla="*/ 70 h 716"/>
                <a:gd name="T74" fmla="*/ 15 w 460"/>
                <a:gd name="T75" fmla="*/ 95 h 716"/>
                <a:gd name="T76" fmla="*/ 15 w 460"/>
                <a:gd name="T77" fmla="*/ 115 h 716"/>
                <a:gd name="T78" fmla="*/ 49 w 460"/>
                <a:gd name="T79" fmla="*/ 95 h 716"/>
                <a:gd name="T80" fmla="*/ 73 w 460"/>
                <a:gd name="T81" fmla="*/ 91 h 716"/>
                <a:gd name="T82" fmla="*/ 111 w 460"/>
                <a:gd name="T83" fmla="*/ 102 h 716"/>
                <a:gd name="T84" fmla="*/ 129 w 460"/>
                <a:gd name="T85" fmla="*/ 124 h 716"/>
                <a:gd name="T86" fmla="*/ 138 w 460"/>
                <a:gd name="T87" fmla="*/ 149 h 716"/>
                <a:gd name="T88" fmla="*/ 135 w 460"/>
                <a:gd name="T89" fmla="*/ 163 h 716"/>
                <a:gd name="T90" fmla="*/ 139 w 460"/>
                <a:gd name="T91" fmla="*/ 237 h 716"/>
                <a:gd name="T92" fmla="*/ 155 w 460"/>
                <a:gd name="T93" fmla="*/ 281 h 716"/>
                <a:gd name="T94" fmla="*/ 160 w 460"/>
                <a:gd name="T95" fmla="*/ 262 h 716"/>
                <a:gd name="T96" fmla="*/ 222 w 460"/>
                <a:gd name="T97" fmla="*/ 321 h 716"/>
                <a:gd name="T98" fmla="*/ 240 w 460"/>
                <a:gd name="T99" fmla="*/ 326 h 716"/>
                <a:gd name="T100" fmla="*/ 246 w 460"/>
                <a:gd name="T101" fmla="*/ 340 h 716"/>
                <a:gd name="T102" fmla="*/ 279 w 460"/>
                <a:gd name="T103" fmla="*/ 354 h 716"/>
                <a:gd name="T104" fmla="*/ 253 w 460"/>
                <a:gd name="T105" fmla="*/ 396 h 716"/>
                <a:gd name="T106" fmla="*/ 265 w 460"/>
                <a:gd name="T107" fmla="*/ 458 h 716"/>
                <a:gd name="T108" fmla="*/ 259 w 460"/>
                <a:gd name="T109" fmla="*/ 546 h 716"/>
                <a:gd name="T110" fmla="*/ 232 w 460"/>
                <a:gd name="T111" fmla="*/ 635 h 716"/>
                <a:gd name="T112" fmla="*/ 213 w 460"/>
                <a:gd name="T113" fmla="*/ 687 h 716"/>
                <a:gd name="T114" fmla="*/ 236 w 460"/>
                <a:gd name="T115" fmla="*/ 704 h 716"/>
                <a:gd name="T116" fmla="*/ 250 w 460"/>
                <a:gd name="T117" fmla="*/ 677 h 716"/>
                <a:gd name="T118" fmla="*/ 301 w 460"/>
                <a:gd name="T119" fmla="*/ 594 h 716"/>
                <a:gd name="T120" fmla="*/ 349 w 460"/>
                <a:gd name="T121" fmla="*/ 556 h 716"/>
                <a:gd name="T122" fmla="*/ 395 w 460"/>
                <a:gd name="T123" fmla="*/ 49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0" h="716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5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avLst/>
              <a:gdLst>
                <a:gd name="T0" fmla="*/ 30 w 32"/>
                <a:gd name="T1" fmla="*/ 24 h 27"/>
                <a:gd name="T2" fmla="*/ 23 w 32"/>
                <a:gd name="T3" fmla="*/ 18 h 27"/>
                <a:gd name="T4" fmla="*/ 19 w 32"/>
                <a:gd name="T5" fmla="*/ 11 h 27"/>
                <a:gd name="T6" fmla="*/ 18 w 32"/>
                <a:gd name="T7" fmla="*/ 7 h 27"/>
                <a:gd name="T8" fmla="*/ 19 w 32"/>
                <a:gd name="T9" fmla="*/ 3 h 27"/>
                <a:gd name="T10" fmla="*/ 19 w 32"/>
                <a:gd name="T11" fmla="*/ 1 h 27"/>
                <a:gd name="T12" fmla="*/ 18 w 32"/>
                <a:gd name="T13" fmla="*/ 1 h 27"/>
                <a:gd name="T14" fmla="*/ 18 w 32"/>
                <a:gd name="T15" fmla="*/ 0 h 27"/>
                <a:gd name="T16" fmla="*/ 18 w 32"/>
                <a:gd name="T17" fmla="*/ 0 h 27"/>
                <a:gd name="T18" fmla="*/ 18 w 32"/>
                <a:gd name="T19" fmla="*/ 0 h 27"/>
                <a:gd name="T20" fmla="*/ 18 w 32"/>
                <a:gd name="T21" fmla="*/ 0 h 27"/>
                <a:gd name="T22" fmla="*/ 17 w 32"/>
                <a:gd name="T23" fmla="*/ 0 h 27"/>
                <a:gd name="T24" fmla="*/ 15 w 32"/>
                <a:gd name="T25" fmla="*/ 2 h 27"/>
                <a:gd name="T26" fmla="*/ 14 w 32"/>
                <a:gd name="T27" fmla="*/ 1 h 27"/>
                <a:gd name="T28" fmla="*/ 11 w 32"/>
                <a:gd name="T29" fmla="*/ 3 h 27"/>
                <a:gd name="T30" fmla="*/ 10 w 32"/>
                <a:gd name="T31" fmla="*/ 5 h 27"/>
                <a:gd name="T32" fmla="*/ 12 w 32"/>
                <a:gd name="T33" fmla="*/ 7 h 27"/>
                <a:gd name="T34" fmla="*/ 13 w 32"/>
                <a:gd name="T35" fmla="*/ 10 h 27"/>
                <a:gd name="T36" fmla="*/ 8 w 32"/>
                <a:gd name="T37" fmla="*/ 13 h 27"/>
                <a:gd name="T38" fmla="*/ 8 w 32"/>
                <a:gd name="T39" fmla="*/ 16 h 27"/>
                <a:gd name="T40" fmla="*/ 11 w 32"/>
                <a:gd name="T41" fmla="*/ 20 h 27"/>
                <a:gd name="T42" fmla="*/ 7 w 32"/>
                <a:gd name="T43" fmla="*/ 19 h 27"/>
                <a:gd name="T44" fmla="*/ 5 w 32"/>
                <a:gd name="T45" fmla="*/ 21 h 27"/>
                <a:gd name="T46" fmla="*/ 2 w 32"/>
                <a:gd name="T47" fmla="*/ 20 h 27"/>
                <a:gd name="T48" fmla="*/ 1 w 32"/>
                <a:gd name="T49" fmla="*/ 24 h 27"/>
                <a:gd name="T50" fmla="*/ 6 w 32"/>
                <a:gd name="T51" fmla="*/ 25 h 27"/>
                <a:gd name="T52" fmla="*/ 12 w 32"/>
                <a:gd name="T53" fmla="*/ 25 h 27"/>
                <a:gd name="T54" fmla="*/ 16 w 32"/>
                <a:gd name="T55" fmla="*/ 25 h 27"/>
                <a:gd name="T56" fmla="*/ 16 w 32"/>
                <a:gd name="T57" fmla="*/ 25 h 27"/>
                <a:gd name="T58" fmla="*/ 17 w 32"/>
                <a:gd name="T59" fmla="*/ 25 h 27"/>
                <a:gd name="T60" fmla="*/ 17 w 32"/>
                <a:gd name="T61" fmla="*/ 25 h 27"/>
                <a:gd name="T62" fmla="*/ 18 w 32"/>
                <a:gd name="T63" fmla="*/ 25 h 27"/>
                <a:gd name="T64" fmla="*/ 19 w 32"/>
                <a:gd name="T65" fmla="*/ 25 h 27"/>
                <a:gd name="T66" fmla="*/ 19 w 32"/>
                <a:gd name="T67" fmla="*/ 25 h 27"/>
                <a:gd name="T68" fmla="*/ 19 w 32"/>
                <a:gd name="T69" fmla="*/ 25 h 27"/>
                <a:gd name="T70" fmla="*/ 20 w 32"/>
                <a:gd name="T71" fmla="*/ 25 h 27"/>
                <a:gd name="T72" fmla="*/ 25 w 32"/>
                <a:gd name="T73" fmla="*/ 27 h 27"/>
                <a:gd name="T74" fmla="*/ 28 w 32"/>
                <a:gd name="T75" fmla="*/ 25 h 27"/>
                <a:gd name="T76" fmla="*/ 30 w 32"/>
                <a:gd name="T7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" h="27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6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avLst/>
              <a:gdLst>
                <a:gd name="T0" fmla="*/ 1 w 7"/>
                <a:gd name="T1" fmla="*/ 1 h 3"/>
                <a:gd name="T2" fmla="*/ 5 w 7"/>
                <a:gd name="T3" fmla="*/ 3 h 3"/>
                <a:gd name="T4" fmla="*/ 1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7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avLst/>
              <a:gdLst>
                <a:gd name="T0" fmla="*/ 2 w 8"/>
                <a:gd name="T1" fmla="*/ 0 h 4"/>
                <a:gd name="T2" fmla="*/ 3 w 8"/>
                <a:gd name="T3" fmla="*/ 3 h 4"/>
                <a:gd name="T4" fmla="*/ 7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8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avLst/>
              <a:gdLst>
                <a:gd name="T0" fmla="*/ 1 w 12"/>
                <a:gd name="T1" fmla="*/ 1 h 15"/>
                <a:gd name="T2" fmla="*/ 2 w 12"/>
                <a:gd name="T3" fmla="*/ 4 h 15"/>
                <a:gd name="T4" fmla="*/ 4 w 12"/>
                <a:gd name="T5" fmla="*/ 6 h 15"/>
                <a:gd name="T6" fmla="*/ 5 w 12"/>
                <a:gd name="T7" fmla="*/ 8 h 15"/>
                <a:gd name="T8" fmla="*/ 5 w 12"/>
                <a:gd name="T9" fmla="*/ 11 h 15"/>
                <a:gd name="T10" fmla="*/ 9 w 12"/>
                <a:gd name="T11" fmla="*/ 14 h 15"/>
                <a:gd name="T12" fmla="*/ 12 w 12"/>
                <a:gd name="T13" fmla="*/ 11 h 15"/>
                <a:gd name="T14" fmla="*/ 7 w 12"/>
                <a:gd name="T15" fmla="*/ 5 h 15"/>
                <a:gd name="T16" fmla="*/ 1 w 12"/>
                <a:gd name="T17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5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29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avLst/>
              <a:gdLst>
                <a:gd name="T0" fmla="*/ 7 w 7"/>
                <a:gd name="T1" fmla="*/ 0 h 8"/>
                <a:gd name="T2" fmla="*/ 3 w 7"/>
                <a:gd name="T3" fmla="*/ 1 h 8"/>
                <a:gd name="T4" fmla="*/ 0 w 7"/>
                <a:gd name="T5" fmla="*/ 3 h 8"/>
                <a:gd name="T6" fmla="*/ 4 w 7"/>
                <a:gd name="T7" fmla="*/ 8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0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avLst/>
              <a:gdLst>
                <a:gd name="T0" fmla="*/ 43 w 48"/>
                <a:gd name="T1" fmla="*/ 16 h 17"/>
                <a:gd name="T2" fmla="*/ 40 w 48"/>
                <a:gd name="T3" fmla="*/ 13 h 17"/>
                <a:gd name="T4" fmla="*/ 40 w 48"/>
                <a:gd name="T5" fmla="*/ 12 h 17"/>
                <a:gd name="T6" fmla="*/ 38 w 48"/>
                <a:gd name="T7" fmla="*/ 11 h 17"/>
                <a:gd name="T8" fmla="*/ 33 w 48"/>
                <a:gd name="T9" fmla="*/ 9 h 17"/>
                <a:gd name="T10" fmla="*/ 29 w 48"/>
                <a:gd name="T11" fmla="*/ 7 h 17"/>
                <a:gd name="T12" fmla="*/ 21 w 48"/>
                <a:gd name="T13" fmla="*/ 3 h 17"/>
                <a:gd name="T14" fmla="*/ 10 w 48"/>
                <a:gd name="T15" fmla="*/ 2 h 17"/>
                <a:gd name="T16" fmla="*/ 2 w 48"/>
                <a:gd name="T17" fmla="*/ 5 h 17"/>
                <a:gd name="T18" fmla="*/ 6 w 48"/>
                <a:gd name="T19" fmla="*/ 6 h 17"/>
                <a:gd name="T20" fmla="*/ 9 w 48"/>
                <a:gd name="T21" fmla="*/ 8 h 17"/>
                <a:gd name="T22" fmla="*/ 8 w 48"/>
                <a:gd name="T23" fmla="*/ 5 h 17"/>
                <a:gd name="T24" fmla="*/ 11 w 48"/>
                <a:gd name="T25" fmla="*/ 4 h 17"/>
                <a:gd name="T26" fmla="*/ 13 w 48"/>
                <a:gd name="T27" fmla="*/ 5 h 17"/>
                <a:gd name="T28" fmla="*/ 15 w 48"/>
                <a:gd name="T29" fmla="*/ 6 h 17"/>
                <a:gd name="T30" fmla="*/ 19 w 48"/>
                <a:gd name="T31" fmla="*/ 8 h 17"/>
                <a:gd name="T32" fmla="*/ 24 w 48"/>
                <a:gd name="T33" fmla="*/ 8 h 17"/>
                <a:gd name="T34" fmla="*/ 27 w 48"/>
                <a:gd name="T35" fmla="*/ 12 h 17"/>
                <a:gd name="T36" fmla="*/ 31 w 48"/>
                <a:gd name="T37" fmla="*/ 13 h 17"/>
                <a:gd name="T38" fmla="*/ 29 w 48"/>
                <a:gd name="T39" fmla="*/ 16 h 17"/>
                <a:gd name="T40" fmla="*/ 32 w 48"/>
                <a:gd name="T41" fmla="*/ 17 h 17"/>
                <a:gd name="T42" fmla="*/ 43 w 48"/>
                <a:gd name="T43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17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1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avLst/>
              <a:gdLst>
                <a:gd name="T0" fmla="*/ 1 w 8"/>
                <a:gd name="T1" fmla="*/ 1 h 3"/>
                <a:gd name="T2" fmla="*/ 2 w 8"/>
                <a:gd name="T3" fmla="*/ 3 h 3"/>
                <a:gd name="T4" fmla="*/ 7 w 8"/>
                <a:gd name="T5" fmla="*/ 2 h 3"/>
                <a:gd name="T6" fmla="*/ 4 w 8"/>
                <a:gd name="T7" fmla="*/ 1 h 3"/>
                <a:gd name="T8" fmla="*/ 1 w 8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2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avLst/>
              <a:gdLst>
                <a:gd name="T0" fmla="*/ 1 w 9"/>
                <a:gd name="T1" fmla="*/ 1 h 2"/>
                <a:gd name="T2" fmla="*/ 7 w 9"/>
                <a:gd name="T3" fmla="*/ 2 h 2"/>
                <a:gd name="T4" fmla="*/ 4 w 9"/>
                <a:gd name="T5" fmla="*/ 0 h 2"/>
                <a:gd name="T6" fmla="*/ 1 w 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3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avLst/>
              <a:gdLst>
                <a:gd name="T0" fmla="*/ 3 w 21"/>
                <a:gd name="T1" fmla="*/ 5 h 8"/>
                <a:gd name="T2" fmla="*/ 3 w 21"/>
                <a:gd name="T3" fmla="*/ 5 h 8"/>
                <a:gd name="T4" fmla="*/ 3 w 21"/>
                <a:gd name="T5" fmla="*/ 6 h 8"/>
                <a:gd name="T6" fmla="*/ 4 w 21"/>
                <a:gd name="T7" fmla="*/ 6 h 8"/>
                <a:gd name="T8" fmla="*/ 4 w 21"/>
                <a:gd name="T9" fmla="*/ 6 h 8"/>
                <a:gd name="T10" fmla="*/ 5 w 21"/>
                <a:gd name="T11" fmla="*/ 6 h 8"/>
                <a:gd name="T12" fmla="*/ 5 w 21"/>
                <a:gd name="T13" fmla="*/ 7 h 8"/>
                <a:gd name="T14" fmla="*/ 5 w 21"/>
                <a:gd name="T15" fmla="*/ 7 h 8"/>
                <a:gd name="T16" fmla="*/ 5 w 21"/>
                <a:gd name="T17" fmla="*/ 7 h 8"/>
                <a:gd name="T18" fmla="*/ 6 w 21"/>
                <a:gd name="T19" fmla="*/ 8 h 8"/>
                <a:gd name="T20" fmla="*/ 7 w 21"/>
                <a:gd name="T21" fmla="*/ 8 h 8"/>
                <a:gd name="T22" fmla="*/ 7 w 21"/>
                <a:gd name="T23" fmla="*/ 8 h 8"/>
                <a:gd name="T24" fmla="*/ 10 w 21"/>
                <a:gd name="T25" fmla="*/ 7 h 8"/>
                <a:gd name="T26" fmla="*/ 12 w 21"/>
                <a:gd name="T27" fmla="*/ 8 h 8"/>
                <a:gd name="T28" fmla="*/ 15 w 21"/>
                <a:gd name="T29" fmla="*/ 7 h 8"/>
                <a:gd name="T30" fmla="*/ 20 w 21"/>
                <a:gd name="T31" fmla="*/ 7 h 8"/>
                <a:gd name="T32" fmla="*/ 19 w 21"/>
                <a:gd name="T33" fmla="*/ 5 h 8"/>
                <a:gd name="T34" fmla="*/ 17 w 21"/>
                <a:gd name="T35" fmla="*/ 2 h 8"/>
                <a:gd name="T36" fmla="*/ 11 w 21"/>
                <a:gd name="T37" fmla="*/ 1 h 8"/>
                <a:gd name="T38" fmla="*/ 10 w 21"/>
                <a:gd name="T39" fmla="*/ 1 h 8"/>
                <a:gd name="T40" fmla="*/ 10 w 21"/>
                <a:gd name="T41" fmla="*/ 1 h 8"/>
                <a:gd name="T42" fmla="*/ 9 w 21"/>
                <a:gd name="T43" fmla="*/ 1 h 8"/>
                <a:gd name="T44" fmla="*/ 9 w 21"/>
                <a:gd name="T45" fmla="*/ 1 h 8"/>
                <a:gd name="T46" fmla="*/ 8 w 21"/>
                <a:gd name="T47" fmla="*/ 1 h 8"/>
                <a:gd name="T48" fmla="*/ 8 w 21"/>
                <a:gd name="T49" fmla="*/ 1 h 8"/>
                <a:gd name="T50" fmla="*/ 7 w 21"/>
                <a:gd name="T51" fmla="*/ 1 h 8"/>
                <a:gd name="T52" fmla="*/ 6 w 21"/>
                <a:gd name="T53" fmla="*/ 1 h 8"/>
                <a:gd name="T54" fmla="*/ 6 w 21"/>
                <a:gd name="T55" fmla="*/ 1 h 8"/>
                <a:gd name="T56" fmla="*/ 5 w 21"/>
                <a:gd name="T57" fmla="*/ 1 h 8"/>
                <a:gd name="T58" fmla="*/ 5 w 21"/>
                <a:gd name="T59" fmla="*/ 1 h 8"/>
                <a:gd name="T60" fmla="*/ 4 w 21"/>
                <a:gd name="T61" fmla="*/ 1 h 8"/>
                <a:gd name="T62" fmla="*/ 4 w 21"/>
                <a:gd name="T63" fmla="*/ 1 h 8"/>
                <a:gd name="T64" fmla="*/ 3 w 21"/>
                <a:gd name="T65" fmla="*/ 0 h 8"/>
                <a:gd name="T66" fmla="*/ 1 w 21"/>
                <a:gd name="T67" fmla="*/ 2 h 8"/>
                <a:gd name="T68" fmla="*/ 2 w 21"/>
                <a:gd name="T69" fmla="*/ 4 h 8"/>
                <a:gd name="T70" fmla="*/ 3 w 21"/>
                <a:gd name="T7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" h="8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4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avLst/>
              <a:gdLst>
                <a:gd name="T0" fmla="*/ 4 w 10"/>
                <a:gd name="T1" fmla="*/ 1 h 4"/>
                <a:gd name="T2" fmla="*/ 1 w 10"/>
                <a:gd name="T3" fmla="*/ 2 h 4"/>
                <a:gd name="T4" fmla="*/ 4 w 10"/>
                <a:gd name="T5" fmla="*/ 3 h 4"/>
                <a:gd name="T6" fmla="*/ 4 w 10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4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5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6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avLst/>
              <a:gdLst>
                <a:gd name="T0" fmla="*/ 1 w 3"/>
                <a:gd name="T1" fmla="*/ 2 h 2"/>
                <a:gd name="T2" fmla="*/ 3 w 3"/>
                <a:gd name="T3" fmla="*/ 1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7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0 h 2"/>
                <a:gd name="T4" fmla="*/ 0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8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39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0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avLst/>
              <a:gdLst>
                <a:gd name="T0" fmla="*/ 2 w 3"/>
                <a:gd name="T1" fmla="*/ 2 h 3"/>
                <a:gd name="T2" fmla="*/ 1 w 3"/>
                <a:gd name="T3" fmla="*/ 1 h 3"/>
                <a:gd name="T4" fmla="*/ 2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1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2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2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3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0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4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5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avLst/>
              <a:gdLst>
                <a:gd name="T0" fmla="*/ 7 w 11"/>
                <a:gd name="T1" fmla="*/ 1 h 4"/>
                <a:gd name="T2" fmla="*/ 1 w 11"/>
                <a:gd name="T3" fmla="*/ 0 h 4"/>
                <a:gd name="T4" fmla="*/ 10 w 11"/>
                <a:gd name="T5" fmla="*/ 4 h 4"/>
                <a:gd name="T6" fmla="*/ 7 w 11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4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6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3 h 6"/>
                <a:gd name="T4" fmla="*/ 4 w 5"/>
                <a:gd name="T5" fmla="*/ 1 h 6"/>
                <a:gd name="T6" fmla="*/ 1 w 5"/>
                <a:gd name="T7" fmla="*/ 3 h 6"/>
                <a:gd name="T8" fmla="*/ 1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7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avLst/>
              <a:gdLst>
                <a:gd name="T0" fmla="*/ 16 w 27"/>
                <a:gd name="T1" fmla="*/ 11 h 28"/>
                <a:gd name="T2" fmla="*/ 16 w 27"/>
                <a:gd name="T3" fmla="*/ 9 h 28"/>
                <a:gd name="T4" fmla="*/ 12 w 27"/>
                <a:gd name="T5" fmla="*/ 11 h 28"/>
                <a:gd name="T6" fmla="*/ 14 w 27"/>
                <a:gd name="T7" fmla="*/ 7 h 28"/>
                <a:gd name="T8" fmla="*/ 17 w 27"/>
                <a:gd name="T9" fmla="*/ 4 h 28"/>
                <a:gd name="T10" fmla="*/ 17 w 27"/>
                <a:gd name="T11" fmla="*/ 2 h 28"/>
                <a:gd name="T12" fmla="*/ 19 w 27"/>
                <a:gd name="T13" fmla="*/ 0 h 28"/>
                <a:gd name="T14" fmla="*/ 14 w 27"/>
                <a:gd name="T15" fmla="*/ 2 h 28"/>
                <a:gd name="T16" fmla="*/ 10 w 27"/>
                <a:gd name="T17" fmla="*/ 6 h 28"/>
                <a:gd name="T18" fmla="*/ 7 w 27"/>
                <a:gd name="T19" fmla="*/ 12 h 28"/>
                <a:gd name="T20" fmla="*/ 7 w 27"/>
                <a:gd name="T21" fmla="*/ 14 h 28"/>
                <a:gd name="T22" fmla="*/ 5 w 27"/>
                <a:gd name="T23" fmla="*/ 15 h 28"/>
                <a:gd name="T24" fmla="*/ 2 w 27"/>
                <a:gd name="T25" fmla="*/ 18 h 28"/>
                <a:gd name="T26" fmla="*/ 3 w 27"/>
                <a:gd name="T27" fmla="*/ 18 h 28"/>
                <a:gd name="T28" fmla="*/ 1 w 27"/>
                <a:gd name="T29" fmla="*/ 21 h 28"/>
                <a:gd name="T30" fmla="*/ 4 w 27"/>
                <a:gd name="T31" fmla="*/ 23 h 28"/>
                <a:gd name="T32" fmla="*/ 12 w 27"/>
                <a:gd name="T33" fmla="*/ 22 h 28"/>
                <a:gd name="T34" fmla="*/ 12 w 27"/>
                <a:gd name="T35" fmla="*/ 24 h 28"/>
                <a:gd name="T36" fmla="*/ 12 w 27"/>
                <a:gd name="T37" fmla="*/ 26 h 28"/>
                <a:gd name="T38" fmla="*/ 15 w 27"/>
                <a:gd name="T39" fmla="*/ 27 h 28"/>
                <a:gd name="T40" fmla="*/ 17 w 27"/>
                <a:gd name="T41" fmla="*/ 24 h 28"/>
                <a:gd name="T42" fmla="*/ 19 w 27"/>
                <a:gd name="T43" fmla="*/ 23 h 28"/>
                <a:gd name="T44" fmla="*/ 21 w 27"/>
                <a:gd name="T45" fmla="*/ 21 h 28"/>
                <a:gd name="T46" fmla="*/ 21 w 27"/>
                <a:gd name="T47" fmla="*/ 23 h 28"/>
                <a:gd name="T48" fmla="*/ 20 w 27"/>
                <a:gd name="T49" fmla="*/ 26 h 28"/>
                <a:gd name="T50" fmla="*/ 23 w 27"/>
                <a:gd name="T51" fmla="*/ 25 h 28"/>
                <a:gd name="T52" fmla="*/ 24 w 27"/>
                <a:gd name="T53" fmla="*/ 28 h 28"/>
                <a:gd name="T54" fmla="*/ 26 w 27"/>
                <a:gd name="T55" fmla="*/ 23 h 28"/>
                <a:gd name="T56" fmla="*/ 25 w 27"/>
                <a:gd name="T57" fmla="*/ 23 h 28"/>
                <a:gd name="T58" fmla="*/ 26 w 27"/>
                <a:gd name="T59" fmla="*/ 20 h 28"/>
                <a:gd name="T60" fmla="*/ 23 w 27"/>
                <a:gd name="T61" fmla="*/ 21 h 28"/>
                <a:gd name="T62" fmla="*/ 25 w 27"/>
                <a:gd name="T63" fmla="*/ 18 h 28"/>
                <a:gd name="T64" fmla="*/ 24 w 27"/>
                <a:gd name="T65" fmla="*/ 18 h 28"/>
                <a:gd name="T66" fmla="*/ 24 w 27"/>
                <a:gd name="T67" fmla="*/ 16 h 28"/>
                <a:gd name="T68" fmla="*/ 25 w 27"/>
                <a:gd name="T69" fmla="*/ 13 h 28"/>
                <a:gd name="T70" fmla="*/ 21 w 27"/>
                <a:gd name="T71" fmla="*/ 13 h 28"/>
                <a:gd name="T72" fmla="*/ 18 w 27"/>
                <a:gd name="T73" fmla="*/ 13 h 28"/>
                <a:gd name="T74" fmla="*/ 16 w 27"/>
                <a:gd name="T75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28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8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avLst/>
              <a:gdLst>
                <a:gd name="T0" fmla="*/ 1 w 5"/>
                <a:gd name="T1" fmla="*/ 6 h 6"/>
                <a:gd name="T2" fmla="*/ 4 w 5"/>
                <a:gd name="T3" fmla="*/ 2 h 6"/>
                <a:gd name="T4" fmla="*/ 3 w 5"/>
                <a:gd name="T5" fmla="*/ 0 h 6"/>
                <a:gd name="T6" fmla="*/ 1 w 5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49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avLst/>
              <a:gdLst>
                <a:gd name="T0" fmla="*/ 6 w 11"/>
                <a:gd name="T1" fmla="*/ 2 h 8"/>
                <a:gd name="T2" fmla="*/ 2 w 11"/>
                <a:gd name="T3" fmla="*/ 5 h 8"/>
                <a:gd name="T4" fmla="*/ 1 w 11"/>
                <a:gd name="T5" fmla="*/ 7 h 8"/>
                <a:gd name="T6" fmla="*/ 2 w 11"/>
                <a:gd name="T7" fmla="*/ 7 h 8"/>
                <a:gd name="T8" fmla="*/ 3 w 11"/>
                <a:gd name="T9" fmla="*/ 7 h 8"/>
                <a:gd name="T10" fmla="*/ 6 w 11"/>
                <a:gd name="T11" fmla="*/ 6 h 8"/>
                <a:gd name="T12" fmla="*/ 11 w 11"/>
                <a:gd name="T13" fmla="*/ 1 h 8"/>
                <a:gd name="T14" fmla="*/ 9 w 11"/>
                <a:gd name="T15" fmla="*/ 1 h 8"/>
                <a:gd name="T16" fmla="*/ 6 w 11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0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avLst/>
              <a:gdLst>
                <a:gd name="T0" fmla="*/ 26 w 26"/>
                <a:gd name="T1" fmla="*/ 15 h 21"/>
                <a:gd name="T2" fmla="*/ 23 w 26"/>
                <a:gd name="T3" fmla="*/ 13 h 21"/>
                <a:gd name="T4" fmla="*/ 21 w 26"/>
                <a:gd name="T5" fmla="*/ 14 h 21"/>
                <a:gd name="T6" fmla="*/ 21 w 26"/>
                <a:gd name="T7" fmla="*/ 9 h 21"/>
                <a:gd name="T8" fmla="*/ 18 w 26"/>
                <a:gd name="T9" fmla="*/ 7 h 21"/>
                <a:gd name="T10" fmla="*/ 16 w 26"/>
                <a:gd name="T11" fmla="*/ 5 h 21"/>
                <a:gd name="T12" fmla="*/ 14 w 26"/>
                <a:gd name="T13" fmla="*/ 3 h 21"/>
                <a:gd name="T14" fmla="*/ 12 w 26"/>
                <a:gd name="T15" fmla="*/ 5 h 21"/>
                <a:gd name="T16" fmla="*/ 13 w 26"/>
                <a:gd name="T17" fmla="*/ 2 h 21"/>
                <a:gd name="T18" fmla="*/ 12 w 26"/>
                <a:gd name="T19" fmla="*/ 0 h 21"/>
                <a:gd name="T20" fmla="*/ 10 w 26"/>
                <a:gd name="T21" fmla="*/ 2 h 21"/>
                <a:gd name="T22" fmla="*/ 7 w 26"/>
                <a:gd name="T23" fmla="*/ 11 h 21"/>
                <a:gd name="T24" fmla="*/ 3 w 26"/>
                <a:gd name="T25" fmla="*/ 14 h 21"/>
                <a:gd name="T26" fmla="*/ 1 w 26"/>
                <a:gd name="T27" fmla="*/ 16 h 21"/>
                <a:gd name="T28" fmla="*/ 5 w 26"/>
                <a:gd name="T29" fmla="*/ 17 h 21"/>
                <a:gd name="T30" fmla="*/ 5 w 26"/>
                <a:gd name="T31" fmla="*/ 21 h 21"/>
                <a:gd name="T32" fmla="*/ 10 w 26"/>
                <a:gd name="T33" fmla="*/ 20 h 21"/>
                <a:gd name="T34" fmla="*/ 13 w 26"/>
                <a:gd name="T35" fmla="*/ 16 h 21"/>
                <a:gd name="T36" fmla="*/ 13 w 26"/>
                <a:gd name="T37" fmla="*/ 15 h 21"/>
                <a:gd name="T38" fmla="*/ 17 w 26"/>
                <a:gd name="T39" fmla="*/ 12 h 21"/>
                <a:gd name="T40" fmla="*/ 17 w 26"/>
                <a:gd name="T41" fmla="*/ 14 h 21"/>
                <a:gd name="T42" fmla="*/ 18 w 26"/>
                <a:gd name="T43" fmla="*/ 16 h 21"/>
                <a:gd name="T44" fmla="*/ 23 w 26"/>
                <a:gd name="T45" fmla="*/ 17 h 21"/>
                <a:gd name="T46" fmla="*/ 26 w 26"/>
                <a:gd name="T47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21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1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avLst/>
              <a:gdLst>
                <a:gd name="T0" fmla="*/ 1 w 5"/>
                <a:gd name="T1" fmla="*/ 0 h 4"/>
                <a:gd name="T2" fmla="*/ 1 w 5"/>
                <a:gd name="T3" fmla="*/ 3 h 4"/>
                <a:gd name="T4" fmla="*/ 4 w 5"/>
                <a:gd name="T5" fmla="*/ 2 h 4"/>
                <a:gd name="T6" fmla="*/ 3 w 5"/>
                <a:gd name="T7" fmla="*/ 1 h 4"/>
                <a:gd name="T8" fmla="*/ 1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2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avLst/>
              <a:gdLst>
                <a:gd name="T0" fmla="*/ 1 w 4"/>
                <a:gd name="T1" fmla="*/ 0 h 2"/>
                <a:gd name="T2" fmla="*/ 3 w 4"/>
                <a:gd name="T3" fmla="*/ 2 h 2"/>
                <a:gd name="T4" fmla="*/ 2 w 4"/>
                <a:gd name="T5" fmla="*/ 0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3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avLst/>
              <a:gdLst>
                <a:gd name="T0" fmla="*/ 2 w 6"/>
                <a:gd name="T1" fmla="*/ 5 h 5"/>
                <a:gd name="T2" fmla="*/ 5 w 6"/>
                <a:gd name="T3" fmla="*/ 3 h 5"/>
                <a:gd name="T4" fmla="*/ 4 w 6"/>
                <a:gd name="T5" fmla="*/ 0 h 5"/>
                <a:gd name="T6" fmla="*/ 0 w 6"/>
                <a:gd name="T7" fmla="*/ 2 h 5"/>
                <a:gd name="T8" fmla="*/ 2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4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1 h 4"/>
                <a:gd name="T4" fmla="*/ 2 w 7"/>
                <a:gd name="T5" fmla="*/ 1 h 4"/>
                <a:gd name="T6" fmla="*/ 3 w 7"/>
                <a:gd name="T7" fmla="*/ 3 h 4"/>
                <a:gd name="T8" fmla="*/ 7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5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2 h 4"/>
                <a:gd name="T8" fmla="*/ 3 w 6"/>
                <a:gd name="T9" fmla="*/ 2 h 4"/>
                <a:gd name="T10" fmla="*/ 3 w 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6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avLst/>
              <a:gdLst>
                <a:gd name="T0" fmla="*/ 5 w 95"/>
                <a:gd name="T1" fmla="*/ 27 h 103"/>
                <a:gd name="T2" fmla="*/ 8 w 95"/>
                <a:gd name="T3" fmla="*/ 32 h 103"/>
                <a:gd name="T4" fmla="*/ 11 w 95"/>
                <a:gd name="T5" fmla="*/ 36 h 103"/>
                <a:gd name="T6" fmla="*/ 23 w 95"/>
                <a:gd name="T7" fmla="*/ 39 h 103"/>
                <a:gd name="T8" fmla="*/ 33 w 95"/>
                <a:gd name="T9" fmla="*/ 38 h 103"/>
                <a:gd name="T10" fmla="*/ 43 w 95"/>
                <a:gd name="T11" fmla="*/ 39 h 103"/>
                <a:gd name="T12" fmla="*/ 50 w 95"/>
                <a:gd name="T13" fmla="*/ 46 h 103"/>
                <a:gd name="T14" fmla="*/ 52 w 95"/>
                <a:gd name="T15" fmla="*/ 55 h 103"/>
                <a:gd name="T16" fmla="*/ 49 w 95"/>
                <a:gd name="T17" fmla="*/ 64 h 103"/>
                <a:gd name="T18" fmla="*/ 42 w 95"/>
                <a:gd name="T19" fmla="*/ 74 h 103"/>
                <a:gd name="T20" fmla="*/ 30 w 95"/>
                <a:gd name="T21" fmla="*/ 74 h 103"/>
                <a:gd name="T22" fmla="*/ 29 w 95"/>
                <a:gd name="T23" fmla="*/ 85 h 103"/>
                <a:gd name="T24" fmla="*/ 44 w 95"/>
                <a:gd name="T25" fmla="*/ 84 h 103"/>
                <a:gd name="T26" fmla="*/ 51 w 95"/>
                <a:gd name="T27" fmla="*/ 90 h 103"/>
                <a:gd name="T28" fmla="*/ 54 w 95"/>
                <a:gd name="T29" fmla="*/ 97 h 103"/>
                <a:gd name="T30" fmla="*/ 63 w 95"/>
                <a:gd name="T31" fmla="*/ 99 h 103"/>
                <a:gd name="T32" fmla="*/ 69 w 95"/>
                <a:gd name="T33" fmla="*/ 96 h 103"/>
                <a:gd name="T34" fmla="*/ 63 w 95"/>
                <a:gd name="T35" fmla="*/ 91 h 103"/>
                <a:gd name="T36" fmla="*/ 66 w 95"/>
                <a:gd name="T37" fmla="*/ 90 h 103"/>
                <a:gd name="T38" fmla="*/ 74 w 95"/>
                <a:gd name="T39" fmla="*/ 95 h 103"/>
                <a:gd name="T40" fmla="*/ 78 w 95"/>
                <a:gd name="T41" fmla="*/ 97 h 103"/>
                <a:gd name="T42" fmla="*/ 78 w 95"/>
                <a:gd name="T43" fmla="*/ 92 h 103"/>
                <a:gd name="T44" fmla="*/ 77 w 95"/>
                <a:gd name="T45" fmla="*/ 86 h 103"/>
                <a:gd name="T46" fmla="*/ 72 w 95"/>
                <a:gd name="T47" fmla="*/ 80 h 103"/>
                <a:gd name="T48" fmla="*/ 70 w 95"/>
                <a:gd name="T49" fmla="*/ 75 h 103"/>
                <a:gd name="T50" fmla="*/ 70 w 95"/>
                <a:gd name="T51" fmla="*/ 71 h 103"/>
                <a:gd name="T52" fmla="*/ 75 w 95"/>
                <a:gd name="T53" fmla="*/ 69 h 103"/>
                <a:gd name="T54" fmla="*/ 79 w 95"/>
                <a:gd name="T55" fmla="*/ 72 h 103"/>
                <a:gd name="T56" fmla="*/ 80 w 95"/>
                <a:gd name="T57" fmla="*/ 76 h 103"/>
                <a:gd name="T58" fmla="*/ 84 w 95"/>
                <a:gd name="T59" fmla="*/ 77 h 103"/>
                <a:gd name="T60" fmla="*/ 89 w 95"/>
                <a:gd name="T61" fmla="*/ 74 h 103"/>
                <a:gd name="T62" fmla="*/ 92 w 95"/>
                <a:gd name="T63" fmla="*/ 67 h 103"/>
                <a:gd name="T64" fmla="*/ 91 w 95"/>
                <a:gd name="T65" fmla="*/ 65 h 103"/>
                <a:gd name="T66" fmla="*/ 86 w 95"/>
                <a:gd name="T67" fmla="*/ 63 h 103"/>
                <a:gd name="T68" fmla="*/ 85 w 95"/>
                <a:gd name="T69" fmla="*/ 62 h 103"/>
                <a:gd name="T70" fmla="*/ 81 w 95"/>
                <a:gd name="T71" fmla="*/ 56 h 103"/>
                <a:gd name="T72" fmla="*/ 76 w 95"/>
                <a:gd name="T73" fmla="*/ 52 h 103"/>
                <a:gd name="T74" fmla="*/ 72 w 95"/>
                <a:gd name="T75" fmla="*/ 49 h 103"/>
                <a:gd name="T76" fmla="*/ 76 w 95"/>
                <a:gd name="T77" fmla="*/ 46 h 103"/>
                <a:gd name="T78" fmla="*/ 78 w 95"/>
                <a:gd name="T79" fmla="*/ 41 h 103"/>
                <a:gd name="T80" fmla="*/ 73 w 95"/>
                <a:gd name="T81" fmla="*/ 35 h 103"/>
                <a:gd name="T82" fmla="*/ 69 w 95"/>
                <a:gd name="T83" fmla="*/ 30 h 103"/>
                <a:gd name="T84" fmla="*/ 63 w 95"/>
                <a:gd name="T85" fmla="*/ 26 h 103"/>
                <a:gd name="T86" fmla="*/ 56 w 95"/>
                <a:gd name="T87" fmla="*/ 21 h 103"/>
                <a:gd name="T88" fmla="*/ 50 w 95"/>
                <a:gd name="T89" fmla="*/ 15 h 103"/>
                <a:gd name="T90" fmla="*/ 40 w 95"/>
                <a:gd name="T91" fmla="*/ 17 h 103"/>
                <a:gd name="T92" fmla="*/ 35 w 95"/>
                <a:gd name="T93" fmla="*/ 16 h 103"/>
                <a:gd name="T94" fmla="*/ 30 w 95"/>
                <a:gd name="T95" fmla="*/ 16 h 103"/>
                <a:gd name="T96" fmla="*/ 35 w 95"/>
                <a:gd name="T97" fmla="*/ 7 h 103"/>
                <a:gd name="T98" fmla="*/ 31 w 95"/>
                <a:gd name="T99" fmla="*/ 2 h 103"/>
                <a:gd name="T100" fmla="*/ 29 w 95"/>
                <a:gd name="T101" fmla="*/ 5 h 103"/>
                <a:gd name="T102" fmla="*/ 23 w 95"/>
                <a:gd name="T103" fmla="*/ 8 h 103"/>
                <a:gd name="T104" fmla="*/ 20 w 95"/>
                <a:gd name="T105" fmla="*/ 16 h 103"/>
                <a:gd name="T106" fmla="*/ 27 w 95"/>
                <a:gd name="T107" fmla="*/ 26 h 103"/>
                <a:gd name="T108" fmla="*/ 22 w 95"/>
                <a:gd name="T109" fmla="*/ 27 h 103"/>
                <a:gd name="T110" fmla="*/ 19 w 95"/>
                <a:gd name="T111" fmla="*/ 23 h 103"/>
                <a:gd name="T112" fmla="*/ 24 w 95"/>
                <a:gd name="T113" fmla="*/ 3 h 103"/>
                <a:gd name="T114" fmla="*/ 12 w 95"/>
                <a:gd name="T115" fmla="*/ 3 h 103"/>
                <a:gd name="T116" fmla="*/ 1 w 95"/>
                <a:gd name="T11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103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7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avLst/>
              <a:gdLst>
                <a:gd name="T0" fmla="*/ 0 w 17"/>
                <a:gd name="T1" fmla="*/ 13 h 13"/>
                <a:gd name="T2" fmla="*/ 9 w 17"/>
                <a:gd name="T3" fmla="*/ 12 h 13"/>
                <a:gd name="T4" fmla="*/ 13 w 17"/>
                <a:gd name="T5" fmla="*/ 13 h 13"/>
                <a:gd name="T6" fmla="*/ 16 w 17"/>
                <a:gd name="T7" fmla="*/ 9 h 13"/>
                <a:gd name="T8" fmla="*/ 15 w 17"/>
                <a:gd name="T9" fmla="*/ 6 h 13"/>
                <a:gd name="T10" fmla="*/ 16 w 17"/>
                <a:gd name="T11" fmla="*/ 4 h 13"/>
                <a:gd name="T12" fmla="*/ 14 w 17"/>
                <a:gd name="T13" fmla="*/ 3 h 13"/>
                <a:gd name="T14" fmla="*/ 9 w 17"/>
                <a:gd name="T15" fmla="*/ 3 h 13"/>
                <a:gd name="T16" fmla="*/ 7 w 17"/>
                <a:gd name="T17" fmla="*/ 1 h 13"/>
                <a:gd name="T18" fmla="*/ 3 w 17"/>
                <a:gd name="T19" fmla="*/ 2 h 13"/>
                <a:gd name="T20" fmla="*/ 2 w 17"/>
                <a:gd name="T21" fmla="*/ 3 h 13"/>
                <a:gd name="T22" fmla="*/ 1 w 17"/>
                <a:gd name="T23" fmla="*/ 9 h 13"/>
                <a:gd name="T24" fmla="*/ 0 w 17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8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avLst/>
              <a:gdLst>
                <a:gd name="T0" fmla="*/ 14 w 16"/>
                <a:gd name="T1" fmla="*/ 6 h 13"/>
                <a:gd name="T2" fmla="*/ 13 w 16"/>
                <a:gd name="T3" fmla="*/ 3 h 13"/>
                <a:gd name="T4" fmla="*/ 12 w 16"/>
                <a:gd name="T5" fmla="*/ 3 h 13"/>
                <a:gd name="T6" fmla="*/ 11 w 16"/>
                <a:gd name="T7" fmla="*/ 2 h 13"/>
                <a:gd name="T8" fmla="*/ 9 w 16"/>
                <a:gd name="T9" fmla="*/ 0 h 13"/>
                <a:gd name="T10" fmla="*/ 7 w 16"/>
                <a:gd name="T11" fmla="*/ 1 h 13"/>
                <a:gd name="T12" fmla="*/ 6 w 16"/>
                <a:gd name="T13" fmla="*/ 3 h 13"/>
                <a:gd name="T14" fmla="*/ 6 w 16"/>
                <a:gd name="T15" fmla="*/ 4 h 13"/>
                <a:gd name="T16" fmla="*/ 4 w 16"/>
                <a:gd name="T17" fmla="*/ 7 h 13"/>
                <a:gd name="T18" fmla="*/ 1 w 16"/>
                <a:gd name="T19" fmla="*/ 7 h 13"/>
                <a:gd name="T20" fmla="*/ 1 w 16"/>
                <a:gd name="T21" fmla="*/ 9 h 13"/>
                <a:gd name="T22" fmla="*/ 3 w 16"/>
                <a:gd name="T23" fmla="*/ 10 h 13"/>
                <a:gd name="T24" fmla="*/ 7 w 16"/>
                <a:gd name="T25" fmla="*/ 11 h 13"/>
                <a:gd name="T26" fmla="*/ 11 w 16"/>
                <a:gd name="T27" fmla="*/ 12 h 13"/>
                <a:gd name="T28" fmla="*/ 16 w 16"/>
                <a:gd name="T29" fmla="*/ 10 h 13"/>
                <a:gd name="T30" fmla="*/ 15 w 16"/>
                <a:gd name="T31" fmla="*/ 9 h 13"/>
                <a:gd name="T32" fmla="*/ 14 w 16"/>
                <a:gd name="T33" fmla="*/ 7 h 13"/>
                <a:gd name="T34" fmla="*/ 14 w 16"/>
                <a:gd name="T3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13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59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avLst/>
              <a:gdLst>
                <a:gd name="T0" fmla="*/ 3 w 42"/>
                <a:gd name="T1" fmla="*/ 28 h 35"/>
                <a:gd name="T2" fmla="*/ 4 w 42"/>
                <a:gd name="T3" fmla="*/ 34 h 35"/>
                <a:gd name="T4" fmla="*/ 7 w 42"/>
                <a:gd name="T5" fmla="*/ 34 h 35"/>
                <a:gd name="T6" fmla="*/ 9 w 42"/>
                <a:gd name="T7" fmla="*/ 34 h 35"/>
                <a:gd name="T8" fmla="*/ 10 w 42"/>
                <a:gd name="T9" fmla="*/ 32 h 35"/>
                <a:gd name="T10" fmla="*/ 13 w 42"/>
                <a:gd name="T11" fmla="*/ 32 h 35"/>
                <a:gd name="T12" fmla="*/ 19 w 42"/>
                <a:gd name="T13" fmla="*/ 29 h 35"/>
                <a:gd name="T14" fmla="*/ 24 w 42"/>
                <a:gd name="T15" fmla="*/ 20 h 35"/>
                <a:gd name="T16" fmla="*/ 28 w 42"/>
                <a:gd name="T17" fmla="*/ 17 h 35"/>
                <a:gd name="T18" fmla="*/ 31 w 42"/>
                <a:gd name="T19" fmla="*/ 16 h 35"/>
                <a:gd name="T20" fmla="*/ 36 w 42"/>
                <a:gd name="T21" fmla="*/ 15 h 35"/>
                <a:gd name="T22" fmla="*/ 42 w 42"/>
                <a:gd name="T23" fmla="*/ 10 h 35"/>
                <a:gd name="T24" fmla="*/ 40 w 42"/>
                <a:gd name="T25" fmla="*/ 9 h 35"/>
                <a:gd name="T26" fmla="*/ 39 w 42"/>
                <a:gd name="T27" fmla="*/ 8 h 35"/>
                <a:gd name="T28" fmla="*/ 36 w 42"/>
                <a:gd name="T29" fmla="*/ 5 h 35"/>
                <a:gd name="T30" fmla="*/ 33 w 42"/>
                <a:gd name="T31" fmla="*/ 4 h 35"/>
                <a:gd name="T32" fmla="*/ 32 w 42"/>
                <a:gd name="T33" fmla="*/ 6 h 35"/>
                <a:gd name="T34" fmla="*/ 31 w 42"/>
                <a:gd name="T35" fmla="*/ 5 h 35"/>
                <a:gd name="T36" fmla="*/ 30 w 42"/>
                <a:gd name="T37" fmla="*/ 4 h 35"/>
                <a:gd name="T38" fmla="*/ 27 w 42"/>
                <a:gd name="T39" fmla="*/ 3 h 35"/>
                <a:gd name="T40" fmla="*/ 24 w 42"/>
                <a:gd name="T41" fmla="*/ 3 h 35"/>
                <a:gd name="T42" fmla="*/ 25 w 42"/>
                <a:gd name="T43" fmla="*/ 1 h 35"/>
                <a:gd name="T44" fmla="*/ 25 w 42"/>
                <a:gd name="T45" fmla="*/ 1 h 35"/>
                <a:gd name="T46" fmla="*/ 19 w 42"/>
                <a:gd name="T47" fmla="*/ 1 h 35"/>
                <a:gd name="T48" fmla="*/ 15 w 42"/>
                <a:gd name="T49" fmla="*/ 2 h 35"/>
                <a:gd name="T50" fmla="*/ 11 w 42"/>
                <a:gd name="T51" fmla="*/ 5 h 35"/>
                <a:gd name="T52" fmla="*/ 12 w 42"/>
                <a:gd name="T53" fmla="*/ 6 h 35"/>
                <a:gd name="T54" fmla="*/ 11 w 42"/>
                <a:gd name="T55" fmla="*/ 7 h 35"/>
                <a:gd name="T56" fmla="*/ 12 w 42"/>
                <a:gd name="T57" fmla="*/ 8 h 35"/>
                <a:gd name="T58" fmla="*/ 11 w 42"/>
                <a:gd name="T59" fmla="*/ 10 h 35"/>
                <a:gd name="T60" fmla="*/ 9 w 42"/>
                <a:gd name="T61" fmla="*/ 11 h 35"/>
                <a:gd name="T62" fmla="*/ 6 w 42"/>
                <a:gd name="T63" fmla="*/ 17 h 35"/>
                <a:gd name="T64" fmla="*/ 4 w 42"/>
                <a:gd name="T65" fmla="*/ 18 h 35"/>
                <a:gd name="T66" fmla="*/ 4 w 42"/>
                <a:gd name="T67" fmla="*/ 20 h 35"/>
                <a:gd name="T68" fmla="*/ 1 w 42"/>
                <a:gd name="T69" fmla="*/ 24 h 35"/>
                <a:gd name="T70" fmla="*/ 0 w 42"/>
                <a:gd name="T71" fmla="*/ 26 h 35"/>
                <a:gd name="T72" fmla="*/ 3 w 42"/>
                <a:gd name="T73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35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0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avLst/>
              <a:gdLst>
                <a:gd name="T0" fmla="*/ 10 w 62"/>
                <a:gd name="T1" fmla="*/ 6 h 45"/>
                <a:gd name="T2" fmla="*/ 5 w 62"/>
                <a:gd name="T3" fmla="*/ 9 h 45"/>
                <a:gd name="T4" fmla="*/ 6 w 62"/>
                <a:gd name="T5" fmla="*/ 11 h 45"/>
                <a:gd name="T6" fmla="*/ 1 w 62"/>
                <a:gd name="T7" fmla="*/ 16 h 45"/>
                <a:gd name="T8" fmla="*/ 2 w 62"/>
                <a:gd name="T9" fmla="*/ 18 h 45"/>
                <a:gd name="T10" fmla="*/ 4 w 62"/>
                <a:gd name="T11" fmla="*/ 20 h 45"/>
                <a:gd name="T12" fmla="*/ 11 w 62"/>
                <a:gd name="T13" fmla="*/ 19 h 45"/>
                <a:gd name="T14" fmla="*/ 9 w 62"/>
                <a:gd name="T15" fmla="*/ 20 h 45"/>
                <a:gd name="T16" fmla="*/ 2 w 62"/>
                <a:gd name="T17" fmla="*/ 22 h 45"/>
                <a:gd name="T18" fmla="*/ 4 w 62"/>
                <a:gd name="T19" fmla="*/ 27 h 45"/>
                <a:gd name="T20" fmla="*/ 8 w 62"/>
                <a:gd name="T21" fmla="*/ 27 h 45"/>
                <a:gd name="T22" fmla="*/ 17 w 62"/>
                <a:gd name="T23" fmla="*/ 26 h 45"/>
                <a:gd name="T24" fmla="*/ 25 w 62"/>
                <a:gd name="T25" fmla="*/ 28 h 45"/>
                <a:gd name="T26" fmla="*/ 22 w 62"/>
                <a:gd name="T27" fmla="*/ 30 h 45"/>
                <a:gd name="T28" fmla="*/ 17 w 62"/>
                <a:gd name="T29" fmla="*/ 31 h 45"/>
                <a:gd name="T30" fmla="*/ 7 w 62"/>
                <a:gd name="T31" fmla="*/ 31 h 45"/>
                <a:gd name="T32" fmla="*/ 2 w 62"/>
                <a:gd name="T33" fmla="*/ 35 h 45"/>
                <a:gd name="T34" fmla="*/ 5 w 62"/>
                <a:gd name="T35" fmla="*/ 39 h 45"/>
                <a:gd name="T36" fmla="*/ 12 w 62"/>
                <a:gd name="T37" fmla="*/ 41 h 45"/>
                <a:gd name="T38" fmla="*/ 14 w 62"/>
                <a:gd name="T39" fmla="*/ 45 h 45"/>
                <a:gd name="T40" fmla="*/ 24 w 62"/>
                <a:gd name="T41" fmla="*/ 44 h 45"/>
                <a:gd name="T42" fmla="*/ 35 w 62"/>
                <a:gd name="T43" fmla="*/ 41 h 45"/>
                <a:gd name="T44" fmla="*/ 40 w 62"/>
                <a:gd name="T45" fmla="*/ 41 h 45"/>
                <a:gd name="T46" fmla="*/ 43 w 62"/>
                <a:gd name="T47" fmla="*/ 42 h 45"/>
                <a:gd name="T48" fmla="*/ 51 w 62"/>
                <a:gd name="T49" fmla="*/ 43 h 45"/>
                <a:gd name="T50" fmla="*/ 57 w 62"/>
                <a:gd name="T51" fmla="*/ 39 h 45"/>
                <a:gd name="T52" fmla="*/ 55 w 62"/>
                <a:gd name="T53" fmla="*/ 37 h 45"/>
                <a:gd name="T54" fmla="*/ 51 w 62"/>
                <a:gd name="T55" fmla="*/ 38 h 45"/>
                <a:gd name="T56" fmla="*/ 51 w 62"/>
                <a:gd name="T57" fmla="*/ 36 h 45"/>
                <a:gd name="T58" fmla="*/ 51 w 62"/>
                <a:gd name="T59" fmla="*/ 34 h 45"/>
                <a:gd name="T60" fmla="*/ 54 w 62"/>
                <a:gd name="T61" fmla="*/ 36 h 45"/>
                <a:gd name="T62" fmla="*/ 56 w 62"/>
                <a:gd name="T63" fmla="*/ 34 h 45"/>
                <a:gd name="T64" fmla="*/ 60 w 62"/>
                <a:gd name="T65" fmla="*/ 35 h 45"/>
                <a:gd name="T66" fmla="*/ 60 w 62"/>
                <a:gd name="T67" fmla="*/ 33 h 45"/>
                <a:gd name="T68" fmla="*/ 60 w 62"/>
                <a:gd name="T69" fmla="*/ 31 h 45"/>
                <a:gd name="T70" fmla="*/ 56 w 62"/>
                <a:gd name="T71" fmla="*/ 30 h 45"/>
                <a:gd name="T72" fmla="*/ 51 w 62"/>
                <a:gd name="T73" fmla="*/ 24 h 45"/>
                <a:gd name="T74" fmla="*/ 54 w 62"/>
                <a:gd name="T75" fmla="*/ 8 h 45"/>
                <a:gd name="T76" fmla="*/ 52 w 62"/>
                <a:gd name="T77" fmla="*/ 3 h 45"/>
                <a:gd name="T78" fmla="*/ 48 w 62"/>
                <a:gd name="T79" fmla="*/ 2 h 45"/>
                <a:gd name="T80" fmla="*/ 46 w 62"/>
                <a:gd name="T81" fmla="*/ 3 h 45"/>
                <a:gd name="T82" fmla="*/ 45 w 62"/>
                <a:gd name="T83" fmla="*/ 7 h 45"/>
                <a:gd name="T84" fmla="*/ 43 w 62"/>
                <a:gd name="T85" fmla="*/ 17 h 45"/>
                <a:gd name="T86" fmla="*/ 40 w 62"/>
                <a:gd name="T87" fmla="*/ 17 h 45"/>
                <a:gd name="T88" fmla="*/ 39 w 62"/>
                <a:gd name="T89" fmla="*/ 4 h 45"/>
                <a:gd name="T90" fmla="*/ 35 w 62"/>
                <a:gd name="T91" fmla="*/ 4 h 45"/>
                <a:gd name="T92" fmla="*/ 37 w 62"/>
                <a:gd name="T93" fmla="*/ 8 h 45"/>
                <a:gd name="T94" fmla="*/ 29 w 62"/>
                <a:gd name="T95" fmla="*/ 9 h 45"/>
                <a:gd name="T96" fmla="*/ 31 w 62"/>
                <a:gd name="T97" fmla="*/ 4 h 45"/>
                <a:gd name="T98" fmla="*/ 28 w 62"/>
                <a:gd name="T99" fmla="*/ 4 h 45"/>
                <a:gd name="T100" fmla="*/ 23 w 62"/>
                <a:gd name="T101" fmla="*/ 7 h 45"/>
                <a:gd name="T102" fmla="*/ 23 w 62"/>
                <a:gd name="T103" fmla="*/ 5 h 45"/>
                <a:gd name="T104" fmla="*/ 24 w 62"/>
                <a:gd name="T105" fmla="*/ 1 h 45"/>
                <a:gd name="T106" fmla="*/ 18 w 62"/>
                <a:gd name="T107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45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1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avLst/>
              <a:gdLst>
                <a:gd name="T0" fmla="*/ 3 w 12"/>
                <a:gd name="T1" fmla="*/ 6 h 10"/>
                <a:gd name="T2" fmla="*/ 5 w 12"/>
                <a:gd name="T3" fmla="*/ 9 h 10"/>
                <a:gd name="T4" fmla="*/ 6 w 12"/>
                <a:gd name="T5" fmla="*/ 8 h 10"/>
                <a:gd name="T6" fmla="*/ 8 w 12"/>
                <a:gd name="T7" fmla="*/ 7 h 10"/>
                <a:gd name="T8" fmla="*/ 10 w 12"/>
                <a:gd name="T9" fmla="*/ 3 h 10"/>
                <a:gd name="T10" fmla="*/ 11 w 12"/>
                <a:gd name="T11" fmla="*/ 1 h 10"/>
                <a:gd name="T12" fmla="*/ 3 w 12"/>
                <a:gd name="T13" fmla="*/ 0 h 10"/>
                <a:gd name="T14" fmla="*/ 1 w 12"/>
                <a:gd name="T15" fmla="*/ 3 h 10"/>
                <a:gd name="T16" fmla="*/ 3 w 12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0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2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3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avLst/>
              <a:gdLst>
                <a:gd name="T0" fmla="*/ 1 w 24"/>
                <a:gd name="T1" fmla="*/ 16 h 23"/>
                <a:gd name="T2" fmla="*/ 3 w 24"/>
                <a:gd name="T3" fmla="*/ 18 h 23"/>
                <a:gd name="T4" fmla="*/ 2 w 24"/>
                <a:gd name="T5" fmla="*/ 20 h 23"/>
                <a:gd name="T6" fmla="*/ 3 w 24"/>
                <a:gd name="T7" fmla="*/ 22 h 23"/>
                <a:gd name="T8" fmla="*/ 2 w 24"/>
                <a:gd name="T9" fmla="*/ 22 h 23"/>
                <a:gd name="T10" fmla="*/ 5 w 24"/>
                <a:gd name="T11" fmla="*/ 23 h 23"/>
                <a:gd name="T12" fmla="*/ 7 w 24"/>
                <a:gd name="T13" fmla="*/ 20 h 23"/>
                <a:gd name="T14" fmla="*/ 6 w 24"/>
                <a:gd name="T15" fmla="*/ 18 h 23"/>
                <a:gd name="T16" fmla="*/ 6 w 24"/>
                <a:gd name="T17" fmla="*/ 16 h 23"/>
                <a:gd name="T18" fmla="*/ 10 w 24"/>
                <a:gd name="T19" fmla="*/ 15 h 23"/>
                <a:gd name="T20" fmla="*/ 11 w 24"/>
                <a:gd name="T21" fmla="*/ 15 h 23"/>
                <a:gd name="T22" fmla="*/ 14 w 24"/>
                <a:gd name="T23" fmla="*/ 14 h 23"/>
                <a:gd name="T24" fmla="*/ 17 w 24"/>
                <a:gd name="T25" fmla="*/ 12 h 23"/>
                <a:gd name="T26" fmla="*/ 18 w 24"/>
                <a:gd name="T27" fmla="*/ 9 h 23"/>
                <a:gd name="T28" fmla="*/ 21 w 24"/>
                <a:gd name="T29" fmla="*/ 6 h 23"/>
                <a:gd name="T30" fmla="*/ 24 w 24"/>
                <a:gd name="T31" fmla="*/ 3 h 23"/>
                <a:gd name="T32" fmla="*/ 23 w 24"/>
                <a:gd name="T33" fmla="*/ 2 h 23"/>
                <a:gd name="T34" fmla="*/ 21 w 24"/>
                <a:gd name="T35" fmla="*/ 1 h 23"/>
                <a:gd name="T36" fmla="*/ 19 w 24"/>
                <a:gd name="T37" fmla="*/ 2 h 23"/>
                <a:gd name="T38" fmla="*/ 17 w 24"/>
                <a:gd name="T39" fmla="*/ 2 h 23"/>
                <a:gd name="T40" fmla="*/ 16 w 24"/>
                <a:gd name="T41" fmla="*/ 1 h 23"/>
                <a:gd name="T42" fmla="*/ 12 w 24"/>
                <a:gd name="T43" fmla="*/ 0 h 23"/>
                <a:gd name="T44" fmla="*/ 11 w 24"/>
                <a:gd name="T45" fmla="*/ 1 h 23"/>
                <a:gd name="T46" fmla="*/ 7 w 24"/>
                <a:gd name="T47" fmla="*/ 1 h 23"/>
                <a:gd name="T48" fmla="*/ 7 w 24"/>
                <a:gd name="T49" fmla="*/ 3 h 23"/>
                <a:gd name="T50" fmla="*/ 5 w 24"/>
                <a:gd name="T51" fmla="*/ 5 h 23"/>
                <a:gd name="T52" fmla="*/ 4 w 24"/>
                <a:gd name="T53" fmla="*/ 4 h 23"/>
                <a:gd name="T54" fmla="*/ 3 w 24"/>
                <a:gd name="T55" fmla="*/ 7 h 23"/>
                <a:gd name="T56" fmla="*/ 3 w 24"/>
                <a:gd name="T57" fmla="*/ 10 h 23"/>
                <a:gd name="T58" fmla="*/ 1 w 24"/>
                <a:gd name="T59" fmla="*/ 11 h 23"/>
                <a:gd name="T60" fmla="*/ 2 w 24"/>
                <a:gd name="T61" fmla="*/ 15 h 23"/>
                <a:gd name="T62" fmla="*/ 0 w 24"/>
                <a:gd name="T63" fmla="*/ 15 h 23"/>
                <a:gd name="T64" fmla="*/ 1 w 24"/>
                <a:gd name="T6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23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4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avLst/>
              <a:gdLst>
                <a:gd name="T0" fmla="*/ 1 w 23"/>
                <a:gd name="T1" fmla="*/ 10 h 28"/>
                <a:gd name="T2" fmla="*/ 0 w 23"/>
                <a:gd name="T3" fmla="*/ 12 h 28"/>
                <a:gd name="T4" fmla="*/ 0 w 23"/>
                <a:gd name="T5" fmla="*/ 15 h 28"/>
                <a:gd name="T6" fmla="*/ 0 w 23"/>
                <a:gd name="T7" fmla="*/ 17 h 28"/>
                <a:gd name="T8" fmla="*/ 2 w 23"/>
                <a:gd name="T9" fmla="*/ 20 h 28"/>
                <a:gd name="T10" fmla="*/ 4 w 23"/>
                <a:gd name="T11" fmla="*/ 20 h 28"/>
                <a:gd name="T12" fmla="*/ 4 w 23"/>
                <a:gd name="T13" fmla="*/ 22 h 28"/>
                <a:gd name="T14" fmla="*/ 6 w 23"/>
                <a:gd name="T15" fmla="*/ 22 h 28"/>
                <a:gd name="T16" fmla="*/ 7 w 23"/>
                <a:gd name="T17" fmla="*/ 25 h 28"/>
                <a:gd name="T18" fmla="*/ 8 w 23"/>
                <a:gd name="T19" fmla="*/ 28 h 28"/>
                <a:gd name="T20" fmla="*/ 10 w 23"/>
                <a:gd name="T21" fmla="*/ 27 h 28"/>
                <a:gd name="T22" fmla="*/ 12 w 23"/>
                <a:gd name="T23" fmla="*/ 26 h 28"/>
                <a:gd name="T24" fmla="*/ 15 w 23"/>
                <a:gd name="T25" fmla="*/ 25 h 28"/>
                <a:gd name="T26" fmla="*/ 17 w 23"/>
                <a:gd name="T27" fmla="*/ 24 h 28"/>
                <a:gd name="T28" fmla="*/ 19 w 23"/>
                <a:gd name="T29" fmla="*/ 23 h 28"/>
                <a:gd name="T30" fmla="*/ 20 w 23"/>
                <a:gd name="T31" fmla="*/ 22 h 28"/>
                <a:gd name="T32" fmla="*/ 20 w 23"/>
                <a:gd name="T33" fmla="*/ 19 h 28"/>
                <a:gd name="T34" fmla="*/ 22 w 23"/>
                <a:gd name="T35" fmla="*/ 18 h 28"/>
                <a:gd name="T36" fmla="*/ 22 w 23"/>
                <a:gd name="T37" fmla="*/ 14 h 28"/>
                <a:gd name="T38" fmla="*/ 20 w 23"/>
                <a:gd name="T39" fmla="*/ 13 h 28"/>
                <a:gd name="T40" fmla="*/ 19 w 23"/>
                <a:gd name="T41" fmla="*/ 11 h 28"/>
                <a:gd name="T42" fmla="*/ 18 w 23"/>
                <a:gd name="T43" fmla="*/ 13 h 28"/>
                <a:gd name="T44" fmla="*/ 16 w 23"/>
                <a:gd name="T45" fmla="*/ 11 h 28"/>
                <a:gd name="T46" fmla="*/ 17 w 23"/>
                <a:gd name="T47" fmla="*/ 10 h 28"/>
                <a:gd name="T48" fmla="*/ 19 w 23"/>
                <a:gd name="T49" fmla="*/ 7 h 28"/>
                <a:gd name="T50" fmla="*/ 20 w 23"/>
                <a:gd name="T51" fmla="*/ 7 h 28"/>
                <a:gd name="T52" fmla="*/ 21 w 23"/>
                <a:gd name="T53" fmla="*/ 6 h 28"/>
                <a:gd name="T54" fmla="*/ 20 w 23"/>
                <a:gd name="T55" fmla="*/ 4 h 28"/>
                <a:gd name="T56" fmla="*/ 22 w 23"/>
                <a:gd name="T57" fmla="*/ 4 h 28"/>
                <a:gd name="T58" fmla="*/ 21 w 23"/>
                <a:gd name="T59" fmla="*/ 1 h 28"/>
                <a:gd name="T60" fmla="*/ 19 w 23"/>
                <a:gd name="T61" fmla="*/ 2 h 28"/>
                <a:gd name="T62" fmla="*/ 16 w 23"/>
                <a:gd name="T63" fmla="*/ 3 h 28"/>
                <a:gd name="T64" fmla="*/ 13 w 23"/>
                <a:gd name="T65" fmla="*/ 2 h 28"/>
                <a:gd name="T66" fmla="*/ 14 w 23"/>
                <a:gd name="T67" fmla="*/ 1 h 28"/>
                <a:gd name="T68" fmla="*/ 11 w 23"/>
                <a:gd name="T69" fmla="*/ 1 h 28"/>
                <a:gd name="T70" fmla="*/ 9 w 23"/>
                <a:gd name="T71" fmla="*/ 1 h 28"/>
                <a:gd name="T72" fmla="*/ 6 w 23"/>
                <a:gd name="T73" fmla="*/ 5 h 28"/>
                <a:gd name="T74" fmla="*/ 7 w 23"/>
                <a:gd name="T75" fmla="*/ 7 h 28"/>
                <a:gd name="T76" fmla="*/ 9 w 23"/>
                <a:gd name="T77" fmla="*/ 8 h 28"/>
                <a:gd name="T78" fmla="*/ 8 w 23"/>
                <a:gd name="T79" fmla="*/ 11 h 28"/>
                <a:gd name="T80" fmla="*/ 9 w 23"/>
                <a:gd name="T81" fmla="*/ 12 h 28"/>
                <a:gd name="T82" fmla="*/ 7 w 23"/>
                <a:gd name="T83" fmla="*/ 14 h 28"/>
                <a:gd name="T84" fmla="*/ 5 w 23"/>
                <a:gd name="T85" fmla="*/ 13 h 28"/>
                <a:gd name="T86" fmla="*/ 4 w 23"/>
                <a:gd name="T87" fmla="*/ 12 h 28"/>
                <a:gd name="T88" fmla="*/ 5 w 23"/>
                <a:gd name="T89" fmla="*/ 10 h 28"/>
                <a:gd name="T90" fmla="*/ 3 w 23"/>
                <a:gd name="T91" fmla="*/ 9 h 28"/>
                <a:gd name="T92" fmla="*/ 1 w 23"/>
                <a:gd name="T9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" h="28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5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avLst/>
              <a:gdLst>
                <a:gd name="T0" fmla="*/ 1 w 4"/>
                <a:gd name="T1" fmla="*/ 2 h 4"/>
                <a:gd name="T2" fmla="*/ 1 w 4"/>
                <a:gd name="T3" fmla="*/ 4 h 4"/>
                <a:gd name="T4" fmla="*/ 3 w 4"/>
                <a:gd name="T5" fmla="*/ 2 h 4"/>
                <a:gd name="T6" fmla="*/ 3 w 4"/>
                <a:gd name="T7" fmla="*/ 0 h 4"/>
                <a:gd name="T8" fmla="*/ 2 w 4"/>
                <a:gd name="T9" fmla="*/ 0 h 4"/>
                <a:gd name="T10" fmla="*/ 0 w 4"/>
                <a:gd name="T11" fmla="*/ 3 h 4"/>
                <a:gd name="T12" fmla="*/ 1 w 4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6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avLst/>
              <a:gdLst>
                <a:gd name="T0" fmla="*/ 1 w 7"/>
                <a:gd name="T1" fmla="*/ 2 h 3"/>
                <a:gd name="T2" fmla="*/ 6 w 7"/>
                <a:gd name="T3" fmla="*/ 2 h 3"/>
                <a:gd name="T4" fmla="*/ 6 w 7"/>
                <a:gd name="T5" fmla="*/ 0 h 3"/>
                <a:gd name="T6" fmla="*/ 2 w 7"/>
                <a:gd name="T7" fmla="*/ 1 h 3"/>
                <a:gd name="T8" fmla="*/ 1 w 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7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0 h 3"/>
                <a:gd name="T4" fmla="*/ 4 w 6"/>
                <a:gd name="T5" fmla="*/ 1 h 3"/>
                <a:gd name="T6" fmla="*/ 1 w 6"/>
                <a:gd name="T7" fmla="*/ 2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8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avLst/>
              <a:gdLst>
                <a:gd name="T0" fmla="*/ 3 w 7"/>
                <a:gd name="T1" fmla="*/ 6 h 6"/>
                <a:gd name="T2" fmla="*/ 7 w 7"/>
                <a:gd name="T3" fmla="*/ 2 h 6"/>
                <a:gd name="T4" fmla="*/ 4 w 7"/>
                <a:gd name="T5" fmla="*/ 0 h 6"/>
                <a:gd name="T6" fmla="*/ 1 w 7"/>
                <a:gd name="T7" fmla="*/ 1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69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avLst/>
              <a:gdLst>
                <a:gd name="T0" fmla="*/ 5 w 7"/>
                <a:gd name="T1" fmla="*/ 4 h 8"/>
                <a:gd name="T2" fmla="*/ 2 w 7"/>
                <a:gd name="T3" fmla="*/ 1 h 8"/>
                <a:gd name="T4" fmla="*/ 0 w 7"/>
                <a:gd name="T5" fmla="*/ 3 h 8"/>
                <a:gd name="T6" fmla="*/ 3 w 7"/>
                <a:gd name="T7" fmla="*/ 6 h 8"/>
                <a:gd name="T8" fmla="*/ 5 w 7"/>
                <a:gd name="T9" fmla="*/ 8 h 8"/>
                <a:gd name="T10" fmla="*/ 7 w 7"/>
                <a:gd name="T11" fmla="*/ 6 h 8"/>
                <a:gd name="T12" fmla="*/ 5 w 7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0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avLst/>
              <a:gdLst>
                <a:gd name="T0" fmla="*/ 1 w 6"/>
                <a:gd name="T1" fmla="*/ 5 h 6"/>
                <a:gd name="T2" fmla="*/ 3 w 6"/>
                <a:gd name="T3" fmla="*/ 5 h 6"/>
                <a:gd name="T4" fmla="*/ 5 w 6"/>
                <a:gd name="T5" fmla="*/ 2 h 6"/>
                <a:gd name="T6" fmla="*/ 4 w 6"/>
                <a:gd name="T7" fmla="*/ 0 h 6"/>
                <a:gd name="T8" fmla="*/ 1 w 6"/>
                <a:gd name="T9" fmla="*/ 1 h 6"/>
                <a:gd name="T10" fmla="*/ 0 w 6"/>
                <a:gd name="T11" fmla="*/ 6 h 6"/>
                <a:gd name="T12" fmla="*/ 1 w 6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1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avLst/>
              <a:gdLst>
                <a:gd name="T0" fmla="*/ 2 w 3"/>
                <a:gd name="T1" fmla="*/ 3 h 4"/>
                <a:gd name="T2" fmla="*/ 3 w 3"/>
                <a:gd name="T3" fmla="*/ 1 h 4"/>
                <a:gd name="T4" fmla="*/ 1 w 3"/>
                <a:gd name="T5" fmla="*/ 1 h 4"/>
                <a:gd name="T6" fmla="*/ 2 w 3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2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0 w 4"/>
                <a:gd name="T5" fmla="*/ 1 h 2"/>
                <a:gd name="T6" fmla="*/ 3 w 4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3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avLst/>
              <a:gdLst>
                <a:gd name="T0" fmla="*/ 3 w 4"/>
                <a:gd name="T1" fmla="*/ 0 h 3"/>
                <a:gd name="T2" fmla="*/ 1 w 4"/>
                <a:gd name="T3" fmla="*/ 2 h 3"/>
                <a:gd name="T4" fmla="*/ 2 w 4"/>
                <a:gd name="T5" fmla="*/ 3 h 3"/>
                <a:gd name="T6" fmla="*/ 3 w 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4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avLst/>
              <a:gdLst>
                <a:gd name="T0" fmla="*/ 1 w 6"/>
                <a:gd name="T1" fmla="*/ 1 h 4"/>
                <a:gd name="T2" fmla="*/ 0 w 6"/>
                <a:gd name="T3" fmla="*/ 3 h 4"/>
                <a:gd name="T4" fmla="*/ 5 w 6"/>
                <a:gd name="T5" fmla="*/ 3 h 4"/>
                <a:gd name="T6" fmla="*/ 4 w 6"/>
                <a:gd name="T7" fmla="*/ 1 h 4"/>
                <a:gd name="T8" fmla="*/ 1 w 6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5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avLst/>
              <a:gdLst>
                <a:gd name="T0" fmla="*/ 3 w 14"/>
                <a:gd name="T1" fmla="*/ 5 h 7"/>
                <a:gd name="T2" fmla="*/ 13 w 14"/>
                <a:gd name="T3" fmla="*/ 7 h 7"/>
                <a:gd name="T4" fmla="*/ 10 w 14"/>
                <a:gd name="T5" fmla="*/ 1 h 7"/>
                <a:gd name="T6" fmla="*/ 6 w 14"/>
                <a:gd name="T7" fmla="*/ 0 h 7"/>
                <a:gd name="T8" fmla="*/ 3 w 14"/>
                <a:gd name="T9" fmla="*/ 0 h 7"/>
                <a:gd name="T10" fmla="*/ 3 w 14"/>
                <a:gd name="T11" fmla="*/ 3 h 7"/>
                <a:gd name="T12" fmla="*/ 1 w 14"/>
                <a:gd name="T13" fmla="*/ 5 h 7"/>
                <a:gd name="T14" fmla="*/ 3 w 14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7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6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4 h 5"/>
                <a:gd name="T6" fmla="*/ 4 w 4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7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avLst/>
              <a:gdLst>
                <a:gd name="T0" fmla="*/ 4 w 32"/>
                <a:gd name="T1" fmla="*/ 12 h 17"/>
                <a:gd name="T2" fmla="*/ 7 w 32"/>
                <a:gd name="T3" fmla="*/ 15 h 17"/>
                <a:gd name="T4" fmla="*/ 11 w 32"/>
                <a:gd name="T5" fmla="*/ 17 h 17"/>
                <a:gd name="T6" fmla="*/ 12 w 32"/>
                <a:gd name="T7" fmla="*/ 15 h 17"/>
                <a:gd name="T8" fmla="*/ 12 w 32"/>
                <a:gd name="T9" fmla="*/ 13 h 17"/>
                <a:gd name="T10" fmla="*/ 14 w 32"/>
                <a:gd name="T11" fmla="*/ 14 h 17"/>
                <a:gd name="T12" fmla="*/ 20 w 32"/>
                <a:gd name="T13" fmla="*/ 14 h 17"/>
                <a:gd name="T14" fmla="*/ 21 w 32"/>
                <a:gd name="T15" fmla="*/ 14 h 17"/>
                <a:gd name="T16" fmla="*/ 22 w 32"/>
                <a:gd name="T17" fmla="*/ 15 h 17"/>
                <a:gd name="T18" fmla="*/ 26 w 32"/>
                <a:gd name="T19" fmla="*/ 14 h 17"/>
                <a:gd name="T20" fmla="*/ 24 w 32"/>
                <a:gd name="T21" fmla="*/ 13 h 17"/>
                <a:gd name="T22" fmla="*/ 20 w 32"/>
                <a:gd name="T23" fmla="*/ 9 h 17"/>
                <a:gd name="T24" fmla="*/ 20 w 32"/>
                <a:gd name="T25" fmla="*/ 6 h 17"/>
                <a:gd name="T26" fmla="*/ 22 w 32"/>
                <a:gd name="T27" fmla="*/ 6 h 17"/>
                <a:gd name="T28" fmla="*/ 21 w 32"/>
                <a:gd name="T29" fmla="*/ 8 h 17"/>
                <a:gd name="T30" fmla="*/ 24 w 32"/>
                <a:gd name="T31" fmla="*/ 12 h 17"/>
                <a:gd name="T32" fmla="*/ 28 w 32"/>
                <a:gd name="T33" fmla="*/ 13 h 17"/>
                <a:gd name="T34" fmla="*/ 30 w 32"/>
                <a:gd name="T35" fmla="*/ 11 h 17"/>
                <a:gd name="T36" fmla="*/ 29 w 32"/>
                <a:gd name="T37" fmla="*/ 9 h 17"/>
                <a:gd name="T38" fmla="*/ 31 w 32"/>
                <a:gd name="T39" fmla="*/ 8 h 17"/>
                <a:gd name="T40" fmla="*/ 26 w 32"/>
                <a:gd name="T41" fmla="*/ 5 h 17"/>
                <a:gd name="T42" fmla="*/ 22 w 32"/>
                <a:gd name="T43" fmla="*/ 4 h 17"/>
                <a:gd name="T44" fmla="*/ 18 w 32"/>
                <a:gd name="T45" fmla="*/ 3 h 17"/>
                <a:gd name="T46" fmla="*/ 16 w 32"/>
                <a:gd name="T47" fmla="*/ 1 h 17"/>
                <a:gd name="T48" fmla="*/ 15 w 32"/>
                <a:gd name="T49" fmla="*/ 2 h 17"/>
                <a:gd name="T50" fmla="*/ 15 w 32"/>
                <a:gd name="T51" fmla="*/ 5 h 17"/>
                <a:gd name="T52" fmla="*/ 15 w 32"/>
                <a:gd name="T53" fmla="*/ 6 h 17"/>
                <a:gd name="T54" fmla="*/ 13 w 32"/>
                <a:gd name="T55" fmla="*/ 5 h 17"/>
                <a:gd name="T56" fmla="*/ 12 w 32"/>
                <a:gd name="T57" fmla="*/ 5 h 17"/>
                <a:gd name="T58" fmla="*/ 10 w 32"/>
                <a:gd name="T59" fmla="*/ 3 h 17"/>
                <a:gd name="T60" fmla="*/ 7 w 32"/>
                <a:gd name="T61" fmla="*/ 1 h 17"/>
                <a:gd name="T62" fmla="*/ 5 w 32"/>
                <a:gd name="T63" fmla="*/ 1 h 17"/>
                <a:gd name="T64" fmla="*/ 2 w 32"/>
                <a:gd name="T65" fmla="*/ 3 h 17"/>
                <a:gd name="T66" fmla="*/ 2 w 32"/>
                <a:gd name="T67" fmla="*/ 5 h 17"/>
                <a:gd name="T68" fmla="*/ 2 w 32"/>
                <a:gd name="T69" fmla="*/ 6 h 17"/>
                <a:gd name="T70" fmla="*/ 3 w 32"/>
                <a:gd name="T71" fmla="*/ 9 h 17"/>
                <a:gd name="T72" fmla="*/ 1 w 32"/>
                <a:gd name="T73" fmla="*/ 9 h 17"/>
                <a:gd name="T74" fmla="*/ 4 w 32"/>
                <a:gd name="T75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7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8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avLst/>
              <a:gdLst>
                <a:gd name="T0" fmla="*/ 3 w 18"/>
                <a:gd name="T1" fmla="*/ 3 h 9"/>
                <a:gd name="T2" fmla="*/ 6 w 18"/>
                <a:gd name="T3" fmla="*/ 5 h 9"/>
                <a:gd name="T4" fmla="*/ 10 w 18"/>
                <a:gd name="T5" fmla="*/ 7 h 9"/>
                <a:gd name="T6" fmla="*/ 13 w 18"/>
                <a:gd name="T7" fmla="*/ 9 h 9"/>
                <a:gd name="T8" fmla="*/ 13 w 18"/>
                <a:gd name="T9" fmla="*/ 8 h 9"/>
                <a:gd name="T10" fmla="*/ 15 w 18"/>
                <a:gd name="T11" fmla="*/ 8 h 9"/>
                <a:gd name="T12" fmla="*/ 18 w 18"/>
                <a:gd name="T13" fmla="*/ 6 h 9"/>
                <a:gd name="T14" fmla="*/ 16 w 18"/>
                <a:gd name="T15" fmla="*/ 4 h 9"/>
                <a:gd name="T16" fmla="*/ 12 w 18"/>
                <a:gd name="T17" fmla="*/ 3 h 9"/>
                <a:gd name="T18" fmla="*/ 9 w 18"/>
                <a:gd name="T19" fmla="*/ 3 h 9"/>
                <a:gd name="T20" fmla="*/ 9 w 18"/>
                <a:gd name="T21" fmla="*/ 2 h 9"/>
                <a:gd name="T22" fmla="*/ 7 w 18"/>
                <a:gd name="T23" fmla="*/ 1 h 9"/>
                <a:gd name="T24" fmla="*/ 4 w 18"/>
                <a:gd name="T25" fmla="*/ 2 h 9"/>
                <a:gd name="T26" fmla="*/ 1 w 18"/>
                <a:gd name="T27" fmla="*/ 0 h 9"/>
                <a:gd name="T28" fmla="*/ 3 w 18"/>
                <a:gd name="T2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9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79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avLst/>
              <a:gdLst>
                <a:gd name="T0" fmla="*/ 4 w 5"/>
                <a:gd name="T1" fmla="*/ 3 h 4"/>
                <a:gd name="T2" fmla="*/ 1 w 5"/>
                <a:gd name="T3" fmla="*/ 0 h 4"/>
                <a:gd name="T4" fmla="*/ 4 w 5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0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avLst/>
              <a:gdLst>
                <a:gd name="T0" fmla="*/ 0 w 4"/>
                <a:gd name="T1" fmla="*/ 1 h 4"/>
                <a:gd name="T2" fmla="*/ 3 w 4"/>
                <a:gd name="T3" fmla="*/ 4 h 4"/>
                <a:gd name="T4" fmla="*/ 4 w 4"/>
                <a:gd name="T5" fmla="*/ 0 h 4"/>
                <a:gd name="T6" fmla="*/ 1 w 4"/>
                <a:gd name="T7" fmla="*/ 0 h 4"/>
                <a:gd name="T8" fmla="*/ 0 w 4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1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avLst/>
              <a:gdLst>
                <a:gd name="T0" fmla="*/ 3 w 12"/>
                <a:gd name="T1" fmla="*/ 3 h 3"/>
                <a:gd name="T2" fmla="*/ 11 w 12"/>
                <a:gd name="T3" fmla="*/ 3 h 3"/>
                <a:gd name="T4" fmla="*/ 12 w 12"/>
                <a:gd name="T5" fmla="*/ 1 h 3"/>
                <a:gd name="T6" fmla="*/ 7 w 12"/>
                <a:gd name="T7" fmla="*/ 0 h 3"/>
                <a:gd name="T8" fmla="*/ 2 w 12"/>
                <a:gd name="T9" fmla="*/ 1 h 3"/>
                <a:gd name="T10" fmla="*/ 3 w 1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3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2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avLst/>
              <a:gdLst>
                <a:gd name="T0" fmla="*/ 2 w 23"/>
                <a:gd name="T1" fmla="*/ 19 h 28"/>
                <a:gd name="T2" fmla="*/ 5 w 23"/>
                <a:gd name="T3" fmla="*/ 20 h 28"/>
                <a:gd name="T4" fmla="*/ 6 w 23"/>
                <a:gd name="T5" fmla="*/ 21 h 28"/>
                <a:gd name="T6" fmla="*/ 7 w 23"/>
                <a:gd name="T7" fmla="*/ 20 h 28"/>
                <a:gd name="T8" fmla="*/ 8 w 23"/>
                <a:gd name="T9" fmla="*/ 21 h 28"/>
                <a:gd name="T10" fmla="*/ 8 w 23"/>
                <a:gd name="T11" fmla="*/ 23 h 28"/>
                <a:gd name="T12" fmla="*/ 8 w 23"/>
                <a:gd name="T13" fmla="*/ 25 h 28"/>
                <a:gd name="T14" fmla="*/ 13 w 23"/>
                <a:gd name="T15" fmla="*/ 26 h 28"/>
                <a:gd name="T16" fmla="*/ 15 w 23"/>
                <a:gd name="T17" fmla="*/ 27 h 28"/>
                <a:gd name="T18" fmla="*/ 16 w 23"/>
                <a:gd name="T19" fmla="*/ 26 h 28"/>
                <a:gd name="T20" fmla="*/ 17 w 23"/>
                <a:gd name="T21" fmla="*/ 28 h 28"/>
                <a:gd name="T22" fmla="*/ 19 w 23"/>
                <a:gd name="T23" fmla="*/ 27 h 28"/>
                <a:gd name="T24" fmla="*/ 21 w 23"/>
                <a:gd name="T25" fmla="*/ 27 h 28"/>
                <a:gd name="T26" fmla="*/ 22 w 23"/>
                <a:gd name="T27" fmla="*/ 27 h 28"/>
                <a:gd name="T28" fmla="*/ 22 w 23"/>
                <a:gd name="T29" fmla="*/ 26 h 28"/>
                <a:gd name="T30" fmla="*/ 21 w 23"/>
                <a:gd name="T31" fmla="*/ 25 h 28"/>
                <a:gd name="T32" fmla="*/ 20 w 23"/>
                <a:gd name="T33" fmla="*/ 24 h 28"/>
                <a:gd name="T34" fmla="*/ 17 w 23"/>
                <a:gd name="T35" fmla="*/ 22 h 28"/>
                <a:gd name="T36" fmla="*/ 17 w 23"/>
                <a:gd name="T37" fmla="*/ 20 h 28"/>
                <a:gd name="T38" fmla="*/ 15 w 23"/>
                <a:gd name="T39" fmla="*/ 18 h 28"/>
                <a:gd name="T40" fmla="*/ 14 w 23"/>
                <a:gd name="T41" fmla="*/ 16 h 28"/>
                <a:gd name="T42" fmla="*/ 15 w 23"/>
                <a:gd name="T43" fmla="*/ 13 h 28"/>
                <a:gd name="T44" fmla="*/ 14 w 23"/>
                <a:gd name="T45" fmla="*/ 12 h 28"/>
                <a:gd name="T46" fmla="*/ 14 w 23"/>
                <a:gd name="T47" fmla="*/ 10 h 28"/>
                <a:gd name="T48" fmla="*/ 14 w 23"/>
                <a:gd name="T49" fmla="*/ 9 h 28"/>
                <a:gd name="T50" fmla="*/ 15 w 23"/>
                <a:gd name="T51" fmla="*/ 7 h 28"/>
                <a:gd name="T52" fmla="*/ 15 w 23"/>
                <a:gd name="T53" fmla="*/ 6 h 28"/>
                <a:gd name="T54" fmla="*/ 16 w 23"/>
                <a:gd name="T55" fmla="*/ 6 h 28"/>
                <a:gd name="T56" fmla="*/ 16 w 23"/>
                <a:gd name="T57" fmla="*/ 5 h 28"/>
                <a:gd name="T58" fmla="*/ 17 w 23"/>
                <a:gd name="T59" fmla="*/ 4 h 28"/>
                <a:gd name="T60" fmla="*/ 17 w 23"/>
                <a:gd name="T61" fmla="*/ 2 h 28"/>
                <a:gd name="T62" fmla="*/ 15 w 23"/>
                <a:gd name="T63" fmla="*/ 1 h 28"/>
                <a:gd name="T64" fmla="*/ 13 w 23"/>
                <a:gd name="T65" fmla="*/ 1 h 28"/>
                <a:gd name="T66" fmla="*/ 11 w 23"/>
                <a:gd name="T67" fmla="*/ 0 h 28"/>
                <a:gd name="T68" fmla="*/ 11 w 23"/>
                <a:gd name="T69" fmla="*/ 1 h 28"/>
                <a:gd name="T70" fmla="*/ 9 w 23"/>
                <a:gd name="T71" fmla="*/ 1 h 28"/>
                <a:gd name="T72" fmla="*/ 7 w 23"/>
                <a:gd name="T73" fmla="*/ 4 h 28"/>
                <a:gd name="T74" fmla="*/ 5 w 23"/>
                <a:gd name="T75" fmla="*/ 4 h 28"/>
                <a:gd name="T76" fmla="*/ 5 w 23"/>
                <a:gd name="T77" fmla="*/ 6 h 28"/>
                <a:gd name="T78" fmla="*/ 4 w 23"/>
                <a:gd name="T79" fmla="*/ 6 h 28"/>
                <a:gd name="T80" fmla="*/ 3 w 23"/>
                <a:gd name="T81" fmla="*/ 7 h 28"/>
                <a:gd name="T82" fmla="*/ 5 w 23"/>
                <a:gd name="T83" fmla="*/ 8 h 28"/>
                <a:gd name="T84" fmla="*/ 5 w 23"/>
                <a:gd name="T85" fmla="*/ 9 h 28"/>
                <a:gd name="T86" fmla="*/ 4 w 23"/>
                <a:gd name="T87" fmla="*/ 12 h 28"/>
                <a:gd name="T88" fmla="*/ 4 w 23"/>
                <a:gd name="T89" fmla="*/ 13 h 28"/>
                <a:gd name="T90" fmla="*/ 3 w 23"/>
                <a:gd name="T91" fmla="*/ 13 h 28"/>
                <a:gd name="T92" fmla="*/ 2 w 23"/>
                <a:gd name="T93" fmla="*/ 14 h 28"/>
                <a:gd name="T94" fmla="*/ 1 w 23"/>
                <a:gd name="T95" fmla="*/ 14 h 28"/>
                <a:gd name="T96" fmla="*/ 0 w 23"/>
                <a:gd name="T97" fmla="*/ 17 h 28"/>
                <a:gd name="T98" fmla="*/ 2 w 23"/>
                <a:gd name="T99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" h="28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3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avLst/>
              <a:gdLst>
                <a:gd name="T0" fmla="*/ 1 w 4"/>
                <a:gd name="T1" fmla="*/ 0 h 3"/>
                <a:gd name="T2" fmla="*/ 1 w 4"/>
                <a:gd name="T3" fmla="*/ 1 h 3"/>
                <a:gd name="T4" fmla="*/ 3 w 4"/>
                <a:gd name="T5" fmla="*/ 3 h 3"/>
                <a:gd name="T6" fmla="*/ 3 w 4"/>
                <a:gd name="T7" fmla="*/ 1 h 3"/>
                <a:gd name="T8" fmla="*/ 1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4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avLst/>
              <a:gdLst>
                <a:gd name="T0" fmla="*/ 4 w 54"/>
                <a:gd name="T1" fmla="*/ 37 h 40"/>
                <a:gd name="T2" fmla="*/ 9 w 54"/>
                <a:gd name="T3" fmla="*/ 39 h 40"/>
                <a:gd name="T4" fmla="*/ 14 w 54"/>
                <a:gd name="T5" fmla="*/ 40 h 40"/>
                <a:gd name="T6" fmla="*/ 15 w 54"/>
                <a:gd name="T7" fmla="*/ 37 h 40"/>
                <a:gd name="T8" fmla="*/ 17 w 54"/>
                <a:gd name="T9" fmla="*/ 36 h 40"/>
                <a:gd name="T10" fmla="*/ 17 w 54"/>
                <a:gd name="T11" fmla="*/ 34 h 40"/>
                <a:gd name="T12" fmla="*/ 18 w 54"/>
                <a:gd name="T13" fmla="*/ 32 h 40"/>
                <a:gd name="T14" fmla="*/ 19 w 54"/>
                <a:gd name="T15" fmla="*/ 31 h 40"/>
                <a:gd name="T16" fmla="*/ 20 w 54"/>
                <a:gd name="T17" fmla="*/ 28 h 40"/>
                <a:gd name="T18" fmla="*/ 20 w 54"/>
                <a:gd name="T19" fmla="*/ 27 h 40"/>
                <a:gd name="T20" fmla="*/ 23 w 54"/>
                <a:gd name="T21" fmla="*/ 26 h 40"/>
                <a:gd name="T22" fmla="*/ 23 w 54"/>
                <a:gd name="T23" fmla="*/ 24 h 40"/>
                <a:gd name="T24" fmla="*/ 27 w 54"/>
                <a:gd name="T25" fmla="*/ 24 h 40"/>
                <a:gd name="T26" fmla="*/ 29 w 54"/>
                <a:gd name="T27" fmla="*/ 21 h 40"/>
                <a:gd name="T28" fmla="*/ 31 w 54"/>
                <a:gd name="T29" fmla="*/ 21 h 40"/>
                <a:gd name="T30" fmla="*/ 35 w 54"/>
                <a:gd name="T31" fmla="*/ 18 h 40"/>
                <a:gd name="T32" fmla="*/ 41 w 54"/>
                <a:gd name="T33" fmla="*/ 15 h 40"/>
                <a:gd name="T34" fmla="*/ 48 w 54"/>
                <a:gd name="T35" fmla="*/ 15 h 40"/>
                <a:gd name="T36" fmla="*/ 52 w 54"/>
                <a:gd name="T37" fmla="*/ 12 h 40"/>
                <a:gd name="T38" fmla="*/ 53 w 54"/>
                <a:gd name="T39" fmla="*/ 10 h 40"/>
                <a:gd name="T40" fmla="*/ 54 w 54"/>
                <a:gd name="T41" fmla="*/ 8 h 40"/>
                <a:gd name="T42" fmla="*/ 54 w 54"/>
                <a:gd name="T43" fmla="*/ 4 h 40"/>
                <a:gd name="T44" fmla="*/ 52 w 54"/>
                <a:gd name="T45" fmla="*/ 1 h 40"/>
                <a:gd name="T46" fmla="*/ 49 w 54"/>
                <a:gd name="T47" fmla="*/ 1 h 40"/>
                <a:gd name="T48" fmla="*/ 46 w 54"/>
                <a:gd name="T49" fmla="*/ 1 h 40"/>
                <a:gd name="T50" fmla="*/ 44 w 54"/>
                <a:gd name="T51" fmla="*/ 5 h 40"/>
                <a:gd name="T52" fmla="*/ 40 w 54"/>
                <a:gd name="T53" fmla="*/ 9 h 40"/>
                <a:gd name="T54" fmla="*/ 34 w 54"/>
                <a:gd name="T55" fmla="*/ 10 h 40"/>
                <a:gd name="T56" fmla="*/ 31 w 54"/>
                <a:gd name="T57" fmla="*/ 9 h 40"/>
                <a:gd name="T58" fmla="*/ 28 w 54"/>
                <a:gd name="T59" fmla="*/ 9 h 40"/>
                <a:gd name="T60" fmla="*/ 25 w 54"/>
                <a:gd name="T61" fmla="*/ 9 h 40"/>
                <a:gd name="T62" fmla="*/ 24 w 54"/>
                <a:gd name="T63" fmla="*/ 11 h 40"/>
                <a:gd name="T64" fmla="*/ 20 w 54"/>
                <a:gd name="T65" fmla="*/ 15 h 40"/>
                <a:gd name="T66" fmla="*/ 18 w 54"/>
                <a:gd name="T67" fmla="*/ 15 h 40"/>
                <a:gd name="T68" fmla="*/ 15 w 54"/>
                <a:gd name="T69" fmla="*/ 18 h 40"/>
                <a:gd name="T70" fmla="*/ 14 w 54"/>
                <a:gd name="T71" fmla="*/ 19 h 40"/>
                <a:gd name="T72" fmla="*/ 11 w 54"/>
                <a:gd name="T73" fmla="*/ 23 h 40"/>
                <a:gd name="T74" fmla="*/ 8 w 54"/>
                <a:gd name="T75" fmla="*/ 24 h 40"/>
                <a:gd name="T76" fmla="*/ 9 w 54"/>
                <a:gd name="T77" fmla="*/ 25 h 40"/>
                <a:gd name="T78" fmla="*/ 8 w 54"/>
                <a:gd name="T79" fmla="*/ 27 h 40"/>
                <a:gd name="T80" fmla="*/ 7 w 54"/>
                <a:gd name="T81" fmla="*/ 29 h 40"/>
                <a:gd name="T82" fmla="*/ 8 w 54"/>
                <a:gd name="T83" fmla="*/ 32 h 40"/>
                <a:gd name="T84" fmla="*/ 4 w 54"/>
                <a:gd name="T85" fmla="*/ 33 h 40"/>
                <a:gd name="T86" fmla="*/ 1 w 54"/>
                <a:gd name="T8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" h="40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5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avLst/>
              <a:gdLst>
                <a:gd name="T0" fmla="*/ 1 w 6"/>
                <a:gd name="T1" fmla="*/ 5 h 5"/>
                <a:gd name="T2" fmla="*/ 6 w 6"/>
                <a:gd name="T3" fmla="*/ 2 h 5"/>
                <a:gd name="T4" fmla="*/ 5 w 6"/>
                <a:gd name="T5" fmla="*/ 1 h 5"/>
                <a:gd name="T6" fmla="*/ 1 w 6"/>
                <a:gd name="T7" fmla="*/ 3 h 5"/>
                <a:gd name="T8" fmla="*/ 1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6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2 h 6"/>
                <a:gd name="T4" fmla="*/ 3 w 5"/>
                <a:gd name="T5" fmla="*/ 1 h 6"/>
                <a:gd name="T6" fmla="*/ 2 w 5"/>
                <a:gd name="T7" fmla="*/ 3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7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avLst/>
              <a:gdLst>
                <a:gd name="T0" fmla="*/ 7 w 9"/>
                <a:gd name="T1" fmla="*/ 4 h 5"/>
                <a:gd name="T2" fmla="*/ 8 w 9"/>
                <a:gd name="T3" fmla="*/ 0 h 5"/>
                <a:gd name="T4" fmla="*/ 3 w 9"/>
                <a:gd name="T5" fmla="*/ 2 h 5"/>
                <a:gd name="T6" fmla="*/ 0 w 9"/>
                <a:gd name="T7" fmla="*/ 4 h 5"/>
                <a:gd name="T8" fmla="*/ 7 w 9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8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avLst/>
              <a:gdLst>
                <a:gd name="T0" fmla="*/ 9 w 18"/>
                <a:gd name="T1" fmla="*/ 9 h 13"/>
                <a:gd name="T2" fmla="*/ 11 w 18"/>
                <a:gd name="T3" fmla="*/ 11 h 13"/>
                <a:gd name="T4" fmla="*/ 16 w 18"/>
                <a:gd name="T5" fmla="*/ 13 h 13"/>
                <a:gd name="T6" fmla="*/ 15 w 18"/>
                <a:gd name="T7" fmla="*/ 8 h 13"/>
                <a:gd name="T8" fmla="*/ 12 w 18"/>
                <a:gd name="T9" fmla="*/ 6 h 13"/>
                <a:gd name="T10" fmla="*/ 8 w 18"/>
                <a:gd name="T11" fmla="*/ 2 h 13"/>
                <a:gd name="T12" fmla="*/ 2 w 18"/>
                <a:gd name="T13" fmla="*/ 0 h 13"/>
                <a:gd name="T14" fmla="*/ 1 w 18"/>
                <a:gd name="T15" fmla="*/ 2 h 13"/>
                <a:gd name="T16" fmla="*/ 7 w 18"/>
                <a:gd name="T17" fmla="*/ 8 h 13"/>
                <a:gd name="T18" fmla="*/ 9 w 18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3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89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avLst/>
              <a:gdLst>
                <a:gd name="T0" fmla="*/ 8 w 8"/>
                <a:gd name="T1" fmla="*/ 6 h 8"/>
                <a:gd name="T2" fmla="*/ 6 w 8"/>
                <a:gd name="T3" fmla="*/ 5 h 8"/>
                <a:gd name="T4" fmla="*/ 4 w 8"/>
                <a:gd name="T5" fmla="*/ 4 h 8"/>
                <a:gd name="T6" fmla="*/ 2 w 8"/>
                <a:gd name="T7" fmla="*/ 0 h 8"/>
                <a:gd name="T8" fmla="*/ 1 w 8"/>
                <a:gd name="T9" fmla="*/ 4 h 8"/>
                <a:gd name="T10" fmla="*/ 0 w 8"/>
                <a:gd name="T11" fmla="*/ 7 h 8"/>
                <a:gd name="T12" fmla="*/ 4 w 8"/>
                <a:gd name="T13" fmla="*/ 8 h 8"/>
                <a:gd name="T14" fmla="*/ 8 w 8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0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avLst/>
              <a:gdLst>
                <a:gd name="T0" fmla="*/ 3 w 6"/>
                <a:gd name="T1" fmla="*/ 1 h 11"/>
                <a:gd name="T2" fmla="*/ 2 w 6"/>
                <a:gd name="T3" fmla="*/ 1 h 11"/>
                <a:gd name="T4" fmla="*/ 0 w 6"/>
                <a:gd name="T5" fmla="*/ 6 h 11"/>
                <a:gd name="T6" fmla="*/ 1 w 6"/>
                <a:gd name="T7" fmla="*/ 10 h 11"/>
                <a:gd name="T8" fmla="*/ 3 w 6"/>
                <a:gd name="T9" fmla="*/ 6 h 11"/>
                <a:gd name="T10" fmla="*/ 5 w 6"/>
                <a:gd name="T11" fmla="*/ 2 h 11"/>
                <a:gd name="T12" fmla="*/ 3 w 6"/>
                <a:gd name="T1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1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1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avLst/>
              <a:gdLst>
                <a:gd name="T0" fmla="*/ 3 w 5"/>
                <a:gd name="T1" fmla="*/ 2 h 12"/>
                <a:gd name="T2" fmla="*/ 1 w 5"/>
                <a:gd name="T3" fmla="*/ 0 h 12"/>
                <a:gd name="T4" fmla="*/ 3 w 5"/>
                <a:gd name="T5" fmla="*/ 4 h 12"/>
                <a:gd name="T6" fmla="*/ 3 w 5"/>
                <a:gd name="T7" fmla="*/ 11 h 12"/>
                <a:gd name="T8" fmla="*/ 5 w 5"/>
                <a:gd name="T9" fmla="*/ 6 h 12"/>
                <a:gd name="T10" fmla="*/ 4 w 5"/>
                <a:gd name="T11" fmla="*/ 4 h 12"/>
                <a:gd name="T12" fmla="*/ 3 w 5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2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2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3 h 6"/>
                <a:gd name="T4" fmla="*/ 1 w 4"/>
                <a:gd name="T5" fmla="*/ 5 h 6"/>
                <a:gd name="T6" fmla="*/ 4 w 4"/>
                <a:gd name="T7" fmla="*/ 2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3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avLst/>
              <a:gdLst>
                <a:gd name="T0" fmla="*/ 2 w 3"/>
                <a:gd name="T1" fmla="*/ 4 h 5"/>
                <a:gd name="T2" fmla="*/ 1 w 3"/>
                <a:gd name="T3" fmla="*/ 2 h 5"/>
                <a:gd name="T4" fmla="*/ 0 w 3"/>
                <a:gd name="T5" fmla="*/ 4 h 5"/>
                <a:gd name="T6" fmla="*/ 2 w 3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4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avLst/>
              <a:gdLst>
                <a:gd name="T0" fmla="*/ 10 w 11"/>
                <a:gd name="T1" fmla="*/ 2 h 10"/>
                <a:gd name="T2" fmla="*/ 9 w 11"/>
                <a:gd name="T3" fmla="*/ 0 h 10"/>
                <a:gd name="T4" fmla="*/ 9 w 11"/>
                <a:gd name="T5" fmla="*/ 2 h 10"/>
                <a:gd name="T6" fmla="*/ 6 w 11"/>
                <a:gd name="T7" fmla="*/ 2 h 10"/>
                <a:gd name="T8" fmla="*/ 5 w 11"/>
                <a:gd name="T9" fmla="*/ 3 h 10"/>
                <a:gd name="T10" fmla="*/ 3 w 11"/>
                <a:gd name="T11" fmla="*/ 3 h 10"/>
                <a:gd name="T12" fmla="*/ 0 w 11"/>
                <a:gd name="T13" fmla="*/ 6 h 10"/>
                <a:gd name="T14" fmla="*/ 2 w 11"/>
                <a:gd name="T15" fmla="*/ 7 h 10"/>
                <a:gd name="T16" fmla="*/ 2 w 11"/>
                <a:gd name="T17" fmla="*/ 9 h 10"/>
                <a:gd name="T18" fmla="*/ 5 w 11"/>
                <a:gd name="T19" fmla="*/ 6 h 10"/>
                <a:gd name="T20" fmla="*/ 6 w 11"/>
                <a:gd name="T21" fmla="*/ 7 h 10"/>
                <a:gd name="T22" fmla="*/ 10 w 11"/>
                <a:gd name="T23" fmla="*/ 4 h 10"/>
                <a:gd name="T24" fmla="*/ 10 w 11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0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5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avLst/>
              <a:gdLst>
                <a:gd name="T0" fmla="*/ 1 w 5"/>
                <a:gd name="T1" fmla="*/ 0 h 2"/>
                <a:gd name="T2" fmla="*/ 2 w 5"/>
                <a:gd name="T3" fmla="*/ 2 h 2"/>
                <a:gd name="T4" fmla="*/ 5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6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avLst/>
              <a:gdLst>
                <a:gd name="T0" fmla="*/ 3 w 6"/>
                <a:gd name="T1" fmla="*/ 1 h 3"/>
                <a:gd name="T2" fmla="*/ 0 w 6"/>
                <a:gd name="T3" fmla="*/ 3 h 3"/>
                <a:gd name="T4" fmla="*/ 5 w 6"/>
                <a:gd name="T5" fmla="*/ 2 h 3"/>
                <a:gd name="T6" fmla="*/ 6 w 6"/>
                <a:gd name="T7" fmla="*/ 0 h 3"/>
                <a:gd name="T8" fmla="*/ 3 w 6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7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avLst/>
              <a:gdLst>
                <a:gd name="T0" fmla="*/ 3 w 4"/>
                <a:gd name="T1" fmla="*/ 1 h 4"/>
                <a:gd name="T2" fmla="*/ 0 w 4"/>
                <a:gd name="T3" fmla="*/ 3 h 4"/>
                <a:gd name="T4" fmla="*/ 3 w 4"/>
                <a:gd name="T5" fmla="*/ 2 h 4"/>
                <a:gd name="T6" fmla="*/ 3 w 4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8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avLst/>
              <a:gdLst>
                <a:gd name="T0" fmla="*/ 1 w 6"/>
                <a:gd name="T1" fmla="*/ 3 h 4"/>
                <a:gd name="T2" fmla="*/ 5 w 6"/>
                <a:gd name="T3" fmla="*/ 0 h 4"/>
                <a:gd name="T4" fmla="*/ 1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299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avLst/>
              <a:gdLst>
                <a:gd name="T0" fmla="*/ 6 w 7"/>
                <a:gd name="T1" fmla="*/ 1 h 5"/>
                <a:gd name="T2" fmla="*/ 1 w 7"/>
                <a:gd name="T3" fmla="*/ 2 h 5"/>
                <a:gd name="T4" fmla="*/ 3 w 7"/>
                <a:gd name="T5" fmla="*/ 4 h 5"/>
                <a:gd name="T6" fmla="*/ 6 w 7"/>
                <a:gd name="T7" fmla="*/ 4 h 5"/>
                <a:gd name="T8" fmla="*/ 6 w 7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0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avLst/>
              <a:gdLst>
                <a:gd name="T0" fmla="*/ 1 w 8"/>
                <a:gd name="T1" fmla="*/ 0 h 4"/>
                <a:gd name="T2" fmla="*/ 1 w 8"/>
                <a:gd name="T3" fmla="*/ 2 h 4"/>
                <a:gd name="T4" fmla="*/ 6 w 8"/>
                <a:gd name="T5" fmla="*/ 3 h 4"/>
                <a:gd name="T6" fmla="*/ 5 w 8"/>
                <a:gd name="T7" fmla="*/ 1 h 4"/>
                <a:gd name="T8" fmla="*/ 1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1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avLst/>
              <a:gdLst>
                <a:gd name="T0" fmla="*/ 4 w 8"/>
                <a:gd name="T1" fmla="*/ 1 h 6"/>
                <a:gd name="T2" fmla="*/ 1 w 8"/>
                <a:gd name="T3" fmla="*/ 2 h 6"/>
                <a:gd name="T4" fmla="*/ 2 w 8"/>
                <a:gd name="T5" fmla="*/ 4 h 6"/>
                <a:gd name="T6" fmla="*/ 4 w 8"/>
                <a:gd name="T7" fmla="*/ 6 h 6"/>
                <a:gd name="T8" fmla="*/ 7 w 8"/>
                <a:gd name="T9" fmla="*/ 6 h 6"/>
                <a:gd name="T10" fmla="*/ 6 w 8"/>
                <a:gd name="T11" fmla="*/ 3 h 6"/>
                <a:gd name="T12" fmla="*/ 7 w 8"/>
                <a:gd name="T13" fmla="*/ 0 h 6"/>
                <a:gd name="T14" fmla="*/ 4 w 8"/>
                <a:gd name="T1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2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avLst/>
              <a:gdLst>
                <a:gd name="T0" fmla="*/ 3 w 5"/>
                <a:gd name="T1" fmla="*/ 4 h 7"/>
                <a:gd name="T2" fmla="*/ 5 w 5"/>
                <a:gd name="T3" fmla="*/ 1 h 7"/>
                <a:gd name="T4" fmla="*/ 1 w 5"/>
                <a:gd name="T5" fmla="*/ 3 h 7"/>
                <a:gd name="T6" fmla="*/ 1 w 5"/>
                <a:gd name="T7" fmla="*/ 7 h 7"/>
                <a:gd name="T8" fmla="*/ 3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3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avLst/>
              <a:gdLst>
                <a:gd name="T0" fmla="*/ 2 w 5"/>
                <a:gd name="T1" fmla="*/ 4 h 4"/>
                <a:gd name="T2" fmla="*/ 5 w 5"/>
                <a:gd name="T3" fmla="*/ 1 h 4"/>
                <a:gd name="T4" fmla="*/ 4 w 5"/>
                <a:gd name="T5" fmla="*/ 0 h 4"/>
                <a:gd name="T6" fmla="*/ 1 w 5"/>
                <a:gd name="T7" fmla="*/ 1 h 4"/>
                <a:gd name="T8" fmla="*/ 2 w 5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4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avLst/>
              <a:gdLst>
                <a:gd name="T0" fmla="*/ 2 w 3"/>
                <a:gd name="T1" fmla="*/ 1 h 2"/>
                <a:gd name="T2" fmla="*/ 1 w 3"/>
                <a:gd name="T3" fmla="*/ 2 h 2"/>
                <a:gd name="T4" fmla="*/ 2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5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avLst/>
              <a:gdLst>
                <a:gd name="T0" fmla="*/ 1 w 4"/>
                <a:gd name="T1" fmla="*/ 1 h 5"/>
                <a:gd name="T2" fmla="*/ 3 w 4"/>
                <a:gd name="T3" fmla="*/ 4 h 5"/>
                <a:gd name="T4" fmla="*/ 1 w 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6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2 h 3"/>
                <a:gd name="T4" fmla="*/ 6 w 7"/>
                <a:gd name="T5" fmla="*/ 2 h 3"/>
                <a:gd name="T6" fmla="*/ 0 w 7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7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avLst/>
              <a:gdLst>
                <a:gd name="T0" fmla="*/ 0 w 4"/>
                <a:gd name="T1" fmla="*/ 1 h 2"/>
                <a:gd name="T2" fmla="*/ 4 w 4"/>
                <a:gd name="T3" fmla="*/ 2 h 2"/>
                <a:gd name="T4" fmla="*/ 0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8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avLst/>
              <a:gdLst>
                <a:gd name="T0" fmla="*/ 9 w 10"/>
                <a:gd name="T1" fmla="*/ 4 h 6"/>
                <a:gd name="T2" fmla="*/ 3 w 10"/>
                <a:gd name="T3" fmla="*/ 0 h 6"/>
                <a:gd name="T4" fmla="*/ 9 w 10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09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avLst/>
              <a:gdLst>
                <a:gd name="T0" fmla="*/ 0 w 2"/>
                <a:gd name="T1" fmla="*/ 1 h 2"/>
                <a:gd name="T2" fmla="*/ 2 w 2"/>
                <a:gd name="T3" fmla="*/ 1 h 2"/>
                <a:gd name="T4" fmla="*/ 0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0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avLst/>
              <a:gdLst>
                <a:gd name="T0" fmla="*/ 2 w 4"/>
                <a:gd name="T1" fmla="*/ 0 h 2"/>
                <a:gd name="T2" fmla="*/ 3 w 4"/>
                <a:gd name="T3" fmla="*/ 1 h 2"/>
                <a:gd name="T4" fmla="*/ 2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1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avLst/>
              <a:gdLst>
                <a:gd name="T0" fmla="*/ 3 w 4"/>
                <a:gd name="T1" fmla="*/ 1 h 2"/>
                <a:gd name="T2" fmla="*/ 2 w 4"/>
                <a:gd name="T3" fmla="*/ 0 h 2"/>
                <a:gd name="T4" fmla="*/ 3 w 4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2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3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avLst/>
              <a:gdLst>
                <a:gd name="T0" fmla="*/ 1 w 3"/>
                <a:gd name="T1" fmla="*/ 1 h 3"/>
                <a:gd name="T2" fmla="*/ 2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4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5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avLst/>
              <a:gdLst>
                <a:gd name="T0" fmla="*/ 2 w 5"/>
                <a:gd name="T1" fmla="*/ 0 h 3"/>
                <a:gd name="T2" fmla="*/ 3 w 5"/>
                <a:gd name="T3" fmla="*/ 3 h 3"/>
                <a:gd name="T4" fmla="*/ 2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6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avLst/>
              <a:gdLst>
                <a:gd name="T0" fmla="*/ 3 w 4"/>
                <a:gd name="T1" fmla="*/ 3 h 5"/>
                <a:gd name="T2" fmla="*/ 0 w 4"/>
                <a:gd name="T3" fmla="*/ 2 h 5"/>
                <a:gd name="T4" fmla="*/ 3 w 4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7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8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avLst/>
              <a:gdLst>
                <a:gd name="T0" fmla="*/ 7 w 8"/>
                <a:gd name="T1" fmla="*/ 0 h 6"/>
                <a:gd name="T2" fmla="*/ 5 w 8"/>
                <a:gd name="T3" fmla="*/ 2 h 6"/>
                <a:gd name="T4" fmla="*/ 2 w 8"/>
                <a:gd name="T5" fmla="*/ 5 h 6"/>
                <a:gd name="T6" fmla="*/ 7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9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4 h 4"/>
                <a:gd name="T4" fmla="*/ 3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0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2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1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2 h 4"/>
                <a:gd name="T4" fmla="*/ 1 w 4"/>
                <a:gd name="T5" fmla="*/ 4 h 4"/>
                <a:gd name="T6" fmla="*/ 3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2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3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4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avLst/>
              <a:gdLst>
                <a:gd name="T0" fmla="*/ 2 w 9"/>
                <a:gd name="T1" fmla="*/ 11 h 12"/>
                <a:gd name="T2" fmla="*/ 8 w 9"/>
                <a:gd name="T3" fmla="*/ 3 h 12"/>
                <a:gd name="T4" fmla="*/ 9 w 9"/>
                <a:gd name="T5" fmla="*/ 0 h 12"/>
                <a:gd name="T6" fmla="*/ 2 w 9"/>
                <a:gd name="T7" fmla="*/ 0 h 12"/>
                <a:gd name="T8" fmla="*/ 2 w 9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25" name="等腰三角形 324"/>
          <p:cNvSpPr/>
          <p:nvPr/>
        </p:nvSpPr>
        <p:spPr>
          <a:xfrm flipV="1">
            <a:off x="2250018" y="2231597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26" name="组合 325"/>
          <p:cNvGrpSpPr/>
          <p:nvPr/>
        </p:nvGrpSpPr>
        <p:grpSpPr>
          <a:xfrm>
            <a:off x="1182322" y="1001307"/>
            <a:ext cx="2396278" cy="975127"/>
            <a:chOff x="1792403" y="1328896"/>
            <a:chExt cx="2844129" cy="1157293"/>
          </a:xfrm>
        </p:grpSpPr>
        <p:sp>
          <p:nvSpPr>
            <p:cNvPr id="327" name="矩形标注 326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905"/>
                <a:gd name="adj2" fmla="val 68479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28" name="文本框 230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美国麻省理工学院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" name="文本框 231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1987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Lorna J.Gibson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《Cellular Solids Structure and Properties》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0" name="等腰三角形 329"/>
          <p:cNvSpPr/>
          <p:nvPr/>
        </p:nvSpPr>
        <p:spPr>
          <a:xfrm flipV="1">
            <a:off x="4086417" y="1881758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1" name="组合 330"/>
          <p:cNvGrpSpPr/>
          <p:nvPr/>
        </p:nvGrpSpPr>
        <p:grpSpPr>
          <a:xfrm>
            <a:off x="3054623" y="2396612"/>
            <a:ext cx="2396278" cy="1179630"/>
            <a:chOff x="1792403" y="1328896"/>
            <a:chExt cx="2844129" cy="1400000"/>
          </a:xfrm>
        </p:grpSpPr>
        <p:sp>
          <p:nvSpPr>
            <p:cNvPr id="332" name="矩形标注 331"/>
            <p:cNvSpPr/>
            <p:nvPr/>
          </p:nvSpPr>
          <p:spPr>
            <a:xfrm flipV="1">
              <a:off x="1792403" y="1331479"/>
              <a:ext cx="2834910" cy="1386343"/>
            </a:xfrm>
            <a:prstGeom prst="wedgeRectCallout">
              <a:avLst>
                <a:gd name="adj1" fmla="val -3277"/>
                <a:gd name="adj2" fmla="val 63046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3" name="文本框 235"/>
            <p:cNvSpPr txBox="1"/>
            <p:nvPr/>
          </p:nvSpPr>
          <p:spPr>
            <a:xfrm>
              <a:off x="1798591" y="1328896"/>
              <a:ext cx="195265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英国</a:t>
              </a:r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剑桥大学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4" name="文本框 236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2007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Han Zhao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 err="1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N.A.Fleck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《IUTAM Symposium on Mechanical Properties of Cellular Materials》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5" name="等腰三角形 334"/>
          <p:cNvSpPr/>
          <p:nvPr/>
        </p:nvSpPr>
        <p:spPr>
          <a:xfrm flipV="1">
            <a:off x="6169887" y="2889723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8" tIns="38519" rIns="77038" bIns="38519" rtlCol="0" anchor="ctr"/>
          <a:lstStyle/>
          <a:p>
            <a:pPr algn="ctr"/>
            <a:endParaRPr lang="zh-CN" altLang="en-US"/>
          </a:p>
        </p:txBody>
      </p:sp>
      <p:grpSp>
        <p:nvGrpSpPr>
          <p:cNvPr id="336" name="组合 335"/>
          <p:cNvGrpSpPr/>
          <p:nvPr/>
        </p:nvGrpSpPr>
        <p:grpSpPr>
          <a:xfrm>
            <a:off x="5834203" y="1723198"/>
            <a:ext cx="2091400" cy="857926"/>
            <a:chOff x="1792403" y="1572006"/>
            <a:chExt cx="2844129" cy="1153400"/>
          </a:xfrm>
        </p:grpSpPr>
        <p:sp>
          <p:nvSpPr>
            <p:cNvPr id="337" name="矩形标注 336"/>
            <p:cNvSpPr/>
            <p:nvPr/>
          </p:nvSpPr>
          <p:spPr>
            <a:xfrm>
              <a:off x="1792403" y="1572006"/>
              <a:ext cx="2834910" cy="1145816"/>
            </a:xfrm>
            <a:prstGeom prst="wedgeRectCallout">
              <a:avLst>
                <a:gd name="adj1" fmla="val -25571"/>
                <a:gd name="adj2" fmla="val 7488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338" name="文本框 240"/>
            <p:cNvSpPr txBox="1"/>
            <p:nvPr/>
          </p:nvSpPr>
          <p:spPr>
            <a:xfrm>
              <a:off x="1798591" y="1647916"/>
              <a:ext cx="2828721" cy="455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新加坡南洋理工大学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9" name="文本框 241"/>
            <p:cNvSpPr txBox="1"/>
            <p:nvPr/>
          </p:nvSpPr>
          <p:spPr>
            <a:xfrm>
              <a:off x="1798591" y="2062981"/>
              <a:ext cx="2837941" cy="66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2006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材料与结构的能量吸收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41" name="五边形 3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50" decel="1000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450" decel="100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37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50" decel="100000" fill="hold"/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5" grpId="0" animBg="1"/>
          <p:bldP spid="330" grpId="0" animBg="1"/>
          <p:bldP spid="335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1620185" y="817540"/>
            <a:ext cx="4690459" cy="4014748"/>
            <a:chOff x="1243649" y="1306887"/>
            <a:chExt cx="6153580" cy="5266736"/>
          </a:xfrm>
          <a:solidFill>
            <a:srgbClr val="7F7F7F"/>
          </a:solidFill>
        </p:grpSpPr>
        <p:sp>
          <p:nvSpPr>
            <p:cNvPr id="46" name="任意多边形 45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avLst/>
              <a:gdLst>
                <a:gd name="connsiteX0" fmla="*/ 1597670 w 5621432"/>
                <a:gd name="connsiteY0" fmla="*/ 4265814 h 4315196"/>
                <a:gd name="connsiteX1" fmla="*/ 1601110 w 5621432"/>
                <a:gd name="connsiteY1" fmla="*/ 4267402 h 4315196"/>
                <a:gd name="connsiteX2" fmla="*/ 1601110 w 5621432"/>
                <a:gd name="connsiteY2" fmla="*/ 4315196 h 4315196"/>
                <a:gd name="connsiteX3" fmla="*/ 1597670 w 5621432"/>
                <a:gd name="connsiteY3" fmla="*/ 4315196 h 4315196"/>
                <a:gd name="connsiteX4" fmla="*/ 1479324 w 5621432"/>
                <a:gd name="connsiteY4" fmla="*/ 3933314 h 4315196"/>
                <a:gd name="connsiteX5" fmla="*/ 1482764 w 5621432"/>
                <a:gd name="connsiteY5" fmla="*/ 3939665 h 4315196"/>
                <a:gd name="connsiteX6" fmla="*/ 1482764 w 5621432"/>
                <a:gd name="connsiteY6" fmla="*/ 4207538 h 4315196"/>
                <a:gd name="connsiteX7" fmla="*/ 1479324 w 5621432"/>
                <a:gd name="connsiteY7" fmla="*/ 4205951 h 4315196"/>
                <a:gd name="connsiteX8" fmla="*/ 3551353 w 5621432"/>
                <a:gd name="connsiteY8" fmla="*/ 3386610 h 4315196"/>
                <a:gd name="connsiteX9" fmla="*/ 3727897 w 5621432"/>
                <a:gd name="connsiteY9" fmla="*/ 3386610 h 4315196"/>
                <a:gd name="connsiteX10" fmla="*/ 3729746 w 5621432"/>
                <a:gd name="connsiteY10" fmla="*/ 3393438 h 4315196"/>
                <a:gd name="connsiteX11" fmla="*/ 3553818 w 5621432"/>
                <a:gd name="connsiteY11" fmla="*/ 3393438 h 4315196"/>
                <a:gd name="connsiteX12" fmla="*/ 1005046 w 5621432"/>
                <a:gd name="connsiteY12" fmla="*/ 3223568 h 4315196"/>
                <a:gd name="connsiteX13" fmla="*/ 1009381 w 5621432"/>
                <a:gd name="connsiteY13" fmla="*/ 3229570 h 4315196"/>
                <a:gd name="connsiteX14" fmla="*/ 951103 w 5621432"/>
                <a:gd name="connsiteY14" fmla="*/ 3283367 h 4315196"/>
                <a:gd name="connsiteX15" fmla="*/ 946768 w 5621432"/>
                <a:gd name="connsiteY15" fmla="*/ 3277364 h 4315196"/>
                <a:gd name="connsiteX16" fmla="*/ 2899475 w 5621432"/>
                <a:gd name="connsiteY16" fmla="*/ 3120324 h 4315196"/>
                <a:gd name="connsiteX17" fmla="*/ 2902915 w 5621432"/>
                <a:gd name="connsiteY17" fmla="*/ 3120324 h 4315196"/>
                <a:gd name="connsiteX18" fmla="*/ 2902915 w 5621432"/>
                <a:gd name="connsiteY18" fmla="*/ 3443350 h 4315196"/>
                <a:gd name="connsiteX19" fmla="*/ 2899475 w 5621432"/>
                <a:gd name="connsiteY19" fmla="*/ 3441233 h 4315196"/>
                <a:gd name="connsiteX20" fmla="*/ 532481 w 5621432"/>
                <a:gd name="connsiteY20" fmla="*/ 1695265 h 4315196"/>
                <a:gd name="connsiteX21" fmla="*/ 535997 w 5621432"/>
                <a:gd name="connsiteY21" fmla="*/ 1700133 h 4315196"/>
                <a:gd name="connsiteX22" fmla="*/ 477156 w 5621432"/>
                <a:gd name="connsiteY22" fmla="*/ 3221001 h 4315196"/>
                <a:gd name="connsiteX23" fmla="*/ 473384 w 5621432"/>
                <a:gd name="connsiteY23" fmla="*/ 3222742 h 4315196"/>
                <a:gd name="connsiteX24" fmla="*/ 531945 w 5621432"/>
                <a:gd name="connsiteY24" fmla="*/ 1475097 h 4315196"/>
                <a:gd name="connsiteX25" fmla="*/ 535997 w 5621432"/>
                <a:gd name="connsiteY25" fmla="*/ 1481642 h 4315196"/>
                <a:gd name="connsiteX26" fmla="*/ 418770 w 5621432"/>
                <a:gd name="connsiteY26" fmla="*/ 1535749 h 4315196"/>
                <a:gd name="connsiteX27" fmla="*/ 414211 w 5621432"/>
                <a:gd name="connsiteY27" fmla="*/ 1529437 h 4315196"/>
                <a:gd name="connsiteX28" fmla="*/ 295865 w 5621432"/>
                <a:gd name="connsiteY28" fmla="*/ 932240 h 4315196"/>
                <a:gd name="connsiteX29" fmla="*/ 299305 w 5621432"/>
                <a:gd name="connsiteY29" fmla="*/ 935415 h 4315196"/>
                <a:gd name="connsiteX30" fmla="*/ 299305 w 5621432"/>
                <a:gd name="connsiteY30" fmla="*/ 1098012 h 4315196"/>
                <a:gd name="connsiteX31" fmla="*/ 295865 w 5621432"/>
                <a:gd name="connsiteY31" fmla="*/ 1092455 h 4315196"/>
                <a:gd name="connsiteX32" fmla="*/ 3668724 w 5621432"/>
                <a:gd name="connsiteY32" fmla="*/ 873964 h 4315196"/>
                <a:gd name="connsiteX33" fmla="*/ 3787070 w 5621432"/>
                <a:gd name="connsiteY33" fmla="*/ 928587 h 4315196"/>
                <a:gd name="connsiteX34" fmla="*/ 3846243 w 5621432"/>
                <a:gd name="connsiteY34" fmla="*/ 1037832 h 4315196"/>
                <a:gd name="connsiteX35" fmla="*/ 4082934 w 5621432"/>
                <a:gd name="connsiteY35" fmla="*/ 983209 h 4315196"/>
                <a:gd name="connsiteX36" fmla="*/ 4378799 w 5621432"/>
                <a:gd name="connsiteY36" fmla="*/ 1201700 h 4315196"/>
                <a:gd name="connsiteX37" fmla="*/ 4615491 w 5621432"/>
                <a:gd name="connsiteY37" fmla="*/ 1256323 h 4315196"/>
                <a:gd name="connsiteX38" fmla="*/ 4852183 w 5621432"/>
                <a:gd name="connsiteY38" fmla="*/ 1310946 h 4315196"/>
                <a:gd name="connsiteX39" fmla="*/ 5207221 w 5621432"/>
                <a:gd name="connsiteY39" fmla="*/ 1529437 h 4315196"/>
                <a:gd name="connsiteX40" fmla="*/ 5384740 w 5621432"/>
                <a:gd name="connsiteY40" fmla="*/ 1584060 h 4315196"/>
                <a:gd name="connsiteX41" fmla="*/ 5621432 w 5621432"/>
                <a:gd name="connsiteY41" fmla="*/ 1747928 h 4315196"/>
                <a:gd name="connsiteX42" fmla="*/ 5621432 w 5621432"/>
                <a:gd name="connsiteY42" fmla="*/ 2021041 h 4315196"/>
                <a:gd name="connsiteX43" fmla="*/ 5503086 w 5621432"/>
                <a:gd name="connsiteY43" fmla="*/ 2021041 h 4315196"/>
                <a:gd name="connsiteX44" fmla="*/ 5266394 w 5621432"/>
                <a:gd name="connsiteY44" fmla="*/ 2130287 h 4315196"/>
                <a:gd name="connsiteX45" fmla="*/ 4911356 w 5621432"/>
                <a:gd name="connsiteY45" fmla="*/ 2130287 h 4315196"/>
                <a:gd name="connsiteX46" fmla="*/ 4793010 w 5621432"/>
                <a:gd name="connsiteY46" fmla="*/ 2239532 h 4315196"/>
                <a:gd name="connsiteX47" fmla="*/ 4793010 w 5621432"/>
                <a:gd name="connsiteY47" fmla="*/ 2294155 h 4315196"/>
                <a:gd name="connsiteX48" fmla="*/ 4852183 w 5621432"/>
                <a:gd name="connsiteY48" fmla="*/ 2403401 h 4315196"/>
                <a:gd name="connsiteX49" fmla="*/ 4852183 w 5621432"/>
                <a:gd name="connsiteY49" fmla="*/ 2458023 h 4315196"/>
                <a:gd name="connsiteX50" fmla="*/ 4793010 w 5621432"/>
                <a:gd name="connsiteY50" fmla="*/ 2567269 h 4315196"/>
                <a:gd name="connsiteX51" fmla="*/ 4852183 w 5621432"/>
                <a:gd name="connsiteY51" fmla="*/ 2567269 h 4315196"/>
                <a:gd name="connsiteX52" fmla="*/ 5148048 w 5621432"/>
                <a:gd name="connsiteY52" fmla="*/ 2895005 h 4315196"/>
                <a:gd name="connsiteX53" fmla="*/ 5207221 w 5621432"/>
                <a:gd name="connsiteY53" fmla="*/ 3113496 h 4315196"/>
                <a:gd name="connsiteX54" fmla="*/ 5148048 w 5621432"/>
                <a:gd name="connsiteY54" fmla="*/ 3277364 h 4315196"/>
                <a:gd name="connsiteX55" fmla="*/ 5148048 w 5621432"/>
                <a:gd name="connsiteY55" fmla="*/ 3331987 h 4315196"/>
                <a:gd name="connsiteX56" fmla="*/ 5088875 w 5621432"/>
                <a:gd name="connsiteY56" fmla="*/ 3441233 h 4315196"/>
                <a:gd name="connsiteX57" fmla="*/ 4970529 w 5621432"/>
                <a:gd name="connsiteY57" fmla="*/ 3441233 h 4315196"/>
                <a:gd name="connsiteX58" fmla="*/ 4911356 w 5621432"/>
                <a:gd name="connsiteY58" fmla="*/ 3331987 h 4315196"/>
                <a:gd name="connsiteX59" fmla="*/ 4852183 w 5621432"/>
                <a:gd name="connsiteY59" fmla="*/ 3331987 h 4315196"/>
                <a:gd name="connsiteX60" fmla="*/ 4674664 w 5621432"/>
                <a:gd name="connsiteY60" fmla="*/ 2949628 h 4315196"/>
                <a:gd name="connsiteX61" fmla="*/ 4497145 w 5621432"/>
                <a:gd name="connsiteY61" fmla="*/ 2949628 h 4315196"/>
                <a:gd name="connsiteX62" fmla="*/ 4378799 w 5621432"/>
                <a:gd name="connsiteY62" fmla="*/ 2840382 h 4315196"/>
                <a:gd name="connsiteX63" fmla="*/ 4319626 w 5621432"/>
                <a:gd name="connsiteY63" fmla="*/ 2895005 h 4315196"/>
                <a:gd name="connsiteX64" fmla="*/ 4260454 w 5621432"/>
                <a:gd name="connsiteY64" fmla="*/ 3113496 h 4315196"/>
                <a:gd name="connsiteX65" fmla="*/ 4082934 w 5621432"/>
                <a:gd name="connsiteY65" fmla="*/ 3004251 h 4315196"/>
                <a:gd name="connsiteX66" fmla="*/ 4082934 w 5621432"/>
                <a:gd name="connsiteY66" fmla="*/ 3168119 h 4315196"/>
                <a:gd name="connsiteX67" fmla="*/ 3964589 w 5621432"/>
                <a:gd name="connsiteY67" fmla="*/ 3222742 h 4315196"/>
                <a:gd name="connsiteX68" fmla="*/ 3905416 w 5621432"/>
                <a:gd name="connsiteY68" fmla="*/ 3168119 h 4315196"/>
                <a:gd name="connsiteX69" fmla="*/ 3787070 w 5621432"/>
                <a:gd name="connsiteY69" fmla="*/ 3168119 h 4315196"/>
                <a:gd name="connsiteX70" fmla="*/ 3734248 w 5621432"/>
                <a:gd name="connsiteY70" fmla="*/ 3151866 h 4315196"/>
                <a:gd name="connsiteX71" fmla="*/ 3723828 w 5621432"/>
                <a:gd name="connsiteY71" fmla="*/ 3131027 h 4315196"/>
                <a:gd name="connsiteX72" fmla="*/ 3638103 w 5621432"/>
                <a:gd name="connsiteY72" fmla="*/ 3035777 h 4315196"/>
                <a:gd name="connsiteX73" fmla="*/ 3561903 w 5621432"/>
                <a:gd name="connsiteY73" fmla="*/ 3073877 h 4315196"/>
                <a:gd name="connsiteX74" fmla="*/ 3495228 w 5621432"/>
                <a:gd name="connsiteY74" fmla="*/ 2997677 h 4315196"/>
                <a:gd name="connsiteX75" fmla="*/ 3438078 w 5621432"/>
                <a:gd name="connsiteY75" fmla="*/ 2892902 h 4315196"/>
                <a:gd name="connsiteX76" fmla="*/ 3323778 w 5621432"/>
                <a:gd name="connsiteY76" fmla="*/ 2854802 h 4315196"/>
                <a:gd name="connsiteX77" fmla="*/ 3285678 w 5621432"/>
                <a:gd name="connsiteY77" fmla="*/ 2778602 h 4315196"/>
                <a:gd name="connsiteX78" fmla="*/ 3266628 w 5621432"/>
                <a:gd name="connsiteY78" fmla="*/ 2673827 h 4315196"/>
                <a:gd name="connsiteX79" fmla="*/ 3342828 w 5621432"/>
                <a:gd name="connsiteY79" fmla="*/ 2607152 h 4315196"/>
                <a:gd name="connsiteX80" fmla="*/ 3457128 w 5621432"/>
                <a:gd name="connsiteY80" fmla="*/ 2530952 h 4315196"/>
                <a:gd name="connsiteX81" fmla="*/ 3428553 w 5621432"/>
                <a:gd name="connsiteY81" fmla="*/ 2435702 h 4315196"/>
                <a:gd name="connsiteX82" fmla="*/ 3352353 w 5621432"/>
                <a:gd name="connsiteY82" fmla="*/ 2349977 h 4315196"/>
                <a:gd name="connsiteX83" fmla="*/ 3466653 w 5621432"/>
                <a:gd name="connsiteY83" fmla="*/ 2302352 h 4315196"/>
                <a:gd name="connsiteX84" fmla="*/ 3466653 w 5621432"/>
                <a:gd name="connsiteY84" fmla="*/ 2254727 h 4315196"/>
                <a:gd name="connsiteX85" fmla="*/ 3580953 w 5621432"/>
                <a:gd name="connsiteY85" fmla="*/ 2235677 h 4315196"/>
                <a:gd name="connsiteX86" fmla="*/ 3733353 w 5621432"/>
                <a:gd name="connsiteY86" fmla="*/ 2340452 h 4315196"/>
                <a:gd name="connsiteX87" fmla="*/ 3800028 w 5621432"/>
                <a:gd name="connsiteY87" fmla="*/ 2330927 h 4315196"/>
                <a:gd name="connsiteX88" fmla="*/ 3923853 w 5621432"/>
                <a:gd name="connsiteY88" fmla="*/ 2283302 h 4315196"/>
                <a:gd name="connsiteX89" fmla="*/ 3961953 w 5621432"/>
                <a:gd name="connsiteY89" fmla="*/ 2369027 h 4315196"/>
                <a:gd name="connsiteX90" fmla="*/ 4038153 w 5621432"/>
                <a:gd name="connsiteY90" fmla="*/ 2426177 h 4315196"/>
                <a:gd name="connsiteX91" fmla="*/ 4123878 w 5621432"/>
                <a:gd name="connsiteY91" fmla="*/ 2407127 h 4315196"/>
                <a:gd name="connsiteX92" fmla="*/ 4200078 w 5621432"/>
                <a:gd name="connsiteY92" fmla="*/ 2340452 h 4315196"/>
                <a:gd name="connsiteX93" fmla="*/ 4247703 w 5621432"/>
                <a:gd name="connsiteY93" fmla="*/ 2216627 h 4315196"/>
                <a:gd name="connsiteX94" fmla="*/ 4285803 w 5621432"/>
                <a:gd name="connsiteY94" fmla="*/ 2149952 h 4315196"/>
                <a:gd name="connsiteX95" fmla="*/ 4257228 w 5621432"/>
                <a:gd name="connsiteY95" fmla="*/ 2092802 h 4315196"/>
                <a:gd name="connsiteX96" fmla="*/ 4304853 w 5621432"/>
                <a:gd name="connsiteY96" fmla="*/ 2016602 h 4315196"/>
                <a:gd name="connsiteX97" fmla="*/ 4371528 w 5621432"/>
                <a:gd name="connsiteY97" fmla="*/ 2026127 h 4315196"/>
                <a:gd name="connsiteX98" fmla="*/ 4447728 w 5621432"/>
                <a:gd name="connsiteY98" fmla="*/ 1988027 h 4315196"/>
                <a:gd name="connsiteX99" fmla="*/ 4495353 w 5621432"/>
                <a:gd name="connsiteY99" fmla="*/ 2035652 h 4315196"/>
                <a:gd name="connsiteX100" fmla="*/ 4533453 w 5621432"/>
                <a:gd name="connsiteY100" fmla="*/ 2016602 h 4315196"/>
                <a:gd name="connsiteX101" fmla="*/ 4523928 w 5621432"/>
                <a:gd name="connsiteY101" fmla="*/ 1959452 h 4315196"/>
                <a:gd name="connsiteX102" fmla="*/ 4562028 w 5621432"/>
                <a:gd name="connsiteY102" fmla="*/ 1911827 h 4315196"/>
                <a:gd name="connsiteX103" fmla="*/ 4562028 w 5621432"/>
                <a:gd name="connsiteY103" fmla="*/ 1835627 h 4315196"/>
                <a:gd name="connsiteX104" fmla="*/ 4619178 w 5621432"/>
                <a:gd name="connsiteY104" fmla="*/ 1788002 h 4315196"/>
                <a:gd name="connsiteX105" fmla="*/ 4600128 w 5621432"/>
                <a:gd name="connsiteY105" fmla="*/ 1759427 h 4315196"/>
                <a:gd name="connsiteX106" fmla="*/ 4657278 w 5621432"/>
                <a:gd name="connsiteY106" fmla="*/ 1711802 h 4315196"/>
                <a:gd name="connsiteX107" fmla="*/ 4666803 w 5621432"/>
                <a:gd name="connsiteY107" fmla="*/ 1673702 h 4315196"/>
                <a:gd name="connsiteX108" fmla="*/ 4733478 w 5621432"/>
                <a:gd name="connsiteY108" fmla="*/ 1664177 h 4315196"/>
                <a:gd name="connsiteX109" fmla="*/ 4771578 w 5621432"/>
                <a:gd name="connsiteY109" fmla="*/ 1635602 h 4315196"/>
                <a:gd name="connsiteX110" fmla="*/ 4819203 w 5621432"/>
                <a:gd name="connsiteY110" fmla="*/ 1587977 h 4315196"/>
                <a:gd name="connsiteX111" fmla="*/ 4800153 w 5621432"/>
                <a:gd name="connsiteY111" fmla="*/ 1559402 h 4315196"/>
                <a:gd name="connsiteX112" fmla="*/ 4723953 w 5621432"/>
                <a:gd name="connsiteY112" fmla="*/ 1483202 h 4315196"/>
                <a:gd name="connsiteX113" fmla="*/ 4685853 w 5621432"/>
                <a:gd name="connsiteY113" fmla="*/ 1435577 h 4315196"/>
                <a:gd name="connsiteX114" fmla="*/ 4723953 w 5621432"/>
                <a:gd name="connsiteY114" fmla="*/ 1416527 h 4315196"/>
                <a:gd name="connsiteX115" fmla="*/ 4733478 w 5621432"/>
                <a:gd name="connsiteY115" fmla="*/ 1378427 h 4315196"/>
                <a:gd name="connsiteX116" fmla="*/ 4762053 w 5621432"/>
                <a:gd name="connsiteY116" fmla="*/ 1321277 h 4315196"/>
                <a:gd name="connsiteX117" fmla="*/ 4883954 w 5621432"/>
                <a:gd name="connsiteY117" fmla="*/ 1335209 h 4315196"/>
                <a:gd name="connsiteX118" fmla="*/ 4855623 w 5621432"/>
                <a:gd name="connsiteY118" fmla="*/ 1317774 h 4315196"/>
                <a:gd name="connsiteX119" fmla="*/ 4618931 w 5621432"/>
                <a:gd name="connsiteY119" fmla="*/ 1263151 h 4315196"/>
                <a:gd name="connsiteX120" fmla="*/ 4382239 w 5621432"/>
                <a:gd name="connsiteY120" fmla="*/ 1208528 h 4315196"/>
                <a:gd name="connsiteX121" fmla="*/ 4086374 w 5621432"/>
                <a:gd name="connsiteY121" fmla="*/ 990037 h 4315196"/>
                <a:gd name="connsiteX122" fmla="*/ 3849683 w 5621432"/>
                <a:gd name="connsiteY122" fmla="*/ 1044660 h 4315196"/>
                <a:gd name="connsiteX123" fmla="*/ 3790510 w 5621432"/>
                <a:gd name="connsiteY123" fmla="*/ 935415 h 4315196"/>
                <a:gd name="connsiteX124" fmla="*/ 3672164 w 5621432"/>
                <a:gd name="connsiteY124" fmla="*/ 880792 h 4315196"/>
                <a:gd name="connsiteX125" fmla="*/ 3494645 w 5621432"/>
                <a:gd name="connsiteY125" fmla="*/ 1099283 h 4315196"/>
                <a:gd name="connsiteX126" fmla="*/ 3198780 w 5621432"/>
                <a:gd name="connsiteY126" fmla="*/ 1044660 h 4315196"/>
                <a:gd name="connsiteX127" fmla="*/ 3080434 w 5621432"/>
                <a:gd name="connsiteY127" fmla="*/ 935415 h 4315196"/>
                <a:gd name="connsiteX128" fmla="*/ 3078456 w 5621432"/>
                <a:gd name="connsiteY128" fmla="*/ 929936 h 4315196"/>
                <a:gd name="connsiteX129" fmla="*/ 3195340 w 5621432"/>
                <a:gd name="connsiteY129" fmla="*/ 1037832 h 4315196"/>
                <a:gd name="connsiteX130" fmla="*/ 3491205 w 5621432"/>
                <a:gd name="connsiteY130" fmla="*/ 1092455 h 4315196"/>
                <a:gd name="connsiteX131" fmla="*/ 2545655 w 5621432"/>
                <a:gd name="connsiteY131" fmla="*/ 328411 h 4315196"/>
                <a:gd name="connsiteX132" fmla="*/ 2840302 w 5621432"/>
                <a:gd name="connsiteY132" fmla="*/ 491605 h 4315196"/>
                <a:gd name="connsiteX133" fmla="*/ 2958648 w 5621432"/>
                <a:gd name="connsiteY133" fmla="*/ 491605 h 4315196"/>
                <a:gd name="connsiteX134" fmla="*/ 2958648 w 5621432"/>
                <a:gd name="connsiteY134" fmla="*/ 498433 h 4315196"/>
                <a:gd name="connsiteX135" fmla="*/ 2843742 w 5621432"/>
                <a:gd name="connsiteY135" fmla="*/ 498433 h 4315196"/>
                <a:gd name="connsiteX136" fmla="*/ 2547877 w 5621432"/>
                <a:gd name="connsiteY136" fmla="*/ 334565 h 4315196"/>
                <a:gd name="connsiteX137" fmla="*/ 177347 w 5621432"/>
                <a:gd name="connsiteY137" fmla="*/ 327896 h 4315196"/>
                <a:gd name="connsiteX138" fmla="*/ 180959 w 5621432"/>
                <a:gd name="connsiteY138" fmla="*/ 334565 h 4315196"/>
                <a:gd name="connsiteX139" fmla="*/ 62613 w 5621432"/>
                <a:gd name="connsiteY139" fmla="*/ 443810 h 4315196"/>
                <a:gd name="connsiteX140" fmla="*/ 3440 w 5621432"/>
                <a:gd name="connsiteY140" fmla="*/ 662301 h 4315196"/>
                <a:gd name="connsiteX141" fmla="*/ 3440 w 5621432"/>
                <a:gd name="connsiteY141" fmla="*/ 711683 h 4315196"/>
                <a:gd name="connsiteX142" fmla="*/ 0 w 5621432"/>
                <a:gd name="connsiteY142" fmla="*/ 710096 h 4315196"/>
                <a:gd name="connsiteX143" fmla="*/ 0 w 5621432"/>
                <a:gd name="connsiteY143" fmla="*/ 655473 h 4315196"/>
                <a:gd name="connsiteX144" fmla="*/ 59173 w 5621432"/>
                <a:gd name="connsiteY144" fmla="*/ 436982 h 4315196"/>
                <a:gd name="connsiteX145" fmla="*/ 2485265 w 5621432"/>
                <a:gd name="connsiteY145" fmla="*/ 163868 h 4315196"/>
                <a:gd name="connsiteX146" fmla="*/ 2487869 w 5621432"/>
                <a:gd name="connsiteY146" fmla="*/ 171082 h 4315196"/>
                <a:gd name="connsiteX147" fmla="*/ 2370359 w 5621432"/>
                <a:gd name="connsiteY147" fmla="*/ 225319 h 4315196"/>
                <a:gd name="connsiteX148" fmla="*/ 2192840 w 5621432"/>
                <a:gd name="connsiteY148" fmla="*/ 225319 h 4315196"/>
                <a:gd name="connsiteX149" fmla="*/ 2192840 w 5621432"/>
                <a:gd name="connsiteY149" fmla="*/ 279942 h 4315196"/>
                <a:gd name="connsiteX150" fmla="*/ 2252013 w 5621432"/>
                <a:gd name="connsiteY150" fmla="*/ 498433 h 4315196"/>
                <a:gd name="connsiteX151" fmla="*/ 2133667 w 5621432"/>
                <a:gd name="connsiteY151" fmla="*/ 662301 h 4315196"/>
                <a:gd name="connsiteX152" fmla="*/ 1896975 w 5621432"/>
                <a:gd name="connsiteY152" fmla="*/ 607678 h 4315196"/>
                <a:gd name="connsiteX153" fmla="*/ 1660283 w 5621432"/>
                <a:gd name="connsiteY153" fmla="*/ 662301 h 4315196"/>
                <a:gd name="connsiteX154" fmla="*/ 1601110 w 5621432"/>
                <a:gd name="connsiteY154" fmla="*/ 880792 h 4315196"/>
                <a:gd name="connsiteX155" fmla="*/ 1305245 w 5621432"/>
                <a:gd name="connsiteY155" fmla="*/ 880792 h 4315196"/>
                <a:gd name="connsiteX156" fmla="*/ 1186899 w 5621432"/>
                <a:gd name="connsiteY156" fmla="*/ 771546 h 4315196"/>
                <a:gd name="connsiteX157" fmla="*/ 1127727 w 5621432"/>
                <a:gd name="connsiteY157" fmla="*/ 716924 h 4315196"/>
                <a:gd name="connsiteX158" fmla="*/ 1127727 w 5621432"/>
                <a:gd name="connsiteY158" fmla="*/ 771546 h 4315196"/>
                <a:gd name="connsiteX159" fmla="*/ 950208 w 5621432"/>
                <a:gd name="connsiteY159" fmla="*/ 826169 h 4315196"/>
                <a:gd name="connsiteX160" fmla="*/ 772689 w 5621432"/>
                <a:gd name="connsiteY160" fmla="*/ 553056 h 4315196"/>
                <a:gd name="connsiteX161" fmla="*/ 654343 w 5621432"/>
                <a:gd name="connsiteY161" fmla="*/ 553056 h 4315196"/>
                <a:gd name="connsiteX162" fmla="*/ 654343 w 5621432"/>
                <a:gd name="connsiteY162" fmla="*/ 546228 h 4315196"/>
                <a:gd name="connsiteX163" fmla="*/ 769249 w 5621432"/>
                <a:gd name="connsiteY163" fmla="*/ 546228 h 4315196"/>
                <a:gd name="connsiteX164" fmla="*/ 946768 w 5621432"/>
                <a:gd name="connsiteY164" fmla="*/ 819341 h 4315196"/>
                <a:gd name="connsiteX165" fmla="*/ 1124286 w 5621432"/>
                <a:gd name="connsiteY165" fmla="*/ 764718 h 4315196"/>
                <a:gd name="connsiteX166" fmla="*/ 1124286 w 5621432"/>
                <a:gd name="connsiteY166" fmla="*/ 710096 h 4315196"/>
                <a:gd name="connsiteX167" fmla="*/ 1183459 w 5621432"/>
                <a:gd name="connsiteY167" fmla="*/ 764718 h 4315196"/>
                <a:gd name="connsiteX168" fmla="*/ 1301805 w 5621432"/>
                <a:gd name="connsiteY168" fmla="*/ 873964 h 4315196"/>
                <a:gd name="connsiteX169" fmla="*/ 1597670 w 5621432"/>
                <a:gd name="connsiteY169" fmla="*/ 873964 h 4315196"/>
                <a:gd name="connsiteX170" fmla="*/ 1656843 w 5621432"/>
                <a:gd name="connsiteY170" fmla="*/ 655473 h 4315196"/>
                <a:gd name="connsiteX171" fmla="*/ 1893535 w 5621432"/>
                <a:gd name="connsiteY171" fmla="*/ 600850 h 4315196"/>
                <a:gd name="connsiteX172" fmla="*/ 2130227 w 5621432"/>
                <a:gd name="connsiteY172" fmla="*/ 655473 h 4315196"/>
                <a:gd name="connsiteX173" fmla="*/ 2248573 w 5621432"/>
                <a:gd name="connsiteY173" fmla="*/ 491605 h 4315196"/>
                <a:gd name="connsiteX174" fmla="*/ 2189400 w 5621432"/>
                <a:gd name="connsiteY174" fmla="*/ 273114 h 4315196"/>
                <a:gd name="connsiteX175" fmla="*/ 2189400 w 5621432"/>
                <a:gd name="connsiteY175" fmla="*/ 218491 h 4315196"/>
                <a:gd name="connsiteX176" fmla="*/ 2366919 w 5621432"/>
                <a:gd name="connsiteY176" fmla="*/ 218491 h 4315196"/>
                <a:gd name="connsiteX177" fmla="*/ 118346 w 5621432"/>
                <a:gd name="connsiteY177" fmla="*/ 0 h 4315196"/>
                <a:gd name="connsiteX178" fmla="*/ 236692 w 5621432"/>
                <a:gd name="connsiteY178" fmla="*/ 0 h 4315196"/>
                <a:gd name="connsiteX179" fmla="*/ 295865 w 5621432"/>
                <a:gd name="connsiteY179" fmla="*/ 109246 h 4315196"/>
                <a:gd name="connsiteX180" fmla="*/ 473384 w 5621432"/>
                <a:gd name="connsiteY180" fmla="*/ 109246 h 4315196"/>
                <a:gd name="connsiteX181" fmla="*/ 650903 w 5621432"/>
                <a:gd name="connsiteY181" fmla="*/ 273114 h 4315196"/>
                <a:gd name="connsiteX182" fmla="*/ 650903 w 5621432"/>
                <a:gd name="connsiteY182" fmla="*/ 276766 h 4315196"/>
                <a:gd name="connsiteX183" fmla="*/ 476824 w 5621432"/>
                <a:gd name="connsiteY183" fmla="*/ 116074 h 4315196"/>
                <a:gd name="connsiteX184" fmla="*/ 299305 w 5621432"/>
                <a:gd name="connsiteY184" fmla="*/ 116074 h 4315196"/>
                <a:gd name="connsiteX185" fmla="*/ 240132 w 5621432"/>
                <a:gd name="connsiteY185" fmla="*/ 6828 h 4315196"/>
                <a:gd name="connsiteX186" fmla="*/ 121786 w 5621432"/>
                <a:gd name="connsiteY186" fmla="*/ 6828 h 4315196"/>
                <a:gd name="connsiteX187" fmla="*/ 121786 w 5621432"/>
                <a:gd name="connsiteY187" fmla="*/ 224842 h 4315196"/>
                <a:gd name="connsiteX188" fmla="*/ 118346 w 5621432"/>
                <a:gd name="connsiteY188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621432" h="4315196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7" name="任意多边形 46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avLst/>
              <a:gdLst>
                <a:gd name="connsiteX0" fmla="*/ 118346 w 4880514"/>
                <a:gd name="connsiteY0" fmla="*/ 0 h 4315196"/>
                <a:gd name="connsiteX1" fmla="*/ 236692 w 4880514"/>
                <a:gd name="connsiteY1" fmla="*/ 0 h 4315196"/>
                <a:gd name="connsiteX2" fmla="*/ 295865 w 4880514"/>
                <a:gd name="connsiteY2" fmla="*/ 109246 h 4315196"/>
                <a:gd name="connsiteX3" fmla="*/ 473384 w 4880514"/>
                <a:gd name="connsiteY3" fmla="*/ 109246 h 4315196"/>
                <a:gd name="connsiteX4" fmla="*/ 650903 w 4880514"/>
                <a:gd name="connsiteY4" fmla="*/ 273114 h 4315196"/>
                <a:gd name="connsiteX5" fmla="*/ 650903 w 4880514"/>
                <a:gd name="connsiteY5" fmla="*/ 546228 h 4315196"/>
                <a:gd name="connsiteX6" fmla="*/ 769249 w 4880514"/>
                <a:gd name="connsiteY6" fmla="*/ 546228 h 4315196"/>
                <a:gd name="connsiteX7" fmla="*/ 946768 w 4880514"/>
                <a:gd name="connsiteY7" fmla="*/ 819341 h 4315196"/>
                <a:gd name="connsiteX8" fmla="*/ 1124287 w 4880514"/>
                <a:gd name="connsiteY8" fmla="*/ 764718 h 4315196"/>
                <a:gd name="connsiteX9" fmla="*/ 1124287 w 4880514"/>
                <a:gd name="connsiteY9" fmla="*/ 710096 h 4315196"/>
                <a:gd name="connsiteX10" fmla="*/ 1183459 w 4880514"/>
                <a:gd name="connsiteY10" fmla="*/ 764718 h 4315196"/>
                <a:gd name="connsiteX11" fmla="*/ 1301805 w 4880514"/>
                <a:gd name="connsiteY11" fmla="*/ 873964 h 4315196"/>
                <a:gd name="connsiteX12" fmla="*/ 1597670 w 4880514"/>
                <a:gd name="connsiteY12" fmla="*/ 873964 h 4315196"/>
                <a:gd name="connsiteX13" fmla="*/ 1656843 w 4880514"/>
                <a:gd name="connsiteY13" fmla="*/ 655473 h 4315196"/>
                <a:gd name="connsiteX14" fmla="*/ 1893535 w 4880514"/>
                <a:gd name="connsiteY14" fmla="*/ 600850 h 4315196"/>
                <a:gd name="connsiteX15" fmla="*/ 2130227 w 4880514"/>
                <a:gd name="connsiteY15" fmla="*/ 655473 h 4315196"/>
                <a:gd name="connsiteX16" fmla="*/ 2248573 w 4880514"/>
                <a:gd name="connsiteY16" fmla="*/ 491605 h 4315196"/>
                <a:gd name="connsiteX17" fmla="*/ 2189400 w 4880514"/>
                <a:gd name="connsiteY17" fmla="*/ 273114 h 4315196"/>
                <a:gd name="connsiteX18" fmla="*/ 2189400 w 4880514"/>
                <a:gd name="connsiteY18" fmla="*/ 218491 h 4315196"/>
                <a:gd name="connsiteX19" fmla="*/ 2366919 w 4880514"/>
                <a:gd name="connsiteY19" fmla="*/ 218491 h 4315196"/>
                <a:gd name="connsiteX20" fmla="*/ 2485265 w 4880514"/>
                <a:gd name="connsiteY20" fmla="*/ 163868 h 4315196"/>
                <a:gd name="connsiteX21" fmla="*/ 2544437 w 4880514"/>
                <a:gd name="connsiteY21" fmla="*/ 327737 h 4315196"/>
                <a:gd name="connsiteX22" fmla="*/ 2840302 w 4880514"/>
                <a:gd name="connsiteY22" fmla="*/ 491605 h 4315196"/>
                <a:gd name="connsiteX23" fmla="*/ 2958648 w 4880514"/>
                <a:gd name="connsiteY23" fmla="*/ 491605 h 4315196"/>
                <a:gd name="connsiteX24" fmla="*/ 2958648 w 4880514"/>
                <a:gd name="connsiteY24" fmla="*/ 600850 h 4315196"/>
                <a:gd name="connsiteX25" fmla="*/ 3076994 w 4880514"/>
                <a:gd name="connsiteY25" fmla="*/ 928587 h 4315196"/>
                <a:gd name="connsiteX26" fmla="*/ 3195340 w 4880514"/>
                <a:gd name="connsiteY26" fmla="*/ 1037832 h 4315196"/>
                <a:gd name="connsiteX27" fmla="*/ 3491205 w 4880514"/>
                <a:gd name="connsiteY27" fmla="*/ 1092455 h 4315196"/>
                <a:gd name="connsiteX28" fmla="*/ 3668724 w 4880514"/>
                <a:gd name="connsiteY28" fmla="*/ 873964 h 4315196"/>
                <a:gd name="connsiteX29" fmla="*/ 3787070 w 4880514"/>
                <a:gd name="connsiteY29" fmla="*/ 928587 h 4315196"/>
                <a:gd name="connsiteX30" fmla="*/ 3846243 w 4880514"/>
                <a:gd name="connsiteY30" fmla="*/ 1037832 h 4315196"/>
                <a:gd name="connsiteX31" fmla="*/ 4082934 w 4880514"/>
                <a:gd name="connsiteY31" fmla="*/ 983209 h 4315196"/>
                <a:gd name="connsiteX32" fmla="*/ 4378799 w 4880514"/>
                <a:gd name="connsiteY32" fmla="*/ 1201700 h 4315196"/>
                <a:gd name="connsiteX33" fmla="*/ 4615491 w 4880514"/>
                <a:gd name="connsiteY33" fmla="*/ 1256323 h 4315196"/>
                <a:gd name="connsiteX34" fmla="*/ 4852183 w 4880514"/>
                <a:gd name="connsiteY34" fmla="*/ 1310946 h 4315196"/>
                <a:gd name="connsiteX35" fmla="*/ 4880514 w 4880514"/>
                <a:gd name="connsiteY35" fmla="*/ 1328381 h 4315196"/>
                <a:gd name="connsiteX36" fmla="*/ 4758613 w 4880514"/>
                <a:gd name="connsiteY36" fmla="*/ 1314449 h 4315196"/>
                <a:gd name="connsiteX37" fmla="*/ 4730038 w 4880514"/>
                <a:gd name="connsiteY37" fmla="*/ 1371599 h 4315196"/>
                <a:gd name="connsiteX38" fmla="*/ 4720513 w 4880514"/>
                <a:gd name="connsiteY38" fmla="*/ 1409699 h 4315196"/>
                <a:gd name="connsiteX39" fmla="*/ 4682413 w 4880514"/>
                <a:gd name="connsiteY39" fmla="*/ 1428749 h 4315196"/>
                <a:gd name="connsiteX40" fmla="*/ 4720513 w 4880514"/>
                <a:gd name="connsiteY40" fmla="*/ 1476374 h 4315196"/>
                <a:gd name="connsiteX41" fmla="*/ 4796713 w 4880514"/>
                <a:gd name="connsiteY41" fmla="*/ 1552574 h 4315196"/>
                <a:gd name="connsiteX42" fmla="*/ 4815763 w 4880514"/>
                <a:gd name="connsiteY42" fmla="*/ 1581149 h 4315196"/>
                <a:gd name="connsiteX43" fmla="*/ 4768138 w 4880514"/>
                <a:gd name="connsiteY43" fmla="*/ 1628774 h 4315196"/>
                <a:gd name="connsiteX44" fmla="*/ 4730038 w 4880514"/>
                <a:gd name="connsiteY44" fmla="*/ 1657349 h 4315196"/>
                <a:gd name="connsiteX45" fmla="*/ 4663363 w 4880514"/>
                <a:gd name="connsiteY45" fmla="*/ 1666874 h 4315196"/>
                <a:gd name="connsiteX46" fmla="*/ 4653838 w 4880514"/>
                <a:gd name="connsiteY46" fmla="*/ 1704974 h 4315196"/>
                <a:gd name="connsiteX47" fmla="*/ 4596688 w 4880514"/>
                <a:gd name="connsiteY47" fmla="*/ 1752599 h 4315196"/>
                <a:gd name="connsiteX48" fmla="*/ 4615738 w 4880514"/>
                <a:gd name="connsiteY48" fmla="*/ 1781174 h 4315196"/>
                <a:gd name="connsiteX49" fmla="*/ 4558588 w 4880514"/>
                <a:gd name="connsiteY49" fmla="*/ 1828799 h 4315196"/>
                <a:gd name="connsiteX50" fmla="*/ 4558588 w 4880514"/>
                <a:gd name="connsiteY50" fmla="*/ 1904999 h 4315196"/>
                <a:gd name="connsiteX51" fmla="*/ 4520488 w 4880514"/>
                <a:gd name="connsiteY51" fmla="*/ 1952624 h 4315196"/>
                <a:gd name="connsiteX52" fmla="*/ 4530013 w 4880514"/>
                <a:gd name="connsiteY52" fmla="*/ 2009774 h 4315196"/>
                <a:gd name="connsiteX53" fmla="*/ 4491913 w 4880514"/>
                <a:gd name="connsiteY53" fmla="*/ 2028824 h 4315196"/>
                <a:gd name="connsiteX54" fmla="*/ 4444288 w 4880514"/>
                <a:gd name="connsiteY54" fmla="*/ 1981199 h 4315196"/>
                <a:gd name="connsiteX55" fmla="*/ 4368088 w 4880514"/>
                <a:gd name="connsiteY55" fmla="*/ 2019299 h 4315196"/>
                <a:gd name="connsiteX56" fmla="*/ 4301413 w 4880514"/>
                <a:gd name="connsiteY56" fmla="*/ 2009774 h 4315196"/>
                <a:gd name="connsiteX57" fmla="*/ 4253788 w 4880514"/>
                <a:gd name="connsiteY57" fmla="*/ 2085974 h 4315196"/>
                <a:gd name="connsiteX58" fmla="*/ 4282363 w 4880514"/>
                <a:gd name="connsiteY58" fmla="*/ 2143124 h 4315196"/>
                <a:gd name="connsiteX59" fmla="*/ 4244263 w 4880514"/>
                <a:gd name="connsiteY59" fmla="*/ 2209799 h 4315196"/>
                <a:gd name="connsiteX60" fmla="*/ 4196638 w 4880514"/>
                <a:gd name="connsiteY60" fmla="*/ 2333624 h 4315196"/>
                <a:gd name="connsiteX61" fmla="*/ 4120438 w 4880514"/>
                <a:gd name="connsiteY61" fmla="*/ 2400299 h 4315196"/>
                <a:gd name="connsiteX62" fmla="*/ 4034713 w 4880514"/>
                <a:gd name="connsiteY62" fmla="*/ 2419349 h 4315196"/>
                <a:gd name="connsiteX63" fmla="*/ 3958513 w 4880514"/>
                <a:gd name="connsiteY63" fmla="*/ 2362199 h 4315196"/>
                <a:gd name="connsiteX64" fmla="*/ 3920413 w 4880514"/>
                <a:gd name="connsiteY64" fmla="*/ 2276474 h 4315196"/>
                <a:gd name="connsiteX65" fmla="*/ 3796588 w 4880514"/>
                <a:gd name="connsiteY65" fmla="*/ 2324099 h 4315196"/>
                <a:gd name="connsiteX66" fmla="*/ 3729913 w 4880514"/>
                <a:gd name="connsiteY66" fmla="*/ 2333624 h 4315196"/>
                <a:gd name="connsiteX67" fmla="*/ 3577513 w 4880514"/>
                <a:gd name="connsiteY67" fmla="*/ 2228849 h 4315196"/>
                <a:gd name="connsiteX68" fmla="*/ 3463213 w 4880514"/>
                <a:gd name="connsiteY68" fmla="*/ 2247899 h 4315196"/>
                <a:gd name="connsiteX69" fmla="*/ 3463213 w 4880514"/>
                <a:gd name="connsiteY69" fmla="*/ 2295524 h 4315196"/>
                <a:gd name="connsiteX70" fmla="*/ 3348913 w 4880514"/>
                <a:gd name="connsiteY70" fmla="*/ 2343149 h 4315196"/>
                <a:gd name="connsiteX71" fmla="*/ 3425113 w 4880514"/>
                <a:gd name="connsiteY71" fmla="*/ 2428874 h 4315196"/>
                <a:gd name="connsiteX72" fmla="*/ 3453688 w 4880514"/>
                <a:gd name="connsiteY72" fmla="*/ 2524124 h 4315196"/>
                <a:gd name="connsiteX73" fmla="*/ 3339388 w 4880514"/>
                <a:gd name="connsiteY73" fmla="*/ 2600324 h 4315196"/>
                <a:gd name="connsiteX74" fmla="*/ 3263188 w 4880514"/>
                <a:gd name="connsiteY74" fmla="*/ 2666999 h 4315196"/>
                <a:gd name="connsiteX75" fmla="*/ 3282238 w 4880514"/>
                <a:gd name="connsiteY75" fmla="*/ 2771774 h 4315196"/>
                <a:gd name="connsiteX76" fmla="*/ 3320338 w 4880514"/>
                <a:gd name="connsiteY76" fmla="*/ 2847974 h 4315196"/>
                <a:gd name="connsiteX77" fmla="*/ 3434638 w 4880514"/>
                <a:gd name="connsiteY77" fmla="*/ 2886074 h 4315196"/>
                <a:gd name="connsiteX78" fmla="*/ 3491788 w 4880514"/>
                <a:gd name="connsiteY78" fmla="*/ 2990849 h 4315196"/>
                <a:gd name="connsiteX79" fmla="*/ 3558463 w 4880514"/>
                <a:gd name="connsiteY79" fmla="*/ 3067049 h 4315196"/>
                <a:gd name="connsiteX80" fmla="*/ 3634663 w 4880514"/>
                <a:gd name="connsiteY80" fmla="*/ 3028949 h 4315196"/>
                <a:gd name="connsiteX81" fmla="*/ 3720388 w 4880514"/>
                <a:gd name="connsiteY81" fmla="*/ 3124199 h 4315196"/>
                <a:gd name="connsiteX82" fmla="*/ 3734217 w 4880514"/>
                <a:gd name="connsiteY82" fmla="*/ 3151856 h 4315196"/>
                <a:gd name="connsiteX83" fmla="*/ 3609551 w 4880514"/>
                <a:gd name="connsiteY83" fmla="*/ 3113496 h 4315196"/>
                <a:gd name="connsiteX84" fmla="*/ 3491205 w 4880514"/>
                <a:gd name="connsiteY84" fmla="*/ 3222742 h 4315196"/>
                <a:gd name="connsiteX85" fmla="*/ 3550378 w 4880514"/>
                <a:gd name="connsiteY85" fmla="*/ 3386610 h 4315196"/>
                <a:gd name="connsiteX86" fmla="*/ 3727897 w 4880514"/>
                <a:gd name="connsiteY86" fmla="*/ 3386610 h 4315196"/>
                <a:gd name="connsiteX87" fmla="*/ 3787070 w 4880514"/>
                <a:gd name="connsiteY87" fmla="*/ 3605101 h 4315196"/>
                <a:gd name="connsiteX88" fmla="*/ 3372859 w 4880514"/>
                <a:gd name="connsiteY88" fmla="*/ 3605101 h 4315196"/>
                <a:gd name="connsiteX89" fmla="*/ 3254513 w 4880514"/>
                <a:gd name="connsiteY89" fmla="*/ 3441233 h 4315196"/>
                <a:gd name="connsiteX90" fmla="*/ 3076994 w 4880514"/>
                <a:gd name="connsiteY90" fmla="*/ 3550478 h 4315196"/>
                <a:gd name="connsiteX91" fmla="*/ 2899475 w 4880514"/>
                <a:gd name="connsiteY91" fmla="*/ 3441233 h 4315196"/>
                <a:gd name="connsiteX92" fmla="*/ 2899475 w 4880514"/>
                <a:gd name="connsiteY92" fmla="*/ 3113496 h 4315196"/>
                <a:gd name="connsiteX93" fmla="*/ 2662783 w 4880514"/>
                <a:gd name="connsiteY93" fmla="*/ 3113496 h 4315196"/>
                <a:gd name="connsiteX94" fmla="*/ 2662783 w 4880514"/>
                <a:gd name="connsiteY94" fmla="*/ 3331987 h 4315196"/>
                <a:gd name="connsiteX95" fmla="*/ 2485265 w 4880514"/>
                <a:gd name="connsiteY95" fmla="*/ 3386610 h 4315196"/>
                <a:gd name="connsiteX96" fmla="*/ 2485265 w 4880514"/>
                <a:gd name="connsiteY96" fmla="*/ 3441233 h 4315196"/>
                <a:gd name="connsiteX97" fmla="*/ 2307746 w 4880514"/>
                <a:gd name="connsiteY97" fmla="*/ 3659723 h 4315196"/>
                <a:gd name="connsiteX98" fmla="*/ 2189400 w 4880514"/>
                <a:gd name="connsiteY98" fmla="*/ 3659723 h 4315196"/>
                <a:gd name="connsiteX99" fmla="*/ 2189400 w 4880514"/>
                <a:gd name="connsiteY99" fmla="*/ 4315196 h 4315196"/>
                <a:gd name="connsiteX100" fmla="*/ 2011881 w 4880514"/>
                <a:gd name="connsiteY100" fmla="*/ 4315196 h 4315196"/>
                <a:gd name="connsiteX101" fmla="*/ 1952708 w 4880514"/>
                <a:gd name="connsiteY101" fmla="*/ 4205951 h 4315196"/>
                <a:gd name="connsiteX102" fmla="*/ 1834362 w 4880514"/>
                <a:gd name="connsiteY102" fmla="*/ 4315196 h 4315196"/>
                <a:gd name="connsiteX103" fmla="*/ 1597670 w 4880514"/>
                <a:gd name="connsiteY103" fmla="*/ 4315196 h 4315196"/>
                <a:gd name="connsiteX104" fmla="*/ 1597670 w 4880514"/>
                <a:gd name="connsiteY104" fmla="*/ 4260574 h 4315196"/>
                <a:gd name="connsiteX105" fmla="*/ 1479324 w 4880514"/>
                <a:gd name="connsiteY105" fmla="*/ 4205951 h 4315196"/>
                <a:gd name="connsiteX106" fmla="*/ 1479324 w 4880514"/>
                <a:gd name="connsiteY106" fmla="*/ 3932837 h 4315196"/>
                <a:gd name="connsiteX107" fmla="*/ 1183459 w 4880514"/>
                <a:gd name="connsiteY107" fmla="*/ 3386610 h 4315196"/>
                <a:gd name="connsiteX108" fmla="*/ 1065114 w 4880514"/>
                <a:gd name="connsiteY108" fmla="*/ 3386610 h 4315196"/>
                <a:gd name="connsiteX109" fmla="*/ 1065114 w 4880514"/>
                <a:gd name="connsiteY109" fmla="*/ 3441233 h 4315196"/>
                <a:gd name="connsiteX110" fmla="*/ 946768 w 4880514"/>
                <a:gd name="connsiteY110" fmla="*/ 3277364 h 4315196"/>
                <a:gd name="connsiteX111" fmla="*/ 1005941 w 4880514"/>
                <a:gd name="connsiteY111" fmla="*/ 3222742 h 4315196"/>
                <a:gd name="connsiteX112" fmla="*/ 769249 w 4880514"/>
                <a:gd name="connsiteY112" fmla="*/ 2895005 h 4315196"/>
                <a:gd name="connsiteX113" fmla="*/ 650903 w 4880514"/>
                <a:gd name="connsiteY113" fmla="*/ 2949628 h 4315196"/>
                <a:gd name="connsiteX114" fmla="*/ 591730 w 4880514"/>
                <a:gd name="connsiteY114" fmla="*/ 3168119 h 4315196"/>
                <a:gd name="connsiteX115" fmla="*/ 473384 w 4880514"/>
                <a:gd name="connsiteY115" fmla="*/ 3222742 h 4315196"/>
                <a:gd name="connsiteX116" fmla="*/ 532557 w 4880514"/>
                <a:gd name="connsiteY116" fmla="*/ 1693305 h 4315196"/>
                <a:gd name="connsiteX117" fmla="*/ 414211 w 4880514"/>
                <a:gd name="connsiteY117" fmla="*/ 1529437 h 4315196"/>
                <a:gd name="connsiteX118" fmla="*/ 532557 w 4880514"/>
                <a:gd name="connsiteY118" fmla="*/ 1474814 h 4315196"/>
                <a:gd name="connsiteX119" fmla="*/ 295865 w 4880514"/>
                <a:gd name="connsiteY119" fmla="*/ 1092455 h 4315196"/>
                <a:gd name="connsiteX120" fmla="*/ 295865 w 4880514"/>
                <a:gd name="connsiteY120" fmla="*/ 928587 h 4315196"/>
                <a:gd name="connsiteX121" fmla="*/ 118346 w 4880514"/>
                <a:gd name="connsiteY121" fmla="*/ 764718 h 4315196"/>
                <a:gd name="connsiteX122" fmla="*/ 0 w 4880514"/>
                <a:gd name="connsiteY122" fmla="*/ 710096 h 4315196"/>
                <a:gd name="connsiteX123" fmla="*/ 0 w 4880514"/>
                <a:gd name="connsiteY123" fmla="*/ 655473 h 4315196"/>
                <a:gd name="connsiteX124" fmla="*/ 59173 w 4880514"/>
                <a:gd name="connsiteY124" fmla="*/ 436982 h 4315196"/>
                <a:gd name="connsiteX125" fmla="*/ 177519 w 4880514"/>
                <a:gd name="connsiteY125" fmla="*/ 327737 h 4315196"/>
                <a:gd name="connsiteX126" fmla="*/ 118346 w 4880514"/>
                <a:gd name="connsiteY126" fmla="*/ 218491 h 431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4880514" h="4315196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8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avLst/>
              <a:gdLst>
                <a:gd name="T0" fmla="*/ 2147483646 w 177"/>
                <a:gd name="T1" fmla="*/ 2147483646 h 161"/>
                <a:gd name="T2" fmla="*/ 2147483646 w 177"/>
                <a:gd name="T3" fmla="*/ 2147483646 h 161"/>
                <a:gd name="T4" fmla="*/ 2147483646 w 177"/>
                <a:gd name="T5" fmla="*/ 2147483646 h 161"/>
                <a:gd name="T6" fmla="*/ 2147483646 w 177"/>
                <a:gd name="T7" fmla="*/ 2147483646 h 161"/>
                <a:gd name="T8" fmla="*/ 2147483646 w 177"/>
                <a:gd name="T9" fmla="*/ 0 h 161"/>
                <a:gd name="T10" fmla="*/ 2147483646 w 177"/>
                <a:gd name="T11" fmla="*/ 2147483646 h 161"/>
                <a:gd name="T12" fmla="*/ 2147483646 w 177"/>
                <a:gd name="T13" fmla="*/ 0 h 161"/>
                <a:gd name="T14" fmla="*/ 2147483646 w 177"/>
                <a:gd name="T15" fmla="*/ 2147483646 h 161"/>
                <a:gd name="T16" fmla="*/ 2147483646 w 177"/>
                <a:gd name="T17" fmla="*/ 2147483646 h 161"/>
                <a:gd name="T18" fmla="*/ 2147483646 w 177"/>
                <a:gd name="T19" fmla="*/ 2147483646 h 161"/>
                <a:gd name="T20" fmla="*/ 2147483646 w 177"/>
                <a:gd name="T21" fmla="*/ 2147483646 h 161"/>
                <a:gd name="T22" fmla="*/ 2147483646 w 177"/>
                <a:gd name="T23" fmla="*/ 2147483646 h 161"/>
                <a:gd name="T24" fmla="*/ 2147483646 w 177"/>
                <a:gd name="T25" fmla="*/ 2147483646 h 161"/>
                <a:gd name="T26" fmla="*/ 2147483646 w 177"/>
                <a:gd name="T27" fmla="*/ 2147483646 h 161"/>
                <a:gd name="T28" fmla="*/ 2147483646 w 177"/>
                <a:gd name="T29" fmla="*/ 2147483646 h 161"/>
                <a:gd name="T30" fmla="*/ 2147483646 w 177"/>
                <a:gd name="T31" fmla="*/ 2147483646 h 161"/>
                <a:gd name="T32" fmla="*/ 2147483646 w 177"/>
                <a:gd name="T33" fmla="*/ 2147483646 h 161"/>
                <a:gd name="T34" fmla="*/ 2147483646 w 177"/>
                <a:gd name="T35" fmla="*/ 2147483646 h 161"/>
                <a:gd name="T36" fmla="*/ 0 w 177"/>
                <a:gd name="T37" fmla="*/ 2147483646 h 161"/>
                <a:gd name="T38" fmla="*/ 0 w 177"/>
                <a:gd name="T39" fmla="*/ 2147483646 h 161"/>
                <a:gd name="T40" fmla="*/ 2147483646 w 177"/>
                <a:gd name="T41" fmla="*/ 2147483646 h 161"/>
                <a:gd name="T42" fmla="*/ 2147483646 w 177"/>
                <a:gd name="T43" fmla="*/ 2147483646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avLst/>
              <a:gdLst>
                <a:gd name="T0" fmla="*/ 2147483646 w 705"/>
                <a:gd name="T1" fmla="*/ 2147483646 h 697"/>
                <a:gd name="T2" fmla="*/ 2147483646 w 705"/>
                <a:gd name="T3" fmla="*/ 2147483646 h 697"/>
                <a:gd name="T4" fmla="*/ 2147483646 w 705"/>
                <a:gd name="T5" fmla="*/ 2147483646 h 697"/>
                <a:gd name="T6" fmla="*/ 2147483646 w 705"/>
                <a:gd name="T7" fmla="*/ 2147483646 h 697"/>
                <a:gd name="T8" fmla="*/ 2147483646 w 705"/>
                <a:gd name="T9" fmla="*/ 2147483646 h 697"/>
                <a:gd name="T10" fmla="*/ 2147483646 w 705"/>
                <a:gd name="T11" fmla="*/ 2147483646 h 697"/>
                <a:gd name="T12" fmla="*/ 2147483646 w 705"/>
                <a:gd name="T13" fmla="*/ 2147483646 h 697"/>
                <a:gd name="T14" fmla="*/ 2147483646 w 705"/>
                <a:gd name="T15" fmla="*/ 2147483646 h 697"/>
                <a:gd name="T16" fmla="*/ 2147483646 w 705"/>
                <a:gd name="T17" fmla="*/ 2147483646 h 697"/>
                <a:gd name="T18" fmla="*/ 2147483646 w 705"/>
                <a:gd name="T19" fmla="*/ 2147483646 h 697"/>
                <a:gd name="T20" fmla="*/ 2147483646 w 705"/>
                <a:gd name="T21" fmla="*/ 2147483646 h 697"/>
                <a:gd name="T22" fmla="*/ 2147483646 w 705"/>
                <a:gd name="T23" fmla="*/ 2147483646 h 697"/>
                <a:gd name="T24" fmla="*/ 2147483646 w 705"/>
                <a:gd name="T25" fmla="*/ 2147483646 h 697"/>
                <a:gd name="T26" fmla="*/ 2147483646 w 705"/>
                <a:gd name="T27" fmla="*/ 2147483646 h 697"/>
                <a:gd name="T28" fmla="*/ 2147483646 w 705"/>
                <a:gd name="T29" fmla="*/ 2147483646 h 697"/>
                <a:gd name="T30" fmla="*/ 2147483646 w 705"/>
                <a:gd name="T31" fmla="*/ 2147483646 h 697"/>
                <a:gd name="T32" fmla="*/ 2147483646 w 705"/>
                <a:gd name="T33" fmla="*/ 2147483646 h 697"/>
                <a:gd name="T34" fmla="*/ 2147483646 w 705"/>
                <a:gd name="T35" fmla="*/ 2147483646 h 697"/>
                <a:gd name="T36" fmla="*/ 2147483646 w 705"/>
                <a:gd name="T37" fmla="*/ 2147483646 h 697"/>
                <a:gd name="T38" fmla="*/ 2147483646 w 705"/>
                <a:gd name="T39" fmla="*/ 2147483646 h 697"/>
                <a:gd name="T40" fmla="*/ 2147483646 w 705"/>
                <a:gd name="T41" fmla="*/ 2147483646 h 697"/>
                <a:gd name="T42" fmla="*/ 2147483646 w 705"/>
                <a:gd name="T43" fmla="*/ 2147483646 h 697"/>
                <a:gd name="T44" fmla="*/ 2147483646 w 705"/>
                <a:gd name="T45" fmla="*/ 2147483646 h 697"/>
                <a:gd name="T46" fmla="*/ 2147483646 w 705"/>
                <a:gd name="T47" fmla="*/ 2147483646 h 697"/>
                <a:gd name="T48" fmla="*/ 2147483646 w 705"/>
                <a:gd name="T49" fmla="*/ 2147483646 h 697"/>
                <a:gd name="T50" fmla="*/ 2147483646 w 705"/>
                <a:gd name="T51" fmla="*/ 2147483646 h 697"/>
                <a:gd name="T52" fmla="*/ 2147483646 w 705"/>
                <a:gd name="T53" fmla="*/ 2147483646 h 697"/>
                <a:gd name="T54" fmla="*/ 2147483646 w 705"/>
                <a:gd name="T55" fmla="*/ 2147483646 h 697"/>
                <a:gd name="T56" fmla="*/ 2147483646 w 705"/>
                <a:gd name="T57" fmla="*/ 2147483646 h 697"/>
                <a:gd name="T58" fmla="*/ 2147483646 w 705"/>
                <a:gd name="T59" fmla="*/ 2147483646 h 697"/>
                <a:gd name="T60" fmla="*/ 2147483646 w 705"/>
                <a:gd name="T61" fmla="*/ 2147483646 h 697"/>
                <a:gd name="T62" fmla="*/ 2147483646 w 705"/>
                <a:gd name="T63" fmla="*/ 2147483646 h 697"/>
                <a:gd name="T64" fmla="*/ 2147483646 w 705"/>
                <a:gd name="T65" fmla="*/ 2147483646 h 697"/>
                <a:gd name="T66" fmla="*/ 2147483646 w 705"/>
                <a:gd name="T67" fmla="*/ 2147483646 h 697"/>
                <a:gd name="T68" fmla="*/ 2147483646 w 705"/>
                <a:gd name="T69" fmla="*/ 2147483646 h 697"/>
                <a:gd name="T70" fmla="*/ 2147483646 w 705"/>
                <a:gd name="T71" fmla="*/ 2147483646 h 697"/>
                <a:gd name="T72" fmla="*/ 2147483646 w 705"/>
                <a:gd name="T73" fmla="*/ 2147483646 h 697"/>
                <a:gd name="T74" fmla="*/ 2147483646 w 705"/>
                <a:gd name="T75" fmla="*/ 2147483646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avLst/>
              <a:gdLst>
                <a:gd name="T0" fmla="*/ 2147483646 w 529"/>
                <a:gd name="T1" fmla="*/ 2147483646 h 401"/>
                <a:gd name="T2" fmla="*/ 2147483646 w 529"/>
                <a:gd name="T3" fmla="*/ 2147483646 h 401"/>
                <a:gd name="T4" fmla="*/ 2147483646 w 529"/>
                <a:gd name="T5" fmla="*/ 2147483646 h 401"/>
                <a:gd name="T6" fmla="*/ 2147483646 w 529"/>
                <a:gd name="T7" fmla="*/ 2147483646 h 401"/>
                <a:gd name="T8" fmla="*/ 2147483646 w 529"/>
                <a:gd name="T9" fmla="*/ 2147483646 h 401"/>
                <a:gd name="T10" fmla="*/ 2147483646 w 529"/>
                <a:gd name="T11" fmla="*/ 2147483646 h 401"/>
                <a:gd name="T12" fmla="*/ 2147483646 w 529"/>
                <a:gd name="T13" fmla="*/ 2147483646 h 401"/>
                <a:gd name="T14" fmla="*/ 2147483646 w 529"/>
                <a:gd name="T15" fmla="*/ 2147483646 h 401"/>
                <a:gd name="T16" fmla="*/ 2147483646 w 529"/>
                <a:gd name="T17" fmla="*/ 2147483646 h 401"/>
                <a:gd name="T18" fmla="*/ 2147483646 w 529"/>
                <a:gd name="T19" fmla="*/ 2147483646 h 401"/>
                <a:gd name="T20" fmla="*/ 2147483646 w 529"/>
                <a:gd name="T21" fmla="*/ 2147483646 h 401"/>
                <a:gd name="T22" fmla="*/ 2147483646 w 529"/>
                <a:gd name="T23" fmla="*/ 2147483646 h 401"/>
                <a:gd name="T24" fmla="*/ 2147483646 w 529"/>
                <a:gd name="T25" fmla="*/ 2147483646 h 401"/>
                <a:gd name="T26" fmla="*/ 2147483646 w 529"/>
                <a:gd name="T27" fmla="*/ 2147483646 h 401"/>
                <a:gd name="T28" fmla="*/ 2147483646 w 529"/>
                <a:gd name="T29" fmla="*/ 2147483646 h 401"/>
                <a:gd name="T30" fmla="*/ 2147483646 w 529"/>
                <a:gd name="T31" fmla="*/ 2147483646 h 401"/>
                <a:gd name="T32" fmla="*/ 2147483646 w 529"/>
                <a:gd name="T33" fmla="*/ 2147483646 h 401"/>
                <a:gd name="T34" fmla="*/ 2147483646 w 529"/>
                <a:gd name="T35" fmla="*/ 2147483646 h 401"/>
                <a:gd name="T36" fmla="*/ 2147483646 w 529"/>
                <a:gd name="T37" fmla="*/ 0 h 401"/>
                <a:gd name="T38" fmla="*/ 2147483646 w 529"/>
                <a:gd name="T39" fmla="*/ 2147483646 h 401"/>
                <a:gd name="T40" fmla="*/ 2147483646 w 529"/>
                <a:gd name="T41" fmla="*/ 2147483646 h 401"/>
                <a:gd name="T42" fmla="*/ 2147483646 w 529"/>
                <a:gd name="T43" fmla="*/ 2147483646 h 401"/>
                <a:gd name="T44" fmla="*/ 2147483646 w 529"/>
                <a:gd name="T45" fmla="*/ 2147483646 h 401"/>
                <a:gd name="T46" fmla="*/ 2147483646 w 529"/>
                <a:gd name="T47" fmla="*/ 2147483646 h 401"/>
                <a:gd name="T48" fmla="*/ 0 w 529"/>
                <a:gd name="T49" fmla="*/ 2147483646 h 401"/>
                <a:gd name="T50" fmla="*/ 2147483646 w 529"/>
                <a:gd name="T51" fmla="*/ 2147483646 h 401"/>
                <a:gd name="T52" fmla="*/ 2147483646 w 529"/>
                <a:gd name="T53" fmla="*/ 2147483646 h 401"/>
                <a:gd name="T54" fmla="*/ 2147483646 w 529"/>
                <a:gd name="T55" fmla="*/ 2147483646 h 401"/>
                <a:gd name="T56" fmla="*/ 2147483646 w 529"/>
                <a:gd name="T57" fmla="*/ 2147483646 h 401"/>
                <a:gd name="T58" fmla="*/ 2147483646 w 529"/>
                <a:gd name="T59" fmla="*/ 2147483646 h 401"/>
                <a:gd name="T60" fmla="*/ 2147483646 w 529"/>
                <a:gd name="T61" fmla="*/ 2147483646 h 401"/>
                <a:gd name="T62" fmla="*/ 2147483646 w 529"/>
                <a:gd name="T63" fmla="*/ 2147483646 h 401"/>
                <a:gd name="T64" fmla="*/ 2147483646 w 529"/>
                <a:gd name="T65" fmla="*/ 2147483646 h 401"/>
                <a:gd name="T66" fmla="*/ 2147483646 w 529"/>
                <a:gd name="T67" fmla="*/ 2147483646 h 401"/>
                <a:gd name="T68" fmla="*/ 2147483646 w 529"/>
                <a:gd name="T69" fmla="*/ 2147483646 h 401"/>
                <a:gd name="T70" fmla="*/ 2147483646 w 529"/>
                <a:gd name="T71" fmla="*/ 2147483646 h 401"/>
                <a:gd name="T72" fmla="*/ 2147483646 w 529"/>
                <a:gd name="T73" fmla="*/ 2147483646 h 401"/>
                <a:gd name="T74" fmla="*/ 2147483646 w 529"/>
                <a:gd name="T75" fmla="*/ 2147483646 h 401"/>
                <a:gd name="T76" fmla="*/ 2147483646 w 529"/>
                <a:gd name="T77" fmla="*/ 2147483646 h 401"/>
                <a:gd name="T78" fmla="*/ 2147483646 w 529"/>
                <a:gd name="T79" fmla="*/ 2147483646 h 401"/>
                <a:gd name="T80" fmla="*/ 2147483646 w 529"/>
                <a:gd name="T81" fmla="*/ 2147483646 h 401"/>
                <a:gd name="T82" fmla="*/ 2147483646 w 529"/>
                <a:gd name="T83" fmla="*/ 2147483646 h 401"/>
                <a:gd name="T84" fmla="*/ 2147483646 w 529"/>
                <a:gd name="T85" fmla="*/ 2147483646 h 401"/>
                <a:gd name="T86" fmla="*/ 2147483646 w 529"/>
                <a:gd name="T87" fmla="*/ 2147483646 h 401"/>
                <a:gd name="T88" fmla="*/ 2147483646 w 529"/>
                <a:gd name="T89" fmla="*/ 2147483646 h 401"/>
                <a:gd name="T90" fmla="*/ 2147483646 w 529"/>
                <a:gd name="T91" fmla="*/ 2147483646 h 401"/>
                <a:gd name="T92" fmla="*/ 2147483646 w 529"/>
                <a:gd name="T93" fmla="*/ 2147483646 h 401"/>
                <a:gd name="T94" fmla="*/ 2147483646 w 529"/>
                <a:gd name="T95" fmla="*/ 2147483646 h 401"/>
                <a:gd name="T96" fmla="*/ 2147483646 w 529"/>
                <a:gd name="T97" fmla="*/ 2147483646 h 401"/>
                <a:gd name="T98" fmla="*/ 2147483646 w 529"/>
                <a:gd name="T99" fmla="*/ 2147483646 h 401"/>
                <a:gd name="T100" fmla="*/ 2147483646 w 529"/>
                <a:gd name="T101" fmla="*/ 2147483646 h 401"/>
                <a:gd name="T102" fmla="*/ 2147483646 w 529"/>
                <a:gd name="T103" fmla="*/ 2147483646 h 401"/>
                <a:gd name="T104" fmla="*/ 2147483646 w 529"/>
                <a:gd name="T105" fmla="*/ 2147483646 h 401"/>
                <a:gd name="T106" fmla="*/ 2147483646 w 529"/>
                <a:gd name="T107" fmla="*/ 2147483646 h 401"/>
                <a:gd name="T108" fmla="*/ 2147483646 w 529"/>
                <a:gd name="T109" fmla="*/ 2147483646 h 401"/>
                <a:gd name="T110" fmla="*/ 2147483646 w 529"/>
                <a:gd name="T111" fmla="*/ 2147483646 h 401"/>
                <a:gd name="T112" fmla="*/ 2147483646 w 529"/>
                <a:gd name="T113" fmla="*/ 2147483646 h 401"/>
                <a:gd name="T114" fmla="*/ 2147483646 w 529"/>
                <a:gd name="T115" fmla="*/ 2147483646 h 401"/>
                <a:gd name="T116" fmla="*/ 2147483646 w 529"/>
                <a:gd name="T117" fmla="*/ 2147483646 h 401"/>
                <a:gd name="T118" fmla="*/ 2147483646 w 529"/>
                <a:gd name="T119" fmla="*/ 2147483646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avLst/>
              <a:gdLst>
                <a:gd name="T0" fmla="*/ 2147483646 w 377"/>
                <a:gd name="T1" fmla="*/ 2147483646 h 393"/>
                <a:gd name="T2" fmla="*/ 2147483646 w 377"/>
                <a:gd name="T3" fmla="*/ 2147483646 h 393"/>
                <a:gd name="T4" fmla="*/ 2147483646 w 377"/>
                <a:gd name="T5" fmla="*/ 2147483646 h 393"/>
                <a:gd name="T6" fmla="*/ 2147483646 w 377"/>
                <a:gd name="T7" fmla="*/ 2147483646 h 393"/>
                <a:gd name="T8" fmla="*/ 2147483646 w 377"/>
                <a:gd name="T9" fmla="*/ 2147483646 h 393"/>
                <a:gd name="T10" fmla="*/ 2147483646 w 377"/>
                <a:gd name="T11" fmla="*/ 2147483646 h 393"/>
                <a:gd name="T12" fmla="*/ 2147483646 w 377"/>
                <a:gd name="T13" fmla="*/ 0 h 393"/>
                <a:gd name="T14" fmla="*/ 2147483646 w 377"/>
                <a:gd name="T15" fmla="*/ 0 h 393"/>
                <a:gd name="T16" fmla="*/ 2147483646 w 377"/>
                <a:gd name="T17" fmla="*/ 2147483646 h 393"/>
                <a:gd name="T18" fmla="*/ 2147483646 w 377"/>
                <a:gd name="T19" fmla="*/ 2147483646 h 393"/>
                <a:gd name="T20" fmla="*/ 2147483646 w 377"/>
                <a:gd name="T21" fmla="*/ 2147483646 h 393"/>
                <a:gd name="T22" fmla="*/ 2147483646 w 377"/>
                <a:gd name="T23" fmla="*/ 2147483646 h 393"/>
                <a:gd name="T24" fmla="*/ 2147483646 w 377"/>
                <a:gd name="T25" fmla="*/ 2147483646 h 393"/>
                <a:gd name="T26" fmla="*/ 2147483646 w 377"/>
                <a:gd name="T27" fmla="*/ 2147483646 h 393"/>
                <a:gd name="T28" fmla="*/ 2147483646 w 377"/>
                <a:gd name="T29" fmla="*/ 2147483646 h 393"/>
                <a:gd name="T30" fmla="*/ 2147483646 w 377"/>
                <a:gd name="T31" fmla="*/ 2147483646 h 393"/>
                <a:gd name="T32" fmla="*/ 2147483646 w 377"/>
                <a:gd name="T33" fmla="*/ 2147483646 h 393"/>
                <a:gd name="T34" fmla="*/ 2147483646 w 377"/>
                <a:gd name="T35" fmla="*/ 2147483646 h 393"/>
                <a:gd name="T36" fmla="*/ 2147483646 w 377"/>
                <a:gd name="T37" fmla="*/ 2147483646 h 393"/>
                <a:gd name="T38" fmla="*/ 0 w 377"/>
                <a:gd name="T39" fmla="*/ 2147483646 h 393"/>
                <a:gd name="T40" fmla="*/ 2147483646 w 377"/>
                <a:gd name="T41" fmla="*/ 2147483646 h 393"/>
                <a:gd name="T42" fmla="*/ 2147483646 w 377"/>
                <a:gd name="T43" fmla="*/ 2147483646 h 393"/>
                <a:gd name="T44" fmla="*/ 2147483646 w 377"/>
                <a:gd name="T45" fmla="*/ 2147483646 h 393"/>
                <a:gd name="T46" fmla="*/ 2147483646 w 377"/>
                <a:gd name="T47" fmla="*/ 2147483646 h 393"/>
                <a:gd name="T48" fmla="*/ 2147483646 w 377"/>
                <a:gd name="T49" fmla="*/ 2147483646 h 393"/>
                <a:gd name="T50" fmla="*/ 2147483646 w 377"/>
                <a:gd name="T51" fmla="*/ 2147483646 h 393"/>
                <a:gd name="T52" fmla="*/ 2147483646 w 377"/>
                <a:gd name="T53" fmla="*/ 2147483646 h 393"/>
                <a:gd name="T54" fmla="*/ 2147483646 w 377"/>
                <a:gd name="T55" fmla="*/ 2147483646 h 393"/>
                <a:gd name="T56" fmla="*/ 2147483646 w 377"/>
                <a:gd name="T57" fmla="*/ 2147483646 h 393"/>
                <a:gd name="T58" fmla="*/ 2147483646 w 377"/>
                <a:gd name="T59" fmla="*/ 2147483646 h 393"/>
                <a:gd name="T60" fmla="*/ 2147483646 w 377"/>
                <a:gd name="T61" fmla="*/ 2147483646 h 393"/>
                <a:gd name="T62" fmla="*/ 2147483646 w 377"/>
                <a:gd name="T63" fmla="*/ 2147483646 h 393"/>
                <a:gd name="T64" fmla="*/ 2147483646 w 377"/>
                <a:gd name="T65" fmla="*/ 2147483646 h 393"/>
                <a:gd name="T66" fmla="*/ 2147483646 w 377"/>
                <a:gd name="T67" fmla="*/ 2147483646 h 393"/>
                <a:gd name="T68" fmla="*/ 2147483646 w 377"/>
                <a:gd name="T69" fmla="*/ 2147483646 h 393"/>
                <a:gd name="T70" fmla="*/ 2147483646 w 377"/>
                <a:gd name="T71" fmla="*/ 2147483646 h 393"/>
                <a:gd name="T72" fmla="*/ 2147483646 w 377"/>
                <a:gd name="T73" fmla="*/ 2147483646 h 393"/>
                <a:gd name="T74" fmla="*/ 2147483646 w 377"/>
                <a:gd name="T75" fmla="*/ 2147483646 h 393"/>
                <a:gd name="T76" fmla="*/ 2147483646 w 377"/>
                <a:gd name="T77" fmla="*/ 2147483646 h 393"/>
                <a:gd name="T78" fmla="*/ 2147483646 w 377"/>
                <a:gd name="T79" fmla="*/ 2147483646 h 393"/>
                <a:gd name="T80" fmla="*/ 2147483646 w 377"/>
                <a:gd name="T81" fmla="*/ 2147483646 h 393"/>
                <a:gd name="T82" fmla="*/ 2147483646 w 377"/>
                <a:gd name="T83" fmla="*/ 2147483646 h 393"/>
                <a:gd name="T84" fmla="*/ 2147483646 w 377"/>
                <a:gd name="T85" fmla="*/ 2147483646 h 393"/>
                <a:gd name="T86" fmla="*/ 2147483646 w 377"/>
                <a:gd name="T87" fmla="*/ 2147483646 h 393"/>
                <a:gd name="T88" fmla="*/ 2147483646 w 377"/>
                <a:gd name="T89" fmla="*/ 2147483646 h 393"/>
                <a:gd name="T90" fmla="*/ 2147483646 w 377"/>
                <a:gd name="T91" fmla="*/ 2147483646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avLst/>
              <a:gdLst>
                <a:gd name="T0" fmla="*/ 2147483646 w 353"/>
                <a:gd name="T1" fmla="*/ 2147483646 h 537"/>
                <a:gd name="T2" fmla="*/ 2147483646 w 353"/>
                <a:gd name="T3" fmla="*/ 2147483646 h 537"/>
                <a:gd name="T4" fmla="*/ 2147483646 w 353"/>
                <a:gd name="T5" fmla="*/ 2147483646 h 537"/>
                <a:gd name="T6" fmla="*/ 2147483646 w 353"/>
                <a:gd name="T7" fmla="*/ 0 h 537"/>
                <a:gd name="T8" fmla="*/ 2147483646 w 353"/>
                <a:gd name="T9" fmla="*/ 2147483646 h 537"/>
                <a:gd name="T10" fmla="*/ 2147483646 w 353"/>
                <a:gd name="T11" fmla="*/ 2147483646 h 537"/>
                <a:gd name="T12" fmla="*/ 2147483646 w 353"/>
                <a:gd name="T13" fmla="*/ 2147483646 h 537"/>
                <a:gd name="T14" fmla="*/ 2147483646 w 353"/>
                <a:gd name="T15" fmla="*/ 2147483646 h 537"/>
                <a:gd name="T16" fmla="*/ 2147483646 w 353"/>
                <a:gd name="T17" fmla="*/ 2147483646 h 537"/>
                <a:gd name="T18" fmla="*/ 2147483646 w 353"/>
                <a:gd name="T19" fmla="*/ 2147483646 h 537"/>
                <a:gd name="T20" fmla="*/ 2147483646 w 353"/>
                <a:gd name="T21" fmla="*/ 2147483646 h 537"/>
                <a:gd name="T22" fmla="*/ 2147483646 w 353"/>
                <a:gd name="T23" fmla="*/ 2147483646 h 537"/>
                <a:gd name="T24" fmla="*/ 2147483646 w 353"/>
                <a:gd name="T25" fmla="*/ 2147483646 h 537"/>
                <a:gd name="T26" fmla="*/ 2147483646 w 353"/>
                <a:gd name="T27" fmla="*/ 2147483646 h 537"/>
                <a:gd name="T28" fmla="*/ 2147483646 w 353"/>
                <a:gd name="T29" fmla="*/ 2147483646 h 537"/>
                <a:gd name="T30" fmla="*/ 2147483646 w 353"/>
                <a:gd name="T31" fmla="*/ 2147483646 h 537"/>
                <a:gd name="T32" fmla="*/ 2147483646 w 353"/>
                <a:gd name="T33" fmla="*/ 2147483646 h 537"/>
                <a:gd name="T34" fmla="*/ 2147483646 w 353"/>
                <a:gd name="T35" fmla="*/ 2147483646 h 537"/>
                <a:gd name="T36" fmla="*/ 2147483646 w 353"/>
                <a:gd name="T37" fmla="*/ 2147483646 h 537"/>
                <a:gd name="T38" fmla="*/ 2147483646 w 353"/>
                <a:gd name="T39" fmla="*/ 2147483646 h 537"/>
                <a:gd name="T40" fmla="*/ 2147483646 w 353"/>
                <a:gd name="T41" fmla="*/ 2147483646 h 537"/>
                <a:gd name="T42" fmla="*/ 2147483646 w 353"/>
                <a:gd name="T43" fmla="*/ 2147483646 h 537"/>
                <a:gd name="T44" fmla="*/ 2147483646 w 353"/>
                <a:gd name="T45" fmla="*/ 2147483646 h 537"/>
                <a:gd name="T46" fmla="*/ 2147483646 w 353"/>
                <a:gd name="T47" fmla="*/ 2147483646 h 537"/>
                <a:gd name="T48" fmla="*/ 2147483646 w 353"/>
                <a:gd name="T49" fmla="*/ 2147483646 h 537"/>
                <a:gd name="T50" fmla="*/ 2147483646 w 353"/>
                <a:gd name="T51" fmla="*/ 2147483646 h 537"/>
                <a:gd name="T52" fmla="*/ 2147483646 w 353"/>
                <a:gd name="T53" fmla="*/ 2147483646 h 537"/>
                <a:gd name="T54" fmla="*/ 2147483646 w 353"/>
                <a:gd name="T55" fmla="*/ 2147483646 h 537"/>
                <a:gd name="T56" fmla="*/ 2147483646 w 353"/>
                <a:gd name="T57" fmla="*/ 2147483646 h 537"/>
                <a:gd name="T58" fmla="*/ 2147483646 w 353"/>
                <a:gd name="T59" fmla="*/ 2147483646 h 537"/>
                <a:gd name="T60" fmla="*/ 2147483646 w 353"/>
                <a:gd name="T61" fmla="*/ 2147483646 h 537"/>
                <a:gd name="T62" fmla="*/ 2147483646 w 353"/>
                <a:gd name="T63" fmla="*/ 2147483646 h 537"/>
                <a:gd name="T64" fmla="*/ 2147483646 w 353"/>
                <a:gd name="T65" fmla="*/ 2147483646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avLst/>
              <a:gdLst>
                <a:gd name="T0" fmla="*/ 2147483646 w 433"/>
                <a:gd name="T1" fmla="*/ 2147483646 h 289"/>
                <a:gd name="T2" fmla="*/ 2147483646 w 433"/>
                <a:gd name="T3" fmla="*/ 2147483646 h 289"/>
                <a:gd name="T4" fmla="*/ 2147483646 w 433"/>
                <a:gd name="T5" fmla="*/ 2147483646 h 289"/>
                <a:gd name="T6" fmla="*/ 2147483646 w 433"/>
                <a:gd name="T7" fmla="*/ 2147483646 h 289"/>
                <a:gd name="T8" fmla="*/ 2147483646 w 433"/>
                <a:gd name="T9" fmla="*/ 2147483646 h 289"/>
                <a:gd name="T10" fmla="*/ 2147483646 w 433"/>
                <a:gd name="T11" fmla="*/ 2147483646 h 289"/>
                <a:gd name="T12" fmla="*/ 2147483646 w 433"/>
                <a:gd name="T13" fmla="*/ 2147483646 h 289"/>
                <a:gd name="T14" fmla="*/ 2147483646 w 433"/>
                <a:gd name="T15" fmla="*/ 2147483646 h 289"/>
                <a:gd name="T16" fmla="*/ 2147483646 w 433"/>
                <a:gd name="T17" fmla="*/ 2147483646 h 289"/>
                <a:gd name="T18" fmla="*/ 2147483646 w 433"/>
                <a:gd name="T19" fmla="*/ 2147483646 h 289"/>
                <a:gd name="T20" fmla="*/ 0 w 433"/>
                <a:gd name="T21" fmla="*/ 2147483646 h 289"/>
                <a:gd name="T22" fmla="*/ 2147483646 w 433"/>
                <a:gd name="T23" fmla="*/ 2147483646 h 289"/>
                <a:gd name="T24" fmla="*/ 2147483646 w 433"/>
                <a:gd name="T25" fmla="*/ 2147483646 h 289"/>
                <a:gd name="T26" fmla="*/ 2147483646 w 433"/>
                <a:gd name="T27" fmla="*/ 2147483646 h 289"/>
                <a:gd name="T28" fmla="*/ 2147483646 w 433"/>
                <a:gd name="T29" fmla="*/ 2147483646 h 289"/>
                <a:gd name="T30" fmla="*/ 2147483646 w 433"/>
                <a:gd name="T31" fmla="*/ 2147483646 h 289"/>
                <a:gd name="T32" fmla="*/ 2147483646 w 433"/>
                <a:gd name="T33" fmla="*/ 2147483646 h 289"/>
                <a:gd name="T34" fmla="*/ 2147483646 w 433"/>
                <a:gd name="T35" fmla="*/ 2147483646 h 289"/>
                <a:gd name="T36" fmla="*/ 2147483646 w 433"/>
                <a:gd name="T37" fmla="*/ 2147483646 h 289"/>
                <a:gd name="T38" fmla="*/ 2147483646 w 433"/>
                <a:gd name="T39" fmla="*/ 2147483646 h 289"/>
                <a:gd name="T40" fmla="*/ 2147483646 w 433"/>
                <a:gd name="T41" fmla="*/ 2147483646 h 289"/>
                <a:gd name="T42" fmla="*/ 2147483646 w 433"/>
                <a:gd name="T43" fmla="*/ 2147483646 h 289"/>
                <a:gd name="T44" fmla="*/ 2147483646 w 433"/>
                <a:gd name="T45" fmla="*/ 2147483646 h 289"/>
                <a:gd name="T46" fmla="*/ 2147483646 w 433"/>
                <a:gd name="T47" fmla="*/ 2147483646 h 289"/>
                <a:gd name="T48" fmla="*/ 2147483646 w 433"/>
                <a:gd name="T49" fmla="*/ 2147483646 h 289"/>
                <a:gd name="T50" fmla="*/ 2147483646 w 433"/>
                <a:gd name="T51" fmla="*/ 2147483646 h 289"/>
                <a:gd name="T52" fmla="*/ 2147483646 w 433"/>
                <a:gd name="T53" fmla="*/ 2147483646 h 289"/>
                <a:gd name="T54" fmla="*/ 2147483646 w 433"/>
                <a:gd name="T55" fmla="*/ 2147483646 h 289"/>
                <a:gd name="T56" fmla="*/ 2147483646 w 433"/>
                <a:gd name="T57" fmla="*/ 2147483646 h 289"/>
                <a:gd name="T58" fmla="*/ 2147483646 w 433"/>
                <a:gd name="T59" fmla="*/ 2147483646 h 289"/>
                <a:gd name="T60" fmla="*/ 2147483646 w 433"/>
                <a:gd name="T61" fmla="*/ 2147483646 h 289"/>
                <a:gd name="T62" fmla="*/ 2147483646 w 433"/>
                <a:gd name="T63" fmla="*/ 2147483646 h 289"/>
                <a:gd name="T64" fmla="*/ 2147483646 w 433"/>
                <a:gd name="T65" fmla="*/ 2147483646 h 289"/>
                <a:gd name="T66" fmla="*/ 2147483646 w 433"/>
                <a:gd name="T67" fmla="*/ 2147483646 h 289"/>
                <a:gd name="T68" fmla="*/ 2147483646 w 433"/>
                <a:gd name="T69" fmla="*/ 2147483646 h 289"/>
                <a:gd name="T70" fmla="*/ 2147483646 w 433"/>
                <a:gd name="T71" fmla="*/ 2147483646 h 289"/>
                <a:gd name="T72" fmla="*/ 2147483646 w 433"/>
                <a:gd name="T73" fmla="*/ 2147483646 h 289"/>
                <a:gd name="T74" fmla="*/ 2147483646 w 433"/>
                <a:gd name="T75" fmla="*/ 2147483646 h 289"/>
                <a:gd name="T76" fmla="*/ 2147483646 w 433"/>
                <a:gd name="T77" fmla="*/ 2147483646 h 289"/>
                <a:gd name="T78" fmla="*/ 2147483646 w 433"/>
                <a:gd name="T79" fmla="*/ 0 h 289"/>
                <a:gd name="T80" fmla="*/ 2147483646 w 433"/>
                <a:gd name="T81" fmla="*/ 2147483646 h 289"/>
                <a:gd name="T82" fmla="*/ 2147483646 w 433"/>
                <a:gd name="T83" fmla="*/ 2147483646 h 289"/>
                <a:gd name="T84" fmla="*/ 2147483646 w 433"/>
                <a:gd name="T85" fmla="*/ 2147483646 h 289"/>
                <a:gd name="T86" fmla="*/ 2147483646 w 433"/>
                <a:gd name="T87" fmla="*/ 2147483646 h 289"/>
                <a:gd name="T88" fmla="*/ 2147483646 w 433"/>
                <a:gd name="T89" fmla="*/ 2147483646 h 289"/>
                <a:gd name="T90" fmla="*/ 2147483646 w 433"/>
                <a:gd name="T91" fmla="*/ 2147483646 h 289"/>
                <a:gd name="T92" fmla="*/ 2147483646 w 433"/>
                <a:gd name="T93" fmla="*/ 0 h 289"/>
                <a:gd name="T94" fmla="*/ 2147483646 w 433"/>
                <a:gd name="T95" fmla="*/ 0 h 289"/>
                <a:gd name="T96" fmla="*/ 2147483646 w 433"/>
                <a:gd name="T97" fmla="*/ 0 h 289"/>
                <a:gd name="T98" fmla="*/ 2147483646 w 433"/>
                <a:gd name="T99" fmla="*/ 2147483646 h 289"/>
                <a:gd name="T100" fmla="*/ 2147483646 w 433"/>
                <a:gd name="T101" fmla="*/ 2147483646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avLst/>
              <a:gdLst>
                <a:gd name="T0" fmla="*/ 2147483646 w 273"/>
                <a:gd name="T1" fmla="*/ 2147483646 h 369"/>
                <a:gd name="T2" fmla="*/ 2147483646 w 273"/>
                <a:gd name="T3" fmla="*/ 2147483646 h 369"/>
                <a:gd name="T4" fmla="*/ 2147483646 w 273"/>
                <a:gd name="T5" fmla="*/ 2147483646 h 369"/>
                <a:gd name="T6" fmla="*/ 2147483646 w 273"/>
                <a:gd name="T7" fmla="*/ 2147483646 h 369"/>
                <a:gd name="T8" fmla="*/ 2147483646 w 273"/>
                <a:gd name="T9" fmla="*/ 2147483646 h 369"/>
                <a:gd name="T10" fmla="*/ 2147483646 w 273"/>
                <a:gd name="T11" fmla="*/ 2147483646 h 369"/>
                <a:gd name="T12" fmla="*/ 2147483646 w 273"/>
                <a:gd name="T13" fmla="*/ 2147483646 h 369"/>
                <a:gd name="T14" fmla="*/ 2147483646 w 273"/>
                <a:gd name="T15" fmla="*/ 2147483646 h 369"/>
                <a:gd name="T16" fmla="*/ 2147483646 w 273"/>
                <a:gd name="T17" fmla="*/ 2147483646 h 369"/>
                <a:gd name="T18" fmla="*/ 2147483646 w 273"/>
                <a:gd name="T19" fmla="*/ 2147483646 h 369"/>
                <a:gd name="T20" fmla="*/ 2147483646 w 273"/>
                <a:gd name="T21" fmla="*/ 2147483646 h 369"/>
                <a:gd name="T22" fmla="*/ 2147483646 w 273"/>
                <a:gd name="T23" fmla="*/ 2147483646 h 369"/>
                <a:gd name="T24" fmla="*/ 2147483646 w 273"/>
                <a:gd name="T25" fmla="*/ 0 h 369"/>
                <a:gd name="T26" fmla="*/ 2147483646 w 273"/>
                <a:gd name="T27" fmla="*/ 0 h 369"/>
                <a:gd name="T28" fmla="*/ 2147483646 w 273"/>
                <a:gd name="T29" fmla="*/ 2147483646 h 369"/>
                <a:gd name="T30" fmla="*/ 2147483646 w 273"/>
                <a:gd name="T31" fmla="*/ 2147483646 h 369"/>
                <a:gd name="T32" fmla="*/ 2147483646 w 273"/>
                <a:gd name="T33" fmla="*/ 2147483646 h 369"/>
                <a:gd name="T34" fmla="*/ 2147483646 w 273"/>
                <a:gd name="T35" fmla="*/ 2147483646 h 369"/>
                <a:gd name="T36" fmla="*/ 2147483646 w 273"/>
                <a:gd name="T37" fmla="*/ 2147483646 h 369"/>
                <a:gd name="T38" fmla="*/ 2147483646 w 273"/>
                <a:gd name="T39" fmla="*/ 2147483646 h 369"/>
                <a:gd name="T40" fmla="*/ 2147483646 w 273"/>
                <a:gd name="T41" fmla="*/ 2147483646 h 369"/>
                <a:gd name="T42" fmla="*/ 2147483646 w 273"/>
                <a:gd name="T43" fmla="*/ 2147483646 h 369"/>
                <a:gd name="T44" fmla="*/ 2147483646 w 273"/>
                <a:gd name="T45" fmla="*/ 2147483646 h 369"/>
                <a:gd name="T46" fmla="*/ 2147483646 w 273"/>
                <a:gd name="T47" fmla="*/ 2147483646 h 369"/>
                <a:gd name="T48" fmla="*/ 2147483646 w 273"/>
                <a:gd name="T49" fmla="*/ 2147483646 h 369"/>
                <a:gd name="T50" fmla="*/ 2147483646 w 273"/>
                <a:gd name="T51" fmla="*/ 2147483646 h 369"/>
                <a:gd name="T52" fmla="*/ 2147483646 w 273"/>
                <a:gd name="T53" fmla="*/ 2147483646 h 369"/>
                <a:gd name="T54" fmla="*/ 2147483646 w 273"/>
                <a:gd name="T55" fmla="*/ 2147483646 h 369"/>
                <a:gd name="T56" fmla="*/ 0 w 273"/>
                <a:gd name="T57" fmla="*/ 2147483646 h 369"/>
                <a:gd name="T58" fmla="*/ 2147483646 w 273"/>
                <a:gd name="T59" fmla="*/ 2147483646 h 369"/>
                <a:gd name="T60" fmla="*/ 2147483646 w 273"/>
                <a:gd name="T61" fmla="*/ 2147483646 h 369"/>
                <a:gd name="T62" fmla="*/ 2147483646 w 273"/>
                <a:gd name="T63" fmla="*/ 2147483646 h 369"/>
                <a:gd name="T64" fmla="*/ 2147483646 w 273"/>
                <a:gd name="T65" fmla="*/ 2147483646 h 369"/>
                <a:gd name="T66" fmla="*/ 2147483646 w 273"/>
                <a:gd name="T67" fmla="*/ 2147483646 h 369"/>
                <a:gd name="T68" fmla="*/ 2147483646 w 273"/>
                <a:gd name="T69" fmla="*/ 2147483646 h 369"/>
                <a:gd name="T70" fmla="*/ 2147483646 w 273"/>
                <a:gd name="T71" fmla="*/ 2147483646 h 369"/>
                <a:gd name="T72" fmla="*/ 2147483646 w 273"/>
                <a:gd name="T73" fmla="*/ 2147483646 h 369"/>
                <a:gd name="T74" fmla="*/ 2147483646 w 273"/>
                <a:gd name="T75" fmla="*/ 2147483646 h 369"/>
                <a:gd name="T76" fmla="*/ 2147483646 w 273"/>
                <a:gd name="T77" fmla="*/ 2147483646 h 369"/>
                <a:gd name="T78" fmla="*/ 2147483646 w 273"/>
                <a:gd name="T79" fmla="*/ 2147483646 h 369"/>
                <a:gd name="T80" fmla="*/ 2147483646 w 273"/>
                <a:gd name="T81" fmla="*/ 2147483646 h 369"/>
                <a:gd name="T82" fmla="*/ 2147483646 w 273"/>
                <a:gd name="T83" fmla="*/ 2147483646 h 369"/>
                <a:gd name="T84" fmla="*/ 2147483646 w 273"/>
                <a:gd name="T85" fmla="*/ 2147483646 h 369"/>
                <a:gd name="T86" fmla="*/ 2147483646 w 273"/>
                <a:gd name="T87" fmla="*/ 2147483646 h 369"/>
                <a:gd name="T88" fmla="*/ 2147483646 w 273"/>
                <a:gd name="T89" fmla="*/ 2147483646 h 369"/>
                <a:gd name="T90" fmla="*/ 2147483646 w 273"/>
                <a:gd name="T91" fmla="*/ 2147483646 h 369"/>
                <a:gd name="T92" fmla="*/ 2147483646 w 273"/>
                <a:gd name="T93" fmla="*/ 2147483646 h 369"/>
                <a:gd name="T94" fmla="*/ 2147483646 w 273"/>
                <a:gd name="T95" fmla="*/ 2147483646 h 369"/>
                <a:gd name="T96" fmla="*/ 2147483646 w 273"/>
                <a:gd name="T97" fmla="*/ 2147483646 h 369"/>
                <a:gd name="T98" fmla="*/ 2147483646 w 273"/>
                <a:gd name="T99" fmla="*/ 2147483646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5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avLst/>
              <a:gdLst>
                <a:gd name="T0" fmla="*/ 2147483646 w 305"/>
                <a:gd name="T1" fmla="*/ 2147483646 h 425"/>
                <a:gd name="T2" fmla="*/ 2147483646 w 305"/>
                <a:gd name="T3" fmla="*/ 2147483646 h 425"/>
                <a:gd name="T4" fmla="*/ 2147483646 w 305"/>
                <a:gd name="T5" fmla="*/ 2147483646 h 425"/>
                <a:gd name="T6" fmla="*/ 2147483646 w 305"/>
                <a:gd name="T7" fmla="*/ 2147483646 h 425"/>
                <a:gd name="T8" fmla="*/ 2147483646 w 305"/>
                <a:gd name="T9" fmla="*/ 2147483646 h 425"/>
                <a:gd name="T10" fmla="*/ 2147483646 w 305"/>
                <a:gd name="T11" fmla="*/ 2147483646 h 425"/>
                <a:gd name="T12" fmla="*/ 2147483646 w 305"/>
                <a:gd name="T13" fmla="*/ 2147483646 h 425"/>
                <a:gd name="T14" fmla="*/ 2147483646 w 305"/>
                <a:gd name="T15" fmla="*/ 2147483646 h 425"/>
                <a:gd name="T16" fmla="*/ 2147483646 w 305"/>
                <a:gd name="T17" fmla="*/ 2147483646 h 425"/>
                <a:gd name="T18" fmla="*/ 2147483646 w 305"/>
                <a:gd name="T19" fmla="*/ 2147483646 h 425"/>
                <a:gd name="T20" fmla="*/ 2147483646 w 305"/>
                <a:gd name="T21" fmla="*/ 2147483646 h 425"/>
                <a:gd name="T22" fmla="*/ 2147483646 w 305"/>
                <a:gd name="T23" fmla="*/ 2147483646 h 425"/>
                <a:gd name="T24" fmla="*/ 2147483646 w 305"/>
                <a:gd name="T25" fmla="*/ 2147483646 h 425"/>
                <a:gd name="T26" fmla="*/ 2147483646 w 305"/>
                <a:gd name="T27" fmla="*/ 2147483646 h 425"/>
                <a:gd name="T28" fmla="*/ 2147483646 w 305"/>
                <a:gd name="T29" fmla="*/ 2147483646 h 425"/>
                <a:gd name="T30" fmla="*/ 2147483646 w 305"/>
                <a:gd name="T31" fmla="*/ 2147483646 h 425"/>
                <a:gd name="T32" fmla="*/ 2147483646 w 305"/>
                <a:gd name="T33" fmla="*/ 2147483646 h 425"/>
                <a:gd name="T34" fmla="*/ 2147483646 w 305"/>
                <a:gd name="T35" fmla="*/ 2147483646 h 425"/>
                <a:gd name="T36" fmla="*/ 2147483646 w 305"/>
                <a:gd name="T37" fmla="*/ 2147483646 h 425"/>
                <a:gd name="T38" fmla="*/ 2147483646 w 305"/>
                <a:gd name="T39" fmla="*/ 2147483646 h 425"/>
                <a:gd name="T40" fmla="*/ 2147483646 w 305"/>
                <a:gd name="T41" fmla="*/ 2147483646 h 425"/>
                <a:gd name="T42" fmla="*/ 2147483646 w 305"/>
                <a:gd name="T43" fmla="*/ 2147483646 h 425"/>
                <a:gd name="T44" fmla="*/ 2147483646 w 305"/>
                <a:gd name="T45" fmla="*/ 2147483646 h 425"/>
                <a:gd name="T46" fmla="*/ 2147483646 w 305"/>
                <a:gd name="T47" fmla="*/ 2147483646 h 425"/>
                <a:gd name="T48" fmla="*/ 2147483646 w 305"/>
                <a:gd name="T49" fmla="*/ 2147483646 h 425"/>
                <a:gd name="T50" fmla="*/ 2147483646 w 305"/>
                <a:gd name="T51" fmla="*/ 2147483646 h 425"/>
                <a:gd name="T52" fmla="*/ 2147483646 w 305"/>
                <a:gd name="T53" fmla="*/ 2147483646 h 425"/>
                <a:gd name="T54" fmla="*/ 2147483646 w 305"/>
                <a:gd name="T55" fmla="*/ 2147483646 h 425"/>
                <a:gd name="T56" fmla="*/ 2147483646 w 305"/>
                <a:gd name="T57" fmla="*/ 2147483646 h 425"/>
                <a:gd name="T58" fmla="*/ 2147483646 w 305"/>
                <a:gd name="T59" fmla="*/ 2147483646 h 425"/>
                <a:gd name="T60" fmla="*/ 2147483646 w 305"/>
                <a:gd name="T61" fmla="*/ 2147483646 h 425"/>
                <a:gd name="T62" fmla="*/ 2147483646 w 305"/>
                <a:gd name="T63" fmla="*/ 2147483646 h 425"/>
                <a:gd name="T64" fmla="*/ 2147483646 w 305"/>
                <a:gd name="T65" fmla="*/ 2147483646 h 425"/>
                <a:gd name="T66" fmla="*/ 2147483646 w 305"/>
                <a:gd name="T67" fmla="*/ 2147483646 h 425"/>
                <a:gd name="T68" fmla="*/ 2147483646 w 305"/>
                <a:gd name="T69" fmla="*/ 2147483646 h 425"/>
                <a:gd name="T70" fmla="*/ 2147483646 w 305"/>
                <a:gd name="T71" fmla="*/ 2147483646 h 425"/>
                <a:gd name="T72" fmla="*/ 0 w 305"/>
                <a:gd name="T73" fmla="*/ 2147483646 h 425"/>
                <a:gd name="T74" fmla="*/ 2147483646 w 305"/>
                <a:gd name="T75" fmla="*/ 2147483646 h 425"/>
                <a:gd name="T76" fmla="*/ 2147483646 w 305"/>
                <a:gd name="T77" fmla="*/ 2147483646 h 425"/>
                <a:gd name="T78" fmla="*/ 2147483646 w 305"/>
                <a:gd name="T79" fmla="*/ 2147483646 h 425"/>
                <a:gd name="T80" fmla="*/ 2147483646 w 305"/>
                <a:gd name="T81" fmla="*/ 2147483646 h 425"/>
                <a:gd name="T82" fmla="*/ 2147483646 w 305"/>
                <a:gd name="T83" fmla="*/ 2147483646 h 425"/>
                <a:gd name="T84" fmla="*/ 2147483646 w 305"/>
                <a:gd name="T85" fmla="*/ 2147483646 h 425"/>
                <a:gd name="T86" fmla="*/ 2147483646 w 305"/>
                <a:gd name="T87" fmla="*/ 2147483646 h 425"/>
                <a:gd name="T88" fmla="*/ 2147483646 w 305"/>
                <a:gd name="T89" fmla="*/ 2147483646 h 425"/>
                <a:gd name="T90" fmla="*/ 2147483646 w 305"/>
                <a:gd name="T91" fmla="*/ 2147483646 h 425"/>
                <a:gd name="T92" fmla="*/ 2147483646 w 305"/>
                <a:gd name="T93" fmla="*/ 2147483646 h 425"/>
                <a:gd name="T94" fmla="*/ 2147483646 w 305"/>
                <a:gd name="T95" fmla="*/ 2147483646 h 425"/>
                <a:gd name="T96" fmla="*/ 2147483646 w 305"/>
                <a:gd name="T97" fmla="*/ 0 h 425"/>
                <a:gd name="T98" fmla="*/ 2147483646 w 305"/>
                <a:gd name="T99" fmla="*/ 2147483646 h 425"/>
                <a:gd name="T100" fmla="*/ 2147483646 w 305"/>
                <a:gd name="T101" fmla="*/ 2147483646 h 425"/>
                <a:gd name="T102" fmla="*/ 2147483646 w 305"/>
                <a:gd name="T103" fmla="*/ 2147483646 h 425"/>
                <a:gd name="T104" fmla="*/ 2147483646 w 305"/>
                <a:gd name="T105" fmla="*/ 2147483646 h 425"/>
                <a:gd name="T106" fmla="*/ 2147483646 w 305"/>
                <a:gd name="T107" fmla="*/ 2147483646 h 425"/>
                <a:gd name="T108" fmla="*/ 2147483646 w 305"/>
                <a:gd name="T109" fmla="*/ 0 h 425"/>
                <a:gd name="T110" fmla="*/ 2147483646 w 305"/>
                <a:gd name="T111" fmla="*/ 2147483646 h 425"/>
                <a:gd name="T112" fmla="*/ 2147483646 w 305"/>
                <a:gd name="T113" fmla="*/ 2147483646 h 425"/>
                <a:gd name="T114" fmla="*/ 2147483646 w 305"/>
                <a:gd name="T115" fmla="*/ 2147483646 h 425"/>
                <a:gd name="T116" fmla="*/ 2147483646 w 305"/>
                <a:gd name="T117" fmla="*/ 2147483646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6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avLst/>
              <a:gdLst>
                <a:gd name="T0" fmla="*/ 2147483646 w 305"/>
                <a:gd name="T1" fmla="*/ 0 h 385"/>
                <a:gd name="T2" fmla="*/ 2147483646 w 305"/>
                <a:gd name="T3" fmla="*/ 2147483646 h 385"/>
                <a:gd name="T4" fmla="*/ 2147483646 w 305"/>
                <a:gd name="T5" fmla="*/ 2147483646 h 385"/>
                <a:gd name="T6" fmla="*/ 2147483646 w 305"/>
                <a:gd name="T7" fmla="*/ 2147483646 h 385"/>
                <a:gd name="T8" fmla="*/ 2147483646 w 305"/>
                <a:gd name="T9" fmla="*/ 2147483646 h 385"/>
                <a:gd name="T10" fmla="*/ 2147483646 w 305"/>
                <a:gd name="T11" fmla="*/ 2147483646 h 385"/>
                <a:gd name="T12" fmla="*/ 2147483646 w 305"/>
                <a:gd name="T13" fmla="*/ 2147483646 h 385"/>
                <a:gd name="T14" fmla="*/ 2147483646 w 305"/>
                <a:gd name="T15" fmla="*/ 2147483646 h 385"/>
                <a:gd name="T16" fmla="*/ 2147483646 w 305"/>
                <a:gd name="T17" fmla="*/ 2147483646 h 385"/>
                <a:gd name="T18" fmla="*/ 2147483646 w 305"/>
                <a:gd name="T19" fmla="*/ 2147483646 h 385"/>
                <a:gd name="T20" fmla="*/ 2147483646 w 305"/>
                <a:gd name="T21" fmla="*/ 2147483646 h 385"/>
                <a:gd name="T22" fmla="*/ 2147483646 w 305"/>
                <a:gd name="T23" fmla="*/ 2147483646 h 385"/>
                <a:gd name="T24" fmla="*/ 2147483646 w 305"/>
                <a:gd name="T25" fmla="*/ 2147483646 h 385"/>
                <a:gd name="T26" fmla="*/ 2147483646 w 305"/>
                <a:gd name="T27" fmla="*/ 2147483646 h 385"/>
                <a:gd name="T28" fmla="*/ 2147483646 w 305"/>
                <a:gd name="T29" fmla="*/ 2147483646 h 385"/>
                <a:gd name="T30" fmla="*/ 2147483646 w 305"/>
                <a:gd name="T31" fmla="*/ 2147483646 h 385"/>
                <a:gd name="T32" fmla="*/ 2147483646 w 305"/>
                <a:gd name="T33" fmla="*/ 2147483646 h 385"/>
                <a:gd name="T34" fmla="*/ 2147483646 w 305"/>
                <a:gd name="T35" fmla="*/ 2147483646 h 385"/>
                <a:gd name="T36" fmla="*/ 2147483646 w 305"/>
                <a:gd name="T37" fmla="*/ 2147483646 h 385"/>
                <a:gd name="T38" fmla="*/ 2147483646 w 305"/>
                <a:gd name="T39" fmla="*/ 2147483646 h 385"/>
                <a:gd name="T40" fmla="*/ 2147483646 w 305"/>
                <a:gd name="T41" fmla="*/ 2147483646 h 385"/>
                <a:gd name="T42" fmla="*/ 2147483646 w 305"/>
                <a:gd name="T43" fmla="*/ 2147483646 h 385"/>
                <a:gd name="T44" fmla="*/ 2147483646 w 305"/>
                <a:gd name="T45" fmla="*/ 2147483646 h 385"/>
                <a:gd name="T46" fmla="*/ 2147483646 w 305"/>
                <a:gd name="T47" fmla="*/ 2147483646 h 385"/>
                <a:gd name="T48" fmla="*/ 2147483646 w 305"/>
                <a:gd name="T49" fmla="*/ 2147483646 h 385"/>
                <a:gd name="T50" fmla="*/ 2147483646 w 305"/>
                <a:gd name="T51" fmla="*/ 2147483646 h 385"/>
                <a:gd name="T52" fmla="*/ 0 w 305"/>
                <a:gd name="T53" fmla="*/ 2147483646 h 385"/>
                <a:gd name="T54" fmla="*/ 2147483646 w 305"/>
                <a:gd name="T55" fmla="*/ 2147483646 h 385"/>
                <a:gd name="T56" fmla="*/ 2147483646 w 305"/>
                <a:gd name="T57" fmla="*/ 2147483646 h 385"/>
                <a:gd name="T58" fmla="*/ 2147483646 w 305"/>
                <a:gd name="T59" fmla="*/ 2147483646 h 385"/>
                <a:gd name="T60" fmla="*/ 2147483646 w 305"/>
                <a:gd name="T61" fmla="*/ 2147483646 h 385"/>
                <a:gd name="T62" fmla="*/ 2147483646 w 305"/>
                <a:gd name="T63" fmla="*/ 2147483646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avLst/>
              <a:gdLst>
                <a:gd name="T0" fmla="*/ 2147483646 w 489"/>
                <a:gd name="T1" fmla="*/ 2147483646 h 321"/>
                <a:gd name="T2" fmla="*/ 2147483646 w 489"/>
                <a:gd name="T3" fmla="*/ 2147483646 h 321"/>
                <a:gd name="T4" fmla="*/ 2147483646 w 489"/>
                <a:gd name="T5" fmla="*/ 2147483646 h 321"/>
                <a:gd name="T6" fmla="*/ 2147483646 w 489"/>
                <a:gd name="T7" fmla="*/ 2147483646 h 321"/>
                <a:gd name="T8" fmla="*/ 2147483646 w 489"/>
                <a:gd name="T9" fmla="*/ 2147483646 h 321"/>
                <a:gd name="T10" fmla="*/ 2147483646 w 489"/>
                <a:gd name="T11" fmla="*/ 2147483646 h 321"/>
                <a:gd name="T12" fmla="*/ 2147483646 w 489"/>
                <a:gd name="T13" fmla="*/ 2147483646 h 321"/>
                <a:gd name="T14" fmla="*/ 2147483646 w 489"/>
                <a:gd name="T15" fmla="*/ 2147483646 h 321"/>
                <a:gd name="T16" fmla="*/ 2147483646 w 489"/>
                <a:gd name="T17" fmla="*/ 2147483646 h 321"/>
                <a:gd name="T18" fmla="*/ 2147483646 w 489"/>
                <a:gd name="T19" fmla="*/ 2147483646 h 321"/>
                <a:gd name="T20" fmla="*/ 2147483646 w 489"/>
                <a:gd name="T21" fmla="*/ 2147483646 h 321"/>
                <a:gd name="T22" fmla="*/ 2147483646 w 489"/>
                <a:gd name="T23" fmla="*/ 2147483646 h 321"/>
                <a:gd name="T24" fmla="*/ 2147483646 w 489"/>
                <a:gd name="T25" fmla="*/ 2147483646 h 321"/>
                <a:gd name="T26" fmla="*/ 2147483646 w 489"/>
                <a:gd name="T27" fmla="*/ 2147483646 h 321"/>
                <a:gd name="T28" fmla="*/ 2147483646 w 489"/>
                <a:gd name="T29" fmla="*/ 2147483646 h 321"/>
                <a:gd name="T30" fmla="*/ 2147483646 w 489"/>
                <a:gd name="T31" fmla="*/ 2147483646 h 321"/>
                <a:gd name="T32" fmla="*/ 2147483646 w 489"/>
                <a:gd name="T33" fmla="*/ 2147483646 h 321"/>
                <a:gd name="T34" fmla="*/ 2147483646 w 489"/>
                <a:gd name="T35" fmla="*/ 2147483646 h 321"/>
                <a:gd name="T36" fmla="*/ 2147483646 w 489"/>
                <a:gd name="T37" fmla="*/ 2147483646 h 321"/>
                <a:gd name="T38" fmla="*/ 2147483646 w 489"/>
                <a:gd name="T39" fmla="*/ 2147483646 h 321"/>
                <a:gd name="T40" fmla="*/ 0 w 489"/>
                <a:gd name="T41" fmla="*/ 2147483646 h 321"/>
                <a:gd name="T42" fmla="*/ 2147483646 w 489"/>
                <a:gd name="T43" fmla="*/ 2147483646 h 321"/>
                <a:gd name="T44" fmla="*/ 2147483646 w 489"/>
                <a:gd name="T45" fmla="*/ 2147483646 h 321"/>
                <a:gd name="T46" fmla="*/ 0 w 489"/>
                <a:gd name="T47" fmla="*/ 2147483646 h 321"/>
                <a:gd name="T48" fmla="*/ 0 w 489"/>
                <a:gd name="T49" fmla="*/ 2147483646 h 321"/>
                <a:gd name="T50" fmla="*/ 2147483646 w 489"/>
                <a:gd name="T51" fmla="*/ 2147483646 h 321"/>
                <a:gd name="T52" fmla="*/ 2147483646 w 489"/>
                <a:gd name="T53" fmla="*/ 2147483646 h 321"/>
                <a:gd name="T54" fmla="*/ 2147483646 w 489"/>
                <a:gd name="T55" fmla="*/ 2147483646 h 321"/>
                <a:gd name="T56" fmla="*/ 2147483646 w 489"/>
                <a:gd name="T57" fmla="*/ 2147483646 h 321"/>
                <a:gd name="T58" fmla="*/ 2147483646 w 489"/>
                <a:gd name="T59" fmla="*/ 2147483646 h 321"/>
                <a:gd name="T60" fmla="*/ 2147483646 w 489"/>
                <a:gd name="T61" fmla="*/ 2147483646 h 321"/>
                <a:gd name="T62" fmla="*/ 2147483646 w 489"/>
                <a:gd name="T63" fmla="*/ 2147483646 h 321"/>
                <a:gd name="T64" fmla="*/ 2147483646 w 489"/>
                <a:gd name="T65" fmla="*/ 2147483646 h 321"/>
                <a:gd name="T66" fmla="*/ 2147483646 w 489"/>
                <a:gd name="T67" fmla="*/ 2147483646 h 321"/>
                <a:gd name="T68" fmla="*/ 2147483646 w 489"/>
                <a:gd name="T69" fmla="*/ 2147483646 h 321"/>
                <a:gd name="T70" fmla="*/ 2147483646 w 489"/>
                <a:gd name="T71" fmla="*/ 2147483646 h 321"/>
                <a:gd name="T72" fmla="*/ 2147483646 w 489"/>
                <a:gd name="T73" fmla="*/ 2147483646 h 321"/>
                <a:gd name="T74" fmla="*/ 2147483646 w 489"/>
                <a:gd name="T75" fmla="*/ 0 h 321"/>
                <a:gd name="T76" fmla="*/ 2147483646 w 489"/>
                <a:gd name="T77" fmla="*/ 2147483646 h 321"/>
                <a:gd name="T78" fmla="*/ 2147483646 w 489"/>
                <a:gd name="T79" fmla="*/ 2147483646 h 321"/>
                <a:gd name="T80" fmla="*/ 2147483646 w 489"/>
                <a:gd name="T81" fmla="*/ 2147483646 h 321"/>
                <a:gd name="T82" fmla="*/ 2147483646 w 489"/>
                <a:gd name="T83" fmla="*/ 2147483646 h 321"/>
                <a:gd name="T84" fmla="*/ 2147483646 w 489"/>
                <a:gd name="T85" fmla="*/ 2147483646 h 321"/>
                <a:gd name="T86" fmla="*/ 2147483646 w 489"/>
                <a:gd name="T87" fmla="*/ 2147483646 h 321"/>
                <a:gd name="T88" fmla="*/ 2147483646 w 489"/>
                <a:gd name="T89" fmla="*/ 2147483646 h 321"/>
                <a:gd name="T90" fmla="*/ 2147483646 w 489"/>
                <a:gd name="T91" fmla="*/ 2147483646 h 321"/>
                <a:gd name="T92" fmla="*/ 2147483646 w 489"/>
                <a:gd name="T93" fmla="*/ 2147483646 h 321"/>
                <a:gd name="T94" fmla="*/ 2147483646 w 489"/>
                <a:gd name="T95" fmla="*/ 2147483646 h 321"/>
                <a:gd name="T96" fmla="*/ 2147483646 w 489"/>
                <a:gd name="T97" fmla="*/ 2147483646 h 321"/>
                <a:gd name="T98" fmla="*/ 2147483646 w 489"/>
                <a:gd name="T99" fmla="*/ 2147483646 h 321"/>
                <a:gd name="T100" fmla="*/ 2147483646 w 489"/>
                <a:gd name="T101" fmla="*/ 2147483646 h 321"/>
                <a:gd name="T102" fmla="*/ 2147483646 w 489"/>
                <a:gd name="T103" fmla="*/ 2147483646 h 321"/>
                <a:gd name="T104" fmla="*/ 2147483646 w 489"/>
                <a:gd name="T105" fmla="*/ 2147483646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avLst/>
              <a:gdLst>
                <a:gd name="T0" fmla="*/ 2147483646 w 353"/>
                <a:gd name="T1" fmla="*/ 2147483646 h 417"/>
                <a:gd name="T2" fmla="*/ 2147483646 w 353"/>
                <a:gd name="T3" fmla="*/ 2147483646 h 417"/>
                <a:gd name="T4" fmla="*/ 2147483646 w 353"/>
                <a:gd name="T5" fmla="*/ 2147483646 h 417"/>
                <a:gd name="T6" fmla="*/ 2147483646 w 353"/>
                <a:gd name="T7" fmla="*/ 2147483646 h 417"/>
                <a:gd name="T8" fmla="*/ 2147483646 w 353"/>
                <a:gd name="T9" fmla="*/ 2147483646 h 417"/>
                <a:gd name="T10" fmla="*/ 2147483646 w 353"/>
                <a:gd name="T11" fmla="*/ 2147483646 h 417"/>
                <a:gd name="T12" fmla="*/ 2147483646 w 353"/>
                <a:gd name="T13" fmla="*/ 2147483646 h 417"/>
                <a:gd name="T14" fmla="*/ 2147483646 w 353"/>
                <a:gd name="T15" fmla="*/ 2147483646 h 417"/>
                <a:gd name="T16" fmla="*/ 2147483646 w 353"/>
                <a:gd name="T17" fmla="*/ 2147483646 h 417"/>
                <a:gd name="T18" fmla="*/ 2147483646 w 353"/>
                <a:gd name="T19" fmla="*/ 2147483646 h 417"/>
                <a:gd name="T20" fmla="*/ 2147483646 w 353"/>
                <a:gd name="T21" fmla="*/ 2147483646 h 417"/>
                <a:gd name="T22" fmla="*/ 2147483646 w 353"/>
                <a:gd name="T23" fmla="*/ 2147483646 h 417"/>
                <a:gd name="T24" fmla="*/ 2147483646 w 353"/>
                <a:gd name="T25" fmla="*/ 2147483646 h 417"/>
                <a:gd name="T26" fmla="*/ 2147483646 w 353"/>
                <a:gd name="T27" fmla="*/ 2147483646 h 417"/>
                <a:gd name="T28" fmla="*/ 2147483646 w 353"/>
                <a:gd name="T29" fmla="*/ 2147483646 h 417"/>
                <a:gd name="T30" fmla="*/ 2147483646 w 353"/>
                <a:gd name="T31" fmla="*/ 2147483646 h 417"/>
                <a:gd name="T32" fmla="*/ 2147483646 w 353"/>
                <a:gd name="T33" fmla="*/ 2147483646 h 417"/>
                <a:gd name="T34" fmla="*/ 2147483646 w 353"/>
                <a:gd name="T35" fmla="*/ 2147483646 h 417"/>
                <a:gd name="T36" fmla="*/ 2147483646 w 353"/>
                <a:gd name="T37" fmla="*/ 2147483646 h 417"/>
                <a:gd name="T38" fmla="*/ 2147483646 w 353"/>
                <a:gd name="T39" fmla="*/ 2147483646 h 417"/>
                <a:gd name="T40" fmla="*/ 2147483646 w 353"/>
                <a:gd name="T41" fmla="*/ 2147483646 h 417"/>
                <a:gd name="T42" fmla="*/ 2147483646 w 353"/>
                <a:gd name="T43" fmla="*/ 2147483646 h 417"/>
                <a:gd name="T44" fmla="*/ 2147483646 w 353"/>
                <a:gd name="T45" fmla="*/ 2147483646 h 417"/>
                <a:gd name="T46" fmla="*/ 2147483646 w 353"/>
                <a:gd name="T47" fmla="*/ 2147483646 h 417"/>
                <a:gd name="T48" fmla="*/ 0 w 353"/>
                <a:gd name="T49" fmla="*/ 2147483646 h 417"/>
                <a:gd name="T50" fmla="*/ 2147483646 w 353"/>
                <a:gd name="T51" fmla="*/ 2147483646 h 417"/>
                <a:gd name="T52" fmla="*/ 2147483646 w 353"/>
                <a:gd name="T53" fmla="*/ 2147483646 h 417"/>
                <a:gd name="T54" fmla="*/ 2147483646 w 353"/>
                <a:gd name="T55" fmla="*/ 2147483646 h 417"/>
                <a:gd name="T56" fmla="*/ 2147483646 w 353"/>
                <a:gd name="T57" fmla="*/ 2147483646 h 417"/>
                <a:gd name="T58" fmla="*/ 2147483646 w 353"/>
                <a:gd name="T59" fmla="*/ 2147483646 h 417"/>
                <a:gd name="T60" fmla="*/ 2147483646 w 353"/>
                <a:gd name="T61" fmla="*/ 0 h 417"/>
                <a:gd name="T62" fmla="*/ 2147483646 w 353"/>
                <a:gd name="T63" fmla="*/ 2147483646 h 417"/>
                <a:gd name="T64" fmla="*/ 2147483646 w 353"/>
                <a:gd name="T65" fmla="*/ 2147483646 h 417"/>
                <a:gd name="T66" fmla="*/ 2147483646 w 353"/>
                <a:gd name="T67" fmla="*/ 2147483646 h 417"/>
                <a:gd name="T68" fmla="*/ 2147483646 w 353"/>
                <a:gd name="T69" fmla="*/ 214748364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avLst/>
              <a:gdLst>
                <a:gd name="T0" fmla="*/ 2147483646 w 505"/>
                <a:gd name="T1" fmla="*/ 2147483646 h 385"/>
                <a:gd name="T2" fmla="*/ 2147483646 w 505"/>
                <a:gd name="T3" fmla="*/ 2147483646 h 385"/>
                <a:gd name="T4" fmla="*/ 2147483646 w 505"/>
                <a:gd name="T5" fmla="*/ 2147483646 h 385"/>
                <a:gd name="T6" fmla="*/ 2147483646 w 505"/>
                <a:gd name="T7" fmla="*/ 2147483646 h 385"/>
                <a:gd name="T8" fmla="*/ 2147483646 w 505"/>
                <a:gd name="T9" fmla="*/ 2147483646 h 385"/>
                <a:gd name="T10" fmla="*/ 2147483646 w 505"/>
                <a:gd name="T11" fmla="*/ 0 h 385"/>
                <a:gd name="T12" fmla="*/ 2147483646 w 505"/>
                <a:gd name="T13" fmla="*/ 0 h 385"/>
                <a:gd name="T14" fmla="*/ 2147483646 w 505"/>
                <a:gd name="T15" fmla="*/ 2147483646 h 385"/>
                <a:gd name="T16" fmla="*/ 2147483646 w 505"/>
                <a:gd name="T17" fmla="*/ 2147483646 h 385"/>
                <a:gd name="T18" fmla="*/ 2147483646 w 505"/>
                <a:gd name="T19" fmla="*/ 2147483646 h 385"/>
                <a:gd name="T20" fmla="*/ 2147483646 w 505"/>
                <a:gd name="T21" fmla="*/ 2147483646 h 385"/>
                <a:gd name="T22" fmla="*/ 2147483646 w 505"/>
                <a:gd name="T23" fmla="*/ 2147483646 h 385"/>
                <a:gd name="T24" fmla="*/ 2147483646 w 505"/>
                <a:gd name="T25" fmla="*/ 2147483646 h 385"/>
                <a:gd name="T26" fmla="*/ 2147483646 w 505"/>
                <a:gd name="T27" fmla="*/ 2147483646 h 385"/>
                <a:gd name="T28" fmla="*/ 2147483646 w 505"/>
                <a:gd name="T29" fmla="*/ 2147483646 h 385"/>
                <a:gd name="T30" fmla="*/ 2147483646 w 505"/>
                <a:gd name="T31" fmla="*/ 2147483646 h 385"/>
                <a:gd name="T32" fmla="*/ 0 w 505"/>
                <a:gd name="T33" fmla="*/ 2147483646 h 385"/>
                <a:gd name="T34" fmla="*/ 2147483646 w 505"/>
                <a:gd name="T35" fmla="*/ 2147483646 h 385"/>
                <a:gd name="T36" fmla="*/ 2147483646 w 505"/>
                <a:gd name="T37" fmla="*/ 2147483646 h 385"/>
                <a:gd name="T38" fmla="*/ 2147483646 w 505"/>
                <a:gd name="T39" fmla="*/ 2147483646 h 385"/>
                <a:gd name="T40" fmla="*/ 2147483646 w 505"/>
                <a:gd name="T41" fmla="*/ 2147483646 h 385"/>
                <a:gd name="T42" fmla="*/ 2147483646 w 505"/>
                <a:gd name="T43" fmla="*/ 2147483646 h 385"/>
                <a:gd name="T44" fmla="*/ 2147483646 w 505"/>
                <a:gd name="T45" fmla="*/ 2147483646 h 385"/>
                <a:gd name="T46" fmla="*/ 2147483646 w 505"/>
                <a:gd name="T47" fmla="*/ 2147483646 h 385"/>
                <a:gd name="T48" fmla="*/ 2147483646 w 505"/>
                <a:gd name="T49" fmla="*/ 2147483646 h 385"/>
                <a:gd name="T50" fmla="*/ 2147483646 w 505"/>
                <a:gd name="T51" fmla="*/ 2147483646 h 385"/>
                <a:gd name="T52" fmla="*/ 2147483646 w 505"/>
                <a:gd name="T53" fmla="*/ 2147483646 h 385"/>
                <a:gd name="T54" fmla="*/ 2147483646 w 505"/>
                <a:gd name="T55" fmla="*/ 2147483646 h 385"/>
                <a:gd name="T56" fmla="*/ 2147483646 w 505"/>
                <a:gd name="T57" fmla="*/ 2147483646 h 385"/>
                <a:gd name="T58" fmla="*/ 2147483646 w 505"/>
                <a:gd name="T59" fmla="*/ 2147483646 h 385"/>
                <a:gd name="T60" fmla="*/ 2147483646 w 505"/>
                <a:gd name="T61" fmla="*/ 2147483646 h 385"/>
                <a:gd name="T62" fmla="*/ 2147483646 w 505"/>
                <a:gd name="T63" fmla="*/ 2147483646 h 385"/>
                <a:gd name="T64" fmla="*/ 2147483646 w 505"/>
                <a:gd name="T65" fmla="*/ 2147483646 h 385"/>
                <a:gd name="T66" fmla="*/ 2147483646 w 505"/>
                <a:gd name="T67" fmla="*/ 2147483646 h 385"/>
                <a:gd name="T68" fmla="*/ 2147483646 w 505"/>
                <a:gd name="T69" fmla="*/ 214748364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avLst/>
              <a:gdLst>
                <a:gd name="T0" fmla="*/ 2147483646 w 497"/>
                <a:gd name="T1" fmla="*/ 2147483646 h 385"/>
                <a:gd name="T2" fmla="*/ 2147483646 w 497"/>
                <a:gd name="T3" fmla="*/ 2147483646 h 385"/>
                <a:gd name="T4" fmla="*/ 2147483646 w 497"/>
                <a:gd name="T5" fmla="*/ 2147483646 h 385"/>
                <a:gd name="T6" fmla="*/ 2147483646 w 497"/>
                <a:gd name="T7" fmla="*/ 2147483646 h 385"/>
                <a:gd name="T8" fmla="*/ 2147483646 w 497"/>
                <a:gd name="T9" fmla="*/ 2147483646 h 385"/>
                <a:gd name="T10" fmla="*/ 2147483646 w 497"/>
                <a:gd name="T11" fmla="*/ 2147483646 h 385"/>
                <a:gd name="T12" fmla="*/ 2147483646 w 497"/>
                <a:gd name="T13" fmla="*/ 2147483646 h 385"/>
                <a:gd name="T14" fmla="*/ 2147483646 w 497"/>
                <a:gd name="T15" fmla="*/ 2147483646 h 385"/>
                <a:gd name="T16" fmla="*/ 2147483646 w 497"/>
                <a:gd name="T17" fmla="*/ 2147483646 h 385"/>
                <a:gd name="T18" fmla="*/ 2147483646 w 497"/>
                <a:gd name="T19" fmla="*/ 2147483646 h 385"/>
                <a:gd name="T20" fmla="*/ 2147483646 w 497"/>
                <a:gd name="T21" fmla="*/ 2147483646 h 385"/>
                <a:gd name="T22" fmla="*/ 2147483646 w 497"/>
                <a:gd name="T23" fmla="*/ 2147483646 h 385"/>
                <a:gd name="T24" fmla="*/ 2147483646 w 497"/>
                <a:gd name="T25" fmla="*/ 2147483646 h 385"/>
                <a:gd name="T26" fmla="*/ 2147483646 w 497"/>
                <a:gd name="T27" fmla="*/ 2147483646 h 385"/>
                <a:gd name="T28" fmla="*/ 2147483646 w 497"/>
                <a:gd name="T29" fmla="*/ 2147483646 h 385"/>
                <a:gd name="T30" fmla="*/ 2147483646 w 497"/>
                <a:gd name="T31" fmla="*/ 2147483646 h 385"/>
                <a:gd name="T32" fmla="*/ 2147483646 w 497"/>
                <a:gd name="T33" fmla="*/ 2147483646 h 385"/>
                <a:gd name="T34" fmla="*/ 2147483646 w 497"/>
                <a:gd name="T35" fmla="*/ 2147483646 h 385"/>
                <a:gd name="T36" fmla="*/ 2147483646 w 497"/>
                <a:gd name="T37" fmla="*/ 2147483646 h 385"/>
                <a:gd name="T38" fmla="*/ 2147483646 w 497"/>
                <a:gd name="T39" fmla="*/ 2147483646 h 385"/>
                <a:gd name="T40" fmla="*/ 2147483646 w 497"/>
                <a:gd name="T41" fmla="*/ 2147483646 h 385"/>
                <a:gd name="T42" fmla="*/ 2147483646 w 497"/>
                <a:gd name="T43" fmla="*/ 2147483646 h 385"/>
                <a:gd name="T44" fmla="*/ 2147483646 w 497"/>
                <a:gd name="T45" fmla="*/ 2147483646 h 385"/>
                <a:gd name="T46" fmla="*/ 0 w 497"/>
                <a:gd name="T47" fmla="*/ 2147483646 h 385"/>
                <a:gd name="T48" fmla="*/ 2147483646 w 497"/>
                <a:gd name="T49" fmla="*/ 2147483646 h 385"/>
                <a:gd name="T50" fmla="*/ 2147483646 w 497"/>
                <a:gd name="T51" fmla="*/ 2147483646 h 385"/>
                <a:gd name="T52" fmla="*/ 2147483646 w 497"/>
                <a:gd name="T53" fmla="*/ 2147483646 h 385"/>
                <a:gd name="T54" fmla="*/ 2147483646 w 497"/>
                <a:gd name="T55" fmla="*/ 2147483646 h 385"/>
                <a:gd name="T56" fmla="*/ 2147483646 w 497"/>
                <a:gd name="T57" fmla="*/ 2147483646 h 385"/>
                <a:gd name="T58" fmla="*/ 2147483646 w 497"/>
                <a:gd name="T59" fmla="*/ 2147483646 h 385"/>
                <a:gd name="T60" fmla="*/ 2147483646 w 497"/>
                <a:gd name="T61" fmla="*/ 2147483646 h 385"/>
                <a:gd name="T62" fmla="*/ 2147483646 w 497"/>
                <a:gd name="T63" fmla="*/ 2147483646 h 385"/>
                <a:gd name="T64" fmla="*/ 2147483646 w 497"/>
                <a:gd name="T65" fmla="*/ 2147483646 h 385"/>
                <a:gd name="T66" fmla="*/ 2147483646 w 497"/>
                <a:gd name="T67" fmla="*/ 2147483646 h 385"/>
                <a:gd name="T68" fmla="*/ 2147483646 w 497"/>
                <a:gd name="T69" fmla="*/ 2147483646 h 385"/>
                <a:gd name="T70" fmla="*/ 2147483646 w 497"/>
                <a:gd name="T71" fmla="*/ 2147483646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avLst/>
              <a:gdLst>
                <a:gd name="T0" fmla="*/ 2147483646 w 377"/>
                <a:gd name="T1" fmla="*/ 2147483646 h 361"/>
                <a:gd name="T2" fmla="*/ 2147483646 w 377"/>
                <a:gd name="T3" fmla="*/ 0 h 361"/>
                <a:gd name="T4" fmla="*/ 2147483646 w 377"/>
                <a:gd name="T5" fmla="*/ 2147483646 h 361"/>
                <a:gd name="T6" fmla="*/ 2147483646 w 377"/>
                <a:gd name="T7" fmla="*/ 2147483646 h 361"/>
                <a:gd name="T8" fmla="*/ 2147483646 w 377"/>
                <a:gd name="T9" fmla="*/ 2147483646 h 361"/>
                <a:gd name="T10" fmla="*/ 2147483646 w 377"/>
                <a:gd name="T11" fmla="*/ 2147483646 h 361"/>
                <a:gd name="T12" fmla="*/ 2147483646 w 377"/>
                <a:gd name="T13" fmla="*/ 2147483646 h 361"/>
                <a:gd name="T14" fmla="*/ 2147483646 w 377"/>
                <a:gd name="T15" fmla="*/ 2147483646 h 361"/>
                <a:gd name="T16" fmla="*/ 2147483646 w 377"/>
                <a:gd name="T17" fmla="*/ 2147483646 h 361"/>
                <a:gd name="T18" fmla="*/ 2147483646 w 377"/>
                <a:gd name="T19" fmla="*/ 2147483646 h 361"/>
                <a:gd name="T20" fmla="*/ 2147483646 w 377"/>
                <a:gd name="T21" fmla="*/ 2147483646 h 361"/>
                <a:gd name="T22" fmla="*/ 2147483646 w 377"/>
                <a:gd name="T23" fmla="*/ 2147483646 h 361"/>
                <a:gd name="T24" fmla="*/ 2147483646 w 377"/>
                <a:gd name="T25" fmla="*/ 2147483646 h 361"/>
                <a:gd name="T26" fmla="*/ 2147483646 w 377"/>
                <a:gd name="T27" fmla="*/ 2147483646 h 361"/>
                <a:gd name="T28" fmla="*/ 2147483646 w 377"/>
                <a:gd name="T29" fmla="*/ 2147483646 h 361"/>
                <a:gd name="T30" fmla="*/ 2147483646 w 377"/>
                <a:gd name="T31" fmla="*/ 2147483646 h 361"/>
                <a:gd name="T32" fmla="*/ 2147483646 w 377"/>
                <a:gd name="T33" fmla="*/ 2147483646 h 361"/>
                <a:gd name="T34" fmla="*/ 2147483646 w 377"/>
                <a:gd name="T35" fmla="*/ 2147483646 h 361"/>
                <a:gd name="T36" fmla="*/ 2147483646 w 377"/>
                <a:gd name="T37" fmla="*/ 2147483646 h 361"/>
                <a:gd name="T38" fmla="*/ 2147483646 w 377"/>
                <a:gd name="T39" fmla="*/ 2147483646 h 361"/>
                <a:gd name="T40" fmla="*/ 2147483646 w 377"/>
                <a:gd name="T41" fmla="*/ 2147483646 h 361"/>
                <a:gd name="T42" fmla="*/ 2147483646 w 377"/>
                <a:gd name="T43" fmla="*/ 2147483646 h 361"/>
                <a:gd name="T44" fmla="*/ 2147483646 w 377"/>
                <a:gd name="T45" fmla="*/ 2147483646 h 361"/>
                <a:gd name="T46" fmla="*/ 2147483646 w 377"/>
                <a:gd name="T47" fmla="*/ 2147483646 h 361"/>
                <a:gd name="T48" fmla="*/ 2147483646 w 377"/>
                <a:gd name="T49" fmla="*/ 2147483646 h 361"/>
                <a:gd name="T50" fmla="*/ 2147483646 w 377"/>
                <a:gd name="T51" fmla="*/ 2147483646 h 361"/>
                <a:gd name="T52" fmla="*/ 2147483646 w 377"/>
                <a:gd name="T53" fmla="*/ 2147483646 h 361"/>
                <a:gd name="T54" fmla="*/ 2147483646 w 377"/>
                <a:gd name="T55" fmla="*/ 2147483646 h 361"/>
                <a:gd name="T56" fmla="*/ 2147483646 w 377"/>
                <a:gd name="T57" fmla="*/ 2147483646 h 361"/>
                <a:gd name="T58" fmla="*/ 2147483646 w 377"/>
                <a:gd name="T59" fmla="*/ 2147483646 h 361"/>
                <a:gd name="T60" fmla="*/ 2147483646 w 377"/>
                <a:gd name="T61" fmla="*/ 2147483646 h 361"/>
                <a:gd name="T62" fmla="*/ 2147483646 w 377"/>
                <a:gd name="T63" fmla="*/ 2147483646 h 361"/>
                <a:gd name="T64" fmla="*/ 2147483646 w 377"/>
                <a:gd name="T65" fmla="*/ 2147483646 h 361"/>
                <a:gd name="T66" fmla="*/ 2147483646 w 377"/>
                <a:gd name="T67" fmla="*/ 2147483646 h 361"/>
                <a:gd name="T68" fmla="*/ 2147483646 w 377"/>
                <a:gd name="T69" fmla="*/ 2147483646 h 361"/>
                <a:gd name="T70" fmla="*/ 2147483646 w 377"/>
                <a:gd name="T71" fmla="*/ 2147483646 h 361"/>
                <a:gd name="T72" fmla="*/ 2147483646 w 377"/>
                <a:gd name="T73" fmla="*/ 2147483646 h 361"/>
                <a:gd name="T74" fmla="*/ 2147483646 w 377"/>
                <a:gd name="T75" fmla="*/ 2147483646 h 361"/>
                <a:gd name="T76" fmla="*/ 2147483646 w 377"/>
                <a:gd name="T77" fmla="*/ 2147483646 h 361"/>
                <a:gd name="T78" fmla="*/ 2147483646 w 377"/>
                <a:gd name="T79" fmla="*/ 2147483646 h 361"/>
                <a:gd name="T80" fmla="*/ 2147483646 w 377"/>
                <a:gd name="T81" fmla="*/ 2147483646 h 361"/>
                <a:gd name="T82" fmla="*/ 2147483646 w 377"/>
                <a:gd name="T83" fmla="*/ 2147483646 h 361"/>
                <a:gd name="T84" fmla="*/ 0 w 377"/>
                <a:gd name="T85" fmla="*/ 2147483646 h 361"/>
                <a:gd name="T86" fmla="*/ 2147483646 w 377"/>
                <a:gd name="T87" fmla="*/ 2147483646 h 361"/>
                <a:gd name="T88" fmla="*/ 2147483646 w 377"/>
                <a:gd name="T89" fmla="*/ 2147483646 h 361"/>
                <a:gd name="T90" fmla="*/ 2147483646 w 377"/>
                <a:gd name="T91" fmla="*/ 2147483646 h 361"/>
                <a:gd name="T92" fmla="*/ 2147483646 w 377"/>
                <a:gd name="T93" fmla="*/ 2147483646 h 361"/>
                <a:gd name="T94" fmla="*/ 2147483646 w 377"/>
                <a:gd name="T95" fmla="*/ 2147483646 h 361"/>
                <a:gd name="T96" fmla="*/ 2147483646 w 377"/>
                <a:gd name="T97" fmla="*/ 2147483646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avLst/>
              <a:gdLst>
                <a:gd name="T0" fmla="*/ 2147483646 w 249"/>
                <a:gd name="T1" fmla="*/ 2147483646 h 457"/>
                <a:gd name="T2" fmla="*/ 2147483646 w 249"/>
                <a:gd name="T3" fmla="*/ 2147483646 h 457"/>
                <a:gd name="T4" fmla="*/ 2147483646 w 249"/>
                <a:gd name="T5" fmla="*/ 2147483646 h 457"/>
                <a:gd name="T6" fmla="*/ 2147483646 w 249"/>
                <a:gd name="T7" fmla="*/ 2147483646 h 457"/>
                <a:gd name="T8" fmla="*/ 2147483646 w 249"/>
                <a:gd name="T9" fmla="*/ 2147483646 h 457"/>
                <a:gd name="T10" fmla="*/ 2147483646 w 249"/>
                <a:gd name="T11" fmla="*/ 2147483646 h 457"/>
                <a:gd name="T12" fmla="*/ 2147483646 w 249"/>
                <a:gd name="T13" fmla="*/ 2147483646 h 457"/>
                <a:gd name="T14" fmla="*/ 0 w 249"/>
                <a:gd name="T15" fmla="*/ 2147483646 h 457"/>
                <a:gd name="T16" fmla="*/ 2147483646 w 249"/>
                <a:gd name="T17" fmla="*/ 2147483646 h 457"/>
                <a:gd name="T18" fmla="*/ 2147483646 w 249"/>
                <a:gd name="T19" fmla="*/ 2147483646 h 457"/>
                <a:gd name="T20" fmla="*/ 2147483646 w 249"/>
                <a:gd name="T21" fmla="*/ 2147483646 h 457"/>
                <a:gd name="T22" fmla="*/ 2147483646 w 249"/>
                <a:gd name="T23" fmla="*/ 2147483646 h 457"/>
                <a:gd name="T24" fmla="*/ 2147483646 w 249"/>
                <a:gd name="T25" fmla="*/ 2147483646 h 457"/>
                <a:gd name="T26" fmla="*/ 2147483646 w 249"/>
                <a:gd name="T27" fmla="*/ 2147483646 h 457"/>
                <a:gd name="T28" fmla="*/ 2147483646 w 249"/>
                <a:gd name="T29" fmla="*/ 2147483646 h 457"/>
                <a:gd name="T30" fmla="*/ 2147483646 w 249"/>
                <a:gd name="T31" fmla="*/ 2147483646 h 457"/>
                <a:gd name="T32" fmla="*/ 2147483646 w 249"/>
                <a:gd name="T33" fmla="*/ 2147483646 h 457"/>
                <a:gd name="T34" fmla="*/ 2147483646 w 249"/>
                <a:gd name="T35" fmla="*/ 2147483646 h 457"/>
                <a:gd name="T36" fmla="*/ 2147483646 w 249"/>
                <a:gd name="T37" fmla="*/ 2147483646 h 457"/>
                <a:gd name="T38" fmla="*/ 2147483646 w 249"/>
                <a:gd name="T39" fmla="*/ 2147483646 h 457"/>
                <a:gd name="T40" fmla="*/ 2147483646 w 249"/>
                <a:gd name="T41" fmla="*/ 2147483646 h 457"/>
                <a:gd name="T42" fmla="*/ 2147483646 w 249"/>
                <a:gd name="T43" fmla="*/ 0 h 457"/>
                <a:gd name="T44" fmla="*/ 2147483646 w 249"/>
                <a:gd name="T45" fmla="*/ 2147483646 h 457"/>
                <a:gd name="T46" fmla="*/ 2147483646 w 249"/>
                <a:gd name="T47" fmla="*/ 0 h 457"/>
                <a:gd name="T48" fmla="*/ 2147483646 w 249"/>
                <a:gd name="T49" fmla="*/ 2147483646 h 457"/>
                <a:gd name="T50" fmla="*/ 2147483646 w 249"/>
                <a:gd name="T51" fmla="*/ 2147483646 h 457"/>
                <a:gd name="T52" fmla="*/ 2147483646 w 249"/>
                <a:gd name="T53" fmla="*/ 2147483646 h 457"/>
                <a:gd name="T54" fmla="*/ 2147483646 w 249"/>
                <a:gd name="T55" fmla="*/ 2147483646 h 457"/>
                <a:gd name="T56" fmla="*/ 2147483646 w 249"/>
                <a:gd name="T57" fmla="*/ 2147483646 h 457"/>
                <a:gd name="T58" fmla="*/ 2147483646 w 249"/>
                <a:gd name="T59" fmla="*/ 2147483646 h 457"/>
                <a:gd name="T60" fmla="*/ 2147483646 w 249"/>
                <a:gd name="T61" fmla="*/ 2147483646 h 457"/>
                <a:gd name="T62" fmla="*/ 2147483646 w 249"/>
                <a:gd name="T63" fmla="*/ 2147483646 h 457"/>
                <a:gd name="T64" fmla="*/ 2147483646 w 249"/>
                <a:gd name="T65" fmla="*/ 2147483646 h 457"/>
                <a:gd name="T66" fmla="*/ 2147483646 w 249"/>
                <a:gd name="T67" fmla="*/ 2147483646 h 457"/>
                <a:gd name="T68" fmla="*/ 2147483646 w 249"/>
                <a:gd name="T69" fmla="*/ 2147483646 h 457"/>
                <a:gd name="T70" fmla="*/ 2147483646 w 249"/>
                <a:gd name="T71" fmla="*/ 2147483646 h 457"/>
                <a:gd name="T72" fmla="*/ 2147483646 w 249"/>
                <a:gd name="T73" fmla="*/ 2147483646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avLst/>
              <a:gdLst>
                <a:gd name="T0" fmla="*/ 2147483646 w 1425"/>
                <a:gd name="T1" fmla="*/ 2147483646 h 1241"/>
                <a:gd name="T2" fmla="*/ 2147483646 w 1425"/>
                <a:gd name="T3" fmla="*/ 2147483646 h 1241"/>
                <a:gd name="T4" fmla="*/ 2147483646 w 1425"/>
                <a:gd name="T5" fmla="*/ 2147483646 h 1241"/>
                <a:gd name="T6" fmla="*/ 2147483646 w 1425"/>
                <a:gd name="T7" fmla="*/ 2147483646 h 1241"/>
                <a:gd name="T8" fmla="*/ 2147483646 w 1425"/>
                <a:gd name="T9" fmla="*/ 2147483646 h 1241"/>
                <a:gd name="T10" fmla="*/ 2147483646 w 1425"/>
                <a:gd name="T11" fmla="*/ 2147483646 h 1241"/>
                <a:gd name="T12" fmla="*/ 2147483646 w 1425"/>
                <a:gd name="T13" fmla="*/ 2147483646 h 1241"/>
                <a:gd name="T14" fmla="*/ 2147483646 w 1425"/>
                <a:gd name="T15" fmla="*/ 2147483646 h 1241"/>
                <a:gd name="T16" fmla="*/ 2147483646 w 1425"/>
                <a:gd name="T17" fmla="*/ 2147483646 h 1241"/>
                <a:gd name="T18" fmla="*/ 2147483646 w 1425"/>
                <a:gd name="T19" fmla="*/ 2147483646 h 1241"/>
                <a:gd name="T20" fmla="*/ 2147483646 w 1425"/>
                <a:gd name="T21" fmla="*/ 2147483646 h 1241"/>
                <a:gd name="T22" fmla="*/ 2147483646 w 1425"/>
                <a:gd name="T23" fmla="*/ 2147483646 h 1241"/>
                <a:gd name="T24" fmla="*/ 2147483646 w 1425"/>
                <a:gd name="T25" fmla="*/ 2147483646 h 1241"/>
                <a:gd name="T26" fmla="*/ 2147483646 w 1425"/>
                <a:gd name="T27" fmla="*/ 2147483646 h 1241"/>
                <a:gd name="T28" fmla="*/ 2147483646 w 1425"/>
                <a:gd name="T29" fmla="*/ 2147483646 h 1241"/>
                <a:gd name="T30" fmla="*/ 2147483646 w 1425"/>
                <a:gd name="T31" fmla="*/ 2147483646 h 1241"/>
                <a:gd name="T32" fmla="*/ 2147483646 w 1425"/>
                <a:gd name="T33" fmla="*/ 2147483646 h 1241"/>
                <a:gd name="T34" fmla="*/ 2147483646 w 1425"/>
                <a:gd name="T35" fmla="*/ 2147483646 h 1241"/>
                <a:gd name="T36" fmla="*/ 2147483646 w 1425"/>
                <a:gd name="T37" fmla="*/ 2147483646 h 1241"/>
                <a:gd name="T38" fmla="*/ 2147483646 w 1425"/>
                <a:gd name="T39" fmla="*/ 2147483646 h 1241"/>
                <a:gd name="T40" fmla="*/ 2147483646 w 1425"/>
                <a:gd name="T41" fmla="*/ 2147483646 h 1241"/>
                <a:gd name="T42" fmla="*/ 2147483646 w 1425"/>
                <a:gd name="T43" fmla="*/ 2147483646 h 1241"/>
                <a:gd name="T44" fmla="*/ 2147483646 w 1425"/>
                <a:gd name="T45" fmla="*/ 2147483646 h 1241"/>
                <a:gd name="T46" fmla="*/ 2147483646 w 1425"/>
                <a:gd name="T47" fmla="*/ 2147483646 h 1241"/>
                <a:gd name="T48" fmla="*/ 2147483646 w 1425"/>
                <a:gd name="T49" fmla="*/ 2147483646 h 1241"/>
                <a:gd name="T50" fmla="*/ 2147483646 w 1425"/>
                <a:gd name="T51" fmla="*/ 2147483646 h 1241"/>
                <a:gd name="T52" fmla="*/ 2147483646 w 1425"/>
                <a:gd name="T53" fmla="*/ 2147483646 h 1241"/>
                <a:gd name="T54" fmla="*/ 2147483646 w 1425"/>
                <a:gd name="T55" fmla="*/ 2147483646 h 1241"/>
                <a:gd name="T56" fmla="*/ 2147483646 w 1425"/>
                <a:gd name="T57" fmla="*/ 2147483646 h 1241"/>
                <a:gd name="T58" fmla="*/ 2147483646 w 1425"/>
                <a:gd name="T59" fmla="*/ 2147483646 h 1241"/>
                <a:gd name="T60" fmla="*/ 2147483646 w 1425"/>
                <a:gd name="T61" fmla="*/ 2147483646 h 1241"/>
                <a:gd name="T62" fmla="*/ 2147483646 w 1425"/>
                <a:gd name="T63" fmla="*/ 2147483646 h 1241"/>
                <a:gd name="T64" fmla="*/ 2147483646 w 1425"/>
                <a:gd name="T65" fmla="*/ 2147483646 h 1241"/>
                <a:gd name="T66" fmla="*/ 2147483646 w 1425"/>
                <a:gd name="T67" fmla="*/ 2147483646 h 1241"/>
                <a:gd name="T68" fmla="*/ 2147483646 w 1425"/>
                <a:gd name="T69" fmla="*/ 2147483646 h 1241"/>
                <a:gd name="T70" fmla="*/ 2147483646 w 1425"/>
                <a:gd name="T71" fmla="*/ 2147483646 h 1241"/>
                <a:gd name="T72" fmla="*/ 2147483646 w 1425"/>
                <a:gd name="T73" fmla="*/ 0 h 1241"/>
                <a:gd name="T74" fmla="*/ 2147483646 w 1425"/>
                <a:gd name="T75" fmla="*/ 2147483646 h 1241"/>
                <a:gd name="T76" fmla="*/ 2147483646 w 1425"/>
                <a:gd name="T77" fmla="*/ 2147483646 h 1241"/>
                <a:gd name="T78" fmla="*/ 2147483646 w 1425"/>
                <a:gd name="T79" fmla="*/ 2147483646 h 1241"/>
                <a:gd name="T80" fmla="*/ 2147483646 w 1425"/>
                <a:gd name="T81" fmla="*/ 2147483646 h 1241"/>
                <a:gd name="T82" fmla="*/ 2147483646 w 1425"/>
                <a:gd name="T83" fmla="*/ 2147483646 h 1241"/>
                <a:gd name="T84" fmla="*/ 2147483646 w 1425"/>
                <a:gd name="T85" fmla="*/ 2147483646 h 1241"/>
                <a:gd name="T86" fmla="*/ 2147483646 w 1425"/>
                <a:gd name="T87" fmla="*/ 2147483646 h 1241"/>
                <a:gd name="T88" fmla="*/ 2147483646 w 1425"/>
                <a:gd name="T89" fmla="*/ 2147483646 h 1241"/>
                <a:gd name="T90" fmla="*/ 2147483646 w 1425"/>
                <a:gd name="T91" fmla="*/ 2147483646 h 1241"/>
                <a:gd name="T92" fmla="*/ 2147483646 w 1425"/>
                <a:gd name="T93" fmla="*/ 2147483646 h 1241"/>
                <a:gd name="T94" fmla="*/ 2147483646 w 1425"/>
                <a:gd name="T95" fmla="*/ 2147483646 h 1241"/>
                <a:gd name="T96" fmla="*/ 2147483646 w 1425"/>
                <a:gd name="T97" fmla="*/ 2147483646 h 1241"/>
                <a:gd name="T98" fmla="*/ 2147483646 w 1425"/>
                <a:gd name="T99" fmla="*/ 2147483646 h 1241"/>
                <a:gd name="T100" fmla="*/ 2147483646 w 1425"/>
                <a:gd name="T101" fmla="*/ 2147483646 h 1241"/>
                <a:gd name="T102" fmla="*/ 2147483646 w 1425"/>
                <a:gd name="T103" fmla="*/ 2147483646 h 1241"/>
                <a:gd name="T104" fmla="*/ 2147483646 w 1425"/>
                <a:gd name="T105" fmla="*/ 2147483646 h 1241"/>
                <a:gd name="T106" fmla="*/ 2147483646 w 1425"/>
                <a:gd name="T107" fmla="*/ 2147483646 h 1241"/>
                <a:gd name="T108" fmla="*/ 2147483646 w 1425"/>
                <a:gd name="T109" fmla="*/ 2147483646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avLst/>
              <a:gdLst>
                <a:gd name="T0" fmla="*/ 2147483646 w 321"/>
                <a:gd name="T1" fmla="*/ 2147483646 h 609"/>
                <a:gd name="T2" fmla="*/ 2147483646 w 321"/>
                <a:gd name="T3" fmla="*/ 2147483646 h 609"/>
                <a:gd name="T4" fmla="*/ 2147483646 w 321"/>
                <a:gd name="T5" fmla="*/ 2147483646 h 609"/>
                <a:gd name="T6" fmla="*/ 2147483646 w 321"/>
                <a:gd name="T7" fmla="*/ 2147483646 h 609"/>
                <a:gd name="T8" fmla="*/ 2147483646 w 321"/>
                <a:gd name="T9" fmla="*/ 2147483646 h 609"/>
                <a:gd name="T10" fmla="*/ 2147483646 w 321"/>
                <a:gd name="T11" fmla="*/ 2147483646 h 609"/>
                <a:gd name="T12" fmla="*/ 2147483646 w 321"/>
                <a:gd name="T13" fmla="*/ 2147483646 h 609"/>
                <a:gd name="T14" fmla="*/ 2147483646 w 321"/>
                <a:gd name="T15" fmla="*/ 2147483646 h 609"/>
                <a:gd name="T16" fmla="*/ 2147483646 w 321"/>
                <a:gd name="T17" fmla="*/ 2147483646 h 609"/>
                <a:gd name="T18" fmla="*/ 2147483646 w 321"/>
                <a:gd name="T19" fmla="*/ 2147483646 h 609"/>
                <a:gd name="T20" fmla="*/ 2147483646 w 321"/>
                <a:gd name="T21" fmla="*/ 2147483646 h 609"/>
                <a:gd name="T22" fmla="*/ 2147483646 w 321"/>
                <a:gd name="T23" fmla="*/ 2147483646 h 609"/>
                <a:gd name="T24" fmla="*/ 2147483646 w 321"/>
                <a:gd name="T25" fmla="*/ 2147483646 h 609"/>
                <a:gd name="T26" fmla="*/ 0 w 321"/>
                <a:gd name="T27" fmla="*/ 2147483646 h 609"/>
                <a:gd name="T28" fmla="*/ 2147483646 w 321"/>
                <a:gd name="T29" fmla="*/ 2147483646 h 609"/>
                <a:gd name="T30" fmla="*/ 2147483646 w 321"/>
                <a:gd name="T31" fmla="*/ 2147483646 h 609"/>
                <a:gd name="T32" fmla="*/ 0 w 321"/>
                <a:gd name="T33" fmla="*/ 2147483646 h 609"/>
                <a:gd name="T34" fmla="*/ 2147483646 w 321"/>
                <a:gd name="T35" fmla="*/ 2147483646 h 609"/>
                <a:gd name="T36" fmla="*/ 2147483646 w 321"/>
                <a:gd name="T37" fmla="*/ 2147483646 h 609"/>
                <a:gd name="T38" fmla="*/ 2147483646 w 321"/>
                <a:gd name="T39" fmla="*/ 2147483646 h 609"/>
                <a:gd name="T40" fmla="*/ 2147483646 w 321"/>
                <a:gd name="T41" fmla="*/ 2147483646 h 609"/>
                <a:gd name="T42" fmla="*/ 2147483646 w 321"/>
                <a:gd name="T43" fmla="*/ 2147483646 h 609"/>
                <a:gd name="T44" fmla="*/ 2147483646 w 321"/>
                <a:gd name="T45" fmla="*/ 2147483646 h 609"/>
                <a:gd name="T46" fmla="*/ 2147483646 w 321"/>
                <a:gd name="T47" fmla="*/ 2147483646 h 609"/>
                <a:gd name="T48" fmla="*/ 2147483646 w 321"/>
                <a:gd name="T49" fmla="*/ 2147483646 h 609"/>
                <a:gd name="T50" fmla="*/ 2147483646 w 321"/>
                <a:gd name="T51" fmla="*/ 2147483646 h 609"/>
                <a:gd name="T52" fmla="*/ 2147483646 w 321"/>
                <a:gd name="T53" fmla="*/ 2147483646 h 609"/>
                <a:gd name="T54" fmla="*/ 2147483646 w 321"/>
                <a:gd name="T55" fmla="*/ 2147483646 h 609"/>
                <a:gd name="T56" fmla="*/ 2147483646 w 321"/>
                <a:gd name="T57" fmla="*/ 2147483646 h 609"/>
                <a:gd name="T58" fmla="*/ 2147483646 w 321"/>
                <a:gd name="T59" fmla="*/ 2147483646 h 609"/>
                <a:gd name="T60" fmla="*/ 2147483646 w 321"/>
                <a:gd name="T61" fmla="*/ 2147483646 h 609"/>
                <a:gd name="T62" fmla="*/ 2147483646 w 321"/>
                <a:gd name="T63" fmla="*/ 2147483646 h 609"/>
                <a:gd name="T64" fmla="*/ 2147483646 w 321"/>
                <a:gd name="T65" fmla="*/ 2147483646 h 609"/>
                <a:gd name="T66" fmla="*/ 2147483646 w 321"/>
                <a:gd name="T67" fmla="*/ 2147483646 h 609"/>
                <a:gd name="T68" fmla="*/ 2147483646 w 321"/>
                <a:gd name="T69" fmla="*/ 2147483646 h 609"/>
                <a:gd name="T70" fmla="*/ 2147483646 w 321"/>
                <a:gd name="T71" fmla="*/ 2147483646 h 609"/>
                <a:gd name="T72" fmla="*/ 2147483646 w 321"/>
                <a:gd name="T73" fmla="*/ 2147483646 h 609"/>
                <a:gd name="T74" fmla="*/ 2147483646 w 321"/>
                <a:gd name="T75" fmla="*/ 2147483646 h 609"/>
                <a:gd name="T76" fmla="*/ 2147483646 w 321"/>
                <a:gd name="T77" fmla="*/ 2147483646 h 609"/>
                <a:gd name="T78" fmla="*/ 2147483646 w 321"/>
                <a:gd name="T79" fmla="*/ 2147483646 h 609"/>
                <a:gd name="T80" fmla="*/ 2147483646 w 321"/>
                <a:gd name="T81" fmla="*/ 2147483646 h 609"/>
                <a:gd name="T82" fmla="*/ 2147483646 w 321"/>
                <a:gd name="T83" fmla="*/ 2147483646 h 609"/>
                <a:gd name="T84" fmla="*/ 2147483646 w 321"/>
                <a:gd name="T85" fmla="*/ 0 h 609"/>
                <a:gd name="T86" fmla="*/ 2147483646 w 321"/>
                <a:gd name="T87" fmla="*/ 2147483646 h 609"/>
                <a:gd name="T88" fmla="*/ 2147483646 w 321"/>
                <a:gd name="T89" fmla="*/ 2147483646 h 609"/>
                <a:gd name="T90" fmla="*/ 2147483646 w 321"/>
                <a:gd name="T91" fmla="*/ 2147483646 h 609"/>
                <a:gd name="T92" fmla="*/ 2147483646 w 321"/>
                <a:gd name="T93" fmla="*/ 2147483646 h 609"/>
                <a:gd name="T94" fmla="*/ 2147483646 w 321"/>
                <a:gd name="T95" fmla="*/ 2147483646 h 609"/>
                <a:gd name="T96" fmla="*/ 2147483646 w 321"/>
                <a:gd name="T97" fmla="*/ 2147483646 h 609"/>
                <a:gd name="T98" fmla="*/ 2147483646 w 321"/>
                <a:gd name="T99" fmla="*/ 2147483646 h 609"/>
                <a:gd name="T100" fmla="*/ 2147483646 w 321"/>
                <a:gd name="T101" fmla="*/ 2147483646 h 609"/>
                <a:gd name="T102" fmla="*/ 2147483646 w 321"/>
                <a:gd name="T103" fmla="*/ 2147483646 h 609"/>
                <a:gd name="T104" fmla="*/ 2147483646 w 321"/>
                <a:gd name="T105" fmla="*/ 2147483646 h 609"/>
                <a:gd name="T106" fmla="*/ 2147483646 w 321"/>
                <a:gd name="T107" fmla="*/ 2147483646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avLst/>
              <a:gdLst>
                <a:gd name="T0" fmla="*/ 2147483646 w 177"/>
                <a:gd name="T1" fmla="*/ 2147483646 h 313"/>
                <a:gd name="T2" fmla="*/ 2147483646 w 177"/>
                <a:gd name="T3" fmla="*/ 2147483646 h 313"/>
                <a:gd name="T4" fmla="*/ 2147483646 w 177"/>
                <a:gd name="T5" fmla="*/ 2147483646 h 313"/>
                <a:gd name="T6" fmla="*/ 2147483646 w 177"/>
                <a:gd name="T7" fmla="*/ 2147483646 h 313"/>
                <a:gd name="T8" fmla="*/ 2147483646 w 177"/>
                <a:gd name="T9" fmla="*/ 0 h 313"/>
                <a:gd name="T10" fmla="*/ 2147483646 w 177"/>
                <a:gd name="T11" fmla="*/ 2147483646 h 313"/>
                <a:gd name="T12" fmla="*/ 2147483646 w 177"/>
                <a:gd name="T13" fmla="*/ 2147483646 h 313"/>
                <a:gd name="T14" fmla="*/ 2147483646 w 177"/>
                <a:gd name="T15" fmla="*/ 2147483646 h 313"/>
                <a:gd name="T16" fmla="*/ 2147483646 w 177"/>
                <a:gd name="T17" fmla="*/ 2147483646 h 313"/>
                <a:gd name="T18" fmla="*/ 0 w 177"/>
                <a:gd name="T19" fmla="*/ 2147483646 h 313"/>
                <a:gd name="T20" fmla="*/ 2147483646 w 177"/>
                <a:gd name="T21" fmla="*/ 2147483646 h 313"/>
                <a:gd name="T22" fmla="*/ 2147483646 w 177"/>
                <a:gd name="T23" fmla="*/ 2147483646 h 313"/>
                <a:gd name="T24" fmla="*/ 2147483646 w 177"/>
                <a:gd name="T25" fmla="*/ 2147483646 h 313"/>
                <a:gd name="T26" fmla="*/ 2147483646 w 177"/>
                <a:gd name="T27" fmla="*/ 2147483646 h 313"/>
                <a:gd name="T28" fmla="*/ 2147483646 w 177"/>
                <a:gd name="T29" fmla="*/ 2147483646 h 313"/>
                <a:gd name="T30" fmla="*/ 2147483646 w 177"/>
                <a:gd name="T31" fmla="*/ 2147483646 h 313"/>
                <a:gd name="T32" fmla="*/ 2147483646 w 177"/>
                <a:gd name="T33" fmla="*/ 2147483646 h 313"/>
                <a:gd name="T34" fmla="*/ 2147483646 w 177"/>
                <a:gd name="T35" fmla="*/ 2147483646 h 313"/>
                <a:gd name="T36" fmla="*/ 2147483646 w 177"/>
                <a:gd name="T37" fmla="*/ 2147483646 h 313"/>
                <a:gd name="T38" fmla="*/ 2147483646 w 177"/>
                <a:gd name="T39" fmla="*/ 2147483646 h 313"/>
                <a:gd name="T40" fmla="*/ 2147483646 w 177"/>
                <a:gd name="T41" fmla="*/ 2147483646 h 313"/>
                <a:gd name="T42" fmla="*/ 2147483646 w 177"/>
                <a:gd name="T43" fmla="*/ 2147483646 h 313"/>
                <a:gd name="T44" fmla="*/ 2147483646 w 177"/>
                <a:gd name="T45" fmla="*/ 2147483646 h 313"/>
                <a:gd name="T46" fmla="*/ 2147483646 w 177"/>
                <a:gd name="T47" fmla="*/ 2147483646 h 313"/>
                <a:gd name="T48" fmla="*/ 2147483646 w 177"/>
                <a:gd name="T49" fmla="*/ 2147483646 h 313"/>
                <a:gd name="T50" fmla="*/ 2147483646 w 177"/>
                <a:gd name="T51" fmla="*/ 2147483646 h 313"/>
                <a:gd name="T52" fmla="*/ 2147483646 w 177"/>
                <a:gd name="T53" fmla="*/ 2147483646 h 313"/>
                <a:gd name="T54" fmla="*/ 2147483646 w 177"/>
                <a:gd name="T55" fmla="*/ 2147483646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avLst/>
              <a:gdLst>
                <a:gd name="T0" fmla="*/ 2147483646 w 857"/>
                <a:gd name="T1" fmla="*/ 2147483646 h 841"/>
                <a:gd name="T2" fmla="*/ 2147483646 w 857"/>
                <a:gd name="T3" fmla="*/ 2147483646 h 841"/>
                <a:gd name="T4" fmla="*/ 2147483646 w 857"/>
                <a:gd name="T5" fmla="*/ 2147483646 h 841"/>
                <a:gd name="T6" fmla="*/ 2147483646 w 857"/>
                <a:gd name="T7" fmla="*/ 2147483646 h 841"/>
                <a:gd name="T8" fmla="*/ 2147483646 w 857"/>
                <a:gd name="T9" fmla="*/ 2147483646 h 841"/>
                <a:gd name="T10" fmla="*/ 2147483646 w 857"/>
                <a:gd name="T11" fmla="*/ 2147483646 h 841"/>
                <a:gd name="T12" fmla="*/ 2147483646 w 857"/>
                <a:gd name="T13" fmla="*/ 2147483646 h 841"/>
                <a:gd name="T14" fmla="*/ 2147483646 w 857"/>
                <a:gd name="T15" fmla="*/ 2147483646 h 841"/>
                <a:gd name="T16" fmla="*/ 2147483646 w 857"/>
                <a:gd name="T17" fmla="*/ 2147483646 h 841"/>
                <a:gd name="T18" fmla="*/ 2147483646 w 857"/>
                <a:gd name="T19" fmla="*/ 2147483646 h 841"/>
                <a:gd name="T20" fmla="*/ 2147483646 w 857"/>
                <a:gd name="T21" fmla="*/ 2147483646 h 841"/>
                <a:gd name="T22" fmla="*/ 2147483646 w 857"/>
                <a:gd name="T23" fmla="*/ 2147483646 h 841"/>
                <a:gd name="T24" fmla="*/ 2147483646 w 857"/>
                <a:gd name="T25" fmla="*/ 2147483646 h 841"/>
                <a:gd name="T26" fmla="*/ 2147483646 w 857"/>
                <a:gd name="T27" fmla="*/ 2147483646 h 841"/>
                <a:gd name="T28" fmla="*/ 2147483646 w 857"/>
                <a:gd name="T29" fmla="*/ 2147483646 h 841"/>
                <a:gd name="T30" fmla="*/ 2147483646 w 857"/>
                <a:gd name="T31" fmla="*/ 2147483646 h 841"/>
                <a:gd name="T32" fmla="*/ 2147483646 w 857"/>
                <a:gd name="T33" fmla="*/ 2147483646 h 841"/>
                <a:gd name="T34" fmla="*/ 2147483646 w 857"/>
                <a:gd name="T35" fmla="*/ 2147483646 h 841"/>
                <a:gd name="T36" fmla="*/ 2147483646 w 857"/>
                <a:gd name="T37" fmla="*/ 2147483646 h 841"/>
                <a:gd name="T38" fmla="*/ 2147483646 w 857"/>
                <a:gd name="T39" fmla="*/ 2147483646 h 841"/>
                <a:gd name="T40" fmla="*/ 2147483646 w 857"/>
                <a:gd name="T41" fmla="*/ 2147483646 h 841"/>
                <a:gd name="T42" fmla="*/ 2147483646 w 857"/>
                <a:gd name="T43" fmla="*/ 2147483646 h 841"/>
                <a:gd name="T44" fmla="*/ 2147483646 w 857"/>
                <a:gd name="T45" fmla="*/ 2147483646 h 841"/>
                <a:gd name="T46" fmla="*/ 2147483646 w 857"/>
                <a:gd name="T47" fmla="*/ 2147483646 h 841"/>
                <a:gd name="T48" fmla="*/ 2147483646 w 857"/>
                <a:gd name="T49" fmla="*/ 2147483646 h 841"/>
                <a:gd name="T50" fmla="*/ 2147483646 w 857"/>
                <a:gd name="T51" fmla="*/ 2147483646 h 841"/>
                <a:gd name="T52" fmla="*/ 2147483646 w 857"/>
                <a:gd name="T53" fmla="*/ 2147483646 h 841"/>
                <a:gd name="T54" fmla="*/ 2147483646 w 857"/>
                <a:gd name="T55" fmla="*/ 2147483646 h 841"/>
                <a:gd name="T56" fmla="*/ 2147483646 w 857"/>
                <a:gd name="T57" fmla="*/ 2147483646 h 841"/>
                <a:gd name="T58" fmla="*/ 2147483646 w 857"/>
                <a:gd name="T59" fmla="*/ 2147483646 h 841"/>
                <a:gd name="T60" fmla="*/ 2147483646 w 857"/>
                <a:gd name="T61" fmla="*/ 2147483646 h 841"/>
                <a:gd name="T62" fmla="*/ 2147483646 w 857"/>
                <a:gd name="T63" fmla="*/ 2147483646 h 841"/>
                <a:gd name="T64" fmla="*/ 2147483646 w 857"/>
                <a:gd name="T65" fmla="*/ 2147483646 h 841"/>
                <a:gd name="T66" fmla="*/ 2147483646 w 857"/>
                <a:gd name="T67" fmla="*/ 2147483646 h 841"/>
                <a:gd name="T68" fmla="*/ 2147483646 w 857"/>
                <a:gd name="T69" fmla="*/ 2147483646 h 841"/>
                <a:gd name="T70" fmla="*/ 2147483646 w 857"/>
                <a:gd name="T71" fmla="*/ 2147483646 h 841"/>
                <a:gd name="T72" fmla="*/ 2147483646 w 857"/>
                <a:gd name="T73" fmla="*/ 2147483646 h 841"/>
                <a:gd name="T74" fmla="*/ 2147483646 w 857"/>
                <a:gd name="T75" fmla="*/ 2147483646 h 841"/>
                <a:gd name="T76" fmla="*/ 2147483646 w 857"/>
                <a:gd name="T77" fmla="*/ 2147483646 h 841"/>
                <a:gd name="T78" fmla="*/ 2147483646 w 857"/>
                <a:gd name="T79" fmla="*/ 2147483646 h 841"/>
                <a:gd name="T80" fmla="*/ 2147483646 w 857"/>
                <a:gd name="T81" fmla="*/ 2147483646 h 841"/>
                <a:gd name="T82" fmla="*/ 2147483646 w 857"/>
                <a:gd name="T83" fmla="*/ 2147483646 h 841"/>
                <a:gd name="T84" fmla="*/ 2147483646 w 857"/>
                <a:gd name="T85" fmla="*/ 0 h 841"/>
                <a:gd name="T86" fmla="*/ 2147483646 w 857"/>
                <a:gd name="T87" fmla="*/ 2147483646 h 841"/>
                <a:gd name="T88" fmla="*/ 2147483646 w 857"/>
                <a:gd name="T89" fmla="*/ 2147483646 h 841"/>
                <a:gd name="T90" fmla="*/ 2147483646 w 857"/>
                <a:gd name="T91" fmla="*/ 2147483646 h 841"/>
                <a:gd name="T92" fmla="*/ 2147483646 w 857"/>
                <a:gd name="T93" fmla="*/ 2147483646 h 841"/>
                <a:gd name="T94" fmla="*/ 2147483646 w 857"/>
                <a:gd name="T95" fmla="*/ 2147483646 h 841"/>
                <a:gd name="T96" fmla="*/ 2147483646 w 857"/>
                <a:gd name="T97" fmla="*/ 2147483646 h 841"/>
                <a:gd name="T98" fmla="*/ 2147483646 w 857"/>
                <a:gd name="T99" fmla="*/ 2147483646 h 841"/>
                <a:gd name="T100" fmla="*/ 2147483646 w 857"/>
                <a:gd name="T101" fmla="*/ 2147483646 h 841"/>
                <a:gd name="T102" fmla="*/ 2147483646 w 857"/>
                <a:gd name="T103" fmla="*/ 2147483646 h 841"/>
                <a:gd name="T104" fmla="*/ 2147483646 w 857"/>
                <a:gd name="T105" fmla="*/ 2147483646 h 841"/>
                <a:gd name="T106" fmla="*/ 2147483646 w 857"/>
                <a:gd name="T107" fmla="*/ 2147483646 h 841"/>
                <a:gd name="T108" fmla="*/ 2147483646 w 857"/>
                <a:gd name="T109" fmla="*/ 2147483646 h 841"/>
                <a:gd name="T110" fmla="*/ 2147483646 w 857"/>
                <a:gd name="T111" fmla="*/ 2147483646 h 841"/>
                <a:gd name="T112" fmla="*/ 2147483646 w 857"/>
                <a:gd name="T113" fmla="*/ 2147483646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7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avLst/>
              <a:gdLst>
                <a:gd name="T0" fmla="*/ 2147483646 w 785"/>
                <a:gd name="T1" fmla="*/ 2147483646 h 617"/>
                <a:gd name="T2" fmla="*/ 2147483646 w 785"/>
                <a:gd name="T3" fmla="*/ 2147483646 h 617"/>
                <a:gd name="T4" fmla="*/ 2147483646 w 785"/>
                <a:gd name="T5" fmla="*/ 2147483646 h 617"/>
                <a:gd name="T6" fmla="*/ 2147483646 w 785"/>
                <a:gd name="T7" fmla="*/ 2147483646 h 617"/>
                <a:gd name="T8" fmla="*/ 2147483646 w 785"/>
                <a:gd name="T9" fmla="*/ 2147483646 h 617"/>
                <a:gd name="T10" fmla="*/ 2147483646 w 785"/>
                <a:gd name="T11" fmla="*/ 2147483646 h 617"/>
                <a:gd name="T12" fmla="*/ 2147483646 w 785"/>
                <a:gd name="T13" fmla="*/ 2147483646 h 617"/>
                <a:gd name="T14" fmla="*/ 2147483646 w 785"/>
                <a:gd name="T15" fmla="*/ 2147483646 h 617"/>
                <a:gd name="T16" fmla="*/ 2147483646 w 785"/>
                <a:gd name="T17" fmla="*/ 2147483646 h 617"/>
                <a:gd name="T18" fmla="*/ 2147483646 w 785"/>
                <a:gd name="T19" fmla="*/ 2147483646 h 617"/>
                <a:gd name="T20" fmla="*/ 2147483646 w 785"/>
                <a:gd name="T21" fmla="*/ 2147483646 h 617"/>
                <a:gd name="T22" fmla="*/ 2147483646 w 785"/>
                <a:gd name="T23" fmla="*/ 2147483646 h 617"/>
                <a:gd name="T24" fmla="*/ 2147483646 w 785"/>
                <a:gd name="T25" fmla="*/ 2147483646 h 617"/>
                <a:gd name="T26" fmla="*/ 2147483646 w 785"/>
                <a:gd name="T27" fmla="*/ 2147483646 h 617"/>
                <a:gd name="T28" fmla="*/ 2147483646 w 785"/>
                <a:gd name="T29" fmla="*/ 2147483646 h 617"/>
                <a:gd name="T30" fmla="*/ 2147483646 w 785"/>
                <a:gd name="T31" fmla="*/ 2147483646 h 617"/>
                <a:gd name="T32" fmla="*/ 2147483646 w 785"/>
                <a:gd name="T33" fmla="*/ 2147483646 h 617"/>
                <a:gd name="T34" fmla="*/ 2147483646 w 785"/>
                <a:gd name="T35" fmla="*/ 2147483646 h 617"/>
                <a:gd name="T36" fmla="*/ 2147483646 w 785"/>
                <a:gd name="T37" fmla="*/ 2147483646 h 617"/>
                <a:gd name="T38" fmla="*/ 2147483646 w 785"/>
                <a:gd name="T39" fmla="*/ 2147483646 h 617"/>
                <a:gd name="T40" fmla="*/ 0 w 785"/>
                <a:gd name="T41" fmla="*/ 2147483646 h 617"/>
                <a:gd name="T42" fmla="*/ 2147483646 w 785"/>
                <a:gd name="T43" fmla="*/ 2147483646 h 617"/>
                <a:gd name="T44" fmla="*/ 2147483646 w 785"/>
                <a:gd name="T45" fmla="*/ 2147483646 h 617"/>
                <a:gd name="T46" fmla="*/ 2147483646 w 785"/>
                <a:gd name="T47" fmla="*/ 2147483646 h 617"/>
                <a:gd name="T48" fmla="*/ 2147483646 w 785"/>
                <a:gd name="T49" fmla="*/ 2147483646 h 617"/>
                <a:gd name="T50" fmla="*/ 2147483646 w 785"/>
                <a:gd name="T51" fmla="*/ 2147483646 h 617"/>
                <a:gd name="T52" fmla="*/ 2147483646 w 785"/>
                <a:gd name="T53" fmla="*/ 2147483646 h 617"/>
                <a:gd name="T54" fmla="*/ 2147483646 w 785"/>
                <a:gd name="T55" fmla="*/ 2147483646 h 617"/>
                <a:gd name="T56" fmla="*/ 2147483646 w 785"/>
                <a:gd name="T57" fmla="*/ 2147483646 h 617"/>
                <a:gd name="T58" fmla="*/ 2147483646 w 785"/>
                <a:gd name="T59" fmla="*/ 2147483646 h 617"/>
                <a:gd name="T60" fmla="*/ 2147483646 w 785"/>
                <a:gd name="T61" fmla="*/ 0 h 617"/>
                <a:gd name="T62" fmla="*/ 2147483646 w 785"/>
                <a:gd name="T63" fmla="*/ 2147483646 h 617"/>
                <a:gd name="T64" fmla="*/ 2147483646 w 785"/>
                <a:gd name="T65" fmla="*/ 2147483646 h 617"/>
                <a:gd name="T66" fmla="*/ 2147483646 w 785"/>
                <a:gd name="T67" fmla="*/ 2147483646 h 617"/>
                <a:gd name="T68" fmla="*/ 2147483646 w 785"/>
                <a:gd name="T69" fmla="*/ 2147483646 h 617"/>
                <a:gd name="T70" fmla="*/ 2147483646 w 785"/>
                <a:gd name="T71" fmla="*/ 2147483646 h 617"/>
                <a:gd name="T72" fmla="*/ 2147483646 w 785"/>
                <a:gd name="T73" fmla="*/ 2147483646 h 617"/>
                <a:gd name="T74" fmla="*/ 2147483646 w 785"/>
                <a:gd name="T75" fmla="*/ 2147483646 h 617"/>
                <a:gd name="T76" fmla="*/ 2147483646 w 785"/>
                <a:gd name="T77" fmla="*/ 2147483646 h 617"/>
                <a:gd name="T78" fmla="*/ 2147483646 w 785"/>
                <a:gd name="T79" fmla="*/ 2147483646 h 617"/>
                <a:gd name="T80" fmla="*/ 2147483646 w 785"/>
                <a:gd name="T81" fmla="*/ 2147483646 h 617"/>
                <a:gd name="T82" fmla="*/ 2147483646 w 785"/>
                <a:gd name="T83" fmla="*/ 2147483646 h 617"/>
                <a:gd name="T84" fmla="*/ 2147483646 w 785"/>
                <a:gd name="T85" fmla="*/ 2147483646 h 617"/>
                <a:gd name="T86" fmla="*/ 2147483646 w 785"/>
                <a:gd name="T87" fmla="*/ 2147483646 h 617"/>
                <a:gd name="T88" fmla="*/ 2147483646 w 785"/>
                <a:gd name="T89" fmla="*/ 2147483646 h 617"/>
                <a:gd name="T90" fmla="*/ 2147483646 w 785"/>
                <a:gd name="T91" fmla="*/ 2147483646 h 617"/>
                <a:gd name="T92" fmla="*/ 2147483646 w 785"/>
                <a:gd name="T93" fmla="*/ 2147483646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8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avLst/>
              <a:gdLst>
                <a:gd name="T0" fmla="*/ 2147483646 w 369"/>
                <a:gd name="T1" fmla="*/ 2147483646 h 353"/>
                <a:gd name="T2" fmla="*/ 2147483646 w 369"/>
                <a:gd name="T3" fmla="*/ 2147483646 h 353"/>
                <a:gd name="T4" fmla="*/ 2147483646 w 369"/>
                <a:gd name="T5" fmla="*/ 2147483646 h 353"/>
                <a:gd name="T6" fmla="*/ 2147483646 w 369"/>
                <a:gd name="T7" fmla="*/ 2147483646 h 353"/>
                <a:gd name="T8" fmla="*/ 2147483646 w 369"/>
                <a:gd name="T9" fmla="*/ 2147483646 h 353"/>
                <a:gd name="T10" fmla="*/ 2147483646 w 369"/>
                <a:gd name="T11" fmla="*/ 2147483646 h 353"/>
                <a:gd name="T12" fmla="*/ 2147483646 w 369"/>
                <a:gd name="T13" fmla="*/ 2147483646 h 353"/>
                <a:gd name="T14" fmla="*/ 2147483646 w 369"/>
                <a:gd name="T15" fmla="*/ 2147483646 h 353"/>
                <a:gd name="T16" fmla="*/ 2147483646 w 369"/>
                <a:gd name="T17" fmla="*/ 2147483646 h 353"/>
                <a:gd name="T18" fmla="*/ 2147483646 w 369"/>
                <a:gd name="T19" fmla="*/ 2147483646 h 353"/>
                <a:gd name="T20" fmla="*/ 2147483646 w 369"/>
                <a:gd name="T21" fmla="*/ 2147483646 h 353"/>
                <a:gd name="T22" fmla="*/ 2147483646 w 369"/>
                <a:gd name="T23" fmla="*/ 2147483646 h 353"/>
                <a:gd name="T24" fmla="*/ 2147483646 w 369"/>
                <a:gd name="T25" fmla="*/ 2147483646 h 353"/>
                <a:gd name="T26" fmla="*/ 2147483646 w 369"/>
                <a:gd name="T27" fmla="*/ 0 h 353"/>
                <a:gd name="T28" fmla="*/ 2147483646 w 369"/>
                <a:gd name="T29" fmla="*/ 2147483646 h 353"/>
                <a:gd name="T30" fmla="*/ 2147483646 w 369"/>
                <a:gd name="T31" fmla="*/ 2147483646 h 353"/>
                <a:gd name="T32" fmla="*/ 2147483646 w 369"/>
                <a:gd name="T33" fmla="*/ 2147483646 h 353"/>
                <a:gd name="T34" fmla="*/ 2147483646 w 369"/>
                <a:gd name="T35" fmla="*/ 2147483646 h 353"/>
                <a:gd name="T36" fmla="*/ 2147483646 w 369"/>
                <a:gd name="T37" fmla="*/ 2147483646 h 353"/>
                <a:gd name="T38" fmla="*/ 2147483646 w 369"/>
                <a:gd name="T39" fmla="*/ 2147483646 h 353"/>
                <a:gd name="T40" fmla="*/ 2147483646 w 369"/>
                <a:gd name="T41" fmla="*/ 2147483646 h 353"/>
                <a:gd name="T42" fmla="*/ 2147483646 w 369"/>
                <a:gd name="T43" fmla="*/ 2147483646 h 353"/>
                <a:gd name="T44" fmla="*/ 2147483646 w 369"/>
                <a:gd name="T45" fmla="*/ 2147483646 h 353"/>
                <a:gd name="T46" fmla="*/ 2147483646 w 369"/>
                <a:gd name="T47" fmla="*/ 2147483646 h 353"/>
                <a:gd name="T48" fmla="*/ 2147483646 w 369"/>
                <a:gd name="T49" fmla="*/ 2147483646 h 353"/>
                <a:gd name="T50" fmla="*/ 2147483646 w 369"/>
                <a:gd name="T51" fmla="*/ 2147483646 h 353"/>
                <a:gd name="T52" fmla="*/ 2147483646 w 369"/>
                <a:gd name="T53" fmla="*/ 2147483646 h 353"/>
                <a:gd name="T54" fmla="*/ 2147483646 w 369"/>
                <a:gd name="T55" fmla="*/ 2147483646 h 353"/>
                <a:gd name="T56" fmla="*/ 2147483646 w 369"/>
                <a:gd name="T57" fmla="*/ 2147483646 h 353"/>
                <a:gd name="T58" fmla="*/ 2147483646 w 369"/>
                <a:gd name="T59" fmla="*/ 2147483646 h 353"/>
                <a:gd name="T60" fmla="*/ 2147483646 w 369"/>
                <a:gd name="T61" fmla="*/ 2147483646 h 353"/>
                <a:gd name="T62" fmla="*/ 2147483646 w 369"/>
                <a:gd name="T63" fmla="*/ 2147483646 h 353"/>
                <a:gd name="T64" fmla="*/ 2147483646 w 369"/>
                <a:gd name="T65" fmla="*/ 2147483646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9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avLst/>
              <a:gdLst>
                <a:gd name="T0" fmla="*/ 2147483646 w 569"/>
                <a:gd name="T1" fmla="*/ 2147483646 h 617"/>
                <a:gd name="T2" fmla="*/ 2147483646 w 569"/>
                <a:gd name="T3" fmla="*/ 2147483646 h 617"/>
                <a:gd name="T4" fmla="*/ 2147483646 w 569"/>
                <a:gd name="T5" fmla="*/ 2147483646 h 617"/>
                <a:gd name="T6" fmla="*/ 2147483646 w 569"/>
                <a:gd name="T7" fmla="*/ 2147483646 h 617"/>
                <a:gd name="T8" fmla="*/ 2147483646 w 569"/>
                <a:gd name="T9" fmla="*/ 2147483646 h 617"/>
                <a:gd name="T10" fmla="*/ 2147483646 w 569"/>
                <a:gd name="T11" fmla="*/ 2147483646 h 617"/>
                <a:gd name="T12" fmla="*/ 2147483646 w 569"/>
                <a:gd name="T13" fmla="*/ 2147483646 h 617"/>
                <a:gd name="T14" fmla="*/ 2147483646 w 569"/>
                <a:gd name="T15" fmla="*/ 2147483646 h 617"/>
                <a:gd name="T16" fmla="*/ 2147483646 w 569"/>
                <a:gd name="T17" fmla="*/ 2147483646 h 617"/>
                <a:gd name="T18" fmla="*/ 2147483646 w 569"/>
                <a:gd name="T19" fmla="*/ 2147483646 h 617"/>
                <a:gd name="T20" fmla="*/ 2147483646 w 569"/>
                <a:gd name="T21" fmla="*/ 2147483646 h 617"/>
                <a:gd name="T22" fmla="*/ 2147483646 w 569"/>
                <a:gd name="T23" fmla="*/ 2147483646 h 617"/>
                <a:gd name="T24" fmla="*/ 2147483646 w 569"/>
                <a:gd name="T25" fmla="*/ 2147483646 h 617"/>
                <a:gd name="T26" fmla="*/ 2147483646 w 569"/>
                <a:gd name="T27" fmla="*/ 2147483646 h 617"/>
                <a:gd name="T28" fmla="*/ 2147483646 w 569"/>
                <a:gd name="T29" fmla="*/ 2147483646 h 617"/>
                <a:gd name="T30" fmla="*/ 2147483646 w 569"/>
                <a:gd name="T31" fmla="*/ 2147483646 h 617"/>
                <a:gd name="T32" fmla="*/ 2147483646 w 569"/>
                <a:gd name="T33" fmla="*/ 2147483646 h 617"/>
                <a:gd name="T34" fmla="*/ 2147483646 w 569"/>
                <a:gd name="T35" fmla="*/ 2147483646 h 617"/>
                <a:gd name="T36" fmla="*/ 2147483646 w 569"/>
                <a:gd name="T37" fmla="*/ 2147483646 h 617"/>
                <a:gd name="T38" fmla="*/ 2147483646 w 569"/>
                <a:gd name="T39" fmla="*/ 2147483646 h 617"/>
                <a:gd name="T40" fmla="*/ 2147483646 w 569"/>
                <a:gd name="T41" fmla="*/ 2147483646 h 617"/>
                <a:gd name="T42" fmla="*/ 2147483646 w 569"/>
                <a:gd name="T43" fmla="*/ 2147483646 h 617"/>
                <a:gd name="T44" fmla="*/ 2147483646 w 569"/>
                <a:gd name="T45" fmla="*/ 2147483646 h 617"/>
                <a:gd name="T46" fmla="*/ 2147483646 w 569"/>
                <a:gd name="T47" fmla="*/ 2147483646 h 617"/>
                <a:gd name="T48" fmla="*/ 2147483646 w 569"/>
                <a:gd name="T49" fmla="*/ 2147483646 h 617"/>
                <a:gd name="T50" fmla="*/ 2147483646 w 569"/>
                <a:gd name="T51" fmla="*/ 0 h 617"/>
                <a:gd name="T52" fmla="*/ 2147483646 w 569"/>
                <a:gd name="T53" fmla="*/ 0 h 617"/>
                <a:gd name="T54" fmla="*/ 2147483646 w 569"/>
                <a:gd name="T55" fmla="*/ 2147483646 h 617"/>
                <a:gd name="T56" fmla="*/ 2147483646 w 569"/>
                <a:gd name="T57" fmla="*/ 2147483646 h 617"/>
                <a:gd name="T58" fmla="*/ 2147483646 w 569"/>
                <a:gd name="T59" fmla="*/ 2147483646 h 617"/>
                <a:gd name="T60" fmla="*/ 2147483646 w 569"/>
                <a:gd name="T61" fmla="*/ 2147483646 h 617"/>
                <a:gd name="T62" fmla="*/ 2147483646 w 569"/>
                <a:gd name="T63" fmla="*/ 2147483646 h 617"/>
                <a:gd name="T64" fmla="*/ 2147483646 w 569"/>
                <a:gd name="T65" fmla="*/ 2147483646 h 617"/>
                <a:gd name="T66" fmla="*/ 2147483646 w 569"/>
                <a:gd name="T67" fmla="*/ 2147483646 h 617"/>
                <a:gd name="T68" fmla="*/ 0 w 569"/>
                <a:gd name="T69" fmla="*/ 2147483646 h 617"/>
                <a:gd name="T70" fmla="*/ 2147483646 w 569"/>
                <a:gd name="T71" fmla="*/ 2147483646 h 617"/>
                <a:gd name="T72" fmla="*/ 2147483646 w 569"/>
                <a:gd name="T73" fmla="*/ 2147483646 h 617"/>
                <a:gd name="T74" fmla="*/ 2147483646 w 569"/>
                <a:gd name="T75" fmla="*/ 2147483646 h 617"/>
                <a:gd name="T76" fmla="*/ 2147483646 w 569"/>
                <a:gd name="T77" fmla="*/ 2147483646 h 617"/>
                <a:gd name="T78" fmla="*/ 2147483646 w 569"/>
                <a:gd name="T79" fmla="*/ 2147483646 h 617"/>
                <a:gd name="T80" fmla="*/ 2147483646 w 569"/>
                <a:gd name="T81" fmla="*/ 2147483646 h 617"/>
                <a:gd name="T82" fmla="*/ 2147483646 w 569"/>
                <a:gd name="T83" fmla="*/ 2147483646 h 617"/>
                <a:gd name="T84" fmla="*/ 2147483646 w 569"/>
                <a:gd name="T85" fmla="*/ 2147483646 h 617"/>
                <a:gd name="T86" fmla="*/ 2147483646 w 569"/>
                <a:gd name="T87" fmla="*/ 2147483646 h 617"/>
                <a:gd name="T88" fmla="*/ 2147483646 w 569"/>
                <a:gd name="T89" fmla="*/ 2147483646 h 617"/>
                <a:gd name="T90" fmla="*/ 2147483646 w 569"/>
                <a:gd name="T91" fmla="*/ 2147483646 h 617"/>
                <a:gd name="T92" fmla="*/ 2147483646 w 569"/>
                <a:gd name="T93" fmla="*/ 2147483646 h 617"/>
                <a:gd name="T94" fmla="*/ 2147483646 w 569"/>
                <a:gd name="T95" fmla="*/ 2147483646 h 617"/>
                <a:gd name="T96" fmla="*/ 2147483646 w 569"/>
                <a:gd name="T97" fmla="*/ 2147483646 h 617"/>
                <a:gd name="T98" fmla="*/ 2147483646 w 569"/>
                <a:gd name="T99" fmla="*/ 2147483646 h 617"/>
                <a:gd name="T100" fmla="*/ 2147483646 w 569"/>
                <a:gd name="T101" fmla="*/ 2147483646 h 617"/>
                <a:gd name="T102" fmla="*/ 2147483646 w 569"/>
                <a:gd name="T103" fmla="*/ 2147483646 h 617"/>
                <a:gd name="T104" fmla="*/ 2147483646 w 569"/>
                <a:gd name="T105" fmla="*/ 2147483646 h 617"/>
                <a:gd name="T106" fmla="*/ 2147483646 w 569"/>
                <a:gd name="T107" fmla="*/ 2147483646 h 617"/>
                <a:gd name="T108" fmla="*/ 2147483646 w 569"/>
                <a:gd name="T109" fmla="*/ 2147483646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23"/>
            <p:cNvSpPr/>
            <p:nvPr/>
          </p:nvSpPr>
          <p:spPr bwMode="invGray">
            <a:xfrm>
              <a:off x="1434242" y="3515021"/>
              <a:ext cx="2318231" cy="1485753"/>
            </a:xfrm>
            <a:custGeom>
              <a:avLst/>
              <a:gdLst>
                <a:gd name="T0" fmla="*/ 2147483646 w 1209"/>
                <a:gd name="T1" fmla="*/ 2147483646 h 785"/>
                <a:gd name="T2" fmla="*/ 2147483646 w 1209"/>
                <a:gd name="T3" fmla="*/ 2147483646 h 785"/>
                <a:gd name="T4" fmla="*/ 2147483646 w 1209"/>
                <a:gd name="T5" fmla="*/ 2147483646 h 785"/>
                <a:gd name="T6" fmla="*/ 2147483646 w 1209"/>
                <a:gd name="T7" fmla="*/ 2147483646 h 785"/>
                <a:gd name="T8" fmla="*/ 2147483646 w 1209"/>
                <a:gd name="T9" fmla="*/ 2147483646 h 785"/>
                <a:gd name="T10" fmla="*/ 2147483646 w 1209"/>
                <a:gd name="T11" fmla="*/ 2147483646 h 785"/>
                <a:gd name="T12" fmla="*/ 2147483646 w 1209"/>
                <a:gd name="T13" fmla="*/ 2147483646 h 785"/>
                <a:gd name="T14" fmla="*/ 2147483646 w 1209"/>
                <a:gd name="T15" fmla="*/ 2147483646 h 785"/>
                <a:gd name="T16" fmla="*/ 2147483646 w 1209"/>
                <a:gd name="T17" fmla="*/ 2147483646 h 785"/>
                <a:gd name="T18" fmla="*/ 2147483646 w 1209"/>
                <a:gd name="T19" fmla="*/ 2147483646 h 785"/>
                <a:gd name="T20" fmla="*/ 2147483646 w 1209"/>
                <a:gd name="T21" fmla="*/ 2147483646 h 785"/>
                <a:gd name="T22" fmla="*/ 2147483646 w 1209"/>
                <a:gd name="T23" fmla="*/ 2147483646 h 785"/>
                <a:gd name="T24" fmla="*/ 2147483646 w 1209"/>
                <a:gd name="T25" fmla="*/ 2147483646 h 785"/>
                <a:gd name="T26" fmla="*/ 2147483646 w 1209"/>
                <a:gd name="T27" fmla="*/ 2147483646 h 785"/>
                <a:gd name="T28" fmla="*/ 2147483646 w 1209"/>
                <a:gd name="T29" fmla="*/ 2147483646 h 785"/>
                <a:gd name="T30" fmla="*/ 2147483646 w 1209"/>
                <a:gd name="T31" fmla="*/ 2147483646 h 785"/>
                <a:gd name="T32" fmla="*/ 2147483646 w 1209"/>
                <a:gd name="T33" fmla="*/ 2147483646 h 785"/>
                <a:gd name="T34" fmla="*/ 2147483646 w 1209"/>
                <a:gd name="T35" fmla="*/ 2147483646 h 785"/>
                <a:gd name="T36" fmla="*/ 2147483646 w 1209"/>
                <a:gd name="T37" fmla="*/ 2147483646 h 785"/>
                <a:gd name="T38" fmla="*/ 2147483646 w 1209"/>
                <a:gd name="T39" fmla="*/ 2147483646 h 785"/>
                <a:gd name="T40" fmla="*/ 2147483646 w 1209"/>
                <a:gd name="T41" fmla="*/ 2147483646 h 785"/>
                <a:gd name="T42" fmla="*/ 2147483646 w 1209"/>
                <a:gd name="T43" fmla="*/ 2147483646 h 785"/>
                <a:gd name="T44" fmla="*/ 2147483646 w 1209"/>
                <a:gd name="T45" fmla="*/ 2147483646 h 785"/>
                <a:gd name="T46" fmla="*/ 2147483646 w 1209"/>
                <a:gd name="T47" fmla="*/ 2147483646 h 785"/>
                <a:gd name="T48" fmla="*/ 2147483646 w 1209"/>
                <a:gd name="T49" fmla="*/ 2147483646 h 785"/>
                <a:gd name="T50" fmla="*/ 2147483646 w 1209"/>
                <a:gd name="T51" fmla="*/ 2147483646 h 785"/>
                <a:gd name="T52" fmla="*/ 2147483646 w 1209"/>
                <a:gd name="T53" fmla="*/ 2147483646 h 785"/>
                <a:gd name="T54" fmla="*/ 2147483646 w 1209"/>
                <a:gd name="T55" fmla="*/ 2147483646 h 785"/>
                <a:gd name="T56" fmla="*/ 2147483646 w 1209"/>
                <a:gd name="T57" fmla="*/ 2147483646 h 785"/>
                <a:gd name="T58" fmla="*/ 0 w 1209"/>
                <a:gd name="T59" fmla="*/ 2147483646 h 785"/>
                <a:gd name="T60" fmla="*/ 2147483646 w 1209"/>
                <a:gd name="T61" fmla="*/ 2147483646 h 785"/>
                <a:gd name="T62" fmla="*/ 2147483646 w 1209"/>
                <a:gd name="T63" fmla="*/ 2147483646 h 785"/>
                <a:gd name="T64" fmla="*/ 2147483646 w 1209"/>
                <a:gd name="T65" fmla="*/ 2147483646 h 785"/>
                <a:gd name="T66" fmla="*/ 2147483646 w 1209"/>
                <a:gd name="T67" fmla="*/ 2147483646 h 785"/>
                <a:gd name="T68" fmla="*/ 2147483646 w 1209"/>
                <a:gd name="T69" fmla="*/ 2147483646 h 785"/>
                <a:gd name="T70" fmla="*/ 2147483646 w 1209"/>
                <a:gd name="T71" fmla="*/ 2147483646 h 785"/>
                <a:gd name="T72" fmla="*/ 2147483646 w 1209"/>
                <a:gd name="T73" fmla="*/ 2147483646 h 785"/>
                <a:gd name="T74" fmla="*/ 2147483646 w 1209"/>
                <a:gd name="T75" fmla="*/ 2147483646 h 785"/>
                <a:gd name="T76" fmla="*/ 2147483646 w 1209"/>
                <a:gd name="T77" fmla="*/ 2147483646 h 785"/>
                <a:gd name="T78" fmla="*/ 2147483646 w 1209"/>
                <a:gd name="T79" fmla="*/ 2147483646 h 785"/>
                <a:gd name="T80" fmla="*/ 2147483646 w 1209"/>
                <a:gd name="T81" fmla="*/ 2147483646 h 785"/>
                <a:gd name="T82" fmla="*/ 2147483646 w 1209"/>
                <a:gd name="T83" fmla="*/ 2147483646 h 785"/>
                <a:gd name="T84" fmla="*/ 2147483646 w 1209"/>
                <a:gd name="T85" fmla="*/ 2147483646 h 785"/>
                <a:gd name="T86" fmla="*/ 2147483646 w 1209"/>
                <a:gd name="T87" fmla="*/ 2147483646 h 785"/>
                <a:gd name="T88" fmla="*/ 2147483646 w 1209"/>
                <a:gd name="T89" fmla="*/ 2147483646 h 785"/>
                <a:gd name="T90" fmla="*/ 2147483646 w 1209"/>
                <a:gd name="T91" fmla="*/ 2147483646 h 785"/>
                <a:gd name="T92" fmla="*/ 2147483646 w 1209"/>
                <a:gd name="T93" fmla="*/ 2147483646 h 785"/>
                <a:gd name="T94" fmla="*/ 2147483646 w 1209"/>
                <a:gd name="T95" fmla="*/ 2147483646 h 785"/>
                <a:gd name="T96" fmla="*/ 2147483646 w 1209"/>
                <a:gd name="T97" fmla="*/ 2147483646 h 785"/>
                <a:gd name="T98" fmla="*/ 2147483646 w 1209"/>
                <a:gd name="T99" fmla="*/ 2147483646 h 785"/>
                <a:gd name="T100" fmla="*/ 2147483646 w 1209"/>
                <a:gd name="T101" fmla="*/ 2147483646 h 785"/>
                <a:gd name="T102" fmla="*/ 2147483646 w 1209"/>
                <a:gd name="T103" fmla="*/ 2147483646 h 785"/>
                <a:gd name="T104" fmla="*/ 2147483646 w 1209"/>
                <a:gd name="T105" fmla="*/ 2147483646 h 785"/>
                <a:gd name="T106" fmla="*/ 2147483646 w 1209"/>
                <a:gd name="T107" fmla="*/ 2147483646 h 785"/>
                <a:gd name="T108" fmla="*/ 2147483646 w 1209"/>
                <a:gd name="T109" fmla="*/ 2147483646 h 785"/>
                <a:gd name="T110" fmla="*/ 2147483646 w 1209"/>
                <a:gd name="T111" fmla="*/ 2147483646 h 785"/>
                <a:gd name="T112" fmla="*/ 2147483646 w 1209"/>
                <a:gd name="T113" fmla="*/ 2147483646 h 785"/>
                <a:gd name="T114" fmla="*/ 2147483646 w 1209"/>
                <a:gd name="T115" fmla="*/ 2147483646 h 785"/>
                <a:gd name="T116" fmla="*/ 2147483646 w 1209"/>
                <a:gd name="T117" fmla="*/ 2147483646 h 785"/>
                <a:gd name="T118" fmla="*/ 2147483646 w 1209"/>
                <a:gd name="T119" fmla="*/ 2147483646 h 785"/>
                <a:gd name="T120" fmla="*/ 2147483646 w 1209"/>
                <a:gd name="T121" fmla="*/ 2147483646 h 785"/>
                <a:gd name="T122" fmla="*/ 2147483646 w 1209"/>
                <a:gd name="T123" fmla="*/ 2147483646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1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avLst/>
              <a:gdLst>
                <a:gd name="T0" fmla="*/ 2147483646 w 1273"/>
                <a:gd name="T1" fmla="*/ 2147483646 h 1033"/>
                <a:gd name="T2" fmla="*/ 2147483646 w 1273"/>
                <a:gd name="T3" fmla="*/ 2147483646 h 1033"/>
                <a:gd name="T4" fmla="*/ 2147483646 w 1273"/>
                <a:gd name="T5" fmla="*/ 2147483646 h 1033"/>
                <a:gd name="T6" fmla="*/ 2147483646 w 1273"/>
                <a:gd name="T7" fmla="*/ 2147483646 h 1033"/>
                <a:gd name="T8" fmla="*/ 2147483646 w 1273"/>
                <a:gd name="T9" fmla="*/ 2147483646 h 1033"/>
                <a:gd name="T10" fmla="*/ 2147483646 w 1273"/>
                <a:gd name="T11" fmla="*/ 2147483646 h 1033"/>
                <a:gd name="T12" fmla="*/ 2147483646 w 1273"/>
                <a:gd name="T13" fmla="*/ 2147483646 h 1033"/>
                <a:gd name="T14" fmla="*/ 2147483646 w 1273"/>
                <a:gd name="T15" fmla="*/ 2147483646 h 1033"/>
                <a:gd name="T16" fmla="*/ 2147483646 w 1273"/>
                <a:gd name="T17" fmla="*/ 2147483646 h 1033"/>
                <a:gd name="T18" fmla="*/ 2147483646 w 1273"/>
                <a:gd name="T19" fmla="*/ 2147483646 h 1033"/>
                <a:gd name="T20" fmla="*/ 2147483646 w 1273"/>
                <a:gd name="T21" fmla="*/ 2147483646 h 1033"/>
                <a:gd name="T22" fmla="*/ 2147483646 w 1273"/>
                <a:gd name="T23" fmla="*/ 2147483646 h 1033"/>
                <a:gd name="T24" fmla="*/ 2147483646 w 1273"/>
                <a:gd name="T25" fmla="*/ 2147483646 h 1033"/>
                <a:gd name="T26" fmla="*/ 2147483646 w 1273"/>
                <a:gd name="T27" fmla="*/ 2147483646 h 1033"/>
                <a:gd name="T28" fmla="*/ 2147483646 w 1273"/>
                <a:gd name="T29" fmla="*/ 2147483646 h 1033"/>
                <a:gd name="T30" fmla="*/ 2147483646 w 1273"/>
                <a:gd name="T31" fmla="*/ 2147483646 h 1033"/>
                <a:gd name="T32" fmla="*/ 2147483646 w 1273"/>
                <a:gd name="T33" fmla="*/ 2147483646 h 1033"/>
                <a:gd name="T34" fmla="*/ 2147483646 w 1273"/>
                <a:gd name="T35" fmla="*/ 2147483646 h 1033"/>
                <a:gd name="T36" fmla="*/ 2147483646 w 1273"/>
                <a:gd name="T37" fmla="*/ 2147483646 h 1033"/>
                <a:gd name="T38" fmla="*/ 2147483646 w 1273"/>
                <a:gd name="T39" fmla="*/ 2147483646 h 1033"/>
                <a:gd name="T40" fmla="*/ 2147483646 w 1273"/>
                <a:gd name="T41" fmla="*/ 2147483646 h 1033"/>
                <a:gd name="T42" fmla="*/ 2147483646 w 1273"/>
                <a:gd name="T43" fmla="*/ 2147483646 h 1033"/>
                <a:gd name="T44" fmla="*/ 2147483646 w 1273"/>
                <a:gd name="T45" fmla="*/ 2147483646 h 1033"/>
                <a:gd name="T46" fmla="*/ 2147483646 w 1273"/>
                <a:gd name="T47" fmla="*/ 2147483646 h 1033"/>
                <a:gd name="T48" fmla="*/ 2147483646 w 1273"/>
                <a:gd name="T49" fmla="*/ 2147483646 h 1033"/>
                <a:gd name="T50" fmla="*/ 0 w 1273"/>
                <a:gd name="T51" fmla="*/ 2147483646 h 1033"/>
                <a:gd name="T52" fmla="*/ 2147483646 w 1273"/>
                <a:gd name="T53" fmla="*/ 2147483646 h 1033"/>
                <a:gd name="T54" fmla="*/ 2147483646 w 1273"/>
                <a:gd name="T55" fmla="*/ 2147483646 h 1033"/>
                <a:gd name="T56" fmla="*/ 2147483646 w 1273"/>
                <a:gd name="T57" fmla="*/ 2147483646 h 1033"/>
                <a:gd name="T58" fmla="*/ 0 w 1273"/>
                <a:gd name="T59" fmla="*/ 2147483646 h 1033"/>
                <a:gd name="T60" fmla="*/ 2147483646 w 1273"/>
                <a:gd name="T61" fmla="*/ 2147483646 h 1033"/>
                <a:gd name="T62" fmla="*/ 2147483646 w 1273"/>
                <a:gd name="T63" fmla="*/ 2147483646 h 1033"/>
                <a:gd name="T64" fmla="*/ 2147483646 w 1273"/>
                <a:gd name="T65" fmla="*/ 2147483646 h 1033"/>
                <a:gd name="T66" fmla="*/ 2147483646 w 1273"/>
                <a:gd name="T67" fmla="*/ 2147483646 h 1033"/>
                <a:gd name="T68" fmla="*/ 2147483646 w 1273"/>
                <a:gd name="T69" fmla="*/ 2147483646 h 1033"/>
                <a:gd name="T70" fmla="*/ 2147483646 w 1273"/>
                <a:gd name="T71" fmla="*/ 2147483646 h 1033"/>
                <a:gd name="T72" fmla="*/ 2147483646 w 1273"/>
                <a:gd name="T73" fmla="*/ 2147483646 h 1033"/>
                <a:gd name="T74" fmla="*/ 2147483646 w 1273"/>
                <a:gd name="T75" fmla="*/ 2147483646 h 1033"/>
                <a:gd name="T76" fmla="*/ 2147483646 w 1273"/>
                <a:gd name="T77" fmla="*/ 2147483646 h 1033"/>
                <a:gd name="T78" fmla="*/ 2147483646 w 1273"/>
                <a:gd name="T79" fmla="*/ 2147483646 h 1033"/>
                <a:gd name="T80" fmla="*/ 2147483646 w 1273"/>
                <a:gd name="T81" fmla="*/ 2147483646 h 1033"/>
                <a:gd name="T82" fmla="*/ 2147483646 w 1273"/>
                <a:gd name="T83" fmla="*/ 2147483646 h 1033"/>
                <a:gd name="T84" fmla="*/ 2147483646 w 1273"/>
                <a:gd name="T85" fmla="*/ 2147483646 h 1033"/>
                <a:gd name="T86" fmla="*/ 2147483646 w 1273"/>
                <a:gd name="T87" fmla="*/ 2147483646 h 1033"/>
                <a:gd name="T88" fmla="*/ 2147483646 w 1273"/>
                <a:gd name="T89" fmla="*/ 0 h 1033"/>
                <a:gd name="T90" fmla="*/ 2147483646 w 1273"/>
                <a:gd name="T91" fmla="*/ 2147483646 h 1033"/>
                <a:gd name="T92" fmla="*/ 2147483646 w 1273"/>
                <a:gd name="T93" fmla="*/ 2147483646 h 1033"/>
                <a:gd name="T94" fmla="*/ 2147483646 w 1273"/>
                <a:gd name="T95" fmla="*/ 2147483646 h 1033"/>
                <a:gd name="T96" fmla="*/ 2147483646 w 1273"/>
                <a:gd name="T97" fmla="*/ 2147483646 h 1033"/>
                <a:gd name="T98" fmla="*/ 2147483646 w 1273"/>
                <a:gd name="T99" fmla="*/ 2147483646 h 1033"/>
                <a:gd name="T100" fmla="*/ 2147483646 w 1273"/>
                <a:gd name="T101" fmla="*/ 2147483646 h 1033"/>
                <a:gd name="T102" fmla="*/ 2147483646 w 1273"/>
                <a:gd name="T103" fmla="*/ 2147483646 h 1033"/>
                <a:gd name="T104" fmla="*/ 2147483646 w 1273"/>
                <a:gd name="T105" fmla="*/ 2147483646 h 1033"/>
                <a:gd name="T106" fmla="*/ 2147483646 w 1273"/>
                <a:gd name="T107" fmla="*/ 2147483646 h 1033"/>
                <a:gd name="T108" fmla="*/ 2147483646 w 1273"/>
                <a:gd name="T109" fmla="*/ 2147483646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2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avLst/>
              <a:gdLst>
                <a:gd name="T0" fmla="*/ 2147483646 w 361"/>
                <a:gd name="T1" fmla="*/ 0 h 321"/>
                <a:gd name="T2" fmla="*/ 2147483646 w 361"/>
                <a:gd name="T3" fmla="*/ 0 h 321"/>
                <a:gd name="T4" fmla="*/ 2147483646 w 361"/>
                <a:gd name="T5" fmla="*/ 2147483646 h 321"/>
                <a:gd name="T6" fmla="*/ 2147483646 w 361"/>
                <a:gd name="T7" fmla="*/ 2147483646 h 321"/>
                <a:gd name="T8" fmla="*/ 2147483646 w 361"/>
                <a:gd name="T9" fmla="*/ 2147483646 h 321"/>
                <a:gd name="T10" fmla="*/ 2147483646 w 361"/>
                <a:gd name="T11" fmla="*/ 2147483646 h 321"/>
                <a:gd name="T12" fmla="*/ 2147483646 w 361"/>
                <a:gd name="T13" fmla="*/ 2147483646 h 321"/>
                <a:gd name="T14" fmla="*/ 2147483646 w 361"/>
                <a:gd name="T15" fmla="*/ 2147483646 h 321"/>
                <a:gd name="T16" fmla="*/ 2147483646 w 361"/>
                <a:gd name="T17" fmla="*/ 2147483646 h 321"/>
                <a:gd name="T18" fmla="*/ 2147483646 w 361"/>
                <a:gd name="T19" fmla="*/ 2147483646 h 321"/>
                <a:gd name="T20" fmla="*/ 2147483646 w 361"/>
                <a:gd name="T21" fmla="*/ 2147483646 h 321"/>
                <a:gd name="T22" fmla="*/ 0 w 361"/>
                <a:gd name="T23" fmla="*/ 2147483646 h 321"/>
                <a:gd name="T24" fmla="*/ 2147483646 w 361"/>
                <a:gd name="T25" fmla="*/ 2147483646 h 321"/>
                <a:gd name="T26" fmla="*/ 2147483646 w 361"/>
                <a:gd name="T27" fmla="*/ 2147483646 h 321"/>
                <a:gd name="T28" fmla="*/ 2147483646 w 361"/>
                <a:gd name="T29" fmla="*/ 2147483646 h 321"/>
                <a:gd name="T30" fmla="*/ 2147483646 w 361"/>
                <a:gd name="T31" fmla="*/ 2147483646 h 321"/>
                <a:gd name="T32" fmla="*/ 2147483646 w 361"/>
                <a:gd name="T33" fmla="*/ 2147483646 h 321"/>
                <a:gd name="T34" fmla="*/ 2147483646 w 361"/>
                <a:gd name="T35" fmla="*/ 2147483646 h 321"/>
                <a:gd name="T36" fmla="*/ 2147483646 w 361"/>
                <a:gd name="T37" fmla="*/ 2147483646 h 321"/>
                <a:gd name="T38" fmla="*/ 2147483646 w 361"/>
                <a:gd name="T39" fmla="*/ 2147483646 h 321"/>
                <a:gd name="T40" fmla="*/ 2147483646 w 361"/>
                <a:gd name="T41" fmla="*/ 2147483646 h 321"/>
                <a:gd name="T42" fmla="*/ 2147483646 w 361"/>
                <a:gd name="T43" fmla="*/ 2147483646 h 321"/>
                <a:gd name="T44" fmla="*/ 2147483646 w 361"/>
                <a:gd name="T45" fmla="*/ 2147483646 h 321"/>
                <a:gd name="T46" fmla="*/ 2147483646 w 361"/>
                <a:gd name="T47" fmla="*/ 2147483646 h 321"/>
                <a:gd name="T48" fmla="*/ 2147483646 w 361"/>
                <a:gd name="T49" fmla="*/ 2147483646 h 321"/>
                <a:gd name="T50" fmla="*/ 2147483646 w 361"/>
                <a:gd name="T51" fmla="*/ 2147483646 h 321"/>
                <a:gd name="T52" fmla="*/ 2147483646 w 361"/>
                <a:gd name="T53" fmla="*/ 2147483646 h 321"/>
                <a:gd name="T54" fmla="*/ 2147483646 w 361"/>
                <a:gd name="T55" fmla="*/ 2147483646 h 321"/>
                <a:gd name="T56" fmla="*/ 2147483646 w 361"/>
                <a:gd name="T57" fmla="*/ 2147483646 h 321"/>
                <a:gd name="T58" fmla="*/ 2147483646 w 361"/>
                <a:gd name="T59" fmla="*/ 2147483646 h 321"/>
                <a:gd name="T60" fmla="*/ 2147483646 w 361"/>
                <a:gd name="T61" fmla="*/ 2147483646 h 321"/>
                <a:gd name="T62" fmla="*/ 2147483646 w 361"/>
                <a:gd name="T63" fmla="*/ 2147483646 h 321"/>
                <a:gd name="T64" fmla="*/ 2147483646 w 361"/>
                <a:gd name="T65" fmla="*/ 2147483646 h 321"/>
                <a:gd name="T66" fmla="*/ 2147483646 w 361"/>
                <a:gd name="T67" fmla="*/ 2147483646 h 321"/>
                <a:gd name="T68" fmla="*/ 2147483646 w 361"/>
                <a:gd name="T69" fmla="*/ 2147483646 h 321"/>
                <a:gd name="T70" fmla="*/ 2147483646 w 361"/>
                <a:gd name="T71" fmla="*/ 2147483646 h 321"/>
                <a:gd name="T72" fmla="*/ 2147483646 w 361"/>
                <a:gd name="T73" fmla="*/ 2147483646 h 321"/>
                <a:gd name="T74" fmla="*/ 2147483646 w 361"/>
                <a:gd name="T75" fmla="*/ 2147483646 h 321"/>
                <a:gd name="T76" fmla="*/ 2147483646 w 361"/>
                <a:gd name="T77" fmla="*/ 2147483646 h 321"/>
                <a:gd name="T78" fmla="*/ 2147483646 w 361"/>
                <a:gd name="T79" fmla="*/ 2147483646 h 321"/>
                <a:gd name="T80" fmla="*/ 2147483646 w 361"/>
                <a:gd name="T81" fmla="*/ 2147483646 h 321"/>
                <a:gd name="T82" fmla="*/ 2147483646 w 361"/>
                <a:gd name="T83" fmla="*/ 2147483646 h 321"/>
                <a:gd name="T84" fmla="*/ 2147483646 w 361"/>
                <a:gd name="T85" fmla="*/ 2147483646 h 321"/>
                <a:gd name="T86" fmla="*/ 2147483646 w 361"/>
                <a:gd name="T87" fmla="*/ 2147483646 h 321"/>
                <a:gd name="T88" fmla="*/ 2147483646 w 361"/>
                <a:gd name="T89" fmla="*/ 2147483646 h 321"/>
                <a:gd name="T90" fmla="*/ 2147483646 w 361"/>
                <a:gd name="T91" fmla="*/ 2147483646 h 321"/>
                <a:gd name="T92" fmla="*/ 2147483646 w 361"/>
                <a:gd name="T93" fmla="*/ 2147483646 h 321"/>
                <a:gd name="T94" fmla="*/ 2147483646 w 361"/>
                <a:gd name="T95" fmla="*/ 2147483646 h 321"/>
                <a:gd name="T96" fmla="*/ 2147483646 w 361"/>
                <a:gd name="T97" fmla="*/ 2147483646 h 321"/>
                <a:gd name="T98" fmla="*/ 2147483646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3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avLst/>
              <a:gdLst>
                <a:gd name="T0" fmla="*/ 2147483646 w 241"/>
                <a:gd name="T1" fmla="*/ 2147483646 h 297"/>
                <a:gd name="T2" fmla="*/ 2147483646 w 241"/>
                <a:gd name="T3" fmla="*/ 0 h 297"/>
                <a:gd name="T4" fmla="*/ 2147483646 w 241"/>
                <a:gd name="T5" fmla="*/ 2147483646 h 297"/>
                <a:gd name="T6" fmla="*/ 2147483646 w 241"/>
                <a:gd name="T7" fmla="*/ 2147483646 h 297"/>
                <a:gd name="T8" fmla="*/ 2147483646 w 241"/>
                <a:gd name="T9" fmla="*/ 2147483646 h 297"/>
                <a:gd name="T10" fmla="*/ 2147483646 w 241"/>
                <a:gd name="T11" fmla="*/ 2147483646 h 297"/>
                <a:gd name="T12" fmla="*/ 2147483646 w 241"/>
                <a:gd name="T13" fmla="*/ 2147483646 h 297"/>
                <a:gd name="T14" fmla="*/ 2147483646 w 241"/>
                <a:gd name="T15" fmla="*/ 2147483646 h 297"/>
                <a:gd name="T16" fmla="*/ 2147483646 w 241"/>
                <a:gd name="T17" fmla="*/ 2147483646 h 297"/>
                <a:gd name="T18" fmla="*/ 2147483646 w 241"/>
                <a:gd name="T19" fmla="*/ 2147483646 h 297"/>
                <a:gd name="T20" fmla="*/ 2147483646 w 241"/>
                <a:gd name="T21" fmla="*/ 2147483646 h 297"/>
                <a:gd name="T22" fmla="*/ 2147483646 w 241"/>
                <a:gd name="T23" fmla="*/ 2147483646 h 297"/>
                <a:gd name="T24" fmla="*/ 2147483646 w 241"/>
                <a:gd name="T25" fmla="*/ 2147483646 h 297"/>
                <a:gd name="T26" fmla="*/ 2147483646 w 241"/>
                <a:gd name="T27" fmla="*/ 2147483646 h 297"/>
                <a:gd name="T28" fmla="*/ 2147483646 w 241"/>
                <a:gd name="T29" fmla="*/ 2147483646 h 297"/>
                <a:gd name="T30" fmla="*/ 2147483646 w 241"/>
                <a:gd name="T31" fmla="*/ 2147483646 h 297"/>
                <a:gd name="T32" fmla="*/ 0 w 241"/>
                <a:gd name="T33" fmla="*/ 2147483646 h 297"/>
                <a:gd name="T34" fmla="*/ 0 w 241"/>
                <a:gd name="T35" fmla="*/ 2147483646 h 297"/>
                <a:gd name="T36" fmla="*/ 2147483646 w 241"/>
                <a:gd name="T37" fmla="*/ 2147483646 h 297"/>
                <a:gd name="T38" fmla="*/ 2147483646 w 241"/>
                <a:gd name="T39" fmla="*/ 2147483646 h 297"/>
                <a:gd name="T40" fmla="*/ 2147483646 w 241"/>
                <a:gd name="T41" fmla="*/ 2147483646 h 297"/>
                <a:gd name="T42" fmla="*/ 2147483646 w 241"/>
                <a:gd name="T43" fmla="*/ 2147483646 h 297"/>
                <a:gd name="T44" fmla="*/ 2147483646 w 241"/>
                <a:gd name="T45" fmla="*/ 2147483646 h 297"/>
                <a:gd name="T46" fmla="*/ 2147483646 w 241"/>
                <a:gd name="T47" fmla="*/ 2147483646 h 297"/>
                <a:gd name="T48" fmla="*/ 2147483646 w 241"/>
                <a:gd name="T49" fmla="*/ 2147483646 h 297"/>
                <a:gd name="T50" fmla="*/ 2147483646 w 241"/>
                <a:gd name="T51" fmla="*/ 2147483646 h 297"/>
                <a:gd name="T52" fmla="*/ 2147483646 w 241"/>
                <a:gd name="T53" fmla="*/ 2147483646 h 297"/>
                <a:gd name="T54" fmla="*/ 2147483646 w 241"/>
                <a:gd name="T55" fmla="*/ 2147483646 h 297"/>
                <a:gd name="T56" fmla="*/ 2147483646 w 241"/>
                <a:gd name="T57" fmla="*/ 2147483646 h 297"/>
                <a:gd name="T58" fmla="*/ 2147483646 w 241"/>
                <a:gd name="T59" fmla="*/ 2147483646 h 297"/>
                <a:gd name="T60" fmla="*/ 2147483646 w 241"/>
                <a:gd name="T61" fmla="*/ 2147483646 h 297"/>
                <a:gd name="T62" fmla="*/ 2147483646 w 241"/>
                <a:gd name="T63" fmla="*/ 2147483646 h 297"/>
                <a:gd name="T64" fmla="*/ 2147483646 w 241"/>
                <a:gd name="T65" fmla="*/ 2147483646 h 297"/>
                <a:gd name="T66" fmla="*/ 2147483646 w 241"/>
                <a:gd name="T67" fmla="*/ 2147483646 h 297"/>
                <a:gd name="T68" fmla="*/ 2147483646 w 241"/>
                <a:gd name="T69" fmla="*/ 2147483646 h 297"/>
                <a:gd name="T70" fmla="*/ 2147483646 w 241"/>
                <a:gd name="T71" fmla="*/ 2147483646 h 297"/>
                <a:gd name="T72" fmla="*/ 2147483646 w 241"/>
                <a:gd name="T73" fmla="*/ 2147483646 h 297"/>
                <a:gd name="T74" fmla="*/ 2147483646 w 241"/>
                <a:gd name="T75" fmla="*/ 2147483646 h 297"/>
                <a:gd name="T76" fmla="*/ 2147483646 w 241"/>
                <a:gd name="T77" fmla="*/ 2147483646 h 297"/>
                <a:gd name="T78" fmla="*/ 2147483646 w 241"/>
                <a:gd name="T79" fmla="*/ 2147483646 h 297"/>
                <a:gd name="T80" fmla="*/ 2147483646 w 241"/>
                <a:gd name="T81" fmla="*/ 2147483646 h 297"/>
                <a:gd name="T82" fmla="*/ 2147483646 w 241"/>
                <a:gd name="T83" fmla="*/ 2147483646 h 297"/>
                <a:gd name="T84" fmla="*/ 2147483646 w 241"/>
                <a:gd name="T85" fmla="*/ 2147483646 h 297"/>
                <a:gd name="T86" fmla="*/ 2147483646 w 241"/>
                <a:gd name="T87" fmla="*/ 2147483646 h 297"/>
                <a:gd name="T88" fmla="*/ 2147483646 w 241"/>
                <a:gd name="T89" fmla="*/ 2147483646 h 297"/>
                <a:gd name="T90" fmla="*/ 2147483646 w 241"/>
                <a:gd name="T91" fmla="*/ 2147483646 h 297"/>
                <a:gd name="T92" fmla="*/ 2147483646 w 241"/>
                <a:gd name="T93" fmla="*/ 2147483646 h 297"/>
                <a:gd name="T94" fmla="*/ 2147483646 w 241"/>
                <a:gd name="T95" fmla="*/ 2147483646 h 297"/>
                <a:gd name="T96" fmla="*/ 2147483646 w 241"/>
                <a:gd name="T97" fmla="*/ 2147483646 h 297"/>
                <a:gd name="T98" fmla="*/ 2147483646 w 241"/>
                <a:gd name="T99" fmla="*/ 2147483646 h 297"/>
                <a:gd name="T100" fmla="*/ 2147483646 w 241"/>
                <a:gd name="T101" fmla="*/ 2147483646 h 297"/>
                <a:gd name="T102" fmla="*/ 2147483646 w 241"/>
                <a:gd name="T103" fmla="*/ 2147483646 h 297"/>
                <a:gd name="T104" fmla="*/ 2147483646 w 241"/>
                <a:gd name="T105" fmla="*/ 2147483646 h 297"/>
                <a:gd name="T106" fmla="*/ 2147483646 w 241"/>
                <a:gd name="T107" fmla="*/ 2147483646 h 297"/>
                <a:gd name="T108" fmla="*/ 2147483646 w 241"/>
                <a:gd name="T109" fmla="*/ 2147483646 h 297"/>
                <a:gd name="T110" fmla="*/ 2147483646 w 241"/>
                <a:gd name="T111" fmla="*/ 2147483646 h 297"/>
                <a:gd name="T112" fmla="*/ 2147483646 w 241"/>
                <a:gd name="T113" fmla="*/ 2147483646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4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avLst/>
              <a:gdLst>
                <a:gd name="T0" fmla="*/ 2147483646 w 129"/>
                <a:gd name="T1" fmla="*/ 2147483646 h 257"/>
                <a:gd name="T2" fmla="*/ 2147483646 w 129"/>
                <a:gd name="T3" fmla="*/ 2147483646 h 257"/>
                <a:gd name="T4" fmla="*/ 2147483646 w 129"/>
                <a:gd name="T5" fmla="*/ 2147483646 h 257"/>
                <a:gd name="T6" fmla="*/ 2147483646 w 129"/>
                <a:gd name="T7" fmla="*/ 2147483646 h 257"/>
                <a:gd name="T8" fmla="*/ 2147483646 w 129"/>
                <a:gd name="T9" fmla="*/ 2147483646 h 257"/>
                <a:gd name="T10" fmla="*/ 2147483646 w 129"/>
                <a:gd name="T11" fmla="*/ 2147483646 h 257"/>
                <a:gd name="T12" fmla="*/ 2147483646 w 129"/>
                <a:gd name="T13" fmla="*/ 2147483646 h 257"/>
                <a:gd name="T14" fmla="*/ 2147483646 w 129"/>
                <a:gd name="T15" fmla="*/ 2147483646 h 257"/>
                <a:gd name="T16" fmla="*/ 2147483646 w 129"/>
                <a:gd name="T17" fmla="*/ 2147483646 h 257"/>
                <a:gd name="T18" fmla="*/ 2147483646 w 129"/>
                <a:gd name="T19" fmla="*/ 0 h 257"/>
                <a:gd name="T20" fmla="*/ 2147483646 w 129"/>
                <a:gd name="T21" fmla="*/ 2147483646 h 257"/>
                <a:gd name="T22" fmla="*/ 2147483646 w 129"/>
                <a:gd name="T23" fmla="*/ 2147483646 h 257"/>
                <a:gd name="T24" fmla="*/ 2147483646 w 129"/>
                <a:gd name="T25" fmla="*/ 2147483646 h 257"/>
                <a:gd name="T26" fmla="*/ 2147483646 w 129"/>
                <a:gd name="T27" fmla="*/ 2147483646 h 257"/>
                <a:gd name="T28" fmla="*/ 2147483646 w 129"/>
                <a:gd name="T29" fmla="*/ 2147483646 h 257"/>
                <a:gd name="T30" fmla="*/ 0 w 129"/>
                <a:gd name="T31" fmla="*/ 2147483646 h 257"/>
                <a:gd name="T32" fmla="*/ 2147483646 w 129"/>
                <a:gd name="T33" fmla="*/ 2147483646 h 257"/>
                <a:gd name="T34" fmla="*/ 2147483646 w 129"/>
                <a:gd name="T35" fmla="*/ 2147483646 h 257"/>
                <a:gd name="T36" fmla="*/ 2147483646 w 129"/>
                <a:gd name="T37" fmla="*/ 2147483646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5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avLst/>
              <a:gdLst>
                <a:gd name="T0" fmla="*/ 2147483646 w 33"/>
                <a:gd name="T1" fmla="*/ 2147483646 h 41"/>
                <a:gd name="T2" fmla="*/ 2147483646 w 33"/>
                <a:gd name="T3" fmla="*/ 2147483646 h 41"/>
                <a:gd name="T4" fmla="*/ 2147483646 w 33"/>
                <a:gd name="T5" fmla="*/ 2147483646 h 41"/>
                <a:gd name="T6" fmla="*/ 0 w 33"/>
                <a:gd name="T7" fmla="*/ 0 h 41"/>
                <a:gd name="T8" fmla="*/ 2147483646 w 33"/>
                <a:gd name="T9" fmla="*/ 2147483646 h 41"/>
                <a:gd name="T10" fmla="*/ 2147483646 w 33"/>
                <a:gd name="T11" fmla="*/ 2147483646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6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avLst/>
              <a:gdLst>
                <a:gd name="T0" fmla="*/ 2147483646 w 113"/>
                <a:gd name="T1" fmla="*/ 2147483646 h 129"/>
                <a:gd name="T2" fmla="*/ 2147483646 w 113"/>
                <a:gd name="T3" fmla="*/ 2147483646 h 129"/>
                <a:gd name="T4" fmla="*/ 2147483646 w 113"/>
                <a:gd name="T5" fmla="*/ 2147483646 h 129"/>
                <a:gd name="T6" fmla="*/ 2147483646 w 113"/>
                <a:gd name="T7" fmla="*/ 2147483646 h 129"/>
                <a:gd name="T8" fmla="*/ 2147483646 w 113"/>
                <a:gd name="T9" fmla="*/ 0 h 129"/>
                <a:gd name="T10" fmla="*/ 2147483646 w 113"/>
                <a:gd name="T11" fmla="*/ 0 h 129"/>
                <a:gd name="T12" fmla="*/ 2147483646 w 113"/>
                <a:gd name="T13" fmla="*/ 2147483646 h 129"/>
                <a:gd name="T14" fmla="*/ 2147483646 w 113"/>
                <a:gd name="T15" fmla="*/ 2147483646 h 129"/>
                <a:gd name="T16" fmla="*/ 0 w 113"/>
                <a:gd name="T17" fmla="*/ 2147483646 h 129"/>
                <a:gd name="T18" fmla="*/ 0 w 113"/>
                <a:gd name="T19" fmla="*/ 2147483646 h 129"/>
                <a:gd name="T20" fmla="*/ 2147483646 w 113"/>
                <a:gd name="T21" fmla="*/ 2147483646 h 129"/>
                <a:gd name="T22" fmla="*/ 2147483646 w 113"/>
                <a:gd name="T23" fmla="*/ 2147483646 h 129"/>
                <a:gd name="T24" fmla="*/ 2147483646 w 113"/>
                <a:gd name="T25" fmla="*/ 2147483646 h 129"/>
                <a:gd name="T26" fmla="*/ 2147483646 w 113"/>
                <a:gd name="T27" fmla="*/ 2147483646 h 129"/>
                <a:gd name="T28" fmla="*/ 2147483646 w 113"/>
                <a:gd name="T29" fmla="*/ 2147483646 h 129"/>
                <a:gd name="T30" fmla="*/ 2147483646 w 113"/>
                <a:gd name="T31" fmla="*/ 2147483646 h 129"/>
                <a:gd name="T32" fmla="*/ 2147483646 w 113"/>
                <a:gd name="T33" fmla="*/ 2147483646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7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avLst/>
              <a:gdLst>
                <a:gd name="T0" fmla="*/ 2147483646 w 89"/>
                <a:gd name="T1" fmla="*/ 2147483646 h 121"/>
                <a:gd name="T2" fmla="*/ 2147483646 w 89"/>
                <a:gd name="T3" fmla="*/ 2147483646 h 121"/>
                <a:gd name="T4" fmla="*/ 2147483646 w 89"/>
                <a:gd name="T5" fmla="*/ 2147483646 h 121"/>
                <a:gd name="T6" fmla="*/ 2147483646 w 89"/>
                <a:gd name="T7" fmla="*/ 2147483646 h 121"/>
                <a:gd name="T8" fmla="*/ 2147483646 w 89"/>
                <a:gd name="T9" fmla="*/ 0 h 121"/>
                <a:gd name="T10" fmla="*/ 2147483646 w 89"/>
                <a:gd name="T11" fmla="*/ 2147483646 h 121"/>
                <a:gd name="T12" fmla="*/ 2147483646 w 89"/>
                <a:gd name="T13" fmla="*/ 2147483646 h 121"/>
                <a:gd name="T14" fmla="*/ 2147483646 w 89"/>
                <a:gd name="T15" fmla="*/ 2147483646 h 121"/>
                <a:gd name="T16" fmla="*/ 0 w 89"/>
                <a:gd name="T17" fmla="*/ 2147483646 h 121"/>
                <a:gd name="T18" fmla="*/ 2147483646 w 89"/>
                <a:gd name="T19" fmla="*/ 2147483646 h 121"/>
                <a:gd name="T20" fmla="*/ 2147483646 w 89"/>
                <a:gd name="T21" fmla="*/ 2147483646 h 121"/>
                <a:gd name="T22" fmla="*/ 2147483646 w 89"/>
                <a:gd name="T23" fmla="*/ 2147483646 h 121"/>
                <a:gd name="T24" fmla="*/ 2147483646 w 89"/>
                <a:gd name="T25" fmla="*/ 2147483646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8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avLst/>
              <a:gdLst>
                <a:gd name="T0" fmla="*/ 2147483646 w 65"/>
                <a:gd name="T1" fmla="*/ 0 h 57"/>
                <a:gd name="T2" fmla="*/ 0 w 65"/>
                <a:gd name="T3" fmla="*/ 2147483646 h 57"/>
                <a:gd name="T4" fmla="*/ 2147483646 w 65"/>
                <a:gd name="T5" fmla="*/ 2147483646 h 57"/>
                <a:gd name="T6" fmla="*/ 2147483646 w 65"/>
                <a:gd name="T7" fmla="*/ 2147483646 h 57"/>
                <a:gd name="T8" fmla="*/ 2147483646 w 65"/>
                <a:gd name="T9" fmla="*/ 2147483646 h 57"/>
                <a:gd name="T10" fmla="*/ 2147483646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zh-CN" altLang="en-US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058896" y="1179983"/>
            <a:ext cx="2396278" cy="975127"/>
            <a:chOff x="1792403" y="1328896"/>
            <a:chExt cx="2844129" cy="1157293"/>
          </a:xfrm>
        </p:grpSpPr>
        <p:sp>
          <p:nvSpPr>
            <p:cNvPr id="80" name="矩形标注 79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name="adj1" fmla="val -38378"/>
                <a:gd name="adj2" fmla="val 63821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1" name="文本框 479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清华大学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文本框 480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多孔固体结构与性能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年出版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多孔固体材料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407407" y="3880105"/>
            <a:ext cx="2396278" cy="995901"/>
            <a:chOff x="1792403" y="1328896"/>
            <a:chExt cx="2844129" cy="1181948"/>
          </a:xfrm>
        </p:grpSpPr>
        <p:sp>
          <p:nvSpPr>
            <p:cNvPr id="84" name="矩形标注 83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name="adj1" fmla="val 43682"/>
                <a:gd name="adj2" fmla="val 6081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5" name="文本框 483"/>
            <p:cNvSpPr txBox="1"/>
            <p:nvPr/>
          </p:nvSpPr>
          <p:spPr>
            <a:xfrm>
              <a:off x="1798591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中国科学技术大学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文本框 484"/>
            <p:cNvSpPr txBox="1"/>
            <p:nvPr/>
          </p:nvSpPr>
          <p:spPr>
            <a:xfrm>
              <a:off x="1798591" y="1651678"/>
              <a:ext cx="28379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1998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若干篇关于多孔材料论文，该团队研究成果偏实验数据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58914" y="2824913"/>
            <a:ext cx="2125526" cy="1188540"/>
            <a:chOff x="1792403" y="1328896"/>
            <a:chExt cx="2844129" cy="1410575"/>
          </a:xfrm>
        </p:grpSpPr>
        <p:sp>
          <p:nvSpPr>
            <p:cNvPr id="88" name="矩形标注 87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name="adj1" fmla="val -40669"/>
                <a:gd name="adj2" fmla="val 57153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89" name="文本框 487"/>
            <p:cNvSpPr txBox="1"/>
            <p:nvPr/>
          </p:nvSpPr>
          <p:spPr>
            <a:xfrm>
              <a:off x="1798592" y="1328896"/>
              <a:ext cx="2837940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北京航空航天大学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文本框 488"/>
            <p:cNvSpPr txBox="1"/>
            <p:nvPr/>
          </p:nvSpPr>
          <p:spPr>
            <a:xfrm>
              <a:off x="1798591" y="1651678"/>
              <a:ext cx="28379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2003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若干篇关于多孔材料论文，该团队研究成果偏数值计算与模型建立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23008" y="2579002"/>
            <a:ext cx="2258351" cy="993772"/>
            <a:chOff x="1798591" y="1303255"/>
            <a:chExt cx="2837943" cy="1179422"/>
          </a:xfrm>
        </p:grpSpPr>
        <p:sp>
          <p:nvSpPr>
            <p:cNvPr id="92" name="矩形标注 91"/>
            <p:cNvSpPr/>
            <p:nvPr/>
          </p:nvSpPr>
          <p:spPr>
            <a:xfrm rot="5400000" flipV="1">
              <a:off x="2627853" y="473995"/>
              <a:ext cx="1179422" cy="2837941"/>
            </a:xfrm>
            <a:prstGeom prst="wedgeRectCallout">
              <a:avLst>
                <a:gd name="adj1" fmla="val 6161"/>
                <a:gd name="adj2" fmla="val 6089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3" name="文本框 491"/>
            <p:cNvSpPr txBox="1"/>
            <p:nvPr/>
          </p:nvSpPr>
          <p:spPr>
            <a:xfrm>
              <a:off x="1798592" y="1328896"/>
              <a:ext cx="2401934" cy="401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西安交通大学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文本框 492"/>
            <p:cNvSpPr txBox="1"/>
            <p:nvPr/>
          </p:nvSpPr>
          <p:spPr>
            <a:xfrm>
              <a:off x="1798591" y="1735731"/>
              <a:ext cx="2837940" cy="584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2000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-2014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若干篇关于多孔材料论文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93568" y="1001935"/>
            <a:ext cx="2258352" cy="1255829"/>
            <a:chOff x="1798591" y="1303254"/>
            <a:chExt cx="2837944" cy="1198471"/>
          </a:xfrm>
        </p:grpSpPr>
        <p:sp>
          <p:nvSpPr>
            <p:cNvPr id="96" name="矩形标注 95"/>
            <p:cNvSpPr/>
            <p:nvPr/>
          </p:nvSpPr>
          <p:spPr>
            <a:xfrm rot="5400000" flipV="1">
              <a:off x="2618329" y="483519"/>
              <a:ext cx="1198471" cy="2837941"/>
            </a:xfrm>
            <a:prstGeom prst="wedgeRectCallout">
              <a:avLst>
                <a:gd name="adj1" fmla="val 64376"/>
                <a:gd name="adj2" fmla="val 47347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568D11"/>
                </a:solidFill>
              </a:endParaRPr>
            </a:p>
          </p:txBody>
        </p:sp>
        <p:sp>
          <p:nvSpPr>
            <p:cNvPr id="97" name="文本框 495"/>
            <p:cNvSpPr txBox="1"/>
            <p:nvPr/>
          </p:nvSpPr>
          <p:spPr>
            <a:xfrm>
              <a:off x="1798592" y="1328896"/>
              <a:ext cx="2401934" cy="3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西北工业大学</a:t>
              </a:r>
              <a:endParaRPr lang="zh-CN" altLang="en-US" sz="1600" b="1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文本框 496"/>
            <p:cNvSpPr txBox="1"/>
            <p:nvPr/>
          </p:nvSpPr>
          <p:spPr>
            <a:xfrm>
              <a:off x="1798591" y="1609820"/>
              <a:ext cx="2837941" cy="86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2008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XXX</a:t>
              </a:r>
              <a:r>
                <a:rPr lang="zh-CN" altLang="en-US" sz="1300" dirty="0" smtClean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发表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《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不同应变率下泡沫铝的形变和力学性能</a:t>
              </a:r>
              <a:r>
                <a:rPr lang="en-US" altLang="zh-CN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》</a:t>
              </a:r>
              <a:r>
                <a:rPr lang="zh-CN" altLang="en-US" sz="1300" dirty="0">
                  <a:solidFill>
                    <a:srgbClr val="568D1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，探究泡沫材料应变率效应</a:t>
              </a:r>
              <a:endParaRPr lang="en-US" altLang="zh-CN" sz="1300" dirty="0">
                <a:solidFill>
                  <a:srgbClr val="568D1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9" name="Freeform 29"/>
          <p:cNvSpPr/>
          <p:nvPr/>
        </p:nvSpPr>
        <p:spPr bwMode="gray">
          <a:xfrm>
            <a:off x="4937795" y="2960208"/>
            <a:ext cx="444796" cy="555868"/>
          </a:xfrm>
          <a:custGeom>
            <a:avLst/>
            <a:gdLst>
              <a:gd name="T0" fmla="*/ 2147483646 w 305"/>
              <a:gd name="T1" fmla="*/ 0 h 385"/>
              <a:gd name="T2" fmla="*/ 2147483646 w 305"/>
              <a:gd name="T3" fmla="*/ 2147483646 h 385"/>
              <a:gd name="T4" fmla="*/ 2147483646 w 305"/>
              <a:gd name="T5" fmla="*/ 2147483646 h 385"/>
              <a:gd name="T6" fmla="*/ 2147483646 w 305"/>
              <a:gd name="T7" fmla="*/ 2147483646 h 385"/>
              <a:gd name="T8" fmla="*/ 2147483646 w 305"/>
              <a:gd name="T9" fmla="*/ 2147483646 h 385"/>
              <a:gd name="T10" fmla="*/ 2147483646 w 305"/>
              <a:gd name="T11" fmla="*/ 2147483646 h 385"/>
              <a:gd name="T12" fmla="*/ 2147483646 w 305"/>
              <a:gd name="T13" fmla="*/ 2147483646 h 385"/>
              <a:gd name="T14" fmla="*/ 2147483646 w 305"/>
              <a:gd name="T15" fmla="*/ 2147483646 h 385"/>
              <a:gd name="T16" fmla="*/ 2147483646 w 305"/>
              <a:gd name="T17" fmla="*/ 2147483646 h 385"/>
              <a:gd name="T18" fmla="*/ 2147483646 w 305"/>
              <a:gd name="T19" fmla="*/ 2147483646 h 385"/>
              <a:gd name="T20" fmla="*/ 2147483646 w 305"/>
              <a:gd name="T21" fmla="*/ 2147483646 h 385"/>
              <a:gd name="T22" fmla="*/ 2147483646 w 305"/>
              <a:gd name="T23" fmla="*/ 2147483646 h 385"/>
              <a:gd name="T24" fmla="*/ 2147483646 w 305"/>
              <a:gd name="T25" fmla="*/ 2147483646 h 385"/>
              <a:gd name="T26" fmla="*/ 2147483646 w 305"/>
              <a:gd name="T27" fmla="*/ 2147483646 h 385"/>
              <a:gd name="T28" fmla="*/ 2147483646 w 305"/>
              <a:gd name="T29" fmla="*/ 2147483646 h 385"/>
              <a:gd name="T30" fmla="*/ 2147483646 w 305"/>
              <a:gd name="T31" fmla="*/ 2147483646 h 385"/>
              <a:gd name="T32" fmla="*/ 2147483646 w 305"/>
              <a:gd name="T33" fmla="*/ 2147483646 h 385"/>
              <a:gd name="T34" fmla="*/ 2147483646 w 305"/>
              <a:gd name="T35" fmla="*/ 2147483646 h 385"/>
              <a:gd name="T36" fmla="*/ 2147483646 w 305"/>
              <a:gd name="T37" fmla="*/ 2147483646 h 385"/>
              <a:gd name="T38" fmla="*/ 2147483646 w 305"/>
              <a:gd name="T39" fmla="*/ 2147483646 h 385"/>
              <a:gd name="T40" fmla="*/ 2147483646 w 305"/>
              <a:gd name="T41" fmla="*/ 2147483646 h 385"/>
              <a:gd name="T42" fmla="*/ 2147483646 w 305"/>
              <a:gd name="T43" fmla="*/ 2147483646 h 385"/>
              <a:gd name="T44" fmla="*/ 2147483646 w 305"/>
              <a:gd name="T45" fmla="*/ 2147483646 h 385"/>
              <a:gd name="T46" fmla="*/ 2147483646 w 305"/>
              <a:gd name="T47" fmla="*/ 2147483646 h 385"/>
              <a:gd name="T48" fmla="*/ 2147483646 w 305"/>
              <a:gd name="T49" fmla="*/ 2147483646 h 385"/>
              <a:gd name="T50" fmla="*/ 2147483646 w 305"/>
              <a:gd name="T51" fmla="*/ 2147483646 h 385"/>
              <a:gd name="T52" fmla="*/ 0 w 305"/>
              <a:gd name="T53" fmla="*/ 2147483646 h 385"/>
              <a:gd name="T54" fmla="*/ 2147483646 w 305"/>
              <a:gd name="T55" fmla="*/ 2147483646 h 385"/>
              <a:gd name="T56" fmla="*/ 2147483646 w 305"/>
              <a:gd name="T57" fmla="*/ 2147483646 h 385"/>
              <a:gd name="T58" fmla="*/ 2147483646 w 305"/>
              <a:gd name="T59" fmla="*/ 2147483646 h 385"/>
              <a:gd name="T60" fmla="*/ 2147483646 w 305"/>
              <a:gd name="T61" fmla="*/ 2147483646 h 385"/>
              <a:gd name="T62" fmla="*/ 2147483646 w 305"/>
              <a:gd name="T63" fmla="*/ 2147483646 h 38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0" name="Freeform 32"/>
          <p:cNvSpPr/>
          <p:nvPr/>
        </p:nvSpPr>
        <p:spPr bwMode="gray">
          <a:xfrm>
            <a:off x="4144643" y="2422178"/>
            <a:ext cx="469102" cy="877413"/>
          </a:xfrm>
          <a:custGeom>
            <a:avLst/>
            <a:gdLst>
              <a:gd name="T0" fmla="*/ 2147483646 w 321"/>
              <a:gd name="T1" fmla="*/ 2147483646 h 609"/>
              <a:gd name="T2" fmla="*/ 2147483646 w 321"/>
              <a:gd name="T3" fmla="*/ 2147483646 h 609"/>
              <a:gd name="T4" fmla="*/ 2147483646 w 321"/>
              <a:gd name="T5" fmla="*/ 2147483646 h 609"/>
              <a:gd name="T6" fmla="*/ 2147483646 w 321"/>
              <a:gd name="T7" fmla="*/ 2147483646 h 609"/>
              <a:gd name="T8" fmla="*/ 2147483646 w 321"/>
              <a:gd name="T9" fmla="*/ 2147483646 h 609"/>
              <a:gd name="T10" fmla="*/ 2147483646 w 321"/>
              <a:gd name="T11" fmla="*/ 2147483646 h 609"/>
              <a:gd name="T12" fmla="*/ 2147483646 w 321"/>
              <a:gd name="T13" fmla="*/ 2147483646 h 609"/>
              <a:gd name="T14" fmla="*/ 2147483646 w 321"/>
              <a:gd name="T15" fmla="*/ 2147483646 h 609"/>
              <a:gd name="T16" fmla="*/ 2147483646 w 321"/>
              <a:gd name="T17" fmla="*/ 2147483646 h 609"/>
              <a:gd name="T18" fmla="*/ 2147483646 w 321"/>
              <a:gd name="T19" fmla="*/ 2147483646 h 609"/>
              <a:gd name="T20" fmla="*/ 2147483646 w 321"/>
              <a:gd name="T21" fmla="*/ 2147483646 h 609"/>
              <a:gd name="T22" fmla="*/ 2147483646 w 321"/>
              <a:gd name="T23" fmla="*/ 2147483646 h 609"/>
              <a:gd name="T24" fmla="*/ 2147483646 w 321"/>
              <a:gd name="T25" fmla="*/ 2147483646 h 609"/>
              <a:gd name="T26" fmla="*/ 0 w 321"/>
              <a:gd name="T27" fmla="*/ 2147483646 h 609"/>
              <a:gd name="T28" fmla="*/ 2147483646 w 321"/>
              <a:gd name="T29" fmla="*/ 2147483646 h 609"/>
              <a:gd name="T30" fmla="*/ 2147483646 w 321"/>
              <a:gd name="T31" fmla="*/ 2147483646 h 609"/>
              <a:gd name="T32" fmla="*/ 0 w 321"/>
              <a:gd name="T33" fmla="*/ 2147483646 h 609"/>
              <a:gd name="T34" fmla="*/ 2147483646 w 321"/>
              <a:gd name="T35" fmla="*/ 2147483646 h 609"/>
              <a:gd name="T36" fmla="*/ 2147483646 w 321"/>
              <a:gd name="T37" fmla="*/ 2147483646 h 609"/>
              <a:gd name="T38" fmla="*/ 2147483646 w 321"/>
              <a:gd name="T39" fmla="*/ 2147483646 h 609"/>
              <a:gd name="T40" fmla="*/ 2147483646 w 321"/>
              <a:gd name="T41" fmla="*/ 2147483646 h 609"/>
              <a:gd name="T42" fmla="*/ 2147483646 w 321"/>
              <a:gd name="T43" fmla="*/ 2147483646 h 609"/>
              <a:gd name="T44" fmla="*/ 2147483646 w 321"/>
              <a:gd name="T45" fmla="*/ 2147483646 h 609"/>
              <a:gd name="T46" fmla="*/ 2147483646 w 321"/>
              <a:gd name="T47" fmla="*/ 2147483646 h 609"/>
              <a:gd name="T48" fmla="*/ 2147483646 w 321"/>
              <a:gd name="T49" fmla="*/ 2147483646 h 609"/>
              <a:gd name="T50" fmla="*/ 2147483646 w 321"/>
              <a:gd name="T51" fmla="*/ 2147483646 h 609"/>
              <a:gd name="T52" fmla="*/ 2147483646 w 321"/>
              <a:gd name="T53" fmla="*/ 2147483646 h 609"/>
              <a:gd name="T54" fmla="*/ 2147483646 w 321"/>
              <a:gd name="T55" fmla="*/ 2147483646 h 609"/>
              <a:gd name="T56" fmla="*/ 2147483646 w 321"/>
              <a:gd name="T57" fmla="*/ 2147483646 h 609"/>
              <a:gd name="T58" fmla="*/ 2147483646 w 321"/>
              <a:gd name="T59" fmla="*/ 2147483646 h 609"/>
              <a:gd name="T60" fmla="*/ 2147483646 w 321"/>
              <a:gd name="T61" fmla="*/ 2147483646 h 609"/>
              <a:gd name="T62" fmla="*/ 2147483646 w 321"/>
              <a:gd name="T63" fmla="*/ 2147483646 h 609"/>
              <a:gd name="T64" fmla="*/ 2147483646 w 321"/>
              <a:gd name="T65" fmla="*/ 2147483646 h 609"/>
              <a:gd name="T66" fmla="*/ 2147483646 w 321"/>
              <a:gd name="T67" fmla="*/ 2147483646 h 609"/>
              <a:gd name="T68" fmla="*/ 2147483646 w 321"/>
              <a:gd name="T69" fmla="*/ 2147483646 h 609"/>
              <a:gd name="T70" fmla="*/ 2147483646 w 321"/>
              <a:gd name="T71" fmla="*/ 2147483646 h 609"/>
              <a:gd name="T72" fmla="*/ 2147483646 w 321"/>
              <a:gd name="T73" fmla="*/ 2147483646 h 609"/>
              <a:gd name="T74" fmla="*/ 2147483646 w 321"/>
              <a:gd name="T75" fmla="*/ 2147483646 h 609"/>
              <a:gd name="T76" fmla="*/ 2147483646 w 321"/>
              <a:gd name="T77" fmla="*/ 2147483646 h 609"/>
              <a:gd name="T78" fmla="*/ 2147483646 w 321"/>
              <a:gd name="T79" fmla="*/ 2147483646 h 609"/>
              <a:gd name="T80" fmla="*/ 2147483646 w 321"/>
              <a:gd name="T81" fmla="*/ 2147483646 h 609"/>
              <a:gd name="T82" fmla="*/ 2147483646 w 321"/>
              <a:gd name="T83" fmla="*/ 2147483646 h 609"/>
              <a:gd name="T84" fmla="*/ 2147483646 w 321"/>
              <a:gd name="T85" fmla="*/ 0 h 609"/>
              <a:gd name="T86" fmla="*/ 2147483646 w 321"/>
              <a:gd name="T87" fmla="*/ 2147483646 h 609"/>
              <a:gd name="T88" fmla="*/ 2147483646 w 321"/>
              <a:gd name="T89" fmla="*/ 2147483646 h 609"/>
              <a:gd name="T90" fmla="*/ 2147483646 w 321"/>
              <a:gd name="T91" fmla="*/ 2147483646 h 609"/>
              <a:gd name="T92" fmla="*/ 2147483646 w 321"/>
              <a:gd name="T93" fmla="*/ 2147483646 h 609"/>
              <a:gd name="T94" fmla="*/ 2147483646 w 321"/>
              <a:gd name="T95" fmla="*/ 2147483646 h 609"/>
              <a:gd name="T96" fmla="*/ 2147483646 w 321"/>
              <a:gd name="T97" fmla="*/ 2147483646 h 609"/>
              <a:gd name="T98" fmla="*/ 2147483646 w 321"/>
              <a:gd name="T99" fmla="*/ 2147483646 h 609"/>
              <a:gd name="T100" fmla="*/ 2147483646 w 321"/>
              <a:gd name="T101" fmla="*/ 2147483646 h 609"/>
              <a:gd name="T102" fmla="*/ 2147483646 w 321"/>
              <a:gd name="T103" fmla="*/ 2147483646 h 609"/>
              <a:gd name="T104" fmla="*/ 2147483646 w 321"/>
              <a:gd name="T105" fmla="*/ 2147483646 h 609"/>
              <a:gd name="T106" fmla="*/ 2147483646 w 321"/>
              <a:gd name="T107" fmla="*/ 2147483646 h 6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sp>
        <p:nvSpPr>
          <p:cNvPr id="101" name="Freeform 11"/>
          <p:cNvSpPr/>
          <p:nvPr/>
        </p:nvSpPr>
        <p:spPr bwMode="gray">
          <a:xfrm>
            <a:off x="4951413" y="2237496"/>
            <a:ext cx="165279" cy="184856"/>
          </a:xfrm>
          <a:custGeom>
            <a:avLst/>
            <a:gdLst>
              <a:gd name="T0" fmla="*/ 2147483646 w 113"/>
              <a:gd name="T1" fmla="*/ 2147483646 h 129"/>
              <a:gd name="T2" fmla="*/ 2147483646 w 113"/>
              <a:gd name="T3" fmla="*/ 2147483646 h 129"/>
              <a:gd name="T4" fmla="*/ 2147483646 w 113"/>
              <a:gd name="T5" fmla="*/ 2147483646 h 129"/>
              <a:gd name="T6" fmla="*/ 2147483646 w 113"/>
              <a:gd name="T7" fmla="*/ 2147483646 h 129"/>
              <a:gd name="T8" fmla="*/ 2147483646 w 113"/>
              <a:gd name="T9" fmla="*/ 0 h 129"/>
              <a:gd name="T10" fmla="*/ 2147483646 w 113"/>
              <a:gd name="T11" fmla="*/ 0 h 129"/>
              <a:gd name="T12" fmla="*/ 2147483646 w 113"/>
              <a:gd name="T13" fmla="*/ 2147483646 h 129"/>
              <a:gd name="T14" fmla="*/ 2147483646 w 113"/>
              <a:gd name="T15" fmla="*/ 2147483646 h 129"/>
              <a:gd name="T16" fmla="*/ 0 w 113"/>
              <a:gd name="T17" fmla="*/ 2147483646 h 129"/>
              <a:gd name="T18" fmla="*/ 0 w 113"/>
              <a:gd name="T19" fmla="*/ 2147483646 h 129"/>
              <a:gd name="T20" fmla="*/ 2147483646 w 113"/>
              <a:gd name="T21" fmla="*/ 2147483646 h 129"/>
              <a:gd name="T22" fmla="*/ 2147483646 w 113"/>
              <a:gd name="T23" fmla="*/ 2147483646 h 129"/>
              <a:gd name="T24" fmla="*/ 2147483646 w 113"/>
              <a:gd name="T25" fmla="*/ 2147483646 h 129"/>
              <a:gd name="T26" fmla="*/ 2147483646 w 113"/>
              <a:gd name="T27" fmla="*/ 2147483646 h 129"/>
              <a:gd name="T28" fmla="*/ 2147483646 w 113"/>
              <a:gd name="T29" fmla="*/ 2147483646 h 129"/>
              <a:gd name="T30" fmla="*/ 2147483646 w 113"/>
              <a:gd name="T31" fmla="*/ 2147483646 h 129"/>
              <a:gd name="T32" fmla="*/ 2147483646 w 113"/>
              <a:gd name="T33" fmla="*/ 2147483646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rgbClr val="568D11"/>
          </a:solidFill>
          <a:ln w="12700" cap="rnd" cmpd="sng">
            <a:solidFill>
              <a:schemeClr val="bg1"/>
            </a:solidFill>
            <a:prstDash val="solid"/>
            <a:round/>
          </a:ln>
          <a:effectLst/>
        </p:spPr>
        <p:txBody>
          <a:bodyPr lIns="77038" tIns="38519" rIns="77038" bIns="38519"/>
          <a:lstStyle/>
          <a:p>
            <a:endParaRPr lang="zh-CN" altLang="en-US" sz="1100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103" name="五边形 10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 p14:presetBounceEnd="3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3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9" grpId="0" animBg="1"/>
          <p:bldP spid="100" grpId="0" animBg="1"/>
          <p:bldP spid="101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674450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 smtClean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</a:t>
              </a:r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target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3349699" y="1534589"/>
            <a:ext cx="2400300" cy="2400300"/>
          </a:xfrm>
          <a:prstGeom prst="ellipse">
            <a:avLst/>
          </a:prstGeom>
          <a:solidFill>
            <a:srgbClr val="568D11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646" y="1169536"/>
            <a:ext cx="3130406" cy="3130406"/>
          </a:xfrm>
          <a:prstGeom prst="ellipse">
            <a:avLst/>
          </a:prstGeom>
          <a:noFill/>
          <a:ln w="3175"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1423" y="1319685"/>
            <a:ext cx="2865073" cy="1123955"/>
            <a:chOff x="544923" y="2418093"/>
            <a:chExt cx="3820097" cy="1498607"/>
          </a:xfrm>
        </p:grpSpPr>
        <p:sp>
          <p:nvSpPr>
            <p:cNvPr id="18" name="矩形 17"/>
            <p:cNvSpPr/>
            <p:nvPr/>
          </p:nvSpPr>
          <p:spPr>
            <a:xfrm>
              <a:off x="544924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09" y="2477598"/>
            <a:ext cx="2865072" cy="1093685"/>
            <a:chOff x="449775" y="2458453"/>
            <a:chExt cx="3820096" cy="1458247"/>
          </a:xfrm>
        </p:grpSpPr>
        <p:sp>
          <p:nvSpPr>
            <p:cNvPr id="22" name="矩形 21"/>
            <p:cNvSpPr/>
            <p:nvPr/>
          </p:nvSpPr>
          <p:spPr>
            <a:xfrm>
              <a:off x="449775" y="2729109"/>
              <a:ext cx="3820096" cy="11875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4"/>
            <p:cNvSpPr txBox="1"/>
            <p:nvPr/>
          </p:nvSpPr>
          <p:spPr>
            <a:xfrm>
              <a:off x="2512785" y="245845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87" y="1891777"/>
            <a:ext cx="1685925" cy="1685925"/>
            <a:chOff x="4862685" y="2533650"/>
            <a:chExt cx="2247900" cy="2247900"/>
          </a:xfrm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600263" y="3172305"/>
              <a:ext cx="772742" cy="577230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45272" y="3939754"/>
              <a:ext cx="1340537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研究目标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2966" y="936389"/>
            <a:ext cx="594066" cy="657008"/>
            <a:chOff x="7190791" y="1259800"/>
            <a:chExt cx="792088" cy="876010"/>
          </a:xfrm>
          <a:solidFill>
            <a:srgbClr val="568D11"/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90791" y="125980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38581" cy="430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09455" y="2009925"/>
            <a:ext cx="657008" cy="594066"/>
            <a:chOff x="3799443" y="2691181"/>
            <a:chExt cx="876010" cy="792088"/>
          </a:xfrm>
          <a:solidFill>
            <a:srgbClr val="568D11"/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41404" y="264922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3" y="2864393"/>
              <a:ext cx="406522" cy="43088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99592" y="4151395"/>
            <a:ext cx="7632848" cy="1444691"/>
            <a:chOff x="544923" y="2418093"/>
            <a:chExt cx="6674776" cy="1926255"/>
          </a:xfrm>
        </p:grpSpPr>
        <p:sp>
          <p:nvSpPr>
            <p:cNvPr id="40" name="矩形 39"/>
            <p:cNvSpPr/>
            <p:nvPr/>
          </p:nvSpPr>
          <p:spPr>
            <a:xfrm>
              <a:off x="544923" y="2787425"/>
              <a:ext cx="6674776" cy="15569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32"/>
            <p:cNvSpPr txBox="1"/>
            <p:nvPr/>
          </p:nvSpPr>
          <p:spPr>
            <a:xfrm>
              <a:off x="544923" y="2418093"/>
              <a:ext cx="12721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3" name="五边形 4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19429" y="1673902"/>
            <a:ext cx="2363189" cy="2363189"/>
          </a:xfrm>
          <a:prstGeom prst="ellipse">
            <a:avLst/>
          </a:prstGeom>
          <a:solidFill>
            <a:srgbClr val="568D11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704877" y="1559353"/>
            <a:ext cx="2592288" cy="2592288"/>
          </a:xfrm>
          <a:prstGeom prst="ellipse">
            <a:avLst/>
          </a:prstGeom>
          <a:noFill/>
          <a:ln cmpd="sng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2" y="2207425"/>
            <a:ext cx="914667" cy="1286251"/>
          </a:xfrm>
          <a:prstGeom prst="rect">
            <a:avLst/>
          </a:prstGeom>
        </p:spPr>
      </p:pic>
      <p:cxnSp>
        <p:nvCxnSpPr>
          <p:cNvPr id="5" name="直接连接符 4"/>
          <p:cNvCxnSpPr>
            <a:stCxn id="3" idx="0"/>
            <a:endCxn id="9" idx="2"/>
          </p:cNvCxnSpPr>
          <p:nvPr/>
        </p:nvCxnSpPr>
        <p:spPr>
          <a:xfrm>
            <a:off x="2001021" y="1559353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3" idx="6"/>
            <a:endCxn id="12" idx="2"/>
          </p:cNvCxnSpPr>
          <p:nvPr/>
        </p:nvCxnSpPr>
        <p:spPr>
          <a:xfrm flipV="1">
            <a:off x="3297165" y="2850551"/>
            <a:ext cx="777180" cy="4946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4"/>
            <a:endCxn id="15" idx="2"/>
          </p:cNvCxnSpPr>
          <p:nvPr/>
        </p:nvCxnSpPr>
        <p:spPr>
          <a:xfrm flipV="1">
            <a:off x="2001021" y="4151640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074343" y="1199312"/>
            <a:ext cx="720080" cy="720081"/>
            <a:chOff x="3995936" y="1495373"/>
            <a:chExt cx="720080" cy="720080"/>
          </a:xfrm>
        </p:grpSpPr>
        <p:sp>
          <p:nvSpPr>
            <p:cNvPr id="9" name="椭圆 8"/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545" y="1624511"/>
              <a:ext cx="60465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74345" y="2490511"/>
            <a:ext cx="720080" cy="720080"/>
            <a:chOff x="3995936" y="2786571"/>
            <a:chExt cx="720080" cy="720080"/>
          </a:xfrm>
        </p:grpSpPr>
        <p:sp>
          <p:nvSpPr>
            <p:cNvPr id="12" name="椭圆 11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74343" y="3791600"/>
            <a:ext cx="720080" cy="720080"/>
            <a:chOff x="3995936" y="4087662"/>
            <a:chExt cx="720080" cy="720080"/>
          </a:xfrm>
        </p:grpSpPr>
        <p:sp>
          <p:nvSpPr>
            <p:cNvPr id="15" name="椭圆 14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4980191" y="1487344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994556" y="1121278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成果形式一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07182" y="2717506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021547" y="2351440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成果形式二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5025359" y="4013651"/>
            <a:ext cx="3546569" cy="613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039724" y="3647584"/>
            <a:ext cx="2020887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成果形式三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成果形式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1" name="五边形 3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椭圆 2"/>
          <p:cNvSpPr/>
          <p:nvPr/>
        </p:nvSpPr>
        <p:spPr>
          <a:xfrm>
            <a:off x="2958900" y="1529285"/>
            <a:ext cx="2744261" cy="2744261"/>
          </a:xfrm>
          <a:prstGeom prst="ellipse">
            <a:avLst/>
          </a:prstGeom>
          <a:ln w="15875" cap="rnd">
            <a:solidFill>
              <a:srgbClr val="4144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088604" y="1658989"/>
            <a:ext cx="2484854" cy="2484854"/>
            <a:chOff x="3088604" y="1658989"/>
            <a:chExt cx="2484854" cy="2484854"/>
          </a:xfrm>
        </p:grpSpPr>
        <p:grpSp>
          <p:nvGrpSpPr>
            <p:cNvPr id="31" name="组合 30"/>
            <p:cNvGrpSpPr/>
            <p:nvPr/>
          </p:nvGrpSpPr>
          <p:grpSpPr>
            <a:xfrm>
              <a:off x="3448946" y="1658989"/>
              <a:ext cx="1764170" cy="537421"/>
              <a:chOff x="3448946" y="1658989"/>
              <a:chExt cx="1764170" cy="537421"/>
            </a:xfrm>
          </p:grpSpPr>
          <p:sp>
            <p:nvSpPr>
              <p:cNvPr id="4" name="任意多边形 3"/>
              <p:cNvSpPr/>
              <p:nvPr/>
            </p:nvSpPr>
            <p:spPr>
              <a:xfrm>
                <a:off x="3448946" y="1658989"/>
                <a:ext cx="1764170" cy="536235"/>
              </a:xfrm>
              <a:custGeom>
                <a:avLst/>
                <a:gdLst>
                  <a:gd name="connsiteX0" fmla="*/ 1304176 w 2608353"/>
                  <a:gd name="connsiteY0" fmla="*/ 0 h 792832"/>
                  <a:gd name="connsiteX1" fmla="*/ 2603094 w 2608353"/>
                  <a:gd name="connsiteY1" fmla="*/ 538030 h 792832"/>
                  <a:gd name="connsiteX2" fmla="*/ 2608353 w 2608353"/>
                  <a:gd name="connsiteY2" fmla="*/ 543815 h 792832"/>
                  <a:gd name="connsiteX3" fmla="*/ 2602175 w 2608353"/>
                  <a:gd name="connsiteY3" fmla="*/ 547882 h 792832"/>
                  <a:gd name="connsiteX4" fmla="*/ 1304176 w 2608353"/>
                  <a:gd name="connsiteY4" fmla="*/ 792832 h 792832"/>
                  <a:gd name="connsiteX5" fmla="*/ 6177 w 2608353"/>
                  <a:gd name="connsiteY5" fmla="*/ 547882 h 792832"/>
                  <a:gd name="connsiteX6" fmla="*/ 0 w 2608353"/>
                  <a:gd name="connsiteY6" fmla="*/ 543815 h 792832"/>
                  <a:gd name="connsiteX7" fmla="*/ 5258 w 2608353"/>
                  <a:gd name="connsiteY7" fmla="*/ 538030 h 792832"/>
                  <a:gd name="connsiteX8" fmla="*/ 1304176 w 2608353"/>
                  <a:gd name="connsiteY8" fmla="*/ 0 h 792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353" h="792832">
                    <a:moveTo>
                      <a:pt x="1304176" y="0"/>
                    </a:moveTo>
                    <a:cubicBezTo>
                      <a:pt x="1811435" y="0"/>
                      <a:pt x="2270672" y="205608"/>
                      <a:pt x="2603094" y="538030"/>
                    </a:cubicBezTo>
                    <a:lnTo>
                      <a:pt x="2608353" y="543815"/>
                    </a:lnTo>
                    <a:lnTo>
                      <a:pt x="2602175" y="547882"/>
                    </a:lnTo>
                    <a:cubicBezTo>
                      <a:pt x="2352203" y="693785"/>
                      <a:pt x="1864670" y="792832"/>
                      <a:pt x="1304176" y="792832"/>
                    </a:cubicBezTo>
                    <a:cubicBezTo>
                      <a:pt x="743683" y="792832"/>
                      <a:pt x="256150" y="693785"/>
                      <a:pt x="6177" y="547882"/>
                    </a:cubicBezTo>
                    <a:lnTo>
                      <a:pt x="0" y="543815"/>
                    </a:lnTo>
                    <a:lnTo>
                      <a:pt x="5258" y="538030"/>
                    </a:lnTo>
                    <a:cubicBezTo>
                      <a:pt x="337680" y="205608"/>
                      <a:pt x="796917" y="0"/>
                      <a:pt x="1304176" y="0"/>
                    </a:cubicBezTo>
                    <a:close/>
                  </a:path>
                </a:pathLst>
              </a:custGeom>
              <a:solidFill>
                <a:srgbClr val="82D8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1153"/>
              <p:cNvSpPr txBox="1"/>
              <p:nvPr/>
            </p:nvSpPr>
            <p:spPr>
              <a:xfrm>
                <a:off x="3923928" y="1696273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en-US" altLang="zh-CN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</a:t>
                </a:r>
                <a:r>
                  <a:rPr lang="en-US" altLang="zh-CN" sz="1000" dirty="0" smtClean="0">
                    <a:solidFill>
                      <a:schemeClr val="bg1"/>
                    </a:solidFill>
                  </a:rPr>
                  <a:t>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121843" y="2026801"/>
              <a:ext cx="2418375" cy="874615"/>
              <a:chOff x="3121843" y="2026801"/>
              <a:chExt cx="2418375" cy="874615"/>
            </a:xfrm>
          </p:grpSpPr>
          <p:sp>
            <p:nvSpPr>
              <p:cNvPr id="5" name="任意多边形 4"/>
              <p:cNvSpPr/>
              <p:nvPr/>
            </p:nvSpPr>
            <p:spPr>
              <a:xfrm>
                <a:off x="3121843" y="2026801"/>
                <a:ext cx="2418375" cy="874615"/>
              </a:xfrm>
              <a:custGeom>
                <a:avLst/>
                <a:gdLst>
                  <a:gd name="connsiteX0" fmla="*/ 3091980 w 3575607"/>
                  <a:gd name="connsiteY0" fmla="*/ 0 h 1293132"/>
                  <a:gd name="connsiteX1" fmla="*/ 3205281 w 3575607"/>
                  <a:gd name="connsiteY1" fmla="*/ 124664 h 1293132"/>
                  <a:gd name="connsiteX2" fmla="*/ 3561124 w 3575607"/>
                  <a:gd name="connsiteY2" fmla="*/ 812095 h 1293132"/>
                  <a:gd name="connsiteX3" fmla="*/ 3575607 w 3575607"/>
                  <a:gd name="connsiteY3" fmla="*/ 876712 h 1293132"/>
                  <a:gd name="connsiteX4" fmla="*/ 3482532 w 3575607"/>
                  <a:gd name="connsiteY4" fmla="*/ 932824 h 1293132"/>
                  <a:gd name="connsiteX5" fmla="*/ 1787803 w 3575607"/>
                  <a:gd name="connsiteY5" fmla="*/ 1293132 h 1293132"/>
                  <a:gd name="connsiteX6" fmla="*/ 93075 w 3575607"/>
                  <a:gd name="connsiteY6" fmla="*/ 932824 h 1293132"/>
                  <a:gd name="connsiteX7" fmla="*/ 0 w 3575607"/>
                  <a:gd name="connsiteY7" fmla="*/ 876712 h 1293132"/>
                  <a:gd name="connsiteX8" fmla="*/ 14483 w 3575607"/>
                  <a:gd name="connsiteY8" fmla="*/ 812095 h 1293132"/>
                  <a:gd name="connsiteX9" fmla="*/ 370325 w 3575607"/>
                  <a:gd name="connsiteY9" fmla="*/ 124664 h 1293132"/>
                  <a:gd name="connsiteX10" fmla="*/ 483627 w 3575607"/>
                  <a:gd name="connsiteY10" fmla="*/ 1 h 1293132"/>
                  <a:gd name="connsiteX11" fmla="*/ 489804 w 3575607"/>
                  <a:gd name="connsiteY11" fmla="*/ 4067 h 1293132"/>
                  <a:gd name="connsiteX12" fmla="*/ 1787803 w 3575607"/>
                  <a:gd name="connsiteY12" fmla="*/ 249017 h 1293132"/>
                  <a:gd name="connsiteX13" fmla="*/ 3085802 w 3575607"/>
                  <a:gd name="connsiteY13" fmla="*/ 4067 h 1293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75607" h="1293132">
                    <a:moveTo>
                      <a:pt x="3091980" y="0"/>
                    </a:moveTo>
                    <a:lnTo>
                      <a:pt x="3205281" y="124664"/>
                    </a:lnTo>
                    <a:cubicBezTo>
                      <a:pt x="3369063" y="323122"/>
                      <a:pt x="3491973" y="556562"/>
                      <a:pt x="3561124" y="812095"/>
                    </a:cubicBezTo>
                    <a:lnTo>
                      <a:pt x="3575607" y="876712"/>
                    </a:lnTo>
                    <a:lnTo>
                      <a:pt x="3482532" y="932824"/>
                    </a:lnTo>
                    <a:cubicBezTo>
                      <a:pt x="3079708" y="1152873"/>
                      <a:pt x="2470089" y="1293132"/>
                      <a:pt x="1787803" y="1293132"/>
                    </a:cubicBezTo>
                    <a:cubicBezTo>
                      <a:pt x="1105518" y="1293132"/>
                      <a:pt x="495898" y="1152873"/>
                      <a:pt x="93075" y="932824"/>
                    </a:cubicBezTo>
                    <a:lnTo>
                      <a:pt x="0" y="876712"/>
                    </a:lnTo>
                    <a:lnTo>
                      <a:pt x="14483" y="812095"/>
                    </a:lnTo>
                    <a:cubicBezTo>
                      <a:pt x="83633" y="556562"/>
                      <a:pt x="206543" y="323122"/>
                      <a:pt x="370325" y="124664"/>
                    </a:cubicBezTo>
                    <a:lnTo>
                      <a:pt x="483627" y="1"/>
                    </a:lnTo>
                    <a:lnTo>
                      <a:pt x="489804" y="4067"/>
                    </a:lnTo>
                    <a:cubicBezTo>
                      <a:pt x="739777" y="149970"/>
                      <a:pt x="1227310" y="249017"/>
                      <a:pt x="1787803" y="249017"/>
                    </a:cubicBezTo>
                    <a:cubicBezTo>
                      <a:pt x="2348296" y="249017"/>
                      <a:pt x="2835829" y="149970"/>
                      <a:pt x="3085802" y="4067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文本框 39"/>
              <p:cNvSpPr txBox="1"/>
              <p:nvPr/>
            </p:nvSpPr>
            <p:spPr>
              <a:xfrm>
                <a:off x="3923928" y="2344669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en-US" altLang="zh-CN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88604" y="2619768"/>
              <a:ext cx="2484854" cy="955737"/>
              <a:chOff x="3088604" y="2619768"/>
              <a:chExt cx="2484854" cy="95573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3088604" y="2619768"/>
                <a:ext cx="2484854" cy="955737"/>
              </a:xfrm>
              <a:custGeom>
                <a:avLst/>
                <a:gdLst>
                  <a:gd name="connsiteX0" fmla="*/ 49144 w 3673896"/>
                  <a:gd name="connsiteY0" fmla="*/ 0 h 1413072"/>
                  <a:gd name="connsiteX1" fmla="*/ 142219 w 3673896"/>
                  <a:gd name="connsiteY1" fmla="*/ 56112 h 1413072"/>
                  <a:gd name="connsiteX2" fmla="*/ 1836948 w 3673896"/>
                  <a:gd name="connsiteY2" fmla="*/ 416420 h 1413072"/>
                  <a:gd name="connsiteX3" fmla="*/ 3531677 w 3673896"/>
                  <a:gd name="connsiteY3" fmla="*/ 56112 h 1413072"/>
                  <a:gd name="connsiteX4" fmla="*/ 3624752 w 3673896"/>
                  <a:gd name="connsiteY4" fmla="*/ 0 h 1413072"/>
                  <a:gd name="connsiteX5" fmla="*/ 3645205 w 3673896"/>
                  <a:gd name="connsiteY5" fmla="*/ 91251 h 1413072"/>
                  <a:gd name="connsiteX6" fmla="*/ 3673896 w 3673896"/>
                  <a:gd name="connsiteY6" fmla="*/ 416421 h 1413072"/>
                  <a:gd name="connsiteX7" fmla="*/ 3591310 w 3673896"/>
                  <a:gd name="connsiteY7" fmla="*/ 962673 h 1413072"/>
                  <a:gd name="connsiteX8" fmla="*/ 3538316 w 3673896"/>
                  <a:gd name="connsiteY8" fmla="*/ 1107464 h 1413072"/>
                  <a:gd name="connsiteX9" fmla="*/ 3366842 w 3673896"/>
                  <a:gd name="connsiteY9" fmla="*/ 1173264 h 1413072"/>
                  <a:gd name="connsiteX10" fmla="*/ 1836948 w 3673896"/>
                  <a:gd name="connsiteY10" fmla="*/ 1413072 h 1413072"/>
                  <a:gd name="connsiteX11" fmla="*/ 307055 w 3673896"/>
                  <a:gd name="connsiteY11" fmla="*/ 1173264 h 1413072"/>
                  <a:gd name="connsiteX12" fmla="*/ 135580 w 3673896"/>
                  <a:gd name="connsiteY12" fmla="*/ 1107464 h 1413072"/>
                  <a:gd name="connsiteX13" fmla="*/ 82586 w 3673896"/>
                  <a:gd name="connsiteY13" fmla="*/ 962673 h 1413072"/>
                  <a:gd name="connsiteX14" fmla="*/ 0 w 3673896"/>
                  <a:gd name="connsiteY14" fmla="*/ 416421 h 1413072"/>
                  <a:gd name="connsiteX15" fmla="*/ 28691 w 3673896"/>
                  <a:gd name="connsiteY15" fmla="*/ 91251 h 1413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73896" h="1413072">
                    <a:moveTo>
                      <a:pt x="49144" y="0"/>
                    </a:moveTo>
                    <a:lnTo>
                      <a:pt x="142219" y="56112"/>
                    </a:lnTo>
                    <a:cubicBezTo>
                      <a:pt x="545043" y="276161"/>
                      <a:pt x="1154663" y="416420"/>
                      <a:pt x="1836948" y="416420"/>
                    </a:cubicBezTo>
                    <a:cubicBezTo>
                      <a:pt x="2519233" y="416420"/>
                      <a:pt x="3128853" y="276161"/>
                      <a:pt x="3531677" y="56112"/>
                    </a:cubicBezTo>
                    <a:lnTo>
                      <a:pt x="3624752" y="0"/>
                    </a:lnTo>
                    <a:lnTo>
                      <a:pt x="3645205" y="91251"/>
                    </a:lnTo>
                    <a:cubicBezTo>
                      <a:pt x="3664057" y="196794"/>
                      <a:pt x="3673896" y="305458"/>
                      <a:pt x="3673896" y="416421"/>
                    </a:cubicBezTo>
                    <a:cubicBezTo>
                      <a:pt x="3673896" y="606643"/>
                      <a:pt x="3644982" y="790112"/>
                      <a:pt x="3591310" y="962673"/>
                    </a:cubicBezTo>
                    <a:lnTo>
                      <a:pt x="3538316" y="1107464"/>
                    </a:lnTo>
                    <a:lnTo>
                      <a:pt x="3366842" y="1173264"/>
                    </a:lnTo>
                    <a:cubicBezTo>
                      <a:pt x="2930125" y="1324667"/>
                      <a:pt x="2403655" y="1413072"/>
                      <a:pt x="1836948" y="1413072"/>
                    </a:cubicBezTo>
                    <a:cubicBezTo>
                      <a:pt x="1270241" y="1413072"/>
                      <a:pt x="743772" y="1324667"/>
                      <a:pt x="307055" y="1173264"/>
                    </a:cubicBezTo>
                    <a:lnTo>
                      <a:pt x="135580" y="1107464"/>
                    </a:lnTo>
                    <a:lnTo>
                      <a:pt x="82586" y="962673"/>
                    </a:lnTo>
                    <a:cubicBezTo>
                      <a:pt x="28914" y="790112"/>
                      <a:pt x="0" y="606643"/>
                      <a:pt x="0" y="416421"/>
                    </a:cubicBezTo>
                    <a:cubicBezTo>
                      <a:pt x="0" y="305458"/>
                      <a:pt x="9839" y="196794"/>
                      <a:pt x="28691" y="91251"/>
                    </a:cubicBezTo>
                    <a:close/>
                  </a:path>
                </a:pathLst>
              </a:custGeom>
              <a:solidFill>
                <a:srgbClr val="61A1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文本框 40"/>
              <p:cNvSpPr txBox="1"/>
              <p:nvPr/>
            </p:nvSpPr>
            <p:spPr>
              <a:xfrm>
                <a:off x="3923928" y="2993065"/>
                <a:ext cx="839536" cy="50013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en-US" altLang="zh-CN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180304" y="3368806"/>
              <a:ext cx="2301454" cy="775037"/>
              <a:chOff x="3180304" y="3368806"/>
              <a:chExt cx="2301454" cy="775037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3180304" y="3368806"/>
                <a:ext cx="2301454" cy="775037"/>
              </a:xfrm>
              <a:custGeom>
                <a:avLst/>
                <a:gdLst>
                  <a:gd name="connsiteX0" fmla="*/ 3402736 w 3402736"/>
                  <a:gd name="connsiteY0" fmla="*/ 0 h 1145905"/>
                  <a:gd name="connsiteX1" fmla="*/ 3393959 w 3402736"/>
                  <a:gd name="connsiteY1" fmla="*/ 23980 h 1145905"/>
                  <a:gd name="connsiteX2" fmla="*/ 1701368 w 3402736"/>
                  <a:gd name="connsiteY2" fmla="*/ 1145905 h 1145905"/>
                  <a:gd name="connsiteX3" fmla="*/ 8777 w 3402736"/>
                  <a:gd name="connsiteY3" fmla="*/ 23980 h 1145905"/>
                  <a:gd name="connsiteX4" fmla="*/ 0 w 3402736"/>
                  <a:gd name="connsiteY4" fmla="*/ 0 h 1145905"/>
                  <a:gd name="connsiteX5" fmla="*/ 171474 w 3402736"/>
                  <a:gd name="connsiteY5" fmla="*/ 65800 h 1145905"/>
                  <a:gd name="connsiteX6" fmla="*/ 1701368 w 3402736"/>
                  <a:gd name="connsiteY6" fmla="*/ 305608 h 1145905"/>
                  <a:gd name="connsiteX7" fmla="*/ 3231262 w 3402736"/>
                  <a:gd name="connsiteY7" fmla="*/ 65800 h 11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2736" h="1145905">
                    <a:moveTo>
                      <a:pt x="3402736" y="0"/>
                    </a:moveTo>
                    <a:lnTo>
                      <a:pt x="3393959" y="23980"/>
                    </a:lnTo>
                    <a:cubicBezTo>
                      <a:pt x="3115096" y="683288"/>
                      <a:pt x="2462256" y="1145905"/>
                      <a:pt x="1701368" y="1145905"/>
                    </a:cubicBezTo>
                    <a:cubicBezTo>
                      <a:pt x="940480" y="1145905"/>
                      <a:pt x="287641" y="683288"/>
                      <a:pt x="8777" y="23980"/>
                    </a:cubicBezTo>
                    <a:lnTo>
                      <a:pt x="0" y="0"/>
                    </a:lnTo>
                    <a:lnTo>
                      <a:pt x="171474" y="65800"/>
                    </a:lnTo>
                    <a:cubicBezTo>
                      <a:pt x="608191" y="217203"/>
                      <a:pt x="1134661" y="305608"/>
                      <a:pt x="1701368" y="305608"/>
                    </a:cubicBezTo>
                    <a:cubicBezTo>
                      <a:pt x="2268075" y="305608"/>
                      <a:pt x="2794545" y="217203"/>
                      <a:pt x="3231262" y="65800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41"/>
              <p:cNvSpPr txBox="1"/>
              <p:nvPr/>
            </p:nvSpPr>
            <p:spPr>
              <a:xfrm>
                <a:off x="3923928" y="3641461"/>
                <a:ext cx="839536" cy="484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en-US" altLang="zh-CN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900" dirty="0">
                    <a:solidFill>
                      <a:schemeClr val="bg1"/>
                    </a:solidFill>
                  </a:rPr>
                  <a:t>Application</a:t>
                </a:r>
                <a:endParaRPr lang="zh-CN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3" name="任意多边形 12"/>
          <p:cNvSpPr/>
          <p:nvPr/>
        </p:nvSpPr>
        <p:spPr>
          <a:xfrm>
            <a:off x="5056990" y="1581973"/>
            <a:ext cx="1109310" cy="100013"/>
          </a:xfrm>
          <a:custGeom>
            <a:avLst/>
            <a:gdLst>
              <a:gd name="connsiteX0" fmla="*/ 0 w 800100"/>
              <a:gd name="connsiteY0" fmla="*/ 152400 h 152400"/>
              <a:gd name="connsiteX1" fmla="*/ 152400 w 800100"/>
              <a:gd name="connsiteY1" fmla="*/ 0 h 152400"/>
              <a:gd name="connsiteX2" fmla="*/ 800100 w 800100"/>
              <a:gd name="connsiteY2" fmla="*/ 0 h 152400"/>
              <a:gd name="connsiteX0-1" fmla="*/ 0 w 776287"/>
              <a:gd name="connsiteY0-2" fmla="*/ 133350 h 133350"/>
              <a:gd name="connsiteX1-3" fmla="*/ 128587 w 776287"/>
              <a:gd name="connsiteY1-4" fmla="*/ 0 h 133350"/>
              <a:gd name="connsiteX2-5" fmla="*/ 776287 w 776287"/>
              <a:gd name="connsiteY2-6" fmla="*/ 0 h 1333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776287" h="133350">
                <a:moveTo>
                  <a:pt x="0" y="133350"/>
                </a:moveTo>
                <a:lnTo>
                  <a:pt x="128587" y="0"/>
                </a:lnTo>
                <a:lnTo>
                  <a:pt x="776287" y="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735140" y="3080863"/>
            <a:ext cx="1663592" cy="1219079"/>
          </a:xfrm>
          <a:custGeom>
            <a:avLst/>
            <a:gdLst>
              <a:gd name="connsiteX0" fmla="*/ 0 w 1435100"/>
              <a:gd name="connsiteY0" fmla="*/ 0 h 1409700"/>
              <a:gd name="connsiteX1" fmla="*/ 266700 w 1435100"/>
              <a:gd name="connsiteY1" fmla="*/ 279400 h 1409700"/>
              <a:gd name="connsiteX2" fmla="*/ 266700 w 1435100"/>
              <a:gd name="connsiteY2" fmla="*/ 1409700 h 1409700"/>
              <a:gd name="connsiteX3" fmla="*/ 1435100 w 1435100"/>
              <a:gd name="connsiteY3" fmla="*/ 1409700 h 1409700"/>
              <a:gd name="connsiteX0-1" fmla="*/ 0 w 1393825"/>
              <a:gd name="connsiteY0-2" fmla="*/ 0 h 1371600"/>
              <a:gd name="connsiteX1-3" fmla="*/ 225425 w 1393825"/>
              <a:gd name="connsiteY1-4" fmla="*/ 241300 h 1371600"/>
              <a:gd name="connsiteX2-5" fmla="*/ 225425 w 1393825"/>
              <a:gd name="connsiteY2-6" fmla="*/ 1371600 h 1371600"/>
              <a:gd name="connsiteX3-7" fmla="*/ 1393825 w 1393825"/>
              <a:gd name="connsiteY3-8" fmla="*/ 1371600 h 137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3825" h="1371600">
                <a:moveTo>
                  <a:pt x="0" y="0"/>
                </a:moveTo>
                <a:lnTo>
                  <a:pt x="225425" y="241300"/>
                </a:lnTo>
                <a:lnTo>
                  <a:pt x="225425" y="1371600"/>
                </a:lnTo>
                <a:lnTo>
                  <a:pt x="1393825" y="13716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547664" y="3841429"/>
            <a:ext cx="1656477" cy="432116"/>
          </a:xfrm>
          <a:custGeom>
            <a:avLst/>
            <a:gdLst>
              <a:gd name="connsiteX0" fmla="*/ 1752600 w 1752600"/>
              <a:gd name="connsiteY0" fmla="*/ 0 h 495300"/>
              <a:gd name="connsiteX1" fmla="*/ 1314450 w 1752600"/>
              <a:gd name="connsiteY1" fmla="*/ 438150 h 495300"/>
              <a:gd name="connsiteX2" fmla="*/ 0 w 1752600"/>
              <a:gd name="connsiteY2" fmla="*/ 438150 h 495300"/>
              <a:gd name="connsiteX3" fmla="*/ 0 w 1752600"/>
              <a:gd name="connsiteY3" fmla="*/ 495300 h 495300"/>
              <a:gd name="connsiteX0-1" fmla="*/ 1752600 w 1752600"/>
              <a:gd name="connsiteY0-2" fmla="*/ 0 h 438150"/>
              <a:gd name="connsiteX1-3" fmla="*/ 1314450 w 1752600"/>
              <a:gd name="connsiteY1-4" fmla="*/ 438150 h 438150"/>
              <a:gd name="connsiteX2-5" fmla="*/ 0 w 1752600"/>
              <a:gd name="connsiteY2-6" fmla="*/ 438150 h 438150"/>
              <a:gd name="connsiteX0-7" fmla="*/ 1981200 w 1981200"/>
              <a:gd name="connsiteY0-8" fmla="*/ 0 h 438150"/>
              <a:gd name="connsiteX1-9" fmla="*/ 1543050 w 1981200"/>
              <a:gd name="connsiteY1-10" fmla="*/ 438150 h 438150"/>
              <a:gd name="connsiteX2-11" fmla="*/ 0 w 1981200"/>
              <a:gd name="connsiteY2-12" fmla="*/ 438150 h 438150"/>
              <a:gd name="connsiteX0-13" fmla="*/ 1935480 w 1935480"/>
              <a:gd name="connsiteY0-14" fmla="*/ 0 h 392430"/>
              <a:gd name="connsiteX1-15" fmla="*/ 1543050 w 1935480"/>
              <a:gd name="connsiteY1-16" fmla="*/ 392430 h 392430"/>
              <a:gd name="connsiteX2-17" fmla="*/ 0 w 1935480"/>
              <a:gd name="connsiteY2-18" fmla="*/ 392430 h 392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935480" h="392430">
                <a:moveTo>
                  <a:pt x="1935480" y="0"/>
                </a:moveTo>
                <a:lnTo>
                  <a:pt x="1543050" y="392430"/>
                </a:lnTo>
                <a:lnTo>
                  <a:pt x="0" y="39243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547664" y="2464107"/>
            <a:ext cx="1383635" cy="190500"/>
          </a:xfrm>
          <a:custGeom>
            <a:avLst/>
            <a:gdLst>
              <a:gd name="connsiteX0" fmla="*/ 1625600 w 1625600"/>
              <a:gd name="connsiteY0" fmla="*/ 0 h 254000"/>
              <a:gd name="connsiteX1" fmla="*/ 1384300 w 1625600"/>
              <a:gd name="connsiteY1" fmla="*/ 254000 h 254000"/>
              <a:gd name="connsiteX2" fmla="*/ 0 w 1625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600" h="254000">
                <a:moveTo>
                  <a:pt x="1625600" y="0"/>
                </a:moveTo>
                <a:lnTo>
                  <a:pt x="1384300" y="254000"/>
                </a:lnTo>
                <a:lnTo>
                  <a:pt x="0" y="2540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 l="-116602" t="-43714" r="-116602" b="-43714"/>
          </a:gradFill>
          <a:ln w="15875" cap="rnd">
            <a:solidFill>
              <a:srgbClr val="568D11"/>
            </a:solidFill>
            <a:prstDash val="sysDash"/>
            <a:headEnd type="oval" w="sm" len="sm"/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Freeform 24"/>
          <p:cNvSpPr>
            <a:spLocks noEditPoints="1"/>
          </p:cNvSpPr>
          <p:nvPr/>
        </p:nvSpPr>
        <p:spPr bwMode="auto">
          <a:xfrm flipH="1">
            <a:off x="2003774" y="2725264"/>
            <a:ext cx="462489" cy="492555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rgbClr val="568D11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 flipH="1">
            <a:off x="1959414" y="1141633"/>
            <a:ext cx="551210" cy="520173"/>
          </a:xfrm>
          <a:custGeom>
            <a:avLst/>
            <a:gdLst>
              <a:gd name="T0" fmla="*/ 90 w 376"/>
              <a:gd name="T1" fmla="*/ 52 h 355"/>
              <a:gd name="T2" fmla="*/ 37 w 376"/>
              <a:gd name="T3" fmla="*/ 264 h 355"/>
              <a:gd name="T4" fmla="*/ 118 w 376"/>
              <a:gd name="T5" fmla="*/ 310 h 355"/>
              <a:gd name="T6" fmla="*/ 134 w 376"/>
              <a:gd name="T7" fmla="*/ 310 h 355"/>
              <a:gd name="T8" fmla="*/ 215 w 376"/>
              <a:gd name="T9" fmla="*/ 264 h 355"/>
              <a:gd name="T10" fmla="*/ 241 w 376"/>
              <a:gd name="T11" fmla="*/ 310 h 355"/>
              <a:gd name="T12" fmla="*/ 255 w 376"/>
              <a:gd name="T13" fmla="*/ 287 h 355"/>
              <a:gd name="T14" fmla="*/ 358 w 376"/>
              <a:gd name="T15" fmla="*/ 287 h 355"/>
              <a:gd name="T16" fmla="*/ 371 w 376"/>
              <a:gd name="T17" fmla="*/ 310 h 355"/>
              <a:gd name="T18" fmla="*/ 371 w 376"/>
              <a:gd name="T19" fmla="*/ 323 h 355"/>
              <a:gd name="T20" fmla="*/ 358 w 376"/>
              <a:gd name="T21" fmla="*/ 355 h 355"/>
              <a:gd name="T22" fmla="*/ 250 w 376"/>
              <a:gd name="T23" fmla="*/ 323 h 355"/>
              <a:gd name="T24" fmla="*/ 237 w 376"/>
              <a:gd name="T25" fmla="*/ 355 h 355"/>
              <a:gd name="T26" fmla="*/ 131 w 376"/>
              <a:gd name="T27" fmla="*/ 323 h 355"/>
              <a:gd name="T28" fmla="*/ 118 w 376"/>
              <a:gd name="T29" fmla="*/ 355 h 355"/>
              <a:gd name="T30" fmla="*/ 0 w 376"/>
              <a:gd name="T31" fmla="*/ 323 h 355"/>
              <a:gd name="T32" fmla="*/ 14 w 376"/>
              <a:gd name="T33" fmla="*/ 287 h 355"/>
              <a:gd name="T34" fmla="*/ 336 w 376"/>
              <a:gd name="T35" fmla="*/ 248 h 355"/>
              <a:gd name="T36" fmla="*/ 279 w 376"/>
              <a:gd name="T37" fmla="*/ 248 h 355"/>
              <a:gd name="T38" fmla="*/ 215 w 376"/>
              <a:gd name="T39" fmla="*/ 248 h 355"/>
              <a:gd name="T40" fmla="*/ 158 w 376"/>
              <a:gd name="T41" fmla="*/ 248 h 355"/>
              <a:gd name="T42" fmla="*/ 95 w 376"/>
              <a:gd name="T43" fmla="*/ 248 h 355"/>
              <a:gd name="T44" fmla="*/ 38 w 376"/>
              <a:gd name="T45" fmla="*/ 248 h 355"/>
              <a:gd name="T46" fmla="*/ 307 w 376"/>
              <a:gd name="T47" fmla="*/ 147 h 355"/>
              <a:gd name="T48" fmla="*/ 289 w 376"/>
              <a:gd name="T49" fmla="*/ 201 h 355"/>
              <a:gd name="T50" fmla="*/ 201 w 376"/>
              <a:gd name="T51" fmla="*/ 201 h 355"/>
              <a:gd name="T52" fmla="*/ 181 w 376"/>
              <a:gd name="T53" fmla="*/ 147 h 355"/>
              <a:gd name="T54" fmla="*/ 180 w 376"/>
              <a:gd name="T55" fmla="*/ 16 h 355"/>
              <a:gd name="T56" fmla="*/ 161 w 376"/>
              <a:gd name="T57" fmla="*/ 35 h 355"/>
              <a:gd name="T58" fmla="*/ 155 w 376"/>
              <a:gd name="T59" fmla="*/ 67 h 355"/>
              <a:gd name="T60" fmla="*/ 66 w 376"/>
              <a:gd name="T61" fmla="*/ 55 h 355"/>
              <a:gd name="T62" fmla="*/ 66 w 376"/>
              <a:gd name="T63" fmla="*/ 122 h 355"/>
              <a:gd name="T64" fmla="*/ 69 w 376"/>
              <a:gd name="T65" fmla="*/ 122 h 355"/>
              <a:gd name="T66" fmla="*/ 87 w 376"/>
              <a:gd name="T67" fmla="*/ 199 h 355"/>
              <a:gd name="T68" fmla="*/ 91 w 376"/>
              <a:gd name="T69" fmla="*/ 199 h 355"/>
              <a:gd name="T70" fmla="*/ 109 w 376"/>
              <a:gd name="T71" fmla="*/ 132 h 355"/>
              <a:gd name="T72" fmla="*/ 109 w 376"/>
              <a:gd name="T73" fmla="*/ 75 h 355"/>
              <a:gd name="T74" fmla="*/ 155 w 376"/>
              <a:gd name="T75" fmla="*/ 80 h 355"/>
              <a:gd name="T76" fmla="*/ 166 w 376"/>
              <a:gd name="T77" fmla="*/ 120 h 355"/>
              <a:gd name="T78" fmla="*/ 180 w 376"/>
              <a:gd name="T79" fmla="*/ 126 h 355"/>
              <a:gd name="T80" fmla="*/ 317 w 376"/>
              <a:gd name="T81" fmla="*/ 120 h 355"/>
              <a:gd name="T82" fmla="*/ 317 w 376"/>
              <a:gd name="T83" fmla="*/ 21 h 355"/>
              <a:gd name="T84" fmla="*/ 304 w 376"/>
              <a:gd name="T85" fmla="*/ 31 h 355"/>
              <a:gd name="T86" fmla="*/ 308 w 376"/>
              <a:gd name="T87" fmla="*/ 107 h 355"/>
              <a:gd name="T88" fmla="*/ 304 w 376"/>
              <a:gd name="T89" fmla="*/ 111 h 355"/>
              <a:gd name="T90" fmla="*/ 177 w 376"/>
              <a:gd name="T91" fmla="*/ 109 h 355"/>
              <a:gd name="T92" fmla="*/ 238 w 376"/>
              <a:gd name="T93" fmla="*/ 63 h 355"/>
              <a:gd name="T94" fmla="*/ 176 w 376"/>
              <a:gd name="T95" fmla="*/ 35 h 355"/>
              <a:gd name="T96" fmla="*/ 180 w 376"/>
              <a:gd name="T97" fmla="*/ 31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6" h="355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0"/>
                  <a:pt x="104" y="52"/>
                  <a:pt x="90" y="52"/>
                </a:cubicBezTo>
                <a:cubicBezTo>
                  <a:pt x="75" y="52"/>
                  <a:pt x="64" y="40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0"/>
                  <a:pt x="118" y="310"/>
                  <a:pt x="118" y="310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4" y="310"/>
                  <a:pt x="134" y="310"/>
                  <a:pt x="134" y="310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55" y="310"/>
                  <a:pt x="255" y="310"/>
                  <a:pt x="255" y="310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0"/>
                  <a:pt x="358" y="310"/>
                  <a:pt x="358" y="310"/>
                </a:cubicBezTo>
                <a:cubicBezTo>
                  <a:pt x="362" y="310"/>
                  <a:pt x="362" y="310"/>
                  <a:pt x="362" y="310"/>
                </a:cubicBezTo>
                <a:cubicBezTo>
                  <a:pt x="371" y="310"/>
                  <a:pt x="371" y="310"/>
                  <a:pt x="371" y="310"/>
                </a:cubicBezTo>
                <a:cubicBezTo>
                  <a:pt x="376" y="310"/>
                  <a:pt x="376" y="310"/>
                  <a:pt x="376" y="310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0"/>
                  <a:pt x="0" y="310"/>
                  <a:pt x="0" y="310"/>
                </a:cubicBezTo>
                <a:cubicBezTo>
                  <a:pt x="14" y="310"/>
                  <a:pt x="14" y="310"/>
                  <a:pt x="14" y="310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1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1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1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1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1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1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1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199"/>
                  <a:pt x="69" y="199"/>
                  <a:pt x="69" y="199"/>
                </a:cubicBezTo>
                <a:cubicBezTo>
                  <a:pt x="87" y="199"/>
                  <a:pt x="87" y="199"/>
                  <a:pt x="87" y="199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199"/>
                  <a:pt x="91" y="199"/>
                  <a:pt x="91" y="199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1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09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1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rgbClr val="70BA16"/>
          </a:solidFill>
          <a:ln w="9525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73"/>
          <p:cNvSpPr>
            <a:spLocks noEditPoints="1"/>
          </p:cNvSpPr>
          <p:nvPr/>
        </p:nvSpPr>
        <p:spPr bwMode="auto">
          <a:xfrm>
            <a:off x="6329530" y="2665382"/>
            <a:ext cx="676963" cy="552437"/>
          </a:xfrm>
          <a:custGeom>
            <a:avLst/>
            <a:gdLst>
              <a:gd name="T0" fmla="*/ 11 w 126"/>
              <a:gd name="T1" fmla="*/ 0 h 103"/>
              <a:gd name="T2" fmla="*/ 118 w 126"/>
              <a:gd name="T3" fmla="*/ 6 h 103"/>
              <a:gd name="T4" fmla="*/ 22 w 126"/>
              <a:gd name="T5" fmla="*/ 64 h 103"/>
              <a:gd name="T6" fmla="*/ 91 w 126"/>
              <a:gd name="T7" fmla="*/ 29 h 103"/>
              <a:gd name="T8" fmla="*/ 95 w 126"/>
              <a:gd name="T9" fmla="*/ 37 h 103"/>
              <a:gd name="T10" fmla="*/ 90 w 126"/>
              <a:gd name="T11" fmla="*/ 27 h 103"/>
              <a:gd name="T12" fmla="*/ 89 w 126"/>
              <a:gd name="T13" fmla="*/ 38 h 103"/>
              <a:gd name="T14" fmla="*/ 86 w 126"/>
              <a:gd name="T15" fmla="*/ 40 h 103"/>
              <a:gd name="T16" fmla="*/ 86 w 126"/>
              <a:gd name="T17" fmla="*/ 31 h 103"/>
              <a:gd name="T18" fmla="*/ 81 w 126"/>
              <a:gd name="T19" fmla="*/ 25 h 103"/>
              <a:gd name="T20" fmla="*/ 78 w 126"/>
              <a:gd name="T21" fmla="*/ 29 h 103"/>
              <a:gd name="T22" fmla="*/ 92 w 126"/>
              <a:gd name="T23" fmla="*/ 45 h 103"/>
              <a:gd name="T24" fmla="*/ 89 w 126"/>
              <a:gd name="T25" fmla="*/ 36 h 103"/>
              <a:gd name="T26" fmla="*/ 91 w 126"/>
              <a:gd name="T27" fmla="*/ 25 h 103"/>
              <a:gd name="T28" fmla="*/ 97 w 126"/>
              <a:gd name="T29" fmla="*/ 37 h 103"/>
              <a:gd name="T30" fmla="*/ 93 w 126"/>
              <a:gd name="T31" fmla="*/ 23 h 103"/>
              <a:gd name="T32" fmla="*/ 46 w 126"/>
              <a:gd name="T33" fmla="*/ 19 h 103"/>
              <a:gd name="T34" fmla="*/ 49 w 126"/>
              <a:gd name="T35" fmla="*/ 18 h 103"/>
              <a:gd name="T36" fmla="*/ 70 w 126"/>
              <a:gd name="T37" fmla="*/ 19 h 103"/>
              <a:gd name="T38" fmla="*/ 65 w 126"/>
              <a:gd name="T39" fmla="*/ 32 h 103"/>
              <a:gd name="T40" fmla="*/ 63 w 126"/>
              <a:gd name="T41" fmla="*/ 34 h 103"/>
              <a:gd name="T42" fmla="*/ 53 w 126"/>
              <a:gd name="T43" fmla="*/ 34 h 103"/>
              <a:gd name="T44" fmla="*/ 59 w 126"/>
              <a:gd name="T45" fmla="*/ 38 h 103"/>
              <a:gd name="T46" fmla="*/ 62 w 126"/>
              <a:gd name="T47" fmla="*/ 39 h 103"/>
              <a:gd name="T48" fmla="*/ 73 w 126"/>
              <a:gd name="T49" fmla="*/ 30 h 103"/>
              <a:gd name="T50" fmla="*/ 51 w 126"/>
              <a:gd name="T51" fmla="*/ 14 h 103"/>
              <a:gd name="T52" fmla="*/ 68 w 126"/>
              <a:gd name="T53" fmla="*/ 27 h 103"/>
              <a:gd name="T54" fmla="*/ 68 w 126"/>
              <a:gd name="T55" fmla="*/ 25 h 103"/>
              <a:gd name="T56" fmla="*/ 54 w 126"/>
              <a:gd name="T57" fmla="*/ 21 h 103"/>
              <a:gd name="T58" fmla="*/ 35 w 126"/>
              <a:gd name="T59" fmla="*/ 40 h 103"/>
              <a:gd name="T60" fmla="*/ 52 w 126"/>
              <a:gd name="T61" fmla="*/ 39 h 103"/>
              <a:gd name="T62" fmla="*/ 51 w 126"/>
              <a:gd name="T63" fmla="*/ 33 h 103"/>
              <a:gd name="T64" fmla="*/ 51 w 126"/>
              <a:gd name="T65" fmla="*/ 30 h 103"/>
              <a:gd name="T66" fmla="*/ 38 w 126"/>
              <a:gd name="T67" fmla="*/ 30 h 103"/>
              <a:gd name="T68" fmla="*/ 39 w 126"/>
              <a:gd name="T69" fmla="*/ 34 h 103"/>
              <a:gd name="T70" fmla="*/ 35 w 126"/>
              <a:gd name="T71" fmla="*/ 40 h 103"/>
              <a:gd name="T72" fmla="*/ 22 w 126"/>
              <a:gd name="T73" fmla="*/ 56 h 103"/>
              <a:gd name="T74" fmla="*/ 126 w 126"/>
              <a:gd name="T75" fmla="*/ 99 h 103"/>
              <a:gd name="T76" fmla="*/ 0 w 126"/>
              <a:gd name="T77" fmla="*/ 87 h 103"/>
              <a:gd name="T78" fmla="*/ 118 w 126"/>
              <a:gd name="T79" fmla="*/ 67 h 103"/>
              <a:gd name="T80" fmla="*/ 54 w 126"/>
              <a:gd name="T81" fmla="*/ 72 h 103"/>
              <a:gd name="T82" fmla="*/ 52 w 126"/>
              <a:gd name="T83" fmla="*/ 85 h 103"/>
              <a:gd name="T84" fmla="*/ 24 w 126"/>
              <a:gd name="T85" fmla="*/ 85 h 103"/>
              <a:gd name="T86" fmla="*/ 58 w 126"/>
              <a:gd name="T87" fmla="*/ 82 h 103"/>
              <a:gd name="T88" fmla="*/ 58 w 126"/>
              <a:gd name="T89" fmla="*/ 82 h 103"/>
              <a:gd name="T90" fmla="*/ 85 w 126"/>
              <a:gd name="T91" fmla="*/ 82 h 103"/>
              <a:gd name="T92" fmla="*/ 102 w 126"/>
              <a:gd name="T93" fmla="*/ 85 h 103"/>
              <a:gd name="T94" fmla="*/ 38 w 126"/>
              <a:gd name="T95" fmla="*/ 79 h 103"/>
              <a:gd name="T96" fmla="*/ 28 w 126"/>
              <a:gd name="T97" fmla="*/ 76 h 103"/>
              <a:gd name="T98" fmla="*/ 28 w 126"/>
              <a:gd name="T99" fmla="*/ 76 h 103"/>
              <a:gd name="T100" fmla="*/ 65 w 126"/>
              <a:gd name="T101" fmla="*/ 76 h 103"/>
              <a:gd name="T102" fmla="*/ 81 w 126"/>
              <a:gd name="T103" fmla="*/ 79 h 103"/>
              <a:gd name="T104" fmla="*/ 87 w 126"/>
              <a:gd name="T105" fmla="*/ 79 h 103"/>
              <a:gd name="T106" fmla="*/ 30 w 126"/>
              <a:gd name="T107" fmla="*/ 72 h 103"/>
              <a:gd name="T108" fmla="*/ 30 w 126"/>
              <a:gd name="T109" fmla="*/ 72 h 103"/>
              <a:gd name="T110" fmla="*/ 69 w 126"/>
              <a:gd name="T111" fmla="*/ 72 h 103"/>
              <a:gd name="T112" fmla="*/ 85 w 126"/>
              <a:gd name="T113" fmla="*/ 74 h 103"/>
              <a:gd name="T114" fmla="*/ 90 w 126"/>
              <a:gd name="T115" fmla="*/ 74 h 103"/>
              <a:gd name="T116" fmla="*/ 10 w 126"/>
              <a:gd name="T117" fmla="*/ 91 h 103"/>
              <a:gd name="T118" fmla="*/ 10 w 126"/>
              <a:gd name="T119" fmla="*/ 91 h 103"/>
              <a:gd name="T120" fmla="*/ 116 w 126"/>
              <a:gd name="T121" fmla="*/ 91 h 103"/>
              <a:gd name="T122" fmla="*/ 49 w 126"/>
              <a:gd name="T123" fmla="*/ 96 h 103"/>
              <a:gd name="T124" fmla="*/ 25 w 126"/>
              <a:gd name="T125" fmla="*/ 9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03">
                <a:moveTo>
                  <a:pt x="11" y="64"/>
                </a:moveTo>
                <a:cubicBezTo>
                  <a:pt x="11" y="56"/>
                  <a:pt x="11" y="56"/>
                  <a:pt x="11" y="5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11" y="64"/>
                  <a:pt x="11" y="64"/>
                  <a:pt x="11" y="64"/>
                </a:cubicBezTo>
                <a:close/>
                <a:moveTo>
                  <a:pt x="90" y="27"/>
                </a:move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1" y="29"/>
                </a:cubicBezTo>
                <a:cubicBezTo>
                  <a:pt x="92" y="30"/>
                  <a:pt x="93" y="31"/>
                  <a:pt x="93" y="32"/>
                </a:cubicBezTo>
                <a:cubicBezTo>
                  <a:pt x="94" y="33"/>
                  <a:pt x="94" y="34"/>
                  <a:pt x="93" y="35"/>
                </a:cubicBezTo>
                <a:cubicBezTo>
                  <a:pt x="93" y="36"/>
                  <a:pt x="93" y="36"/>
                  <a:pt x="93" y="36"/>
                </a:cubicBezTo>
                <a:cubicBezTo>
                  <a:pt x="95" y="37"/>
                  <a:pt x="95" y="37"/>
                  <a:pt x="95" y="37"/>
                </a:cubicBezTo>
                <a:cubicBezTo>
                  <a:pt x="95" y="36"/>
                  <a:pt x="95" y="36"/>
                  <a:pt x="95" y="36"/>
                </a:cubicBezTo>
                <a:cubicBezTo>
                  <a:pt x="96" y="34"/>
                  <a:pt x="96" y="32"/>
                  <a:pt x="95" y="31"/>
                </a:cubicBezTo>
                <a:cubicBezTo>
                  <a:pt x="95" y="30"/>
                  <a:pt x="93" y="28"/>
                  <a:pt x="91" y="27"/>
                </a:cubicBezTo>
                <a:cubicBezTo>
                  <a:pt x="91" y="27"/>
                  <a:pt x="91" y="27"/>
                  <a:pt x="90" y="27"/>
                </a:cubicBezTo>
                <a:close/>
                <a:moveTo>
                  <a:pt x="92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93" y="42"/>
                  <a:pt x="90" y="38"/>
                  <a:pt x="90" y="38"/>
                </a:cubicBezTo>
                <a:cubicBezTo>
                  <a:pt x="89" y="38"/>
                  <a:pt x="89" y="38"/>
                  <a:pt x="89" y="38"/>
                </a:cubicBezTo>
                <a:cubicBezTo>
                  <a:pt x="88" y="39"/>
                  <a:pt x="88" y="39"/>
                  <a:pt x="88" y="39"/>
                </a:cubicBezTo>
                <a:cubicBezTo>
                  <a:pt x="88" y="39"/>
                  <a:pt x="88" y="39"/>
                  <a:pt x="88" y="39"/>
                </a:cubicBezTo>
                <a:cubicBezTo>
                  <a:pt x="87" y="39"/>
                  <a:pt x="87" y="39"/>
                  <a:pt x="87" y="39"/>
                </a:cubicBezTo>
                <a:cubicBezTo>
                  <a:pt x="86" y="40"/>
                  <a:pt x="86" y="40"/>
                  <a:pt x="86" y="40"/>
                </a:cubicBezTo>
                <a:cubicBezTo>
                  <a:pt x="84" y="37"/>
                  <a:pt x="84" y="36"/>
                  <a:pt x="82" y="33"/>
                </a:cubicBezTo>
                <a:cubicBezTo>
                  <a:pt x="84" y="32"/>
                  <a:pt x="84" y="32"/>
                  <a:pt x="84" y="32"/>
                </a:cubicBezTo>
                <a:cubicBezTo>
                  <a:pt x="85" y="31"/>
                  <a:pt x="85" y="31"/>
                  <a:pt x="85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0"/>
                  <a:pt x="84" y="25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78" y="26"/>
                  <a:pt x="78" y="27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9" y="36"/>
                  <a:pt x="82" y="41"/>
                  <a:pt x="86" y="46"/>
                </a:cubicBezTo>
                <a:cubicBezTo>
                  <a:pt x="87" y="47"/>
                  <a:pt x="89" y="47"/>
                  <a:pt x="91" y="46"/>
                </a:cubicBezTo>
                <a:cubicBezTo>
                  <a:pt x="91" y="46"/>
                  <a:pt x="91" y="46"/>
                  <a:pt x="91" y="46"/>
                </a:cubicBezTo>
                <a:cubicBezTo>
                  <a:pt x="92" y="45"/>
                  <a:pt x="92" y="45"/>
                  <a:pt x="92" y="45"/>
                </a:cubicBezTo>
                <a:cubicBezTo>
                  <a:pt x="92" y="45"/>
                  <a:pt x="92" y="45"/>
                  <a:pt x="92" y="45"/>
                </a:cubicBezTo>
                <a:close/>
                <a:moveTo>
                  <a:pt x="90" y="32"/>
                </a:moveTo>
                <a:cubicBezTo>
                  <a:pt x="89" y="32"/>
                  <a:pt x="88" y="32"/>
                  <a:pt x="88" y="33"/>
                </a:cubicBezTo>
                <a:cubicBezTo>
                  <a:pt x="87" y="34"/>
                  <a:pt x="88" y="35"/>
                  <a:pt x="89" y="36"/>
                </a:cubicBezTo>
                <a:cubicBezTo>
                  <a:pt x="90" y="36"/>
                  <a:pt x="91" y="35"/>
                  <a:pt x="91" y="34"/>
                </a:cubicBezTo>
                <a:cubicBezTo>
                  <a:pt x="91" y="33"/>
                  <a:pt x="91" y="32"/>
                  <a:pt x="90" y="32"/>
                </a:cubicBezTo>
                <a:close/>
                <a:moveTo>
                  <a:pt x="92" y="23"/>
                </a:moveTo>
                <a:cubicBezTo>
                  <a:pt x="91" y="25"/>
                  <a:pt x="91" y="25"/>
                  <a:pt x="91" y="25"/>
                </a:cubicBezTo>
                <a:cubicBezTo>
                  <a:pt x="91" y="25"/>
                  <a:pt x="92" y="25"/>
                  <a:pt x="92" y="25"/>
                </a:cubicBezTo>
                <a:cubicBezTo>
                  <a:pt x="94" y="26"/>
                  <a:pt x="96" y="27"/>
                  <a:pt x="97" y="29"/>
                </a:cubicBezTo>
                <a:cubicBezTo>
                  <a:pt x="98" y="31"/>
                  <a:pt x="98" y="33"/>
                  <a:pt x="98" y="36"/>
                </a:cubicBezTo>
                <a:cubicBezTo>
                  <a:pt x="98" y="36"/>
                  <a:pt x="97" y="37"/>
                  <a:pt x="97" y="37"/>
                </a:cubicBezTo>
                <a:cubicBezTo>
                  <a:pt x="99" y="38"/>
                  <a:pt x="99" y="38"/>
                  <a:pt x="99" y="38"/>
                </a:cubicBezTo>
                <a:cubicBezTo>
                  <a:pt x="99" y="37"/>
                  <a:pt x="100" y="37"/>
                  <a:pt x="100" y="36"/>
                </a:cubicBezTo>
                <a:cubicBezTo>
                  <a:pt x="100" y="33"/>
                  <a:pt x="100" y="30"/>
                  <a:pt x="99" y="28"/>
                </a:cubicBezTo>
                <a:cubicBezTo>
                  <a:pt x="97" y="26"/>
                  <a:pt x="95" y="24"/>
                  <a:pt x="93" y="23"/>
                </a:cubicBezTo>
                <a:cubicBezTo>
                  <a:pt x="92" y="23"/>
                  <a:pt x="92" y="23"/>
                  <a:pt x="92" y="23"/>
                </a:cubicBezTo>
                <a:close/>
                <a:moveTo>
                  <a:pt x="51" y="14"/>
                </a:moveTo>
                <a:cubicBezTo>
                  <a:pt x="49" y="14"/>
                  <a:pt x="48" y="15"/>
                  <a:pt x="47" y="16"/>
                </a:cubicBezTo>
                <a:cubicBezTo>
                  <a:pt x="46" y="17"/>
                  <a:pt x="46" y="18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8"/>
                  <a:pt x="49" y="18"/>
                </a:cubicBezTo>
                <a:cubicBezTo>
                  <a:pt x="49" y="17"/>
                  <a:pt x="50" y="17"/>
                  <a:pt x="51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7"/>
                  <a:pt x="69" y="17"/>
                  <a:pt x="70" y="18"/>
                </a:cubicBezTo>
                <a:cubicBezTo>
                  <a:pt x="70" y="18"/>
                  <a:pt x="70" y="19"/>
                  <a:pt x="70" y="19"/>
                </a:cubicBezTo>
                <a:cubicBezTo>
                  <a:pt x="70" y="30"/>
                  <a:pt x="70" y="30"/>
                  <a:pt x="70" y="30"/>
                </a:cubicBezTo>
                <a:cubicBezTo>
                  <a:pt x="70" y="31"/>
                  <a:pt x="70" y="31"/>
                  <a:pt x="70" y="32"/>
                </a:cubicBezTo>
                <a:cubicBezTo>
                  <a:pt x="69" y="32"/>
                  <a:pt x="69" y="32"/>
                  <a:pt x="68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3"/>
                  <a:pt x="64" y="33"/>
                  <a:pt x="64" y="33"/>
                </a:cubicBezTo>
                <a:cubicBezTo>
                  <a:pt x="62" y="34"/>
                  <a:pt x="62" y="34"/>
                  <a:pt x="62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2"/>
                  <a:pt x="63" y="32"/>
                  <a:pt x="63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4" y="33"/>
                  <a:pt x="53" y="33"/>
                  <a:pt x="53" y="34"/>
                </a:cubicBezTo>
                <a:cubicBezTo>
                  <a:pt x="53" y="34"/>
                  <a:pt x="53" y="34"/>
                  <a:pt x="52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8"/>
                  <a:pt x="59" y="38"/>
                  <a:pt x="59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61" y="39"/>
                  <a:pt x="61" y="39"/>
                  <a:pt x="61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5" y="35"/>
                  <a:pt x="65" y="35"/>
                  <a:pt x="65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70" y="35"/>
                  <a:pt x="71" y="34"/>
                  <a:pt x="72" y="33"/>
                </a:cubicBezTo>
                <a:cubicBezTo>
                  <a:pt x="73" y="33"/>
                  <a:pt x="73" y="31"/>
                  <a:pt x="73" y="30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7"/>
                  <a:pt x="72" y="16"/>
                </a:cubicBezTo>
                <a:cubicBezTo>
                  <a:pt x="71" y="15"/>
                  <a:pt x="70" y="14"/>
                  <a:pt x="68" y="14"/>
                </a:cubicBezTo>
                <a:cubicBezTo>
                  <a:pt x="51" y="14"/>
                  <a:pt x="51" y="14"/>
                  <a:pt x="51" y="14"/>
                </a:cubicBezTo>
                <a:close/>
                <a:moveTo>
                  <a:pt x="55" y="27"/>
                </a:moveTo>
                <a:cubicBezTo>
                  <a:pt x="55" y="29"/>
                  <a:pt x="55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7"/>
                  <a:pt x="68" y="27"/>
                  <a:pt x="68" y="27"/>
                </a:cubicBezTo>
                <a:cubicBezTo>
                  <a:pt x="55" y="27"/>
                  <a:pt x="55" y="27"/>
                  <a:pt x="55" y="27"/>
                </a:cubicBezTo>
                <a:close/>
                <a:moveTo>
                  <a:pt x="55" y="23"/>
                </a:moveTo>
                <a:cubicBezTo>
                  <a:pt x="55" y="25"/>
                  <a:pt x="55" y="25"/>
                  <a:pt x="55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23"/>
                  <a:pt x="68" y="23"/>
                  <a:pt x="68" y="23"/>
                </a:cubicBezTo>
                <a:cubicBezTo>
                  <a:pt x="55" y="23"/>
                  <a:pt x="55" y="23"/>
                  <a:pt x="55" y="23"/>
                </a:cubicBezTo>
                <a:close/>
                <a:moveTo>
                  <a:pt x="54" y="20"/>
                </a:moveTo>
                <a:cubicBezTo>
                  <a:pt x="54" y="21"/>
                  <a:pt x="54" y="21"/>
                  <a:pt x="54" y="21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0"/>
                  <a:pt x="68" y="20"/>
                  <a:pt x="68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35" y="40"/>
                </a:moveTo>
                <a:cubicBezTo>
                  <a:pt x="32" y="42"/>
                  <a:pt x="31" y="48"/>
                  <a:pt x="31" y="51"/>
                </a:cubicBezTo>
                <a:cubicBezTo>
                  <a:pt x="34" y="54"/>
                  <a:pt x="54" y="54"/>
                  <a:pt x="58" y="51"/>
                </a:cubicBezTo>
                <a:cubicBezTo>
                  <a:pt x="59" y="47"/>
                  <a:pt x="57" y="42"/>
                  <a:pt x="54" y="39"/>
                </a:cubicBezTo>
                <a:cubicBezTo>
                  <a:pt x="53" y="39"/>
                  <a:pt x="53" y="39"/>
                  <a:pt x="52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9" y="38"/>
                  <a:pt x="49" y="37"/>
                </a:cubicBezTo>
                <a:cubicBezTo>
                  <a:pt x="49" y="36"/>
                  <a:pt x="50" y="35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2"/>
                  <a:pt x="52" y="31"/>
                  <a:pt x="52" y="31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7"/>
                  <a:pt x="51" y="25"/>
                  <a:pt x="49" y="23"/>
                </a:cubicBezTo>
                <a:cubicBezTo>
                  <a:pt x="47" y="21"/>
                  <a:pt x="42" y="22"/>
                  <a:pt x="40" y="24"/>
                </a:cubicBezTo>
                <a:cubicBezTo>
                  <a:pt x="38" y="25"/>
                  <a:pt x="38" y="26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2"/>
                  <a:pt x="38" y="33"/>
                </a:cubicBezTo>
                <a:cubicBezTo>
                  <a:pt x="38" y="33"/>
                  <a:pt x="39" y="34"/>
                  <a:pt x="39" y="34"/>
                </a:cubicBezTo>
                <a:cubicBezTo>
                  <a:pt x="39" y="35"/>
                  <a:pt x="40" y="36"/>
                  <a:pt x="41" y="37"/>
                </a:cubicBezTo>
                <a:cubicBezTo>
                  <a:pt x="41" y="38"/>
                  <a:pt x="40" y="38"/>
                  <a:pt x="40" y="39"/>
                </a:cubicBezTo>
                <a:cubicBezTo>
                  <a:pt x="39" y="39"/>
                  <a:pt x="39" y="40"/>
                  <a:pt x="38" y="40"/>
                </a:cubicBezTo>
                <a:cubicBezTo>
                  <a:pt x="37" y="40"/>
                  <a:pt x="36" y="40"/>
                  <a:pt x="35" y="40"/>
                </a:cubicBezTo>
                <a:close/>
                <a:moveTo>
                  <a:pt x="106" y="56"/>
                </a:moveTo>
                <a:cubicBezTo>
                  <a:pt x="106" y="10"/>
                  <a:pt x="106" y="10"/>
                  <a:pt x="106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56"/>
                  <a:pt x="22" y="56"/>
                  <a:pt x="22" y="56"/>
                </a:cubicBezTo>
                <a:cubicBezTo>
                  <a:pt x="106" y="56"/>
                  <a:pt x="106" y="56"/>
                  <a:pt x="106" y="56"/>
                </a:cubicBezTo>
                <a:close/>
                <a:moveTo>
                  <a:pt x="118" y="67"/>
                </a:moveTo>
                <a:cubicBezTo>
                  <a:pt x="126" y="87"/>
                  <a:pt x="126" y="87"/>
                  <a:pt x="126" y="87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6" y="103"/>
                  <a:pt x="6" y="103"/>
                  <a:pt x="6" y="10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87"/>
                  <a:pt x="0" y="87"/>
                  <a:pt x="0" y="87"/>
                </a:cubicBezTo>
                <a:cubicBezTo>
                  <a:pt x="11" y="67"/>
                  <a:pt x="11" y="67"/>
                  <a:pt x="11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106" y="67"/>
                  <a:pt x="106" y="67"/>
                  <a:pt x="106" y="67"/>
                </a:cubicBezTo>
                <a:cubicBezTo>
                  <a:pt x="118" y="67"/>
                  <a:pt x="118" y="67"/>
                  <a:pt x="118" y="67"/>
                </a:cubicBezTo>
                <a:close/>
                <a:moveTo>
                  <a:pt x="45" y="72"/>
                </a:moveTo>
                <a:cubicBezTo>
                  <a:pt x="44" y="73"/>
                  <a:pt x="44" y="73"/>
                  <a:pt x="44" y="74"/>
                </a:cubicBezTo>
                <a:cubicBezTo>
                  <a:pt x="47" y="74"/>
                  <a:pt x="50" y="74"/>
                  <a:pt x="54" y="74"/>
                </a:cubicBezTo>
                <a:cubicBezTo>
                  <a:pt x="54" y="73"/>
                  <a:pt x="54" y="73"/>
                  <a:pt x="54" y="72"/>
                </a:cubicBezTo>
                <a:cubicBezTo>
                  <a:pt x="51" y="72"/>
                  <a:pt x="48" y="72"/>
                  <a:pt x="45" y="72"/>
                </a:cubicBezTo>
                <a:close/>
                <a:moveTo>
                  <a:pt x="42" y="82"/>
                </a:moveTo>
                <a:cubicBezTo>
                  <a:pt x="41" y="83"/>
                  <a:pt x="41" y="84"/>
                  <a:pt x="41" y="85"/>
                </a:cubicBezTo>
                <a:cubicBezTo>
                  <a:pt x="45" y="85"/>
                  <a:pt x="48" y="85"/>
                  <a:pt x="52" y="85"/>
                </a:cubicBezTo>
                <a:cubicBezTo>
                  <a:pt x="52" y="84"/>
                  <a:pt x="52" y="83"/>
                  <a:pt x="52" y="82"/>
                </a:cubicBezTo>
                <a:cubicBezTo>
                  <a:pt x="49" y="82"/>
                  <a:pt x="45" y="82"/>
                  <a:pt x="42" y="82"/>
                </a:cubicBezTo>
                <a:close/>
                <a:moveTo>
                  <a:pt x="25" y="82"/>
                </a:moveTo>
                <a:cubicBezTo>
                  <a:pt x="25" y="83"/>
                  <a:pt x="25" y="84"/>
                  <a:pt x="24" y="85"/>
                </a:cubicBezTo>
                <a:cubicBezTo>
                  <a:pt x="28" y="85"/>
                  <a:pt x="31" y="85"/>
                  <a:pt x="35" y="85"/>
                </a:cubicBezTo>
                <a:cubicBezTo>
                  <a:pt x="35" y="84"/>
                  <a:pt x="36" y="83"/>
                  <a:pt x="36" y="82"/>
                </a:cubicBezTo>
                <a:cubicBezTo>
                  <a:pt x="33" y="82"/>
                  <a:pt x="29" y="82"/>
                  <a:pt x="25" y="82"/>
                </a:cubicBezTo>
                <a:close/>
                <a:moveTo>
                  <a:pt x="58" y="82"/>
                </a:moveTo>
                <a:cubicBezTo>
                  <a:pt x="58" y="83"/>
                  <a:pt x="58" y="84"/>
                  <a:pt x="58" y="85"/>
                </a:cubicBezTo>
                <a:cubicBezTo>
                  <a:pt x="61" y="85"/>
                  <a:pt x="65" y="85"/>
                  <a:pt x="69" y="85"/>
                </a:cubicBezTo>
                <a:cubicBezTo>
                  <a:pt x="69" y="84"/>
                  <a:pt x="69" y="83"/>
                  <a:pt x="69" y="82"/>
                </a:cubicBezTo>
                <a:cubicBezTo>
                  <a:pt x="65" y="82"/>
                  <a:pt x="62" y="82"/>
                  <a:pt x="58" y="82"/>
                </a:cubicBezTo>
                <a:close/>
                <a:moveTo>
                  <a:pt x="75" y="82"/>
                </a:moveTo>
                <a:cubicBezTo>
                  <a:pt x="75" y="83"/>
                  <a:pt x="75" y="84"/>
                  <a:pt x="75" y="85"/>
                </a:cubicBezTo>
                <a:cubicBezTo>
                  <a:pt x="78" y="85"/>
                  <a:pt x="82" y="85"/>
                  <a:pt x="86" y="85"/>
                </a:cubicBezTo>
                <a:cubicBezTo>
                  <a:pt x="85" y="84"/>
                  <a:pt x="85" y="83"/>
                  <a:pt x="85" y="82"/>
                </a:cubicBezTo>
                <a:cubicBezTo>
                  <a:pt x="82" y="82"/>
                  <a:pt x="78" y="82"/>
                  <a:pt x="75" y="82"/>
                </a:cubicBezTo>
                <a:close/>
                <a:moveTo>
                  <a:pt x="91" y="82"/>
                </a:moveTo>
                <a:cubicBezTo>
                  <a:pt x="91" y="83"/>
                  <a:pt x="91" y="84"/>
                  <a:pt x="91" y="85"/>
                </a:cubicBezTo>
                <a:cubicBezTo>
                  <a:pt x="95" y="85"/>
                  <a:pt x="99" y="85"/>
                  <a:pt x="102" y="85"/>
                </a:cubicBezTo>
                <a:cubicBezTo>
                  <a:pt x="102" y="84"/>
                  <a:pt x="102" y="83"/>
                  <a:pt x="102" y="82"/>
                </a:cubicBezTo>
                <a:cubicBezTo>
                  <a:pt x="98" y="82"/>
                  <a:pt x="95" y="82"/>
                  <a:pt x="91" y="82"/>
                </a:cubicBezTo>
                <a:close/>
                <a:moveTo>
                  <a:pt x="39" y="76"/>
                </a:moveTo>
                <a:cubicBezTo>
                  <a:pt x="39" y="77"/>
                  <a:pt x="39" y="78"/>
                  <a:pt x="38" y="79"/>
                </a:cubicBezTo>
                <a:cubicBezTo>
                  <a:pt x="42" y="79"/>
                  <a:pt x="45" y="79"/>
                  <a:pt x="49" y="79"/>
                </a:cubicBezTo>
                <a:cubicBezTo>
                  <a:pt x="49" y="78"/>
                  <a:pt x="49" y="77"/>
                  <a:pt x="49" y="76"/>
                </a:cubicBezTo>
                <a:cubicBezTo>
                  <a:pt x="46" y="76"/>
                  <a:pt x="43" y="76"/>
                  <a:pt x="39" y="76"/>
                </a:cubicBezTo>
                <a:close/>
                <a:moveTo>
                  <a:pt x="28" y="76"/>
                </a:moveTo>
                <a:cubicBezTo>
                  <a:pt x="27" y="77"/>
                  <a:pt x="27" y="78"/>
                  <a:pt x="26" y="79"/>
                </a:cubicBezTo>
                <a:cubicBezTo>
                  <a:pt x="29" y="79"/>
                  <a:pt x="31" y="79"/>
                  <a:pt x="33" y="79"/>
                </a:cubicBezTo>
                <a:cubicBezTo>
                  <a:pt x="33" y="78"/>
                  <a:pt x="33" y="77"/>
                  <a:pt x="34" y="76"/>
                </a:cubicBezTo>
                <a:cubicBezTo>
                  <a:pt x="32" y="76"/>
                  <a:pt x="30" y="76"/>
                  <a:pt x="28" y="76"/>
                </a:cubicBezTo>
                <a:close/>
                <a:moveTo>
                  <a:pt x="55" y="76"/>
                </a:moveTo>
                <a:cubicBezTo>
                  <a:pt x="55" y="77"/>
                  <a:pt x="54" y="78"/>
                  <a:pt x="54" y="79"/>
                </a:cubicBezTo>
                <a:cubicBezTo>
                  <a:pt x="58" y="79"/>
                  <a:pt x="61" y="79"/>
                  <a:pt x="65" y="79"/>
                </a:cubicBezTo>
                <a:cubicBezTo>
                  <a:pt x="65" y="78"/>
                  <a:pt x="65" y="77"/>
                  <a:pt x="65" y="76"/>
                </a:cubicBezTo>
                <a:cubicBezTo>
                  <a:pt x="62" y="76"/>
                  <a:pt x="58" y="76"/>
                  <a:pt x="55" y="76"/>
                </a:cubicBezTo>
                <a:close/>
                <a:moveTo>
                  <a:pt x="70" y="76"/>
                </a:moveTo>
                <a:cubicBezTo>
                  <a:pt x="70" y="77"/>
                  <a:pt x="70" y="78"/>
                  <a:pt x="70" y="79"/>
                </a:cubicBezTo>
                <a:cubicBezTo>
                  <a:pt x="74" y="79"/>
                  <a:pt x="77" y="79"/>
                  <a:pt x="81" y="79"/>
                </a:cubicBezTo>
                <a:cubicBezTo>
                  <a:pt x="81" y="78"/>
                  <a:pt x="81" y="77"/>
                  <a:pt x="81" y="76"/>
                </a:cubicBezTo>
                <a:cubicBezTo>
                  <a:pt x="77" y="76"/>
                  <a:pt x="74" y="76"/>
                  <a:pt x="70" y="76"/>
                </a:cubicBezTo>
                <a:close/>
                <a:moveTo>
                  <a:pt x="87" y="76"/>
                </a:moveTo>
                <a:cubicBezTo>
                  <a:pt x="87" y="77"/>
                  <a:pt x="87" y="78"/>
                  <a:pt x="87" y="79"/>
                </a:cubicBezTo>
                <a:cubicBezTo>
                  <a:pt x="92" y="79"/>
                  <a:pt x="96" y="79"/>
                  <a:pt x="101" y="79"/>
                </a:cubicBezTo>
                <a:cubicBezTo>
                  <a:pt x="101" y="78"/>
                  <a:pt x="101" y="77"/>
                  <a:pt x="100" y="76"/>
                </a:cubicBezTo>
                <a:cubicBezTo>
                  <a:pt x="96" y="76"/>
                  <a:pt x="91" y="76"/>
                  <a:pt x="87" y="76"/>
                </a:cubicBezTo>
                <a:close/>
                <a:moveTo>
                  <a:pt x="30" y="72"/>
                </a:moveTo>
                <a:cubicBezTo>
                  <a:pt x="29" y="73"/>
                  <a:pt x="29" y="73"/>
                  <a:pt x="28" y="74"/>
                </a:cubicBezTo>
                <a:cubicBezTo>
                  <a:pt x="32" y="74"/>
                  <a:pt x="35" y="74"/>
                  <a:pt x="38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36" y="72"/>
                  <a:pt x="33" y="72"/>
                  <a:pt x="30" y="72"/>
                </a:cubicBezTo>
                <a:close/>
                <a:moveTo>
                  <a:pt x="59" y="72"/>
                </a:moveTo>
                <a:cubicBezTo>
                  <a:pt x="59" y="73"/>
                  <a:pt x="59" y="73"/>
                  <a:pt x="59" y="74"/>
                </a:cubicBezTo>
                <a:cubicBezTo>
                  <a:pt x="62" y="74"/>
                  <a:pt x="66" y="74"/>
                  <a:pt x="69" y="74"/>
                </a:cubicBezTo>
                <a:cubicBezTo>
                  <a:pt x="69" y="73"/>
                  <a:pt x="69" y="73"/>
                  <a:pt x="69" y="72"/>
                </a:cubicBezTo>
                <a:cubicBezTo>
                  <a:pt x="66" y="72"/>
                  <a:pt x="63" y="72"/>
                  <a:pt x="59" y="72"/>
                </a:cubicBezTo>
                <a:close/>
                <a:moveTo>
                  <a:pt x="74" y="72"/>
                </a:moveTo>
                <a:cubicBezTo>
                  <a:pt x="74" y="73"/>
                  <a:pt x="74" y="73"/>
                  <a:pt x="74" y="74"/>
                </a:cubicBezTo>
                <a:cubicBezTo>
                  <a:pt x="78" y="74"/>
                  <a:pt x="81" y="74"/>
                  <a:pt x="85" y="74"/>
                </a:cubicBezTo>
                <a:cubicBezTo>
                  <a:pt x="84" y="73"/>
                  <a:pt x="84" y="73"/>
                  <a:pt x="84" y="72"/>
                </a:cubicBezTo>
                <a:cubicBezTo>
                  <a:pt x="81" y="72"/>
                  <a:pt x="78" y="72"/>
                  <a:pt x="74" y="72"/>
                </a:cubicBezTo>
                <a:close/>
                <a:moveTo>
                  <a:pt x="89" y="72"/>
                </a:moveTo>
                <a:cubicBezTo>
                  <a:pt x="90" y="73"/>
                  <a:pt x="90" y="73"/>
                  <a:pt x="90" y="74"/>
                </a:cubicBezTo>
                <a:cubicBezTo>
                  <a:pt x="93" y="74"/>
                  <a:pt x="97" y="74"/>
                  <a:pt x="100" y="74"/>
                </a:cubicBezTo>
                <a:cubicBezTo>
                  <a:pt x="100" y="73"/>
                  <a:pt x="99" y="73"/>
                  <a:pt x="99" y="72"/>
                </a:cubicBezTo>
                <a:cubicBezTo>
                  <a:pt x="96" y="72"/>
                  <a:pt x="93" y="72"/>
                  <a:pt x="89" y="72"/>
                </a:cubicBezTo>
                <a:close/>
                <a:moveTo>
                  <a:pt x="10" y="91"/>
                </a:moveTo>
                <a:cubicBezTo>
                  <a:pt x="10" y="96"/>
                  <a:pt x="10" y="96"/>
                  <a:pt x="1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0" y="91"/>
                  <a:pt x="20" y="91"/>
                </a:cubicBezTo>
                <a:cubicBezTo>
                  <a:pt x="10" y="91"/>
                  <a:pt x="10" y="91"/>
                  <a:pt x="10" y="91"/>
                </a:cubicBezTo>
                <a:close/>
                <a:moveTo>
                  <a:pt x="106" y="91"/>
                </a:moveTo>
                <a:cubicBezTo>
                  <a:pt x="106" y="96"/>
                  <a:pt x="106" y="96"/>
                  <a:pt x="10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1"/>
                  <a:pt x="116" y="91"/>
                  <a:pt x="116" y="91"/>
                </a:cubicBezTo>
                <a:cubicBezTo>
                  <a:pt x="106" y="91"/>
                  <a:pt x="106" y="91"/>
                  <a:pt x="106" y="91"/>
                </a:cubicBezTo>
                <a:close/>
                <a:moveTo>
                  <a:pt x="39" y="91"/>
                </a:moveTo>
                <a:cubicBezTo>
                  <a:pt x="39" y="96"/>
                  <a:pt x="39" y="96"/>
                  <a:pt x="39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49" y="91"/>
                  <a:pt x="49" y="91"/>
                  <a:pt x="49" y="91"/>
                </a:cubicBezTo>
                <a:cubicBezTo>
                  <a:pt x="39" y="91"/>
                  <a:pt x="39" y="91"/>
                  <a:pt x="39" y="91"/>
                </a:cubicBezTo>
                <a:close/>
                <a:moveTo>
                  <a:pt x="25" y="91"/>
                </a:moveTo>
                <a:cubicBezTo>
                  <a:pt x="25" y="96"/>
                  <a:pt x="25" y="96"/>
                  <a:pt x="25" y="96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1"/>
                  <a:pt x="35" y="91"/>
                  <a:pt x="35" y="91"/>
                </a:cubicBezTo>
                <a:lnTo>
                  <a:pt x="25" y="91"/>
                </a:lnTo>
                <a:close/>
              </a:path>
            </a:pathLst>
          </a:custGeom>
          <a:solidFill>
            <a:srgbClr val="61A113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48"/>
          <p:cNvSpPr>
            <a:spLocks noEditPoints="1"/>
          </p:cNvSpPr>
          <p:nvPr/>
        </p:nvSpPr>
        <p:spPr bwMode="auto">
          <a:xfrm>
            <a:off x="6397165" y="1265875"/>
            <a:ext cx="538130" cy="441626"/>
          </a:xfrm>
          <a:custGeom>
            <a:avLst/>
            <a:gdLst>
              <a:gd name="T0" fmla="*/ 33 w 139"/>
              <a:gd name="T1" fmla="*/ 79 h 114"/>
              <a:gd name="T2" fmla="*/ 49 w 139"/>
              <a:gd name="T3" fmla="*/ 87 h 114"/>
              <a:gd name="T4" fmla="*/ 0 w 139"/>
              <a:gd name="T5" fmla="*/ 105 h 114"/>
              <a:gd name="T6" fmla="*/ 18 w 139"/>
              <a:gd name="T7" fmla="*/ 85 h 114"/>
              <a:gd name="T8" fmla="*/ 14 w 139"/>
              <a:gd name="T9" fmla="*/ 72 h 114"/>
              <a:gd name="T10" fmla="*/ 13 w 139"/>
              <a:gd name="T11" fmla="*/ 45 h 114"/>
              <a:gd name="T12" fmla="*/ 44 w 139"/>
              <a:gd name="T13" fmla="*/ 72 h 114"/>
              <a:gd name="T14" fmla="*/ 87 w 139"/>
              <a:gd name="T15" fmla="*/ 40 h 114"/>
              <a:gd name="T16" fmla="*/ 98 w 139"/>
              <a:gd name="T17" fmla="*/ 39 h 114"/>
              <a:gd name="T18" fmla="*/ 96 w 139"/>
              <a:gd name="T19" fmla="*/ 28 h 114"/>
              <a:gd name="T20" fmla="*/ 93 w 139"/>
              <a:gd name="T21" fmla="*/ 21 h 114"/>
              <a:gd name="T22" fmla="*/ 94 w 139"/>
              <a:gd name="T23" fmla="*/ 20 h 114"/>
              <a:gd name="T24" fmla="*/ 97 w 139"/>
              <a:gd name="T25" fmla="*/ 5 h 114"/>
              <a:gd name="T26" fmla="*/ 123 w 139"/>
              <a:gd name="T27" fmla="*/ 19 h 114"/>
              <a:gd name="T28" fmla="*/ 124 w 139"/>
              <a:gd name="T29" fmla="*/ 20 h 114"/>
              <a:gd name="T30" fmla="*/ 123 w 139"/>
              <a:gd name="T31" fmla="*/ 25 h 114"/>
              <a:gd name="T32" fmla="*/ 118 w 139"/>
              <a:gd name="T33" fmla="*/ 34 h 114"/>
              <a:gd name="T34" fmla="*/ 124 w 139"/>
              <a:gd name="T35" fmla="*/ 40 h 114"/>
              <a:gd name="T36" fmla="*/ 139 w 139"/>
              <a:gd name="T37" fmla="*/ 66 h 114"/>
              <a:gd name="T38" fmla="*/ 87 w 139"/>
              <a:gd name="T39" fmla="*/ 40 h 114"/>
              <a:gd name="T40" fmla="*/ 106 w 139"/>
              <a:gd name="T41" fmla="*/ 44 h 114"/>
              <a:gd name="T42" fmla="*/ 104 w 139"/>
              <a:gd name="T43" fmla="*/ 62 h 114"/>
              <a:gd name="T44" fmla="*/ 109 w 139"/>
              <a:gd name="T45" fmla="*/ 66 h 114"/>
              <a:gd name="T46" fmla="*/ 110 w 139"/>
              <a:gd name="T47" fmla="*/ 66 h 114"/>
              <a:gd name="T48" fmla="*/ 115 w 139"/>
              <a:gd name="T49" fmla="*/ 62 h 114"/>
              <a:gd name="T50" fmla="*/ 113 w 139"/>
              <a:gd name="T51" fmla="*/ 44 h 114"/>
              <a:gd name="T52" fmla="*/ 110 w 139"/>
              <a:gd name="T53" fmla="*/ 41 h 114"/>
              <a:gd name="T54" fmla="*/ 68 w 139"/>
              <a:gd name="T55" fmla="*/ 114 h 114"/>
              <a:gd name="T56" fmla="*/ 88 w 139"/>
              <a:gd name="T57" fmla="*/ 83 h 114"/>
              <a:gd name="T58" fmla="*/ 110 w 139"/>
              <a:gd name="T59" fmla="*/ 85 h 114"/>
              <a:gd name="T60" fmla="*/ 117 w 139"/>
              <a:gd name="T61" fmla="*/ 80 h 114"/>
              <a:gd name="T62" fmla="*/ 73 w 139"/>
              <a:gd name="T63" fmla="*/ 106 h 114"/>
              <a:gd name="T64" fmla="*/ 72 w 139"/>
              <a:gd name="T65" fmla="*/ 1 h 114"/>
              <a:gd name="T66" fmla="*/ 28 w 139"/>
              <a:gd name="T67" fmla="*/ 19 h 114"/>
              <a:gd name="T68" fmla="*/ 27 w 139"/>
              <a:gd name="T69" fmla="*/ 37 h 114"/>
              <a:gd name="T70" fmla="*/ 58 w 139"/>
              <a:gd name="T71" fmla="*/ 23 h 114"/>
              <a:gd name="T72" fmla="*/ 83 w 139"/>
              <a:gd name="T73" fmla="*/ 2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114">
                <a:moveTo>
                  <a:pt x="39" y="72"/>
                </a:moveTo>
                <a:cubicBezTo>
                  <a:pt x="37" y="75"/>
                  <a:pt x="35" y="77"/>
                  <a:pt x="33" y="79"/>
                </a:cubicBezTo>
                <a:cubicBezTo>
                  <a:pt x="33" y="82"/>
                  <a:pt x="34" y="83"/>
                  <a:pt x="35" y="85"/>
                </a:cubicBezTo>
                <a:cubicBezTo>
                  <a:pt x="36" y="85"/>
                  <a:pt x="48" y="85"/>
                  <a:pt x="49" y="87"/>
                </a:cubicBezTo>
                <a:cubicBezTo>
                  <a:pt x="53" y="92"/>
                  <a:pt x="53" y="101"/>
                  <a:pt x="52" y="105"/>
                </a:cubicBezTo>
                <a:cubicBezTo>
                  <a:pt x="40" y="111"/>
                  <a:pt x="13" y="111"/>
                  <a:pt x="0" y="105"/>
                </a:cubicBezTo>
                <a:cubicBezTo>
                  <a:pt x="0" y="101"/>
                  <a:pt x="0" y="92"/>
                  <a:pt x="4" y="87"/>
                </a:cubicBezTo>
                <a:cubicBezTo>
                  <a:pt x="5" y="85"/>
                  <a:pt x="16" y="85"/>
                  <a:pt x="18" y="85"/>
                </a:cubicBezTo>
                <a:cubicBezTo>
                  <a:pt x="19" y="83"/>
                  <a:pt x="19" y="81"/>
                  <a:pt x="19" y="79"/>
                </a:cubicBezTo>
                <a:cubicBezTo>
                  <a:pt x="17" y="77"/>
                  <a:pt x="15" y="75"/>
                  <a:pt x="14" y="72"/>
                </a:cubicBezTo>
                <a:cubicBezTo>
                  <a:pt x="12" y="72"/>
                  <a:pt x="9" y="72"/>
                  <a:pt x="8" y="72"/>
                </a:cubicBezTo>
                <a:cubicBezTo>
                  <a:pt x="7" y="62"/>
                  <a:pt x="9" y="48"/>
                  <a:pt x="13" y="45"/>
                </a:cubicBezTo>
                <a:cubicBezTo>
                  <a:pt x="19" y="40"/>
                  <a:pt x="33" y="40"/>
                  <a:pt x="39" y="44"/>
                </a:cubicBezTo>
                <a:cubicBezTo>
                  <a:pt x="43" y="47"/>
                  <a:pt x="46" y="63"/>
                  <a:pt x="44" y="72"/>
                </a:cubicBezTo>
                <a:cubicBezTo>
                  <a:pt x="44" y="72"/>
                  <a:pt x="39" y="72"/>
                  <a:pt x="39" y="72"/>
                </a:cubicBezTo>
                <a:close/>
                <a:moveTo>
                  <a:pt x="87" y="40"/>
                </a:moveTo>
                <a:cubicBezTo>
                  <a:pt x="89" y="40"/>
                  <a:pt x="92" y="40"/>
                  <a:pt x="94" y="40"/>
                </a:cubicBezTo>
                <a:cubicBezTo>
                  <a:pt x="96" y="41"/>
                  <a:pt x="97" y="40"/>
                  <a:pt x="98" y="39"/>
                </a:cubicBezTo>
                <a:cubicBezTo>
                  <a:pt x="99" y="38"/>
                  <a:pt x="99" y="36"/>
                  <a:pt x="100" y="34"/>
                </a:cubicBezTo>
                <a:cubicBezTo>
                  <a:pt x="98" y="32"/>
                  <a:pt x="97" y="30"/>
                  <a:pt x="96" y="28"/>
                </a:cubicBezTo>
                <a:cubicBezTo>
                  <a:pt x="95" y="27"/>
                  <a:pt x="94" y="26"/>
                  <a:pt x="94" y="25"/>
                </a:cubicBezTo>
                <a:cubicBezTo>
                  <a:pt x="94" y="24"/>
                  <a:pt x="93" y="22"/>
                  <a:pt x="93" y="21"/>
                </a:cubicBezTo>
                <a:cubicBezTo>
                  <a:pt x="93" y="20"/>
                  <a:pt x="93" y="20"/>
                  <a:pt x="93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19"/>
                  <a:pt x="94" y="19"/>
                </a:cubicBezTo>
                <a:cubicBezTo>
                  <a:pt x="93" y="11"/>
                  <a:pt x="94" y="8"/>
                  <a:pt x="97" y="5"/>
                </a:cubicBezTo>
                <a:cubicBezTo>
                  <a:pt x="103" y="0"/>
                  <a:pt x="113" y="0"/>
                  <a:pt x="119" y="4"/>
                </a:cubicBezTo>
                <a:cubicBezTo>
                  <a:pt x="123" y="7"/>
                  <a:pt x="124" y="12"/>
                  <a:pt x="123" y="19"/>
                </a:cubicBezTo>
                <a:cubicBezTo>
                  <a:pt x="123" y="19"/>
                  <a:pt x="123" y="19"/>
                  <a:pt x="123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24" y="22"/>
                  <a:pt x="124" y="24"/>
                  <a:pt x="123" y="25"/>
                </a:cubicBezTo>
                <a:cubicBezTo>
                  <a:pt x="123" y="26"/>
                  <a:pt x="122" y="27"/>
                  <a:pt x="121" y="28"/>
                </a:cubicBezTo>
                <a:cubicBezTo>
                  <a:pt x="121" y="30"/>
                  <a:pt x="119" y="32"/>
                  <a:pt x="118" y="34"/>
                </a:cubicBezTo>
                <a:cubicBezTo>
                  <a:pt x="118" y="36"/>
                  <a:pt x="119" y="38"/>
                  <a:pt x="120" y="40"/>
                </a:cubicBezTo>
                <a:cubicBezTo>
                  <a:pt x="121" y="40"/>
                  <a:pt x="123" y="40"/>
                  <a:pt x="124" y="40"/>
                </a:cubicBezTo>
                <a:cubicBezTo>
                  <a:pt x="126" y="40"/>
                  <a:pt x="128" y="40"/>
                  <a:pt x="130" y="40"/>
                </a:cubicBezTo>
                <a:cubicBezTo>
                  <a:pt x="136" y="45"/>
                  <a:pt x="139" y="58"/>
                  <a:pt x="139" y="66"/>
                </a:cubicBezTo>
                <a:cubicBezTo>
                  <a:pt x="129" y="72"/>
                  <a:pt x="85" y="73"/>
                  <a:pt x="79" y="66"/>
                </a:cubicBezTo>
                <a:cubicBezTo>
                  <a:pt x="79" y="59"/>
                  <a:pt x="80" y="47"/>
                  <a:pt x="87" y="40"/>
                </a:cubicBezTo>
                <a:close/>
                <a:moveTo>
                  <a:pt x="108" y="41"/>
                </a:moveTo>
                <a:cubicBezTo>
                  <a:pt x="106" y="44"/>
                  <a:pt x="106" y="44"/>
                  <a:pt x="106" y="44"/>
                </a:cubicBezTo>
                <a:cubicBezTo>
                  <a:pt x="108" y="45"/>
                  <a:pt x="108" y="45"/>
                  <a:pt x="108" y="4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08" y="41"/>
                  <a:pt x="108" y="41"/>
                  <a:pt x="108" y="41"/>
                </a:cubicBezTo>
                <a:close/>
                <a:moveTo>
                  <a:pt x="68" y="114"/>
                </a:moveTo>
                <a:cubicBezTo>
                  <a:pt x="57" y="86"/>
                  <a:pt x="57" y="86"/>
                  <a:pt x="57" y="86"/>
                </a:cubicBezTo>
                <a:cubicBezTo>
                  <a:pt x="88" y="83"/>
                  <a:pt x="88" y="83"/>
                  <a:pt x="88" y="83"/>
                </a:cubicBezTo>
                <a:cubicBezTo>
                  <a:pt x="82" y="92"/>
                  <a:pt x="82" y="92"/>
                  <a:pt x="82" y="92"/>
                </a:cubicBezTo>
                <a:cubicBezTo>
                  <a:pt x="92" y="97"/>
                  <a:pt x="103" y="94"/>
                  <a:pt x="110" y="85"/>
                </a:cubicBezTo>
                <a:cubicBezTo>
                  <a:pt x="111" y="83"/>
                  <a:pt x="112" y="81"/>
                  <a:pt x="112" y="78"/>
                </a:cubicBezTo>
                <a:cubicBezTo>
                  <a:pt x="117" y="80"/>
                  <a:pt x="117" y="80"/>
                  <a:pt x="117" y="80"/>
                </a:cubicBezTo>
                <a:cubicBezTo>
                  <a:pt x="117" y="85"/>
                  <a:pt x="115" y="91"/>
                  <a:pt x="112" y="96"/>
                </a:cubicBezTo>
                <a:cubicBezTo>
                  <a:pt x="103" y="109"/>
                  <a:pt x="86" y="113"/>
                  <a:pt x="73" y="106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72" y="1"/>
                </a:moveTo>
                <a:cubicBezTo>
                  <a:pt x="67" y="9"/>
                  <a:pt x="67" y="9"/>
                  <a:pt x="67" y="9"/>
                </a:cubicBezTo>
                <a:cubicBezTo>
                  <a:pt x="53" y="2"/>
                  <a:pt x="36" y="6"/>
                  <a:pt x="28" y="19"/>
                </a:cubicBezTo>
                <a:cubicBezTo>
                  <a:pt x="24" y="24"/>
                  <a:pt x="23" y="30"/>
                  <a:pt x="23" y="35"/>
                </a:cubicBezTo>
                <a:cubicBezTo>
                  <a:pt x="27" y="37"/>
                  <a:pt x="27" y="37"/>
                  <a:pt x="27" y="37"/>
                </a:cubicBezTo>
                <a:cubicBezTo>
                  <a:pt x="28" y="34"/>
                  <a:pt x="29" y="32"/>
                  <a:pt x="30" y="30"/>
                </a:cubicBezTo>
                <a:cubicBezTo>
                  <a:pt x="36" y="21"/>
                  <a:pt x="48" y="18"/>
                  <a:pt x="58" y="23"/>
                </a:cubicBezTo>
                <a:cubicBezTo>
                  <a:pt x="51" y="32"/>
                  <a:pt x="51" y="32"/>
                  <a:pt x="51" y="32"/>
                </a:cubicBezTo>
                <a:cubicBezTo>
                  <a:pt x="83" y="29"/>
                  <a:pt x="83" y="29"/>
                  <a:pt x="83" y="29"/>
                </a:cubicBezTo>
                <a:lnTo>
                  <a:pt x="72" y="1"/>
                </a:lnTo>
                <a:close/>
              </a:path>
            </a:pathLst>
          </a:custGeom>
          <a:solidFill>
            <a:srgbClr val="82D81A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167"/>
          <p:cNvSpPr txBox="1"/>
          <p:nvPr/>
        </p:nvSpPr>
        <p:spPr>
          <a:xfrm>
            <a:off x="1691680" y="1802534"/>
            <a:ext cx="11872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应用前景二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60"/>
          <p:cNvSpPr txBox="1"/>
          <p:nvPr/>
        </p:nvSpPr>
        <p:spPr>
          <a:xfrm>
            <a:off x="323528" y="2069978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61"/>
          <p:cNvSpPr txBox="1"/>
          <p:nvPr/>
        </p:nvSpPr>
        <p:spPr>
          <a:xfrm>
            <a:off x="1763688" y="3368805"/>
            <a:ext cx="141123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62"/>
          <p:cNvSpPr txBox="1"/>
          <p:nvPr/>
        </p:nvSpPr>
        <p:spPr>
          <a:xfrm>
            <a:off x="323528" y="3636250"/>
            <a:ext cx="259884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3"/>
          <p:cNvSpPr txBox="1"/>
          <p:nvPr/>
        </p:nvSpPr>
        <p:spPr>
          <a:xfrm>
            <a:off x="6168082" y="3368805"/>
            <a:ext cx="135624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应用前景三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64"/>
          <p:cNvSpPr txBox="1"/>
          <p:nvPr/>
        </p:nvSpPr>
        <p:spPr>
          <a:xfrm>
            <a:off x="5980656" y="3660982"/>
            <a:ext cx="2551784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65"/>
          <p:cNvSpPr txBox="1"/>
          <p:nvPr/>
        </p:nvSpPr>
        <p:spPr>
          <a:xfrm>
            <a:off x="6166301" y="1802534"/>
            <a:ext cx="135802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应用前景一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66"/>
          <p:cNvSpPr txBox="1"/>
          <p:nvPr/>
        </p:nvSpPr>
        <p:spPr>
          <a:xfrm>
            <a:off x="5978874" y="2069978"/>
            <a:ext cx="2697582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1" name="五边形 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327232" cy="530915"/>
            <a:chOff x="3773160" y="1247148"/>
            <a:chExt cx="4327232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998257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 smtClean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process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30786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研究过程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TextBox 23"/>
          <p:cNvSpPr txBox="1"/>
          <p:nvPr/>
        </p:nvSpPr>
        <p:spPr>
          <a:xfrm>
            <a:off x="5103908" y="185167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24"/>
          <p:cNvSpPr txBox="1"/>
          <p:nvPr/>
        </p:nvSpPr>
        <p:spPr>
          <a:xfrm>
            <a:off x="5103908" y="2179086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5103909" y="2529228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研究方案可行性说明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2805" y="1050290"/>
            <a:ext cx="8038391" cy="994503"/>
            <a:chOff x="552805" y="1050290"/>
            <a:chExt cx="8038391" cy="994503"/>
          </a:xfrm>
        </p:grpSpPr>
        <p:sp>
          <p:nvSpPr>
            <p:cNvPr id="39" name="TextBox 30"/>
            <p:cNvSpPr txBox="1"/>
            <p:nvPr/>
          </p:nvSpPr>
          <p:spPr>
            <a:xfrm>
              <a:off x="611560" y="105029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研究计划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552805" y="1419622"/>
              <a:ext cx="803839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</a:t>
              </a:r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28652" y="2178080"/>
          <a:ext cx="7806225" cy="2199936"/>
        </p:xfrm>
        <a:graphic>
          <a:graphicData uri="http://schemas.openxmlformats.org/drawingml/2006/table">
            <a:tbl>
              <a:tblPr/>
              <a:tblGrid>
                <a:gridCol w="641349"/>
                <a:gridCol w="1358900"/>
                <a:gridCol w="863600"/>
                <a:gridCol w="1371600"/>
                <a:gridCol w="2563758"/>
                <a:gridCol w="1007018"/>
              </a:tblGrid>
              <a:tr h="3558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论文研究过程</a:t>
                      </a:r>
                      <a:endParaRPr lang="zh-CN" alt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8D11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634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工作任务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日期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网站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CN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4807" marR="4807" marT="36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1" name="五边形 2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1078046" y="1494264"/>
            <a:ext cx="4132164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936601" y="915566"/>
            <a:ext cx="2947767" cy="4146328"/>
            <a:chOff x="4936601" y="971844"/>
            <a:chExt cx="2947767" cy="4146328"/>
          </a:xfrm>
        </p:grpSpPr>
        <p:grpSp>
          <p:nvGrpSpPr>
            <p:cNvPr id="2" name="组合 1"/>
            <p:cNvGrpSpPr/>
            <p:nvPr/>
          </p:nvGrpSpPr>
          <p:grpSpPr>
            <a:xfrm>
              <a:off x="4936601" y="971844"/>
              <a:ext cx="2947767" cy="4146328"/>
              <a:chOff x="4936601" y="971844"/>
              <a:chExt cx="2947767" cy="4146328"/>
            </a:xfrm>
          </p:grpSpPr>
          <p:sp>
            <p:nvSpPr>
              <p:cNvPr id="29" name="Freeform 5"/>
              <p:cNvSpPr/>
              <p:nvPr/>
            </p:nvSpPr>
            <p:spPr bwMode="auto">
              <a:xfrm>
                <a:off x="5184992" y="971844"/>
                <a:ext cx="2590145" cy="1192575"/>
              </a:xfrm>
              <a:custGeom>
                <a:avLst/>
                <a:gdLst>
                  <a:gd name="T0" fmla="*/ 1118 w 1175"/>
                  <a:gd name="T1" fmla="*/ 389 h 541"/>
                  <a:gd name="T2" fmla="*/ 456 w 1175"/>
                  <a:gd name="T3" fmla="*/ 104 h 541"/>
                  <a:gd name="T4" fmla="*/ 0 w 1175"/>
                  <a:gd name="T5" fmla="*/ 541 h 541"/>
                  <a:gd name="T6" fmla="*/ 1175 w 1175"/>
                  <a:gd name="T7" fmla="*/ 541 h 541"/>
                  <a:gd name="T8" fmla="*/ 1118 w 1175"/>
                  <a:gd name="T9" fmla="*/ 38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541">
                    <a:moveTo>
                      <a:pt x="1118" y="389"/>
                    </a:moveTo>
                    <a:cubicBezTo>
                      <a:pt x="895" y="0"/>
                      <a:pt x="456" y="104"/>
                      <a:pt x="456" y="104"/>
                    </a:cubicBezTo>
                    <a:cubicBezTo>
                      <a:pt x="126" y="200"/>
                      <a:pt x="25" y="389"/>
                      <a:pt x="0" y="541"/>
                    </a:cubicBezTo>
                    <a:cubicBezTo>
                      <a:pt x="1175" y="541"/>
                      <a:pt x="1175" y="541"/>
                      <a:pt x="1175" y="541"/>
                    </a:cubicBezTo>
                    <a:cubicBezTo>
                      <a:pt x="1150" y="449"/>
                      <a:pt x="1118" y="389"/>
                      <a:pt x="1118" y="389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0" name="Freeform 6"/>
              <p:cNvSpPr/>
              <p:nvPr/>
            </p:nvSpPr>
            <p:spPr bwMode="auto">
              <a:xfrm>
                <a:off x="4954557" y="2164419"/>
                <a:ext cx="2929811" cy="984584"/>
              </a:xfrm>
              <a:custGeom>
                <a:avLst/>
                <a:gdLst>
                  <a:gd name="T0" fmla="*/ 118 w 1330"/>
                  <a:gd name="T1" fmla="*/ 225 h 447"/>
                  <a:gd name="T2" fmla="*/ 102 w 1330"/>
                  <a:gd name="T3" fmla="*/ 281 h 447"/>
                  <a:gd name="T4" fmla="*/ 8 w 1330"/>
                  <a:gd name="T5" fmla="*/ 434 h 447"/>
                  <a:gd name="T6" fmla="*/ 0 w 1330"/>
                  <a:gd name="T7" fmla="*/ 447 h 447"/>
                  <a:gd name="T8" fmla="*/ 1250 w 1330"/>
                  <a:gd name="T9" fmla="*/ 447 h 447"/>
                  <a:gd name="T10" fmla="*/ 1280 w 1330"/>
                  <a:gd name="T11" fmla="*/ 0 h 447"/>
                  <a:gd name="T12" fmla="*/ 105 w 1330"/>
                  <a:gd name="T13" fmla="*/ 0 h 447"/>
                  <a:gd name="T14" fmla="*/ 118 w 1330"/>
                  <a:gd name="T15" fmla="*/ 2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0" h="447">
                    <a:moveTo>
                      <a:pt x="118" y="225"/>
                    </a:moveTo>
                    <a:cubicBezTo>
                      <a:pt x="121" y="237"/>
                      <a:pt x="116" y="242"/>
                      <a:pt x="102" y="281"/>
                    </a:cubicBezTo>
                    <a:cubicBezTo>
                      <a:pt x="89" y="321"/>
                      <a:pt x="18" y="422"/>
                      <a:pt x="8" y="434"/>
                    </a:cubicBezTo>
                    <a:cubicBezTo>
                      <a:pt x="5" y="438"/>
                      <a:pt x="2" y="442"/>
                      <a:pt x="0" y="447"/>
                    </a:cubicBezTo>
                    <a:cubicBezTo>
                      <a:pt x="1250" y="447"/>
                      <a:pt x="1250" y="447"/>
                      <a:pt x="1250" y="447"/>
                    </a:cubicBezTo>
                    <a:cubicBezTo>
                      <a:pt x="1330" y="289"/>
                      <a:pt x="1311" y="119"/>
                      <a:pt x="1280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85" y="125"/>
                      <a:pt x="118" y="225"/>
                      <a:pt x="118" y="2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4936601" y="3149003"/>
                <a:ext cx="2772697" cy="984584"/>
              </a:xfrm>
              <a:custGeom>
                <a:avLst/>
                <a:gdLst>
                  <a:gd name="T0" fmla="*/ 1 w 1258"/>
                  <a:gd name="T1" fmla="*/ 25 h 447"/>
                  <a:gd name="T2" fmla="*/ 20 w 1258"/>
                  <a:gd name="T3" fmla="*/ 65 h 447"/>
                  <a:gd name="T4" fmla="*/ 117 w 1258"/>
                  <a:gd name="T5" fmla="*/ 80 h 447"/>
                  <a:gd name="T6" fmla="*/ 131 w 1258"/>
                  <a:gd name="T7" fmla="*/ 109 h 447"/>
                  <a:gd name="T8" fmla="*/ 110 w 1258"/>
                  <a:gd name="T9" fmla="*/ 130 h 447"/>
                  <a:gd name="T10" fmla="*/ 100 w 1258"/>
                  <a:gd name="T11" fmla="*/ 151 h 447"/>
                  <a:gd name="T12" fmla="*/ 110 w 1258"/>
                  <a:gd name="T13" fmla="*/ 175 h 447"/>
                  <a:gd name="T14" fmla="*/ 138 w 1258"/>
                  <a:gd name="T15" fmla="*/ 216 h 447"/>
                  <a:gd name="T16" fmla="*/ 130 w 1258"/>
                  <a:gd name="T17" fmla="*/ 228 h 447"/>
                  <a:gd name="T18" fmla="*/ 122 w 1258"/>
                  <a:gd name="T19" fmla="*/ 246 h 447"/>
                  <a:gd name="T20" fmla="*/ 124 w 1258"/>
                  <a:gd name="T21" fmla="*/ 273 h 447"/>
                  <a:gd name="T22" fmla="*/ 170 w 1258"/>
                  <a:gd name="T23" fmla="*/ 315 h 447"/>
                  <a:gd name="T24" fmla="*/ 171 w 1258"/>
                  <a:gd name="T25" fmla="*/ 329 h 447"/>
                  <a:gd name="T26" fmla="*/ 179 w 1258"/>
                  <a:gd name="T27" fmla="*/ 447 h 447"/>
                  <a:gd name="T28" fmla="*/ 1116 w 1258"/>
                  <a:gd name="T29" fmla="*/ 447 h 447"/>
                  <a:gd name="T30" fmla="*/ 1083 w 1258"/>
                  <a:gd name="T31" fmla="*/ 331 h 447"/>
                  <a:gd name="T32" fmla="*/ 1190 w 1258"/>
                  <a:gd name="T33" fmla="*/ 101 h 447"/>
                  <a:gd name="T34" fmla="*/ 1258 w 1258"/>
                  <a:gd name="T35" fmla="*/ 0 h 447"/>
                  <a:gd name="T36" fmla="*/ 8 w 1258"/>
                  <a:gd name="T37" fmla="*/ 0 h 447"/>
                  <a:gd name="T38" fmla="*/ 1 w 1258"/>
                  <a:gd name="T39" fmla="*/ 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58" h="447">
                    <a:moveTo>
                      <a:pt x="1" y="25"/>
                    </a:moveTo>
                    <a:cubicBezTo>
                      <a:pt x="0" y="43"/>
                      <a:pt x="7" y="58"/>
                      <a:pt x="20" y="65"/>
                    </a:cubicBezTo>
                    <a:cubicBezTo>
                      <a:pt x="33" y="73"/>
                      <a:pt x="117" y="80"/>
                      <a:pt x="117" y="80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1" y="109"/>
                      <a:pt x="117" y="122"/>
                      <a:pt x="110" y="130"/>
                    </a:cubicBezTo>
                    <a:cubicBezTo>
                      <a:pt x="104" y="139"/>
                      <a:pt x="102" y="143"/>
                      <a:pt x="100" y="151"/>
                    </a:cubicBezTo>
                    <a:cubicBezTo>
                      <a:pt x="99" y="160"/>
                      <a:pt x="105" y="169"/>
                      <a:pt x="110" y="175"/>
                    </a:cubicBezTo>
                    <a:cubicBezTo>
                      <a:pt x="114" y="182"/>
                      <a:pt x="138" y="216"/>
                      <a:pt x="138" y="216"/>
                    </a:cubicBezTo>
                    <a:cubicBezTo>
                      <a:pt x="138" y="216"/>
                      <a:pt x="134" y="222"/>
                      <a:pt x="130" y="228"/>
                    </a:cubicBezTo>
                    <a:cubicBezTo>
                      <a:pt x="125" y="235"/>
                      <a:pt x="122" y="246"/>
                      <a:pt x="122" y="246"/>
                    </a:cubicBezTo>
                    <a:cubicBezTo>
                      <a:pt x="119" y="254"/>
                      <a:pt x="119" y="263"/>
                      <a:pt x="124" y="273"/>
                    </a:cubicBezTo>
                    <a:cubicBezTo>
                      <a:pt x="130" y="282"/>
                      <a:pt x="165" y="309"/>
                      <a:pt x="170" y="315"/>
                    </a:cubicBezTo>
                    <a:cubicBezTo>
                      <a:pt x="174" y="322"/>
                      <a:pt x="171" y="329"/>
                      <a:pt x="171" y="329"/>
                    </a:cubicBezTo>
                    <a:cubicBezTo>
                      <a:pt x="154" y="381"/>
                      <a:pt x="165" y="422"/>
                      <a:pt x="179" y="447"/>
                    </a:cubicBezTo>
                    <a:cubicBezTo>
                      <a:pt x="1116" y="447"/>
                      <a:pt x="1116" y="447"/>
                      <a:pt x="1116" y="447"/>
                    </a:cubicBezTo>
                    <a:cubicBezTo>
                      <a:pt x="1100" y="402"/>
                      <a:pt x="1088" y="361"/>
                      <a:pt x="1083" y="331"/>
                    </a:cubicBezTo>
                    <a:cubicBezTo>
                      <a:pt x="1068" y="232"/>
                      <a:pt x="1190" y="101"/>
                      <a:pt x="1190" y="101"/>
                    </a:cubicBezTo>
                    <a:cubicBezTo>
                      <a:pt x="1218" y="68"/>
                      <a:pt x="1240" y="34"/>
                      <a:pt x="125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7"/>
                      <a:pt x="2" y="14"/>
                      <a:pt x="1" y="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5331632" y="4133588"/>
                <a:ext cx="2471934" cy="984584"/>
              </a:xfrm>
              <a:custGeom>
                <a:avLst/>
                <a:gdLst>
                  <a:gd name="T0" fmla="*/ 22 w 1122"/>
                  <a:gd name="T1" fmla="*/ 29 h 447"/>
                  <a:gd name="T2" fmla="*/ 291 w 1122"/>
                  <a:gd name="T3" fmla="*/ 13 h 447"/>
                  <a:gd name="T4" fmla="*/ 357 w 1122"/>
                  <a:gd name="T5" fmla="*/ 227 h 447"/>
                  <a:gd name="T6" fmla="*/ 353 w 1122"/>
                  <a:gd name="T7" fmla="*/ 227 h 447"/>
                  <a:gd name="T8" fmla="*/ 140 w 1122"/>
                  <a:gd name="T9" fmla="*/ 447 h 447"/>
                  <a:gd name="T10" fmla="*/ 1055 w 1122"/>
                  <a:gd name="T11" fmla="*/ 447 h 447"/>
                  <a:gd name="T12" fmla="*/ 1122 w 1122"/>
                  <a:gd name="T13" fmla="*/ 447 h 447"/>
                  <a:gd name="T14" fmla="*/ 1038 w 1122"/>
                  <a:gd name="T15" fmla="*/ 224 h 447"/>
                  <a:gd name="T16" fmla="*/ 937 w 1122"/>
                  <a:gd name="T17" fmla="*/ 0 h 447"/>
                  <a:gd name="T18" fmla="*/ 0 w 1122"/>
                  <a:gd name="T19" fmla="*/ 0 h 447"/>
                  <a:gd name="T20" fmla="*/ 22 w 1122"/>
                  <a:gd name="T21" fmla="*/ 29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2" h="447">
                    <a:moveTo>
                      <a:pt x="22" y="29"/>
                    </a:moveTo>
                    <a:cubicBezTo>
                      <a:pt x="73" y="71"/>
                      <a:pt x="257" y="9"/>
                      <a:pt x="291" y="13"/>
                    </a:cubicBezTo>
                    <a:cubicBezTo>
                      <a:pt x="316" y="17"/>
                      <a:pt x="345" y="158"/>
                      <a:pt x="357" y="227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353" y="227"/>
                      <a:pt x="194" y="418"/>
                      <a:pt x="140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122" y="447"/>
                      <a:pt x="1122" y="447"/>
                      <a:pt x="1122" y="447"/>
                    </a:cubicBezTo>
                    <a:cubicBezTo>
                      <a:pt x="1038" y="224"/>
                      <a:pt x="1038" y="224"/>
                      <a:pt x="1038" y="224"/>
                    </a:cubicBezTo>
                    <a:cubicBezTo>
                      <a:pt x="1004" y="162"/>
                      <a:pt x="965" y="76"/>
                      <a:pt x="93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8" y="25"/>
                      <a:pt x="22" y="29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sp>
          <p:nvSpPr>
            <p:cNvPr id="33" name="Freeform 9"/>
            <p:cNvSpPr/>
            <p:nvPr/>
          </p:nvSpPr>
          <p:spPr bwMode="auto">
            <a:xfrm>
              <a:off x="6666356" y="3377941"/>
              <a:ext cx="362112" cy="564116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6569095" y="1516508"/>
              <a:ext cx="550649" cy="471344"/>
            </a:xfrm>
            <a:custGeom>
              <a:avLst/>
              <a:gdLst>
                <a:gd name="T0" fmla="*/ 128 w 250"/>
                <a:gd name="T1" fmla="*/ 209 h 214"/>
                <a:gd name="T2" fmla="*/ 114 w 250"/>
                <a:gd name="T3" fmla="*/ 179 h 214"/>
                <a:gd name="T4" fmla="*/ 93 w 250"/>
                <a:gd name="T5" fmla="*/ 172 h 214"/>
                <a:gd name="T6" fmla="*/ 73 w 250"/>
                <a:gd name="T7" fmla="*/ 170 h 214"/>
                <a:gd name="T8" fmla="*/ 55 w 250"/>
                <a:gd name="T9" fmla="*/ 149 h 214"/>
                <a:gd name="T10" fmla="*/ 20 w 250"/>
                <a:gd name="T11" fmla="*/ 124 h 214"/>
                <a:gd name="T12" fmla="*/ 11 w 250"/>
                <a:gd name="T13" fmla="*/ 102 h 214"/>
                <a:gd name="T14" fmla="*/ 5 w 250"/>
                <a:gd name="T15" fmla="*/ 74 h 214"/>
                <a:gd name="T16" fmla="*/ 13 w 250"/>
                <a:gd name="T17" fmla="*/ 59 h 214"/>
                <a:gd name="T18" fmla="*/ 18 w 250"/>
                <a:gd name="T19" fmla="*/ 43 h 214"/>
                <a:gd name="T20" fmla="*/ 64 w 250"/>
                <a:gd name="T21" fmla="*/ 16 h 214"/>
                <a:gd name="T22" fmla="*/ 105 w 250"/>
                <a:gd name="T23" fmla="*/ 8 h 214"/>
                <a:gd name="T24" fmla="*/ 125 w 250"/>
                <a:gd name="T25" fmla="*/ 7 h 214"/>
                <a:gd name="T26" fmla="*/ 144 w 250"/>
                <a:gd name="T27" fmla="*/ 11 h 214"/>
                <a:gd name="T28" fmla="*/ 167 w 250"/>
                <a:gd name="T29" fmla="*/ 12 h 214"/>
                <a:gd name="T30" fmla="*/ 189 w 250"/>
                <a:gd name="T31" fmla="*/ 18 h 214"/>
                <a:gd name="T32" fmla="*/ 213 w 250"/>
                <a:gd name="T33" fmla="*/ 28 h 214"/>
                <a:gd name="T34" fmla="*/ 232 w 250"/>
                <a:gd name="T35" fmla="*/ 50 h 214"/>
                <a:gd name="T36" fmla="*/ 239 w 250"/>
                <a:gd name="T37" fmla="*/ 68 h 214"/>
                <a:gd name="T38" fmla="*/ 245 w 250"/>
                <a:gd name="T39" fmla="*/ 97 h 214"/>
                <a:gd name="T40" fmla="*/ 247 w 250"/>
                <a:gd name="T41" fmla="*/ 114 h 214"/>
                <a:gd name="T42" fmla="*/ 243 w 250"/>
                <a:gd name="T43" fmla="*/ 126 h 214"/>
                <a:gd name="T44" fmla="*/ 241 w 250"/>
                <a:gd name="T45" fmla="*/ 143 h 214"/>
                <a:gd name="T46" fmla="*/ 217 w 250"/>
                <a:gd name="T47" fmla="*/ 154 h 214"/>
                <a:gd name="T48" fmla="*/ 200 w 250"/>
                <a:gd name="T49" fmla="*/ 194 h 214"/>
                <a:gd name="T50" fmla="*/ 157 w 250"/>
                <a:gd name="T51" fmla="*/ 194 h 214"/>
                <a:gd name="T52" fmla="*/ 162 w 250"/>
                <a:gd name="T53" fmla="*/ 208 h 214"/>
                <a:gd name="T54" fmla="*/ 140 w 250"/>
                <a:gd name="T55" fmla="*/ 214 h 214"/>
                <a:gd name="T56" fmla="*/ 128 w 250"/>
                <a:gd name="T57" fmla="*/ 20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0" h="214">
                  <a:moveTo>
                    <a:pt x="128" y="209"/>
                  </a:moveTo>
                  <a:cubicBezTo>
                    <a:pt x="114" y="179"/>
                    <a:pt x="114" y="179"/>
                    <a:pt x="114" y="179"/>
                  </a:cubicBezTo>
                  <a:cubicBezTo>
                    <a:pt x="114" y="179"/>
                    <a:pt x="102" y="172"/>
                    <a:pt x="93" y="172"/>
                  </a:cubicBezTo>
                  <a:cubicBezTo>
                    <a:pt x="84" y="172"/>
                    <a:pt x="85" y="176"/>
                    <a:pt x="73" y="170"/>
                  </a:cubicBezTo>
                  <a:cubicBezTo>
                    <a:pt x="60" y="164"/>
                    <a:pt x="57" y="153"/>
                    <a:pt x="55" y="149"/>
                  </a:cubicBezTo>
                  <a:cubicBezTo>
                    <a:pt x="53" y="145"/>
                    <a:pt x="26" y="129"/>
                    <a:pt x="20" y="124"/>
                  </a:cubicBezTo>
                  <a:cubicBezTo>
                    <a:pt x="14" y="119"/>
                    <a:pt x="10" y="105"/>
                    <a:pt x="11" y="102"/>
                  </a:cubicBezTo>
                  <a:cubicBezTo>
                    <a:pt x="13" y="100"/>
                    <a:pt x="0" y="85"/>
                    <a:pt x="5" y="74"/>
                  </a:cubicBezTo>
                  <a:cubicBezTo>
                    <a:pt x="9" y="63"/>
                    <a:pt x="13" y="59"/>
                    <a:pt x="13" y="59"/>
                  </a:cubicBezTo>
                  <a:cubicBezTo>
                    <a:pt x="13" y="59"/>
                    <a:pt x="5" y="56"/>
                    <a:pt x="18" y="43"/>
                  </a:cubicBezTo>
                  <a:cubicBezTo>
                    <a:pt x="31" y="31"/>
                    <a:pt x="49" y="10"/>
                    <a:pt x="64" y="16"/>
                  </a:cubicBezTo>
                  <a:cubicBezTo>
                    <a:pt x="64" y="16"/>
                    <a:pt x="91" y="0"/>
                    <a:pt x="105" y="8"/>
                  </a:cubicBezTo>
                  <a:cubicBezTo>
                    <a:pt x="119" y="16"/>
                    <a:pt x="117" y="7"/>
                    <a:pt x="125" y="7"/>
                  </a:cubicBezTo>
                  <a:cubicBezTo>
                    <a:pt x="134" y="7"/>
                    <a:pt x="139" y="7"/>
                    <a:pt x="144" y="11"/>
                  </a:cubicBezTo>
                  <a:cubicBezTo>
                    <a:pt x="148" y="14"/>
                    <a:pt x="156" y="7"/>
                    <a:pt x="167" y="12"/>
                  </a:cubicBezTo>
                  <a:cubicBezTo>
                    <a:pt x="178" y="17"/>
                    <a:pt x="189" y="18"/>
                    <a:pt x="189" y="18"/>
                  </a:cubicBezTo>
                  <a:cubicBezTo>
                    <a:pt x="189" y="18"/>
                    <a:pt x="204" y="18"/>
                    <a:pt x="213" y="28"/>
                  </a:cubicBezTo>
                  <a:cubicBezTo>
                    <a:pt x="222" y="38"/>
                    <a:pt x="225" y="43"/>
                    <a:pt x="232" y="50"/>
                  </a:cubicBezTo>
                  <a:cubicBezTo>
                    <a:pt x="239" y="58"/>
                    <a:pt x="233" y="60"/>
                    <a:pt x="239" y="68"/>
                  </a:cubicBezTo>
                  <a:cubicBezTo>
                    <a:pt x="245" y="75"/>
                    <a:pt x="245" y="88"/>
                    <a:pt x="245" y="97"/>
                  </a:cubicBezTo>
                  <a:cubicBezTo>
                    <a:pt x="245" y="107"/>
                    <a:pt x="245" y="108"/>
                    <a:pt x="247" y="114"/>
                  </a:cubicBezTo>
                  <a:cubicBezTo>
                    <a:pt x="250" y="121"/>
                    <a:pt x="243" y="126"/>
                    <a:pt x="243" y="126"/>
                  </a:cubicBezTo>
                  <a:cubicBezTo>
                    <a:pt x="243" y="126"/>
                    <a:pt x="249" y="133"/>
                    <a:pt x="241" y="143"/>
                  </a:cubicBezTo>
                  <a:cubicBezTo>
                    <a:pt x="232" y="153"/>
                    <a:pt x="217" y="154"/>
                    <a:pt x="217" y="154"/>
                  </a:cubicBezTo>
                  <a:cubicBezTo>
                    <a:pt x="217" y="154"/>
                    <a:pt x="215" y="190"/>
                    <a:pt x="200" y="194"/>
                  </a:cubicBezTo>
                  <a:cubicBezTo>
                    <a:pt x="185" y="199"/>
                    <a:pt x="157" y="194"/>
                    <a:pt x="157" y="194"/>
                  </a:cubicBezTo>
                  <a:cubicBezTo>
                    <a:pt x="157" y="194"/>
                    <a:pt x="163" y="204"/>
                    <a:pt x="162" y="208"/>
                  </a:cubicBezTo>
                  <a:cubicBezTo>
                    <a:pt x="161" y="212"/>
                    <a:pt x="145" y="214"/>
                    <a:pt x="140" y="214"/>
                  </a:cubicBezTo>
                  <a:cubicBezTo>
                    <a:pt x="136" y="214"/>
                    <a:pt x="128" y="209"/>
                    <a:pt x="128" y="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6548147" y="1507530"/>
              <a:ext cx="594042" cy="501271"/>
            </a:xfrm>
            <a:custGeom>
              <a:avLst/>
              <a:gdLst>
                <a:gd name="T0" fmla="*/ 257 w 270"/>
                <a:gd name="T1" fmla="*/ 66 h 228"/>
                <a:gd name="T2" fmla="*/ 244 w 270"/>
                <a:gd name="T3" fmla="*/ 40 h 228"/>
                <a:gd name="T4" fmla="*/ 182 w 270"/>
                <a:gd name="T5" fmla="*/ 7 h 228"/>
                <a:gd name="T6" fmla="*/ 158 w 270"/>
                <a:gd name="T7" fmla="*/ 5 h 228"/>
                <a:gd name="T8" fmla="*/ 120 w 270"/>
                <a:gd name="T9" fmla="*/ 3 h 228"/>
                <a:gd name="T10" fmla="*/ 68 w 270"/>
                <a:gd name="T11" fmla="*/ 9 h 228"/>
                <a:gd name="T12" fmla="*/ 11 w 270"/>
                <a:gd name="T13" fmla="*/ 62 h 228"/>
                <a:gd name="T14" fmla="*/ 11 w 270"/>
                <a:gd name="T15" fmla="*/ 106 h 228"/>
                <a:gd name="T16" fmla="*/ 38 w 270"/>
                <a:gd name="T17" fmla="*/ 146 h 228"/>
                <a:gd name="T18" fmla="*/ 93 w 270"/>
                <a:gd name="T19" fmla="*/ 187 h 228"/>
                <a:gd name="T20" fmla="*/ 116 w 270"/>
                <a:gd name="T21" fmla="*/ 191 h 228"/>
                <a:gd name="T22" fmla="*/ 150 w 270"/>
                <a:gd name="T23" fmla="*/ 228 h 228"/>
                <a:gd name="T24" fmla="*/ 192 w 270"/>
                <a:gd name="T25" fmla="*/ 211 h 228"/>
                <a:gd name="T26" fmla="*/ 259 w 270"/>
                <a:gd name="T27" fmla="*/ 154 h 228"/>
                <a:gd name="T28" fmla="*/ 120 w 270"/>
                <a:gd name="T29" fmla="*/ 164 h 228"/>
                <a:gd name="T30" fmla="*/ 157 w 270"/>
                <a:gd name="T31" fmla="*/ 149 h 228"/>
                <a:gd name="T32" fmla="*/ 119 w 270"/>
                <a:gd name="T33" fmla="*/ 169 h 228"/>
                <a:gd name="T34" fmla="*/ 232 w 270"/>
                <a:gd name="T35" fmla="*/ 146 h 228"/>
                <a:gd name="T36" fmla="*/ 167 w 270"/>
                <a:gd name="T37" fmla="*/ 163 h 228"/>
                <a:gd name="T38" fmla="*/ 200 w 270"/>
                <a:gd name="T39" fmla="*/ 141 h 228"/>
                <a:gd name="T40" fmla="*/ 179 w 270"/>
                <a:gd name="T41" fmla="*/ 122 h 228"/>
                <a:gd name="T42" fmla="*/ 165 w 270"/>
                <a:gd name="T43" fmla="*/ 86 h 228"/>
                <a:gd name="T44" fmla="*/ 172 w 270"/>
                <a:gd name="T45" fmla="*/ 134 h 228"/>
                <a:gd name="T46" fmla="*/ 108 w 270"/>
                <a:gd name="T47" fmla="*/ 157 h 228"/>
                <a:gd name="T48" fmla="*/ 94 w 270"/>
                <a:gd name="T49" fmla="*/ 166 h 228"/>
                <a:gd name="T50" fmla="*/ 75 w 270"/>
                <a:gd name="T51" fmla="*/ 150 h 228"/>
                <a:gd name="T52" fmla="*/ 83 w 270"/>
                <a:gd name="T53" fmla="*/ 138 h 228"/>
                <a:gd name="T54" fmla="*/ 70 w 270"/>
                <a:gd name="T55" fmla="*/ 131 h 228"/>
                <a:gd name="T56" fmla="*/ 63 w 270"/>
                <a:gd name="T57" fmla="*/ 98 h 228"/>
                <a:gd name="T58" fmla="*/ 56 w 270"/>
                <a:gd name="T59" fmla="*/ 133 h 228"/>
                <a:gd name="T60" fmla="*/ 31 w 270"/>
                <a:gd name="T61" fmla="*/ 109 h 228"/>
                <a:gd name="T62" fmla="*/ 29 w 270"/>
                <a:gd name="T63" fmla="*/ 72 h 228"/>
                <a:gd name="T64" fmla="*/ 69 w 270"/>
                <a:gd name="T65" fmla="*/ 47 h 228"/>
                <a:gd name="T66" fmla="*/ 35 w 270"/>
                <a:gd name="T67" fmla="*/ 55 h 228"/>
                <a:gd name="T68" fmla="*/ 69 w 270"/>
                <a:gd name="T69" fmla="*/ 30 h 228"/>
                <a:gd name="T70" fmla="*/ 110 w 270"/>
                <a:gd name="T71" fmla="*/ 21 h 228"/>
                <a:gd name="T72" fmla="*/ 127 w 270"/>
                <a:gd name="T73" fmla="*/ 40 h 228"/>
                <a:gd name="T74" fmla="*/ 115 w 270"/>
                <a:gd name="T75" fmla="*/ 53 h 228"/>
                <a:gd name="T76" fmla="*/ 86 w 270"/>
                <a:gd name="T77" fmla="*/ 85 h 228"/>
                <a:gd name="T78" fmla="*/ 110 w 270"/>
                <a:gd name="T79" fmla="*/ 81 h 228"/>
                <a:gd name="T80" fmla="*/ 119 w 270"/>
                <a:gd name="T81" fmla="*/ 93 h 228"/>
                <a:gd name="T82" fmla="*/ 123 w 270"/>
                <a:gd name="T83" fmla="*/ 65 h 228"/>
                <a:gd name="T84" fmla="*/ 128 w 270"/>
                <a:gd name="T85" fmla="*/ 62 h 228"/>
                <a:gd name="T86" fmla="*/ 134 w 270"/>
                <a:gd name="T87" fmla="*/ 23 h 228"/>
                <a:gd name="T88" fmla="*/ 147 w 270"/>
                <a:gd name="T89" fmla="*/ 23 h 228"/>
                <a:gd name="T90" fmla="*/ 173 w 270"/>
                <a:gd name="T91" fmla="*/ 26 h 228"/>
                <a:gd name="T92" fmla="*/ 215 w 270"/>
                <a:gd name="T93" fmla="*/ 39 h 228"/>
                <a:gd name="T94" fmla="*/ 235 w 270"/>
                <a:gd name="T95" fmla="*/ 62 h 228"/>
                <a:gd name="T96" fmla="*/ 231 w 270"/>
                <a:gd name="T97" fmla="*/ 63 h 228"/>
                <a:gd name="T98" fmla="*/ 243 w 270"/>
                <a:gd name="T99" fmla="*/ 85 h 228"/>
                <a:gd name="T100" fmla="*/ 235 w 270"/>
                <a:gd name="T101" fmla="*/ 107 h 228"/>
                <a:gd name="T102" fmla="*/ 205 w 270"/>
                <a:gd name="T103" fmla="*/ 64 h 228"/>
                <a:gd name="T104" fmla="*/ 208 w 270"/>
                <a:gd name="T105" fmla="*/ 107 h 228"/>
                <a:gd name="T106" fmla="*/ 238 w 270"/>
                <a:gd name="T107" fmla="*/ 128 h 228"/>
                <a:gd name="T108" fmla="*/ 243 w 270"/>
                <a:gd name="T109" fmla="*/ 1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28">
                  <a:moveTo>
                    <a:pt x="267" y="115"/>
                  </a:moveTo>
                  <a:cubicBezTo>
                    <a:pt x="265" y="110"/>
                    <a:pt x="265" y="110"/>
                    <a:pt x="265" y="101"/>
                  </a:cubicBezTo>
                  <a:cubicBezTo>
                    <a:pt x="265" y="91"/>
                    <a:pt x="265" y="76"/>
                    <a:pt x="257" y="66"/>
                  </a:cubicBezTo>
                  <a:cubicBezTo>
                    <a:pt x="256" y="64"/>
                    <a:pt x="256" y="64"/>
                    <a:pt x="256" y="63"/>
                  </a:cubicBezTo>
                  <a:cubicBezTo>
                    <a:pt x="256" y="59"/>
                    <a:pt x="255" y="53"/>
                    <a:pt x="250" y="47"/>
                  </a:cubicBezTo>
                  <a:cubicBezTo>
                    <a:pt x="248" y="45"/>
                    <a:pt x="246" y="42"/>
                    <a:pt x="244" y="40"/>
                  </a:cubicBezTo>
                  <a:cubicBezTo>
                    <a:pt x="240" y="36"/>
                    <a:pt x="236" y="32"/>
                    <a:pt x="230" y="25"/>
                  </a:cubicBezTo>
                  <a:cubicBezTo>
                    <a:pt x="219" y="13"/>
                    <a:pt x="203" y="12"/>
                    <a:pt x="200" y="12"/>
                  </a:cubicBezTo>
                  <a:cubicBezTo>
                    <a:pt x="198" y="12"/>
                    <a:pt x="190" y="11"/>
                    <a:pt x="182" y="7"/>
                  </a:cubicBezTo>
                  <a:cubicBezTo>
                    <a:pt x="177" y="5"/>
                    <a:pt x="173" y="4"/>
                    <a:pt x="168" y="4"/>
                  </a:cubicBezTo>
                  <a:cubicBezTo>
                    <a:pt x="165" y="4"/>
                    <a:pt x="162" y="4"/>
                    <a:pt x="160" y="5"/>
                  </a:cubicBezTo>
                  <a:cubicBezTo>
                    <a:pt x="159" y="5"/>
                    <a:pt x="159" y="5"/>
                    <a:pt x="158" y="5"/>
                  </a:cubicBezTo>
                  <a:cubicBezTo>
                    <a:pt x="152" y="1"/>
                    <a:pt x="144" y="1"/>
                    <a:pt x="135" y="1"/>
                  </a:cubicBezTo>
                  <a:cubicBezTo>
                    <a:pt x="129" y="1"/>
                    <a:pt x="126" y="3"/>
                    <a:pt x="123" y="5"/>
                  </a:cubicBezTo>
                  <a:cubicBezTo>
                    <a:pt x="123" y="4"/>
                    <a:pt x="122" y="4"/>
                    <a:pt x="120" y="3"/>
                  </a:cubicBezTo>
                  <a:cubicBezTo>
                    <a:pt x="116" y="1"/>
                    <a:pt x="111" y="0"/>
                    <a:pt x="106" y="0"/>
                  </a:cubicBezTo>
                  <a:cubicBezTo>
                    <a:pt x="93" y="0"/>
                    <a:pt x="79" y="6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51" y="9"/>
                    <a:pt x="36" y="24"/>
                    <a:pt x="24" y="36"/>
                  </a:cubicBezTo>
                  <a:cubicBezTo>
                    <a:pt x="23" y="38"/>
                    <a:pt x="22" y="39"/>
                    <a:pt x="21" y="40"/>
                  </a:cubicBezTo>
                  <a:cubicBezTo>
                    <a:pt x="15" y="45"/>
                    <a:pt x="9" y="53"/>
                    <a:pt x="11" y="62"/>
                  </a:cubicBezTo>
                  <a:cubicBezTo>
                    <a:pt x="9" y="65"/>
                    <a:pt x="7" y="69"/>
                    <a:pt x="5" y="74"/>
                  </a:cubicBezTo>
                  <a:cubicBezTo>
                    <a:pt x="0" y="85"/>
                    <a:pt x="6" y="97"/>
                    <a:pt x="10" y="104"/>
                  </a:cubicBezTo>
                  <a:cubicBezTo>
                    <a:pt x="10" y="105"/>
                    <a:pt x="10" y="106"/>
                    <a:pt x="11" y="106"/>
                  </a:cubicBezTo>
                  <a:cubicBezTo>
                    <a:pt x="10" y="109"/>
                    <a:pt x="11" y="114"/>
                    <a:pt x="13" y="120"/>
                  </a:cubicBezTo>
                  <a:cubicBezTo>
                    <a:pt x="14" y="124"/>
                    <a:pt x="18" y="131"/>
                    <a:pt x="23" y="135"/>
                  </a:cubicBezTo>
                  <a:cubicBezTo>
                    <a:pt x="26" y="138"/>
                    <a:pt x="30" y="141"/>
                    <a:pt x="38" y="146"/>
                  </a:cubicBezTo>
                  <a:cubicBezTo>
                    <a:pt x="44" y="149"/>
                    <a:pt x="53" y="155"/>
                    <a:pt x="56" y="158"/>
                  </a:cubicBezTo>
                  <a:cubicBezTo>
                    <a:pt x="58" y="164"/>
                    <a:pt x="63" y="176"/>
                    <a:pt x="78" y="183"/>
                  </a:cubicBezTo>
                  <a:cubicBezTo>
                    <a:pt x="85" y="186"/>
                    <a:pt x="89" y="187"/>
                    <a:pt x="93" y="187"/>
                  </a:cubicBezTo>
                  <a:cubicBezTo>
                    <a:pt x="96" y="187"/>
                    <a:pt x="98" y="187"/>
                    <a:pt x="99" y="187"/>
                  </a:cubicBezTo>
                  <a:cubicBezTo>
                    <a:pt x="100" y="186"/>
                    <a:pt x="101" y="186"/>
                    <a:pt x="103" y="186"/>
                  </a:cubicBezTo>
                  <a:cubicBezTo>
                    <a:pt x="107" y="186"/>
                    <a:pt x="112" y="188"/>
                    <a:pt x="116" y="191"/>
                  </a:cubicBezTo>
                  <a:cubicBezTo>
                    <a:pt x="128" y="217"/>
                    <a:pt x="128" y="217"/>
                    <a:pt x="128" y="217"/>
                  </a:cubicBezTo>
                  <a:cubicBezTo>
                    <a:pt x="129" y="219"/>
                    <a:pt x="131" y="221"/>
                    <a:pt x="132" y="222"/>
                  </a:cubicBezTo>
                  <a:cubicBezTo>
                    <a:pt x="136" y="224"/>
                    <a:pt x="144" y="228"/>
                    <a:pt x="150" y="228"/>
                  </a:cubicBezTo>
                  <a:cubicBezTo>
                    <a:pt x="157" y="228"/>
                    <a:pt x="180" y="227"/>
                    <a:pt x="182" y="214"/>
                  </a:cubicBezTo>
                  <a:cubicBezTo>
                    <a:pt x="183" y="213"/>
                    <a:pt x="183" y="212"/>
                    <a:pt x="183" y="210"/>
                  </a:cubicBezTo>
                  <a:cubicBezTo>
                    <a:pt x="186" y="211"/>
                    <a:pt x="189" y="211"/>
                    <a:pt x="192" y="211"/>
                  </a:cubicBezTo>
                  <a:cubicBezTo>
                    <a:pt x="201" y="211"/>
                    <a:pt x="208" y="210"/>
                    <a:pt x="213" y="208"/>
                  </a:cubicBezTo>
                  <a:cubicBezTo>
                    <a:pt x="230" y="204"/>
                    <a:pt x="235" y="181"/>
                    <a:pt x="237" y="167"/>
                  </a:cubicBezTo>
                  <a:cubicBezTo>
                    <a:pt x="243" y="165"/>
                    <a:pt x="252" y="161"/>
                    <a:pt x="259" y="154"/>
                  </a:cubicBezTo>
                  <a:cubicBezTo>
                    <a:pt x="265" y="146"/>
                    <a:pt x="266" y="138"/>
                    <a:pt x="265" y="132"/>
                  </a:cubicBezTo>
                  <a:cubicBezTo>
                    <a:pt x="268" y="128"/>
                    <a:pt x="270" y="122"/>
                    <a:pt x="267" y="115"/>
                  </a:cubicBezTo>
                  <a:close/>
                  <a:moveTo>
                    <a:pt x="120" y="164"/>
                  </a:moveTo>
                  <a:cubicBezTo>
                    <a:pt x="123" y="158"/>
                    <a:pt x="135" y="152"/>
                    <a:pt x="144" y="150"/>
                  </a:cubicBezTo>
                  <a:cubicBezTo>
                    <a:pt x="146" y="150"/>
                    <a:pt x="150" y="150"/>
                    <a:pt x="154" y="150"/>
                  </a:cubicBezTo>
                  <a:cubicBezTo>
                    <a:pt x="155" y="150"/>
                    <a:pt x="156" y="149"/>
                    <a:pt x="157" y="149"/>
                  </a:cubicBezTo>
                  <a:cubicBezTo>
                    <a:pt x="154" y="155"/>
                    <a:pt x="152" y="161"/>
                    <a:pt x="154" y="167"/>
                  </a:cubicBezTo>
                  <a:cubicBezTo>
                    <a:pt x="144" y="170"/>
                    <a:pt x="135" y="174"/>
                    <a:pt x="127" y="173"/>
                  </a:cubicBezTo>
                  <a:cubicBezTo>
                    <a:pt x="125" y="172"/>
                    <a:pt x="122" y="170"/>
                    <a:pt x="119" y="169"/>
                  </a:cubicBezTo>
                  <a:cubicBezTo>
                    <a:pt x="118" y="167"/>
                    <a:pt x="119" y="166"/>
                    <a:pt x="120" y="164"/>
                  </a:cubicBezTo>
                  <a:close/>
                  <a:moveTo>
                    <a:pt x="243" y="140"/>
                  </a:moveTo>
                  <a:cubicBezTo>
                    <a:pt x="240" y="143"/>
                    <a:pt x="236" y="145"/>
                    <a:pt x="232" y="146"/>
                  </a:cubicBezTo>
                  <a:cubicBezTo>
                    <a:pt x="232" y="146"/>
                    <a:pt x="231" y="146"/>
                    <a:pt x="231" y="146"/>
                  </a:cubicBezTo>
                  <a:cubicBezTo>
                    <a:pt x="216" y="145"/>
                    <a:pt x="200" y="151"/>
                    <a:pt x="184" y="157"/>
                  </a:cubicBezTo>
                  <a:cubicBezTo>
                    <a:pt x="178" y="159"/>
                    <a:pt x="172" y="161"/>
                    <a:pt x="167" y="163"/>
                  </a:cubicBezTo>
                  <a:cubicBezTo>
                    <a:pt x="167" y="159"/>
                    <a:pt x="170" y="154"/>
                    <a:pt x="173" y="151"/>
                  </a:cubicBezTo>
                  <a:cubicBezTo>
                    <a:pt x="175" y="149"/>
                    <a:pt x="179" y="149"/>
                    <a:pt x="183" y="148"/>
                  </a:cubicBezTo>
                  <a:cubicBezTo>
                    <a:pt x="189" y="147"/>
                    <a:pt x="195" y="146"/>
                    <a:pt x="200" y="141"/>
                  </a:cubicBezTo>
                  <a:cubicBezTo>
                    <a:pt x="204" y="137"/>
                    <a:pt x="204" y="133"/>
                    <a:pt x="203" y="130"/>
                  </a:cubicBezTo>
                  <a:cubicBezTo>
                    <a:pt x="201" y="124"/>
                    <a:pt x="193" y="123"/>
                    <a:pt x="186" y="122"/>
                  </a:cubicBezTo>
                  <a:cubicBezTo>
                    <a:pt x="183" y="122"/>
                    <a:pt x="180" y="122"/>
                    <a:pt x="179" y="122"/>
                  </a:cubicBezTo>
                  <a:cubicBezTo>
                    <a:pt x="170" y="117"/>
                    <a:pt x="170" y="112"/>
                    <a:pt x="171" y="100"/>
                  </a:cubicBezTo>
                  <a:cubicBezTo>
                    <a:pt x="171" y="98"/>
                    <a:pt x="171" y="95"/>
                    <a:pt x="171" y="93"/>
                  </a:cubicBezTo>
                  <a:cubicBezTo>
                    <a:pt x="172" y="89"/>
                    <a:pt x="169" y="86"/>
                    <a:pt x="165" y="86"/>
                  </a:cubicBezTo>
                  <a:cubicBezTo>
                    <a:pt x="161" y="86"/>
                    <a:pt x="158" y="89"/>
                    <a:pt x="158" y="92"/>
                  </a:cubicBezTo>
                  <a:cubicBezTo>
                    <a:pt x="158" y="95"/>
                    <a:pt x="157" y="97"/>
                    <a:pt x="157" y="99"/>
                  </a:cubicBezTo>
                  <a:cubicBezTo>
                    <a:pt x="156" y="110"/>
                    <a:pt x="155" y="125"/>
                    <a:pt x="172" y="134"/>
                  </a:cubicBezTo>
                  <a:cubicBezTo>
                    <a:pt x="169" y="135"/>
                    <a:pt x="159" y="136"/>
                    <a:pt x="154" y="136"/>
                  </a:cubicBezTo>
                  <a:cubicBezTo>
                    <a:pt x="149" y="136"/>
                    <a:pt x="145" y="136"/>
                    <a:pt x="141" y="137"/>
                  </a:cubicBezTo>
                  <a:cubicBezTo>
                    <a:pt x="138" y="137"/>
                    <a:pt x="116" y="143"/>
                    <a:pt x="108" y="157"/>
                  </a:cubicBezTo>
                  <a:cubicBezTo>
                    <a:pt x="106" y="160"/>
                    <a:pt x="105" y="163"/>
                    <a:pt x="105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99" y="165"/>
                    <a:pt x="96" y="166"/>
                    <a:pt x="94" y="166"/>
                  </a:cubicBezTo>
                  <a:cubicBezTo>
                    <a:pt x="94" y="167"/>
                    <a:pt x="93" y="167"/>
                    <a:pt x="93" y="167"/>
                  </a:cubicBezTo>
                  <a:cubicBezTo>
                    <a:pt x="93" y="167"/>
                    <a:pt x="92" y="167"/>
                    <a:pt x="87" y="165"/>
                  </a:cubicBezTo>
                  <a:cubicBezTo>
                    <a:pt x="79" y="161"/>
                    <a:pt x="77" y="154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6"/>
                    <a:pt x="80" y="139"/>
                    <a:pt x="83" y="138"/>
                  </a:cubicBezTo>
                  <a:cubicBezTo>
                    <a:pt x="86" y="137"/>
                    <a:pt x="88" y="133"/>
                    <a:pt x="87" y="129"/>
                  </a:cubicBezTo>
                  <a:cubicBezTo>
                    <a:pt x="86" y="126"/>
                    <a:pt x="82" y="124"/>
                    <a:pt x="78" y="125"/>
                  </a:cubicBezTo>
                  <a:cubicBezTo>
                    <a:pt x="76" y="126"/>
                    <a:pt x="73" y="128"/>
                    <a:pt x="70" y="131"/>
                  </a:cubicBezTo>
                  <a:cubicBezTo>
                    <a:pt x="70" y="128"/>
                    <a:pt x="71" y="126"/>
                    <a:pt x="71" y="123"/>
                  </a:cubicBezTo>
                  <a:cubicBezTo>
                    <a:pt x="71" y="117"/>
                    <a:pt x="72" y="110"/>
                    <a:pt x="71" y="104"/>
                  </a:cubicBezTo>
                  <a:cubicBezTo>
                    <a:pt x="71" y="100"/>
                    <a:pt x="67" y="97"/>
                    <a:pt x="63" y="98"/>
                  </a:cubicBezTo>
                  <a:cubicBezTo>
                    <a:pt x="60" y="98"/>
                    <a:pt x="57" y="101"/>
                    <a:pt x="57" y="105"/>
                  </a:cubicBezTo>
                  <a:cubicBezTo>
                    <a:pt x="58" y="111"/>
                    <a:pt x="57" y="116"/>
                    <a:pt x="57" y="122"/>
                  </a:cubicBezTo>
                  <a:cubicBezTo>
                    <a:pt x="57" y="126"/>
                    <a:pt x="56" y="129"/>
                    <a:pt x="56" y="133"/>
                  </a:cubicBezTo>
                  <a:cubicBezTo>
                    <a:pt x="54" y="132"/>
                    <a:pt x="52" y="130"/>
                    <a:pt x="49" y="128"/>
                  </a:cubicBezTo>
                  <a:cubicBezTo>
                    <a:pt x="44" y="125"/>
                    <a:pt x="38" y="121"/>
                    <a:pt x="36" y="120"/>
                  </a:cubicBezTo>
                  <a:cubicBezTo>
                    <a:pt x="34" y="118"/>
                    <a:pt x="32" y="112"/>
                    <a:pt x="31" y="109"/>
                  </a:cubicBezTo>
                  <a:cubicBezTo>
                    <a:pt x="33" y="104"/>
                    <a:pt x="30" y="100"/>
                    <a:pt x="28" y="95"/>
                  </a:cubicBezTo>
                  <a:cubicBezTo>
                    <a:pt x="27" y="92"/>
                    <a:pt x="23" y="84"/>
                    <a:pt x="24" y="82"/>
                  </a:cubicBezTo>
                  <a:cubicBezTo>
                    <a:pt x="26" y="77"/>
                    <a:pt x="28" y="73"/>
                    <a:pt x="29" y="72"/>
                  </a:cubicBezTo>
                  <a:cubicBezTo>
                    <a:pt x="31" y="71"/>
                    <a:pt x="33" y="71"/>
                    <a:pt x="34" y="71"/>
                  </a:cubicBezTo>
                  <a:cubicBezTo>
                    <a:pt x="46" y="69"/>
                    <a:pt x="58" y="68"/>
                    <a:pt x="69" y="57"/>
                  </a:cubicBezTo>
                  <a:cubicBezTo>
                    <a:pt x="72" y="54"/>
                    <a:pt x="72" y="49"/>
                    <a:pt x="69" y="47"/>
                  </a:cubicBezTo>
                  <a:cubicBezTo>
                    <a:pt x="66" y="44"/>
                    <a:pt x="62" y="44"/>
                    <a:pt x="59" y="47"/>
                  </a:cubicBezTo>
                  <a:cubicBezTo>
                    <a:pt x="52" y="54"/>
                    <a:pt x="43" y="56"/>
                    <a:pt x="33" y="57"/>
                  </a:cubicBezTo>
                  <a:cubicBezTo>
                    <a:pt x="34" y="56"/>
                    <a:pt x="34" y="56"/>
                    <a:pt x="35" y="55"/>
                  </a:cubicBezTo>
                  <a:cubicBezTo>
                    <a:pt x="37" y="54"/>
                    <a:pt x="38" y="52"/>
                    <a:pt x="39" y="51"/>
                  </a:cubicBezTo>
                  <a:cubicBezTo>
                    <a:pt x="47" y="43"/>
                    <a:pt x="60" y="30"/>
                    <a:pt x="68" y="30"/>
                  </a:cubicBezTo>
                  <a:cubicBezTo>
                    <a:pt x="68" y="30"/>
                    <a:pt x="69" y="30"/>
                    <a:pt x="69" y="30"/>
                  </a:cubicBezTo>
                  <a:cubicBezTo>
                    <a:pt x="72" y="31"/>
                    <a:pt x="76" y="31"/>
                    <a:pt x="79" y="29"/>
                  </a:cubicBezTo>
                  <a:cubicBezTo>
                    <a:pt x="83" y="27"/>
                    <a:pt x="96" y="20"/>
                    <a:pt x="106" y="20"/>
                  </a:cubicBezTo>
                  <a:cubicBezTo>
                    <a:pt x="107" y="20"/>
                    <a:pt x="109" y="21"/>
                    <a:pt x="110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2" y="23"/>
                    <a:pt x="113" y="25"/>
                    <a:pt x="116" y="25"/>
                  </a:cubicBezTo>
                  <a:cubicBezTo>
                    <a:pt x="119" y="25"/>
                    <a:pt x="124" y="32"/>
                    <a:pt x="127" y="40"/>
                  </a:cubicBezTo>
                  <a:cubicBezTo>
                    <a:pt x="128" y="42"/>
                    <a:pt x="130" y="45"/>
                    <a:pt x="129" y="47"/>
                  </a:cubicBezTo>
                  <a:cubicBezTo>
                    <a:pt x="129" y="48"/>
                    <a:pt x="128" y="48"/>
                    <a:pt x="125" y="49"/>
                  </a:cubicBezTo>
                  <a:cubicBezTo>
                    <a:pt x="122" y="49"/>
                    <a:pt x="118" y="50"/>
                    <a:pt x="115" y="53"/>
                  </a:cubicBezTo>
                  <a:cubicBezTo>
                    <a:pt x="104" y="60"/>
                    <a:pt x="94" y="67"/>
                    <a:pt x="83" y="72"/>
                  </a:cubicBezTo>
                  <a:cubicBezTo>
                    <a:pt x="79" y="74"/>
                    <a:pt x="78" y="78"/>
                    <a:pt x="80" y="82"/>
                  </a:cubicBezTo>
                  <a:cubicBezTo>
                    <a:pt x="81" y="84"/>
                    <a:pt x="83" y="85"/>
                    <a:pt x="86" y="85"/>
                  </a:cubicBezTo>
                  <a:cubicBezTo>
                    <a:pt x="87" y="85"/>
                    <a:pt x="88" y="85"/>
                    <a:pt x="89" y="85"/>
                  </a:cubicBezTo>
                  <a:cubicBezTo>
                    <a:pt x="96" y="81"/>
                    <a:pt x="103" y="77"/>
                    <a:pt x="109" y="73"/>
                  </a:cubicBezTo>
                  <a:cubicBezTo>
                    <a:pt x="109" y="76"/>
                    <a:pt x="110" y="78"/>
                    <a:pt x="110" y="81"/>
                  </a:cubicBezTo>
                  <a:cubicBezTo>
                    <a:pt x="111" y="83"/>
                    <a:pt x="111" y="85"/>
                    <a:pt x="111" y="87"/>
                  </a:cubicBezTo>
                  <a:cubicBezTo>
                    <a:pt x="112" y="91"/>
                    <a:pt x="115" y="93"/>
                    <a:pt x="118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3" y="93"/>
                    <a:pt x="125" y="89"/>
                    <a:pt x="125" y="86"/>
                  </a:cubicBezTo>
                  <a:cubicBezTo>
                    <a:pt x="125" y="83"/>
                    <a:pt x="124" y="81"/>
                    <a:pt x="124" y="78"/>
                  </a:cubicBezTo>
                  <a:cubicBezTo>
                    <a:pt x="123" y="73"/>
                    <a:pt x="122" y="68"/>
                    <a:pt x="123" y="65"/>
                  </a:cubicBezTo>
                  <a:cubicBezTo>
                    <a:pt x="123" y="64"/>
                    <a:pt x="123" y="64"/>
                    <a:pt x="124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5" y="63"/>
                    <a:pt x="126" y="62"/>
                    <a:pt x="128" y="62"/>
                  </a:cubicBezTo>
                  <a:cubicBezTo>
                    <a:pt x="131" y="61"/>
                    <a:pt x="137" y="60"/>
                    <a:pt x="141" y="54"/>
                  </a:cubicBezTo>
                  <a:cubicBezTo>
                    <a:pt x="145" y="47"/>
                    <a:pt x="142" y="39"/>
                    <a:pt x="140" y="34"/>
                  </a:cubicBezTo>
                  <a:cubicBezTo>
                    <a:pt x="139" y="31"/>
                    <a:pt x="137" y="27"/>
                    <a:pt x="134" y="23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41" y="22"/>
                    <a:pt x="146" y="22"/>
                    <a:pt x="147" y="23"/>
                  </a:cubicBezTo>
                  <a:cubicBezTo>
                    <a:pt x="150" y="25"/>
                    <a:pt x="153" y="26"/>
                    <a:pt x="157" y="26"/>
                  </a:cubicBezTo>
                  <a:cubicBezTo>
                    <a:pt x="159" y="26"/>
                    <a:pt x="161" y="26"/>
                    <a:pt x="163" y="25"/>
                  </a:cubicBezTo>
                  <a:cubicBezTo>
                    <a:pt x="167" y="25"/>
                    <a:pt x="170" y="24"/>
                    <a:pt x="173" y="26"/>
                  </a:cubicBezTo>
                  <a:cubicBezTo>
                    <a:pt x="185" y="31"/>
                    <a:pt x="198" y="32"/>
                    <a:pt x="198" y="32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199" y="33"/>
                    <a:pt x="209" y="33"/>
                    <a:pt x="215" y="39"/>
                  </a:cubicBezTo>
                  <a:cubicBezTo>
                    <a:pt x="221" y="46"/>
                    <a:pt x="224" y="49"/>
                    <a:pt x="228" y="54"/>
                  </a:cubicBezTo>
                  <a:cubicBezTo>
                    <a:pt x="230" y="56"/>
                    <a:pt x="232" y="58"/>
                    <a:pt x="234" y="61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6" y="63"/>
                    <a:pt x="236" y="63"/>
                    <a:pt x="236" y="64"/>
                  </a:cubicBezTo>
                  <a:cubicBezTo>
                    <a:pt x="236" y="65"/>
                    <a:pt x="236" y="66"/>
                    <a:pt x="236" y="68"/>
                  </a:cubicBezTo>
                  <a:cubicBezTo>
                    <a:pt x="233" y="67"/>
                    <a:pt x="231" y="65"/>
                    <a:pt x="231" y="63"/>
                  </a:cubicBezTo>
                  <a:cubicBezTo>
                    <a:pt x="230" y="59"/>
                    <a:pt x="227" y="57"/>
                    <a:pt x="223" y="58"/>
                  </a:cubicBezTo>
                  <a:cubicBezTo>
                    <a:pt x="219" y="58"/>
                    <a:pt x="217" y="62"/>
                    <a:pt x="217" y="66"/>
                  </a:cubicBezTo>
                  <a:cubicBezTo>
                    <a:pt x="220" y="78"/>
                    <a:pt x="234" y="84"/>
                    <a:pt x="243" y="85"/>
                  </a:cubicBezTo>
                  <a:cubicBezTo>
                    <a:pt x="245" y="90"/>
                    <a:pt x="245" y="96"/>
                    <a:pt x="245" y="101"/>
                  </a:cubicBezTo>
                  <a:cubicBezTo>
                    <a:pt x="245" y="109"/>
                    <a:pt x="245" y="112"/>
                    <a:pt x="246" y="117"/>
                  </a:cubicBezTo>
                  <a:cubicBezTo>
                    <a:pt x="243" y="113"/>
                    <a:pt x="239" y="110"/>
                    <a:pt x="235" y="107"/>
                  </a:cubicBezTo>
                  <a:cubicBezTo>
                    <a:pt x="232" y="105"/>
                    <a:pt x="229" y="103"/>
                    <a:pt x="226" y="102"/>
                  </a:cubicBezTo>
                  <a:cubicBezTo>
                    <a:pt x="222" y="100"/>
                    <a:pt x="219" y="98"/>
                    <a:pt x="217" y="96"/>
                  </a:cubicBezTo>
                  <a:cubicBezTo>
                    <a:pt x="208" y="89"/>
                    <a:pt x="201" y="74"/>
                    <a:pt x="205" y="64"/>
                  </a:cubicBezTo>
                  <a:cubicBezTo>
                    <a:pt x="206" y="61"/>
                    <a:pt x="204" y="57"/>
                    <a:pt x="201" y="56"/>
                  </a:cubicBezTo>
                  <a:cubicBezTo>
                    <a:pt x="197" y="54"/>
                    <a:pt x="193" y="56"/>
                    <a:pt x="192" y="60"/>
                  </a:cubicBezTo>
                  <a:cubicBezTo>
                    <a:pt x="186" y="75"/>
                    <a:pt x="195" y="97"/>
                    <a:pt x="208" y="107"/>
                  </a:cubicBezTo>
                  <a:cubicBezTo>
                    <a:pt x="212" y="110"/>
                    <a:pt x="216" y="112"/>
                    <a:pt x="220" y="114"/>
                  </a:cubicBezTo>
                  <a:cubicBezTo>
                    <a:pt x="222" y="115"/>
                    <a:pt x="225" y="117"/>
                    <a:pt x="227" y="118"/>
                  </a:cubicBezTo>
                  <a:cubicBezTo>
                    <a:pt x="231" y="121"/>
                    <a:pt x="234" y="125"/>
                    <a:pt x="238" y="128"/>
                  </a:cubicBezTo>
                  <a:cubicBezTo>
                    <a:pt x="240" y="131"/>
                    <a:pt x="242" y="133"/>
                    <a:pt x="244" y="136"/>
                  </a:cubicBezTo>
                  <a:cubicBezTo>
                    <a:pt x="245" y="136"/>
                    <a:pt x="245" y="136"/>
                    <a:pt x="245" y="137"/>
                  </a:cubicBezTo>
                  <a:cubicBezTo>
                    <a:pt x="245" y="137"/>
                    <a:pt x="243" y="140"/>
                    <a:pt x="243" y="140"/>
                  </a:cubicBezTo>
                  <a:close/>
                </a:path>
              </a:pathLst>
            </a:custGeom>
            <a:solidFill>
              <a:srgbClr val="EBA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6" name="Picture 1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6222" y="2442736"/>
              <a:ext cx="417475" cy="41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5900237" y="2435254"/>
              <a:ext cx="430943" cy="430943"/>
            </a:xfrm>
            <a:custGeom>
              <a:avLst/>
              <a:gdLst>
                <a:gd name="T0" fmla="*/ 98 w 196"/>
                <a:gd name="T1" fmla="*/ 0 h 196"/>
                <a:gd name="T2" fmla="*/ 0 w 196"/>
                <a:gd name="T3" fmla="*/ 98 h 196"/>
                <a:gd name="T4" fmla="*/ 98 w 196"/>
                <a:gd name="T5" fmla="*/ 196 h 196"/>
                <a:gd name="T6" fmla="*/ 196 w 196"/>
                <a:gd name="T7" fmla="*/ 98 h 196"/>
                <a:gd name="T8" fmla="*/ 98 w 196"/>
                <a:gd name="T9" fmla="*/ 0 h 196"/>
                <a:gd name="T10" fmla="*/ 98 w 196"/>
                <a:gd name="T11" fmla="*/ 171 h 196"/>
                <a:gd name="T12" fmla="*/ 25 w 196"/>
                <a:gd name="T13" fmla="*/ 98 h 196"/>
                <a:gd name="T14" fmla="*/ 98 w 196"/>
                <a:gd name="T15" fmla="*/ 25 h 196"/>
                <a:gd name="T16" fmla="*/ 171 w 196"/>
                <a:gd name="T17" fmla="*/ 98 h 196"/>
                <a:gd name="T18" fmla="*/ 98 w 196"/>
                <a:gd name="T19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" h="196">
                  <a:moveTo>
                    <a:pt x="98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8" y="196"/>
                  </a:cubicBezTo>
                  <a:cubicBezTo>
                    <a:pt x="152" y="196"/>
                    <a:pt x="196" y="152"/>
                    <a:pt x="196" y="98"/>
                  </a:cubicBezTo>
                  <a:cubicBezTo>
                    <a:pt x="196" y="44"/>
                    <a:pt x="152" y="0"/>
                    <a:pt x="98" y="0"/>
                  </a:cubicBezTo>
                  <a:close/>
                  <a:moveTo>
                    <a:pt x="98" y="171"/>
                  </a:moveTo>
                  <a:cubicBezTo>
                    <a:pt x="58" y="171"/>
                    <a:pt x="25" y="138"/>
                    <a:pt x="25" y="98"/>
                  </a:cubicBezTo>
                  <a:cubicBezTo>
                    <a:pt x="25" y="58"/>
                    <a:pt x="58" y="25"/>
                    <a:pt x="98" y="25"/>
                  </a:cubicBezTo>
                  <a:cubicBezTo>
                    <a:pt x="139" y="25"/>
                    <a:pt x="171" y="58"/>
                    <a:pt x="171" y="98"/>
                  </a:cubicBezTo>
                  <a:cubicBezTo>
                    <a:pt x="171" y="138"/>
                    <a:pt x="139" y="171"/>
                    <a:pt x="98" y="171"/>
                  </a:cubicBezTo>
                  <a:close/>
                </a:path>
              </a:pathLst>
            </a:cu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022936" y="2556457"/>
              <a:ext cx="187041" cy="188537"/>
            </a:xfrm>
            <a:prstGeom prst="ellipse">
              <a:avLst/>
            </a:pr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pic>
          <p:nvPicPr>
            <p:cNvPr id="39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671" y="2655215"/>
              <a:ext cx="104743" cy="10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906" y="2578901"/>
              <a:ext cx="73320" cy="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 bwMode="auto">
            <a:xfrm>
              <a:off x="5441595" y="1581812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 smtClean="0">
                  <a:solidFill>
                    <a:schemeClr val="bg1"/>
                  </a:solidFill>
                </a:rPr>
                <a:t>研究思路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6702266" y="3436357"/>
              <a:ext cx="290291" cy="452228"/>
            </a:xfrm>
            <a:custGeom>
              <a:avLst/>
              <a:gdLst>
                <a:gd name="T0" fmla="*/ 159 w 164"/>
                <a:gd name="T1" fmla="*/ 42 h 256"/>
                <a:gd name="T2" fmla="*/ 136 w 164"/>
                <a:gd name="T3" fmla="*/ 0 h 256"/>
                <a:gd name="T4" fmla="*/ 111 w 164"/>
                <a:gd name="T5" fmla="*/ 4 h 256"/>
                <a:gd name="T6" fmla="*/ 85 w 164"/>
                <a:gd name="T7" fmla="*/ 9 h 256"/>
                <a:gd name="T8" fmla="*/ 85 w 164"/>
                <a:gd name="T9" fmla="*/ 9 h 256"/>
                <a:gd name="T10" fmla="*/ 84 w 164"/>
                <a:gd name="T11" fmla="*/ 9 h 256"/>
                <a:gd name="T12" fmla="*/ 83 w 164"/>
                <a:gd name="T13" fmla="*/ 9 h 256"/>
                <a:gd name="T14" fmla="*/ 83 w 164"/>
                <a:gd name="T15" fmla="*/ 9 h 256"/>
                <a:gd name="T16" fmla="*/ 54 w 164"/>
                <a:gd name="T17" fmla="*/ 5 h 256"/>
                <a:gd name="T18" fmla="*/ 28 w 164"/>
                <a:gd name="T19" fmla="*/ 0 h 256"/>
                <a:gd name="T20" fmla="*/ 5 w 164"/>
                <a:gd name="T21" fmla="*/ 42 h 256"/>
                <a:gd name="T22" fmla="*/ 16 w 164"/>
                <a:gd name="T23" fmla="*/ 101 h 256"/>
                <a:gd name="T24" fmla="*/ 21 w 164"/>
                <a:gd name="T25" fmla="*/ 163 h 256"/>
                <a:gd name="T26" fmla="*/ 37 w 164"/>
                <a:gd name="T27" fmla="*/ 224 h 256"/>
                <a:gd name="T28" fmla="*/ 60 w 164"/>
                <a:gd name="T29" fmla="*/ 243 h 256"/>
                <a:gd name="T30" fmla="*/ 66 w 164"/>
                <a:gd name="T31" fmla="*/ 158 h 256"/>
                <a:gd name="T32" fmla="*/ 73 w 164"/>
                <a:gd name="T33" fmla="*/ 141 h 256"/>
                <a:gd name="T34" fmla="*/ 82 w 164"/>
                <a:gd name="T35" fmla="*/ 134 h 256"/>
                <a:gd name="T36" fmla="*/ 90 w 164"/>
                <a:gd name="T37" fmla="*/ 140 h 256"/>
                <a:gd name="T38" fmla="*/ 97 w 164"/>
                <a:gd name="T39" fmla="*/ 158 h 256"/>
                <a:gd name="T40" fmla="*/ 104 w 164"/>
                <a:gd name="T41" fmla="*/ 243 h 256"/>
                <a:gd name="T42" fmla="*/ 127 w 164"/>
                <a:gd name="T43" fmla="*/ 224 h 256"/>
                <a:gd name="T44" fmla="*/ 143 w 164"/>
                <a:gd name="T45" fmla="*/ 163 h 256"/>
                <a:gd name="T46" fmla="*/ 148 w 164"/>
                <a:gd name="T47" fmla="*/ 101 h 256"/>
                <a:gd name="T48" fmla="*/ 159 w 164"/>
                <a:gd name="T49" fmla="*/ 4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256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43" name="Group 6"/>
            <p:cNvGrpSpPr>
              <a:grpSpLocks noChangeAspect="1"/>
            </p:cNvGrpSpPr>
            <p:nvPr/>
          </p:nvGrpSpPr>
          <p:grpSpPr bwMode="auto">
            <a:xfrm>
              <a:off x="6143857" y="4455298"/>
              <a:ext cx="437925" cy="439060"/>
              <a:chOff x="-705" y="1037"/>
              <a:chExt cx="385" cy="386"/>
            </a:xfrm>
          </p:grpSpPr>
          <p:sp>
            <p:nvSpPr>
              <p:cNvPr id="44" name="Freeform 7"/>
              <p:cNvSpPr/>
              <p:nvPr/>
            </p:nvSpPr>
            <p:spPr bwMode="auto">
              <a:xfrm>
                <a:off x="-705" y="1037"/>
                <a:ext cx="385" cy="386"/>
              </a:xfrm>
              <a:custGeom>
                <a:avLst/>
                <a:gdLst>
                  <a:gd name="T0" fmla="*/ 139 w 163"/>
                  <a:gd name="T1" fmla="*/ 24 h 163"/>
                  <a:gd name="T2" fmla="*/ 163 w 163"/>
                  <a:gd name="T3" fmla="*/ 82 h 163"/>
                  <a:gd name="T4" fmla="*/ 139 w 163"/>
                  <a:gd name="T5" fmla="*/ 140 h 163"/>
                  <a:gd name="T6" fmla="*/ 82 w 163"/>
                  <a:gd name="T7" fmla="*/ 163 h 163"/>
                  <a:gd name="T8" fmla="*/ 24 w 163"/>
                  <a:gd name="T9" fmla="*/ 140 h 163"/>
                  <a:gd name="T10" fmla="*/ 0 w 163"/>
                  <a:gd name="T11" fmla="*/ 82 h 163"/>
                  <a:gd name="T12" fmla="*/ 24 w 163"/>
                  <a:gd name="T13" fmla="*/ 24 h 163"/>
                  <a:gd name="T14" fmla="*/ 82 w 163"/>
                  <a:gd name="T15" fmla="*/ 0 h 163"/>
                  <a:gd name="T16" fmla="*/ 139 w 163"/>
                  <a:gd name="T17" fmla="*/ 2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" h="163">
                    <a:moveTo>
                      <a:pt x="139" y="24"/>
                    </a:moveTo>
                    <a:cubicBezTo>
                      <a:pt x="154" y="39"/>
                      <a:pt x="163" y="59"/>
                      <a:pt x="163" y="82"/>
                    </a:cubicBezTo>
                    <a:cubicBezTo>
                      <a:pt x="163" y="104"/>
                      <a:pt x="154" y="125"/>
                      <a:pt x="139" y="140"/>
                    </a:cubicBezTo>
                    <a:cubicBezTo>
                      <a:pt x="124" y="154"/>
                      <a:pt x="104" y="163"/>
                      <a:pt x="82" y="163"/>
                    </a:cubicBezTo>
                    <a:cubicBezTo>
                      <a:pt x="59" y="163"/>
                      <a:pt x="39" y="154"/>
                      <a:pt x="24" y="140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9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104" y="0"/>
                      <a:pt x="124" y="9"/>
                      <a:pt x="139" y="24"/>
                    </a:cubicBezTo>
                    <a:close/>
                  </a:path>
                </a:pathLst>
              </a:custGeom>
              <a:solidFill>
                <a:srgbClr val="EBAC0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-592" y="1071"/>
                <a:ext cx="167" cy="319"/>
              </a:xfrm>
              <a:custGeom>
                <a:avLst/>
                <a:gdLst>
                  <a:gd name="T0" fmla="*/ 67 w 71"/>
                  <a:gd name="T1" fmla="*/ 43 h 135"/>
                  <a:gd name="T2" fmla="*/ 39 w 71"/>
                  <a:gd name="T3" fmla="*/ 43 h 135"/>
                  <a:gd name="T4" fmla="*/ 39 w 71"/>
                  <a:gd name="T5" fmla="*/ 38 h 135"/>
                  <a:gd name="T6" fmla="*/ 38 w 71"/>
                  <a:gd name="T7" fmla="*/ 29 h 135"/>
                  <a:gd name="T8" fmla="*/ 34 w 71"/>
                  <a:gd name="T9" fmla="*/ 26 h 135"/>
                  <a:gd name="T10" fmla="*/ 30 w 71"/>
                  <a:gd name="T11" fmla="*/ 28 h 135"/>
                  <a:gd name="T12" fmla="*/ 29 w 71"/>
                  <a:gd name="T13" fmla="*/ 34 h 135"/>
                  <a:gd name="T14" fmla="*/ 31 w 71"/>
                  <a:gd name="T15" fmla="*/ 44 h 135"/>
                  <a:gd name="T16" fmla="*/ 47 w 71"/>
                  <a:gd name="T17" fmla="*/ 54 h 135"/>
                  <a:gd name="T18" fmla="*/ 61 w 71"/>
                  <a:gd name="T19" fmla="*/ 64 h 135"/>
                  <a:gd name="T20" fmla="*/ 68 w 71"/>
                  <a:gd name="T21" fmla="*/ 74 h 135"/>
                  <a:gd name="T22" fmla="*/ 71 w 71"/>
                  <a:gd name="T23" fmla="*/ 90 h 135"/>
                  <a:gd name="T24" fmla="*/ 63 w 71"/>
                  <a:gd name="T25" fmla="*/ 113 h 135"/>
                  <a:gd name="T26" fmla="*/ 42 w 71"/>
                  <a:gd name="T27" fmla="*/ 124 h 135"/>
                  <a:gd name="T28" fmla="*/ 42 w 71"/>
                  <a:gd name="T29" fmla="*/ 135 h 135"/>
                  <a:gd name="T30" fmla="*/ 28 w 71"/>
                  <a:gd name="T31" fmla="*/ 135 h 135"/>
                  <a:gd name="T32" fmla="*/ 28 w 71"/>
                  <a:gd name="T33" fmla="*/ 124 h 135"/>
                  <a:gd name="T34" fmla="*/ 9 w 71"/>
                  <a:gd name="T35" fmla="*/ 115 h 135"/>
                  <a:gd name="T36" fmla="*/ 0 w 71"/>
                  <a:gd name="T37" fmla="*/ 88 h 135"/>
                  <a:gd name="T38" fmla="*/ 0 w 71"/>
                  <a:gd name="T39" fmla="*/ 83 h 135"/>
                  <a:gd name="T40" fmla="*/ 28 w 71"/>
                  <a:gd name="T41" fmla="*/ 83 h 135"/>
                  <a:gd name="T42" fmla="*/ 28 w 71"/>
                  <a:gd name="T43" fmla="*/ 90 h 135"/>
                  <a:gd name="T44" fmla="*/ 29 w 71"/>
                  <a:gd name="T45" fmla="*/ 104 h 135"/>
                  <a:gd name="T46" fmla="*/ 34 w 71"/>
                  <a:gd name="T47" fmla="*/ 107 h 135"/>
                  <a:gd name="T48" fmla="*/ 38 w 71"/>
                  <a:gd name="T49" fmla="*/ 105 h 135"/>
                  <a:gd name="T50" fmla="*/ 39 w 71"/>
                  <a:gd name="T51" fmla="*/ 99 h 135"/>
                  <a:gd name="T52" fmla="*/ 38 w 71"/>
                  <a:gd name="T53" fmla="*/ 86 h 135"/>
                  <a:gd name="T54" fmla="*/ 29 w 71"/>
                  <a:gd name="T55" fmla="*/ 77 h 135"/>
                  <a:gd name="T56" fmla="*/ 11 w 71"/>
                  <a:gd name="T57" fmla="*/ 65 h 135"/>
                  <a:gd name="T58" fmla="*/ 3 w 71"/>
                  <a:gd name="T59" fmla="*/ 54 h 135"/>
                  <a:gd name="T60" fmla="*/ 0 w 71"/>
                  <a:gd name="T61" fmla="*/ 38 h 135"/>
                  <a:gd name="T62" fmla="*/ 7 w 71"/>
                  <a:gd name="T63" fmla="*/ 18 h 135"/>
                  <a:gd name="T64" fmla="*/ 28 w 71"/>
                  <a:gd name="T65" fmla="*/ 9 h 135"/>
                  <a:gd name="T66" fmla="*/ 28 w 71"/>
                  <a:gd name="T67" fmla="*/ 0 h 135"/>
                  <a:gd name="T68" fmla="*/ 42 w 71"/>
                  <a:gd name="T69" fmla="*/ 0 h 135"/>
                  <a:gd name="T70" fmla="*/ 42 w 71"/>
                  <a:gd name="T71" fmla="*/ 9 h 135"/>
                  <a:gd name="T72" fmla="*/ 61 w 71"/>
                  <a:gd name="T73" fmla="*/ 18 h 135"/>
                  <a:gd name="T74" fmla="*/ 68 w 71"/>
                  <a:gd name="T75" fmla="*/ 38 h 135"/>
                  <a:gd name="T76" fmla="*/ 67 w 71"/>
                  <a:gd name="T77" fmla="*/ 4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" h="135">
                    <a:moveTo>
                      <a:pt x="67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3"/>
                      <a:pt x="39" y="30"/>
                      <a:pt x="38" y="29"/>
                    </a:cubicBezTo>
                    <a:cubicBezTo>
                      <a:pt x="37" y="27"/>
                      <a:pt x="36" y="26"/>
                      <a:pt x="34" y="26"/>
                    </a:cubicBezTo>
                    <a:cubicBezTo>
                      <a:pt x="32" y="26"/>
                      <a:pt x="31" y="27"/>
                      <a:pt x="30" y="28"/>
                    </a:cubicBezTo>
                    <a:cubicBezTo>
                      <a:pt x="29" y="30"/>
                      <a:pt x="29" y="32"/>
                      <a:pt x="29" y="34"/>
                    </a:cubicBezTo>
                    <a:cubicBezTo>
                      <a:pt x="29" y="39"/>
                      <a:pt x="30" y="42"/>
                      <a:pt x="31" y="44"/>
                    </a:cubicBezTo>
                    <a:cubicBezTo>
                      <a:pt x="33" y="45"/>
                      <a:pt x="38" y="49"/>
                      <a:pt x="47" y="54"/>
                    </a:cubicBezTo>
                    <a:cubicBezTo>
                      <a:pt x="54" y="58"/>
                      <a:pt x="59" y="62"/>
                      <a:pt x="61" y="64"/>
                    </a:cubicBezTo>
                    <a:cubicBezTo>
                      <a:pt x="64" y="66"/>
                      <a:pt x="66" y="70"/>
                      <a:pt x="68" y="74"/>
                    </a:cubicBezTo>
                    <a:cubicBezTo>
                      <a:pt x="70" y="78"/>
                      <a:pt x="71" y="83"/>
                      <a:pt x="71" y="90"/>
                    </a:cubicBezTo>
                    <a:cubicBezTo>
                      <a:pt x="71" y="100"/>
                      <a:pt x="68" y="108"/>
                      <a:pt x="63" y="113"/>
                    </a:cubicBezTo>
                    <a:cubicBezTo>
                      <a:pt x="59" y="119"/>
                      <a:pt x="51" y="123"/>
                      <a:pt x="42" y="12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28" y="135"/>
                      <a:pt x="28" y="135"/>
                      <a:pt x="28" y="135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1" y="123"/>
                      <a:pt x="14" y="120"/>
                      <a:pt x="9" y="115"/>
                    </a:cubicBezTo>
                    <a:cubicBezTo>
                      <a:pt x="3" y="110"/>
                      <a:pt x="0" y="101"/>
                      <a:pt x="0" y="8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28" y="97"/>
                      <a:pt x="29" y="102"/>
                      <a:pt x="29" y="104"/>
                    </a:cubicBezTo>
                    <a:cubicBezTo>
                      <a:pt x="30" y="106"/>
                      <a:pt x="31" y="107"/>
                      <a:pt x="34" y="107"/>
                    </a:cubicBezTo>
                    <a:cubicBezTo>
                      <a:pt x="35" y="107"/>
                      <a:pt x="37" y="106"/>
                      <a:pt x="38" y="105"/>
                    </a:cubicBezTo>
                    <a:cubicBezTo>
                      <a:pt x="39" y="104"/>
                      <a:pt x="39" y="102"/>
                      <a:pt x="39" y="99"/>
                    </a:cubicBezTo>
                    <a:cubicBezTo>
                      <a:pt x="39" y="93"/>
                      <a:pt x="39" y="88"/>
                      <a:pt x="38" y="86"/>
                    </a:cubicBezTo>
                    <a:cubicBezTo>
                      <a:pt x="37" y="83"/>
                      <a:pt x="34" y="80"/>
                      <a:pt x="29" y="77"/>
                    </a:cubicBezTo>
                    <a:cubicBezTo>
                      <a:pt x="20" y="71"/>
                      <a:pt x="14" y="67"/>
                      <a:pt x="11" y="65"/>
                    </a:cubicBezTo>
                    <a:cubicBezTo>
                      <a:pt x="8" y="62"/>
                      <a:pt x="5" y="59"/>
                      <a:pt x="3" y="54"/>
                    </a:cubicBezTo>
                    <a:cubicBezTo>
                      <a:pt x="1" y="49"/>
                      <a:pt x="0" y="44"/>
                      <a:pt x="0" y="38"/>
                    </a:cubicBezTo>
                    <a:cubicBezTo>
                      <a:pt x="0" y="30"/>
                      <a:pt x="2" y="23"/>
                      <a:pt x="7" y="18"/>
                    </a:cubicBezTo>
                    <a:cubicBezTo>
                      <a:pt x="12" y="13"/>
                      <a:pt x="19" y="11"/>
                      <a:pt x="28" y="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50" y="11"/>
                      <a:pt x="57" y="13"/>
                      <a:pt x="61" y="18"/>
                    </a:cubicBezTo>
                    <a:cubicBezTo>
                      <a:pt x="66" y="23"/>
                      <a:pt x="68" y="30"/>
                      <a:pt x="68" y="38"/>
                    </a:cubicBezTo>
                    <a:cubicBezTo>
                      <a:pt x="68" y="39"/>
                      <a:pt x="68" y="41"/>
                      <a:pt x="67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7" name="TextBox 46"/>
            <p:cNvSpPr txBox="1"/>
            <p:nvPr/>
          </p:nvSpPr>
          <p:spPr bwMode="auto">
            <a:xfrm>
              <a:off x="6288119" y="2489549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 smtClean="0">
                  <a:solidFill>
                    <a:schemeClr val="bg1"/>
                  </a:solidFill>
                </a:rPr>
                <a:t>研究思路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576263" y="3481740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 smtClean="0">
                  <a:solidFill>
                    <a:schemeClr val="bg1"/>
                  </a:solidFill>
                </a:rPr>
                <a:t>研究思路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6504950" y="4493971"/>
              <a:ext cx="115929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dirty="0" smtClean="0">
                  <a:solidFill>
                    <a:schemeClr val="bg1"/>
                  </a:solidFill>
                </a:rPr>
                <a:t>研究思路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1095310" y="2101512"/>
            <a:ext cx="6679826" cy="47211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1078046" y="2470467"/>
            <a:ext cx="387651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1095310" y="3089555"/>
            <a:ext cx="6613988" cy="46746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78046" y="3478579"/>
            <a:ext cx="4074503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任意多边形 53"/>
          <p:cNvSpPr/>
          <p:nvPr/>
        </p:nvSpPr>
        <p:spPr>
          <a:xfrm>
            <a:off x="1095311" y="4077132"/>
            <a:ext cx="6302752" cy="43093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1078046" y="4486691"/>
            <a:ext cx="4822191" cy="54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>
            <a:off x="1095311" y="5061893"/>
            <a:ext cx="6708255" cy="45867"/>
          </a:xfrm>
          <a:custGeom>
            <a:avLst/>
            <a:gdLst>
              <a:gd name="connsiteX0" fmla="*/ 4397828 w 4397828"/>
              <a:gd name="connsiteY0" fmla="*/ 0 h 0"/>
              <a:gd name="connsiteX1" fmla="*/ 4397828 w 4397828"/>
              <a:gd name="connsiteY1" fmla="*/ 0 h 0"/>
              <a:gd name="connsiteX2" fmla="*/ 0 w 4397828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5" name="五边形 64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16200000">
            <a:off x="3975713" y="2927483"/>
            <a:ext cx="1142824" cy="1075598"/>
          </a:xfrm>
          <a:prstGeom prst="hexagon">
            <a:avLst/>
          </a:prstGeom>
          <a:solidFill>
            <a:srgbClr val="568D1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32" y="3227576"/>
            <a:ext cx="452586" cy="452586"/>
          </a:xfrm>
          <a:prstGeom prst="rect">
            <a:avLst/>
          </a:prstGeom>
        </p:spPr>
      </p:pic>
      <p:sp>
        <p:nvSpPr>
          <p:cNvPr id="4" name="六边形 3"/>
          <p:cNvSpPr/>
          <p:nvPr/>
        </p:nvSpPr>
        <p:spPr>
          <a:xfrm rot="16200000">
            <a:off x="3398987" y="197589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2275992"/>
            <a:ext cx="452586" cy="452586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16200000">
            <a:off x="2818402" y="2927482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61" y="3227576"/>
            <a:ext cx="452586" cy="452586"/>
          </a:xfrm>
          <a:prstGeom prst="rect">
            <a:avLst/>
          </a:prstGeom>
        </p:spPr>
      </p:pic>
      <p:sp>
        <p:nvSpPr>
          <p:cNvPr id="8" name="六边形 7"/>
          <p:cNvSpPr/>
          <p:nvPr/>
        </p:nvSpPr>
        <p:spPr>
          <a:xfrm rot="16200000">
            <a:off x="3398987" y="3910811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46" y="4210905"/>
            <a:ext cx="452586" cy="452586"/>
          </a:xfrm>
          <a:prstGeom prst="rect">
            <a:avLst/>
          </a:prstGeom>
        </p:spPr>
      </p:pic>
      <p:sp>
        <p:nvSpPr>
          <p:cNvPr id="10" name="六边形 9"/>
          <p:cNvSpPr/>
          <p:nvPr/>
        </p:nvSpPr>
        <p:spPr>
          <a:xfrm rot="16200000">
            <a:off x="4598465" y="386162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24" y="4157277"/>
            <a:ext cx="452586" cy="484284"/>
          </a:xfrm>
          <a:prstGeom prst="rect">
            <a:avLst/>
          </a:prstGeom>
        </p:spPr>
      </p:pic>
      <p:sp>
        <p:nvSpPr>
          <p:cNvPr id="12" name="六边形 11"/>
          <p:cNvSpPr/>
          <p:nvPr/>
        </p:nvSpPr>
        <p:spPr>
          <a:xfrm rot="16200000">
            <a:off x="5129624" y="2902180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18" y="3326090"/>
            <a:ext cx="473540" cy="263077"/>
          </a:xfrm>
          <a:prstGeom prst="rect">
            <a:avLst/>
          </a:prstGeom>
        </p:spPr>
      </p:pic>
      <p:sp>
        <p:nvSpPr>
          <p:cNvPr id="14" name="六边形 13"/>
          <p:cNvSpPr/>
          <p:nvPr/>
        </p:nvSpPr>
        <p:spPr>
          <a:xfrm rot="16200000">
            <a:off x="4578508" y="1945589"/>
            <a:ext cx="1142824" cy="1075598"/>
          </a:xfrm>
          <a:prstGeom prst="hexagon">
            <a:avLst/>
          </a:prstGeom>
          <a:solidFill>
            <a:srgbClr val="70BA16"/>
          </a:solidFill>
          <a:ln w="15875" cap="rnd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13" y="2154362"/>
            <a:ext cx="658051" cy="65805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 flipH="1">
            <a:off x="5876352" y="228234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86718" y="203676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 flipH="1">
            <a:off x="6483735" y="3290081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94101" y="3044505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5912189" y="4380700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922555" y="4135124"/>
            <a:ext cx="2338167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503481" y="444526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77944" y="416523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227245" y="3334836"/>
            <a:ext cx="262477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内容打在这里，或者通过复制您的文本后，在此框中选择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101706" y="3054802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 flipH="1">
            <a:off x="395535" y="2316800"/>
            <a:ext cx="2831831" cy="492414"/>
          </a:xfrm>
          <a:prstGeom prst="rect">
            <a:avLst/>
          </a:prstGeom>
          <a:effectLst/>
        </p:spPr>
        <p:txBody>
          <a:bodyPr wrap="square" lIns="121893" tIns="60946" rIns="121893" bIns="60946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77057" y="2036765"/>
            <a:ext cx="1690094" cy="328267"/>
          </a:xfrm>
          <a:prstGeom prst="rect">
            <a:avLst/>
          </a:prstGeom>
        </p:spPr>
        <p:txBody>
          <a:bodyPr wrap="square" lIns="121893" tIns="60946" rIns="121893" bIns="60946">
            <a:spAutoFit/>
          </a:bodyPr>
          <a:lstStyle/>
          <a:p>
            <a:pPr algn="just" defTabSz="1218565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填写标题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30"/>
          <p:cNvSpPr txBox="1"/>
          <p:nvPr/>
        </p:nvSpPr>
        <p:spPr>
          <a:xfrm>
            <a:off x="206017" y="93705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06017" y="1222662"/>
            <a:ext cx="8038391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4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4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4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4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/>
      <p:bldP spid="17" grpId="0"/>
      <p:bldP spid="17" grpId="1"/>
      <p:bldP spid="18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163773" y="2347015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2800" b="1" dirty="0">
              <a:solidFill>
                <a:srgbClr val="568D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8"/>
          <p:cNvSpPr txBox="1"/>
          <p:nvPr/>
        </p:nvSpPr>
        <p:spPr>
          <a:xfrm>
            <a:off x="3984044" y="21144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530409" y="2047768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6570727" y="213927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086713" y="2057986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3984044" y="26938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目前现状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530409" y="2627150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7"/>
          <p:cNvSpPr txBox="1"/>
          <p:nvPr/>
        </p:nvSpPr>
        <p:spPr>
          <a:xfrm>
            <a:off x="6570727" y="271865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086713" y="2637368"/>
            <a:ext cx="484013" cy="523220"/>
            <a:chOff x="6086713" y="2637368"/>
            <a:chExt cx="484013" cy="523220"/>
          </a:xfrm>
        </p:grpSpPr>
        <p:sp>
          <p:nvSpPr>
            <p:cNvPr id="25" name="文本框 26"/>
            <p:cNvSpPr txBox="1"/>
            <p:nvPr/>
          </p:nvSpPr>
          <p:spPr>
            <a:xfrm>
              <a:off x="6086713" y="26373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5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flipH="1">
              <a:off x="6324270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3984044" y="32676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530409" y="3200893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414455"/>
                  </a:solidFill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3"/>
          <p:cNvSpPr txBox="1"/>
          <p:nvPr/>
        </p:nvSpPr>
        <p:spPr>
          <a:xfrm>
            <a:off x="6570727" y="32923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6086713" y="3211111"/>
            <a:ext cx="484013" cy="523220"/>
            <a:chOff x="6086713" y="3211111"/>
            <a:chExt cx="484013" cy="523220"/>
          </a:xfrm>
        </p:grpSpPr>
        <p:sp>
          <p:nvSpPr>
            <p:cNvPr id="31" name="文本框 32"/>
            <p:cNvSpPr txBox="1"/>
            <p:nvPr/>
          </p:nvSpPr>
          <p:spPr>
            <a:xfrm>
              <a:off x="6086713" y="3211111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414455"/>
                  </a:solidFill>
                  <a:ea typeface="微软雅黑" panose="020B0503020204020204" pitchFamily="34" charset="-122"/>
                </a:rPr>
                <a:t>6</a:t>
              </a:r>
              <a:endParaRPr lang="zh-CN" altLang="en-US" sz="2800" dirty="0">
                <a:solidFill>
                  <a:srgbClr val="414455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6324270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>
            <a:off x="3278460" y="2139271"/>
            <a:ext cx="0" cy="1547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6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53" dur="7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6" grpId="0"/>
      <p:bldP spid="29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空心弧 1"/>
          <p:cNvSpPr/>
          <p:nvPr/>
        </p:nvSpPr>
        <p:spPr>
          <a:xfrm rot="5400000">
            <a:off x="5390843" y="1374290"/>
            <a:ext cx="2246475" cy="2246475"/>
          </a:xfrm>
          <a:prstGeom prst="blockArc">
            <a:avLst>
              <a:gd name="adj1" fmla="val 10884798"/>
              <a:gd name="adj2" fmla="val 21542696"/>
              <a:gd name="adj3" fmla="val 3108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右箭头 2"/>
          <p:cNvSpPr/>
          <p:nvPr/>
        </p:nvSpPr>
        <p:spPr>
          <a:xfrm flipH="1">
            <a:off x="4444996" y="3497797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82028" y="1411371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右箭头 4"/>
          <p:cNvSpPr/>
          <p:nvPr/>
        </p:nvSpPr>
        <p:spPr>
          <a:xfrm flipH="1">
            <a:off x="2225084" y="350458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2129958" y="1403842"/>
            <a:ext cx="1412816" cy="110825"/>
          </a:xfrm>
          <a:prstGeom prst="rightArrow">
            <a:avLst>
              <a:gd name="adj1" fmla="val 50000"/>
              <a:gd name="adj2" fmla="val 72226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21932" y="1063556"/>
            <a:ext cx="839877" cy="839877"/>
            <a:chOff x="1925560" y="1317532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925560" y="131753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168398" y="1492304"/>
              <a:ext cx="634159" cy="728727"/>
            </a:xfrm>
            <a:custGeom>
              <a:avLst/>
              <a:gdLst>
                <a:gd name="T0" fmla="*/ 27 w 94"/>
                <a:gd name="T1" fmla="*/ 39 h 108"/>
                <a:gd name="T2" fmla="*/ 52 w 94"/>
                <a:gd name="T3" fmla="*/ 37 h 108"/>
                <a:gd name="T4" fmla="*/ 93 w 94"/>
                <a:gd name="T5" fmla="*/ 58 h 108"/>
                <a:gd name="T6" fmla="*/ 90 w 94"/>
                <a:gd name="T7" fmla="*/ 50 h 108"/>
                <a:gd name="T8" fmla="*/ 88 w 94"/>
                <a:gd name="T9" fmla="*/ 43 h 108"/>
                <a:gd name="T10" fmla="*/ 89 w 94"/>
                <a:gd name="T11" fmla="*/ 39 h 108"/>
                <a:gd name="T12" fmla="*/ 87 w 94"/>
                <a:gd name="T13" fmla="*/ 32 h 108"/>
                <a:gd name="T14" fmla="*/ 84 w 94"/>
                <a:gd name="T15" fmla="*/ 25 h 108"/>
                <a:gd name="T16" fmla="*/ 84 w 94"/>
                <a:gd name="T17" fmla="*/ 19 h 108"/>
                <a:gd name="T18" fmla="*/ 80 w 94"/>
                <a:gd name="T19" fmla="*/ 14 h 108"/>
                <a:gd name="T20" fmla="*/ 76 w 94"/>
                <a:gd name="T21" fmla="*/ 10 h 108"/>
                <a:gd name="T22" fmla="*/ 75 w 94"/>
                <a:gd name="T23" fmla="*/ 7 h 108"/>
                <a:gd name="T24" fmla="*/ 70 w 94"/>
                <a:gd name="T25" fmla="*/ 4 h 108"/>
                <a:gd name="T26" fmla="*/ 65 w 94"/>
                <a:gd name="T27" fmla="*/ 2 h 108"/>
                <a:gd name="T28" fmla="*/ 58 w 94"/>
                <a:gd name="T29" fmla="*/ 1 h 108"/>
                <a:gd name="T30" fmla="*/ 51 w 94"/>
                <a:gd name="T31" fmla="*/ 0 h 108"/>
                <a:gd name="T32" fmla="*/ 45 w 94"/>
                <a:gd name="T33" fmla="*/ 0 h 108"/>
                <a:gd name="T34" fmla="*/ 38 w 94"/>
                <a:gd name="T35" fmla="*/ 1 h 108"/>
                <a:gd name="T36" fmla="*/ 31 w 94"/>
                <a:gd name="T37" fmla="*/ 2 h 108"/>
                <a:gd name="T38" fmla="*/ 24 w 94"/>
                <a:gd name="T39" fmla="*/ 4 h 108"/>
                <a:gd name="T40" fmla="*/ 18 w 94"/>
                <a:gd name="T41" fmla="*/ 8 h 108"/>
                <a:gd name="T42" fmla="*/ 13 w 94"/>
                <a:gd name="T43" fmla="*/ 12 h 108"/>
                <a:gd name="T44" fmla="*/ 8 w 94"/>
                <a:gd name="T45" fmla="*/ 17 h 108"/>
                <a:gd name="T46" fmla="*/ 5 w 94"/>
                <a:gd name="T47" fmla="*/ 22 h 108"/>
                <a:gd name="T48" fmla="*/ 2 w 94"/>
                <a:gd name="T49" fmla="*/ 28 h 108"/>
                <a:gd name="T50" fmla="*/ 0 w 94"/>
                <a:gd name="T51" fmla="*/ 36 h 108"/>
                <a:gd name="T52" fmla="*/ 1 w 94"/>
                <a:gd name="T53" fmla="*/ 49 h 108"/>
                <a:gd name="T54" fmla="*/ 24 w 94"/>
                <a:gd name="T55" fmla="*/ 97 h 108"/>
                <a:gd name="T56" fmla="*/ 71 w 94"/>
                <a:gd name="T57" fmla="*/ 107 h 108"/>
                <a:gd name="T58" fmla="*/ 72 w 94"/>
                <a:gd name="T59" fmla="*/ 93 h 108"/>
                <a:gd name="T60" fmla="*/ 73 w 94"/>
                <a:gd name="T61" fmla="*/ 90 h 108"/>
                <a:gd name="T62" fmla="*/ 76 w 94"/>
                <a:gd name="T63" fmla="*/ 89 h 108"/>
                <a:gd name="T64" fmla="*/ 79 w 94"/>
                <a:gd name="T65" fmla="*/ 89 h 108"/>
                <a:gd name="T66" fmla="*/ 82 w 94"/>
                <a:gd name="T67" fmla="*/ 90 h 108"/>
                <a:gd name="T68" fmla="*/ 83 w 94"/>
                <a:gd name="T69" fmla="*/ 90 h 108"/>
                <a:gd name="T70" fmla="*/ 86 w 94"/>
                <a:gd name="T71" fmla="*/ 90 h 108"/>
                <a:gd name="T72" fmla="*/ 89 w 94"/>
                <a:gd name="T73" fmla="*/ 88 h 108"/>
                <a:gd name="T74" fmla="*/ 89 w 94"/>
                <a:gd name="T75" fmla="*/ 84 h 108"/>
                <a:gd name="T76" fmla="*/ 90 w 94"/>
                <a:gd name="T77" fmla="*/ 81 h 108"/>
                <a:gd name="T78" fmla="*/ 91 w 94"/>
                <a:gd name="T79" fmla="*/ 79 h 108"/>
                <a:gd name="T80" fmla="*/ 90 w 94"/>
                <a:gd name="T81" fmla="*/ 77 h 108"/>
                <a:gd name="T82" fmla="*/ 89 w 94"/>
                <a:gd name="T83" fmla="*/ 75 h 108"/>
                <a:gd name="T84" fmla="*/ 90 w 94"/>
                <a:gd name="T85" fmla="*/ 73 h 108"/>
                <a:gd name="T86" fmla="*/ 91 w 94"/>
                <a:gd name="T87" fmla="*/ 71 h 108"/>
                <a:gd name="T88" fmla="*/ 90 w 94"/>
                <a:gd name="T89" fmla="*/ 66 h 108"/>
                <a:gd name="T90" fmla="*/ 92 w 94"/>
                <a:gd name="T91" fmla="*/ 63 h 108"/>
                <a:gd name="T92" fmla="*/ 94 w 94"/>
                <a:gd name="T93" fmla="*/ 61 h 108"/>
                <a:gd name="T94" fmla="*/ 28 w 94"/>
                <a:gd name="T95" fmla="*/ 46 h 108"/>
                <a:gd name="T96" fmla="*/ 22 w 94"/>
                <a:gd name="T97" fmla="*/ 47 h 108"/>
                <a:gd name="T98" fmla="*/ 18 w 94"/>
                <a:gd name="T99" fmla="*/ 44 h 108"/>
                <a:gd name="T100" fmla="*/ 17 w 94"/>
                <a:gd name="T101" fmla="*/ 38 h 108"/>
                <a:gd name="T102" fmla="*/ 20 w 94"/>
                <a:gd name="T103" fmla="*/ 33 h 108"/>
                <a:gd name="T104" fmla="*/ 26 w 94"/>
                <a:gd name="T105" fmla="*/ 33 h 108"/>
                <a:gd name="T106" fmla="*/ 30 w 94"/>
                <a:gd name="T107" fmla="*/ 36 h 108"/>
                <a:gd name="T108" fmla="*/ 31 w 94"/>
                <a:gd name="T109" fmla="*/ 42 h 108"/>
                <a:gd name="T110" fmla="*/ 67 w 94"/>
                <a:gd name="T111" fmla="*/ 35 h 108"/>
                <a:gd name="T112" fmla="*/ 59 w 94"/>
                <a:gd name="T113" fmla="*/ 44 h 108"/>
                <a:gd name="T114" fmla="*/ 47 w 94"/>
                <a:gd name="T115" fmla="*/ 45 h 108"/>
                <a:gd name="T116" fmla="*/ 38 w 94"/>
                <a:gd name="T117" fmla="*/ 37 h 108"/>
                <a:gd name="T118" fmla="*/ 37 w 94"/>
                <a:gd name="T119" fmla="*/ 25 h 108"/>
                <a:gd name="T120" fmla="*/ 45 w 94"/>
                <a:gd name="T121" fmla="*/ 16 h 108"/>
                <a:gd name="T122" fmla="*/ 57 w 94"/>
                <a:gd name="T123" fmla="*/ 15 h 108"/>
                <a:gd name="T124" fmla="*/ 66 w 94"/>
                <a:gd name="T12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" h="108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36841" y="3084644"/>
            <a:ext cx="839877" cy="839877"/>
            <a:chOff x="1732369" y="4883949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avLst/>
              <a:gdLst>
                <a:gd name="T0" fmla="*/ 70 w 288"/>
                <a:gd name="T1" fmla="*/ 96 h 260"/>
                <a:gd name="T2" fmla="*/ 70 w 288"/>
                <a:gd name="T3" fmla="*/ 76 h 260"/>
                <a:gd name="T4" fmla="*/ 70 w 288"/>
                <a:gd name="T5" fmla="*/ 72 h 260"/>
                <a:gd name="T6" fmla="*/ 139 w 288"/>
                <a:gd name="T7" fmla="*/ 53 h 260"/>
                <a:gd name="T8" fmla="*/ 40 w 288"/>
                <a:gd name="T9" fmla="*/ 52 h 260"/>
                <a:gd name="T10" fmla="*/ 47 w 288"/>
                <a:gd name="T11" fmla="*/ 58 h 260"/>
                <a:gd name="T12" fmla="*/ 59 w 288"/>
                <a:gd name="T13" fmla="*/ 54 h 260"/>
                <a:gd name="T14" fmla="*/ 70 w 288"/>
                <a:gd name="T15" fmla="*/ 101 h 260"/>
                <a:gd name="T16" fmla="*/ 70 w 288"/>
                <a:gd name="T17" fmla="*/ 122 h 260"/>
                <a:gd name="T18" fmla="*/ 70 w 288"/>
                <a:gd name="T19" fmla="*/ 101 h 260"/>
                <a:gd name="T20" fmla="*/ 0 w 288"/>
                <a:gd name="T21" fmla="*/ 128 h 260"/>
                <a:gd name="T22" fmla="*/ 139 w 288"/>
                <a:gd name="T23" fmla="*/ 108 h 260"/>
                <a:gd name="T24" fmla="*/ 0 w 288"/>
                <a:gd name="T25" fmla="*/ 133 h 260"/>
                <a:gd name="T26" fmla="*/ 139 w 288"/>
                <a:gd name="T27" fmla="*/ 154 h 260"/>
                <a:gd name="T28" fmla="*/ 70 w 288"/>
                <a:gd name="T29" fmla="*/ 177 h 260"/>
                <a:gd name="T30" fmla="*/ 70 w 288"/>
                <a:gd name="T31" fmla="*/ 197 h 260"/>
                <a:gd name="T32" fmla="*/ 70 w 288"/>
                <a:gd name="T33" fmla="*/ 177 h 260"/>
                <a:gd name="T34" fmla="*/ 0 w 288"/>
                <a:gd name="T35" fmla="*/ 203 h 260"/>
                <a:gd name="T36" fmla="*/ 139 w 288"/>
                <a:gd name="T37" fmla="*/ 183 h 260"/>
                <a:gd name="T38" fmla="*/ 150 w 288"/>
                <a:gd name="T39" fmla="*/ 58 h 260"/>
                <a:gd name="T40" fmla="*/ 258 w 288"/>
                <a:gd name="T41" fmla="*/ 43 h 260"/>
                <a:gd name="T42" fmla="*/ 118 w 288"/>
                <a:gd name="T43" fmla="*/ 23 h 260"/>
                <a:gd name="T44" fmla="*/ 149 w 288"/>
                <a:gd name="T45" fmla="*/ 58 h 260"/>
                <a:gd name="T46" fmla="*/ 258 w 288"/>
                <a:gd name="T47" fmla="*/ 19 h 260"/>
                <a:gd name="T48" fmla="*/ 155 w 288"/>
                <a:gd name="T49" fmla="*/ 20 h 260"/>
                <a:gd name="T50" fmla="*/ 216 w 288"/>
                <a:gd name="T51" fmla="*/ 20 h 260"/>
                <a:gd name="T52" fmla="*/ 200 w 288"/>
                <a:gd name="T53" fmla="*/ 13 h 260"/>
                <a:gd name="T54" fmla="*/ 157 w 288"/>
                <a:gd name="T55" fmla="*/ 15 h 260"/>
                <a:gd name="T56" fmla="*/ 258 w 288"/>
                <a:gd name="T57" fmla="*/ 68 h 260"/>
                <a:gd name="T58" fmla="*/ 150 w 288"/>
                <a:gd name="T59" fmla="*/ 64 h 260"/>
                <a:gd name="T60" fmla="*/ 150 w 288"/>
                <a:gd name="T61" fmla="*/ 84 h 260"/>
                <a:gd name="T62" fmla="*/ 150 w 288"/>
                <a:gd name="T63" fmla="*/ 109 h 260"/>
                <a:gd name="T64" fmla="*/ 258 w 288"/>
                <a:gd name="T65" fmla="*/ 94 h 260"/>
                <a:gd name="T66" fmla="*/ 150 w 288"/>
                <a:gd name="T67" fmla="*/ 90 h 260"/>
                <a:gd name="T68" fmla="*/ 150 w 288"/>
                <a:gd name="T69" fmla="*/ 109 h 260"/>
                <a:gd name="T70" fmla="*/ 229 w 288"/>
                <a:gd name="T71" fmla="*/ 114 h 260"/>
                <a:gd name="T72" fmla="*/ 177 w 288"/>
                <a:gd name="T73" fmla="*/ 118 h 260"/>
                <a:gd name="T74" fmla="*/ 218 w 288"/>
                <a:gd name="T75" fmla="*/ 164 h 260"/>
                <a:gd name="T76" fmla="*/ 218 w 288"/>
                <a:gd name="T77" fmla="*/ 184 h 260"/>
                <a:gd name="T78" fmla="*/ 218 w 288"/>
                <a:gd name="T79" fmla="*/ 164 h 260"/>
                <a:gd name="T80" fmla="*/ 218 w 288"/>
                <a:gd name="T81" fmla="*/ 160 h 260"/>
                <a:gd name="T82" fmla="*/ 229 w 288"/>
                <a:gd name="T83" fmla="*/ 140 h 260"/>
                <a:gd name="T84" fmla="*/ 246 w 288"/>
                <a:gd name="T85" fmla="*/ 146 h 260"/>
                <a:gd name="T86" fmla="*/ 241 w 288"/>
                <a:gd name="T87" fmla="*/ 137 h 260"/>
                <a:gd name="T88" fmla="*/ 229 w 288"/>
                <a:gd name="T89" fmla="*/ 137 h 260"/>
                <a:gd name="T90" fmla="*/ 149 w 288"/>
                <a:gd name="T91" fmla="*/ 170 h 260"/>
                <a:gd name="T92" fmla="*/ 288 w 288"/>
                <a:gd name="T93" fmla="*/ 190 h 260"/>
                <a:gd name="T94" fmla="*/ 218 w 288"/>
                <a:gd name="T95" fmla="*/ 215 h 260"/>
                <a:gd name="T96" fmla="*/ 218 w 288"/>
                <a:gd name="T97" fmla="*/ 235 h 260"/>
                <a:gd name="T98" fmla="*/ 218 w 288"/>
                <a:gd name="T99" fmla="*/ 215 h 260"/>
                <a:gd name="T100" fmla="*/ 149 w 288"/>
                <a:gd name="T101" fmla="*/ 241 h 260"/>
                <a:gd name="T102" fmla="*/ 288 w 288"/>
                <a:gd name="T103" fmla="*/ 2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89533" y="1061749"/>
            <a:ext cx="839877" cy="839877"/>
            <a:chOff x="4609397" y="1508318"/>
            <a:chExt cx="1119836" cy="1119836"/>
          </a:xfrm>
        </p:grpSpPr>
        <p:sp>
          <p:nvSpPr>
            <p:cNvPr id="14" name="椭圆 13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6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avLst/>
                <a:gdLst>
                  <a:gd name="T0" fmla="*/ 16 w 332"/>
                  <a:gd name="T1" fmla="*/ 212 h 212"/>
                  <a:gd name="T2" fmla="*/ 316 w 332"/>
                  <a:gd name="T3" fmla="*/ 212 h 212"/>
                  <a:gd name="T4" fmla="*/ 332 w 332"/>
                  <a:gd name="T5" fmla="*/ 196 h 212"/>
                  <a:gd name="T6" fmla="*/ 332 w 332"/>
                  <a:gd name="T7" fmla="*/ 16 h 212"/>
                  <a:gd name="T8" fmla="*/ 316 w 332"/>
                  <a:gd name="T9" fmla="*/ 0 h 212"/>
                  <a:gd name="T10" fmla="*/ 24 w 332"/>
                  <a:gd name="T11" fmla="*/ 0 h 212"/>
                  <a:gd name="T12" fmla="*/ 0 w 332"/>
                  <a:gd name="T13" fmla="*/ 16 h 212"/>
                  <a:gd name="T14" fmla="*/ 0 w 332"/>
                  <a:gd name="T15" fmla="*/ 196 h 212"/>
                  <a:gd name="T16" fmla="*/ 16 w 332"/>
                  <a:gd name="T17" fmla="*/ 212 h 212"/>
                  <a:gd name="T18" fmla="*/ 22 w 332"/>
                  <a:gd name="T19" fmla="*/ 23 h 212"/>
                  <a:gd name="T20" fmla="*/ 24 w 332"/>
                  <a:gd name="T21" fmla="*/ 22 h 212"/>
                  <a:gd name="T22" fmla="*/ 310 w 332"/>
                  <a:gd name="T23" fmla="*/ 22 h 212"/>
                  <a:gd name="T24" fmla="*/ 310 w 332"/>
                  <a:gd name="T25" fmla="*/ 190 h 212"/>
                  <a:gd name="T26" fmla="*/ 22 w 332"/>
                  <a:gd name="T27" fmla="*/ 190 h 212"/>
                  <a:gd name="T28" fmla="*/ 22 w 332"/>
                  <a:gd name="T29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1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avLst/>
                <a:gdLst>
                  <a:gd name="T0" fmla="*/ 221 w 221"/>
                  <a:gd name="T1" fmla="*/ 9 h 89"/>
                  <a:gd name="T2" fmla="*/ 220 w 221"/>
                  <a:gd name="T3" fmla="*/ 7 h 89"/>
                  <a:gd name="T4" fmla="*/ 220 w 221"/>
                  <a:gd name="T5" fmla="*/ 5 h 89"/>
                  <a:gd name="T6" fmla="*/ 218 w 221"/>
                  <a:gd name="T7" fmla="*/ 3 h 89"/>
                  <a:gd name="T8" fmla="*/ 217 w 221"/>
                  <a:gd name="T9" fmla="*/ 2 h 89"/>
                  <a:gd name="T10" fmla="*/ 212 w 221"/>
                  <a:gd name="T11" fmla="*/ 0 h 89"/>
                  <a:gd name="T12" fmla="*/ 209 w 221"/>
                  <a:gd name="T13" fmla="*/ 0 h 89"/>
                  <a:gd name="T14" fmla="*/ 208 w 221"/>
                  <a:gd name="T15" fmla="*/ 0 h 89"/>
                  <a:gd name="T16" fmla="*/ 185 w 221"/>
                  <a:gd name="T17" fmla="*/ 4 h 89"/>
                  <a:gd name="T18" fmla="*/ 184 w 221"/>
                  <a:gd name="T19" fmla="*/ 4 h 89"/>
                  <a:gd name="T20" fmla="*/ 182 w 221"/>
                  <a:gd name="T21" fmla="*/ 5 h 89"/>
                  <a:gd name="T22" fmla="*/ 180 w 221"/>
                  <a:gd name="T23" fmla="*/ 6 h 89"/>
                  <a:gd name="T24" fmla="*/ 179 w 221"/>
                  <a:gd name="T25" fmla="*/ 7 h 89"/>
                  <a:gd name="T26" fmla="*/ 178 w 221"/>
                  <a:gd name="T27" fmla="*/ 9 h 89"/>
                  <a:gd name="T28" fmla="*/ 177 w 221"/>
                  <a:gd name="T29" fmla="*/ 10 h 89"/>
                  <a:gd name="T30" fmla="*/ 176 w 221"/>
                  <a:gd name="T31" fmla="*/ 12 h 89"/>
                  <a:gd name="T32" fmla="*/ 176 w 221"/>
                  <a:gd name="T33" fmla="*/ 15 h 89"/>
                  <a:gd name="T34" fmla="*/ 176 w 221"/>
                  <a:gd name="T35" fmla="*/ 16 h 89"/>
                  <a:gd name="T36" fmla="*/ 177 w 221"/>
                  <a:gd name="T37" fmla="*/ 18 h 89"/>
                  <a:gd name="T38" fmla="*/ 177 w 221"/>
                  <a:gd name="T39" fmla="*/ 20 h 89"/>
                  <a:gd name="T40" fmla="*/ 178 w 221"/>
                  <a:gd name="T41" fmla="*/ 21 h 89"/>
                  <a:gd name="T42" fmla="*/ 124 w 221"/>
                  <a:gd name="T43" fmla="*/ 64 h 89"/>
                  <a:gd name="T44" fmla="*/ 77 w 221"/>
                  <a:gd name="T45" fmla="*/ 30 h 89"/>
                  <a:gd name="T46" fmla="*/ 75 w 221"/>
                  <a:gd name="T47" fmla="*/ 29 h 89"/>
                  <a:gd name="T48" fmla="*/ 73 w 221"/>
                  <a:gd name="T49" fmla="*/ 28 h 89"/>
                  <a:gd name="T50" fmla="*/ 71 w 221"/>
                  <a:gd name="T51" fmla="*/ 28 h 89"/>
                  <a:gd name="T52" fmla="*/ 69 w 221"/>
                  <a:gd name="T53" fmla="*/ 28 h 89"/>
                  <a:gd name="T54" fmla="*/ 67 w 221"/>
                  <a:gd name="T55" fmla="*/ 29 h 89"/>
                  <a:gd name="T56" fmla="*/ 65 w 221"/>
                  <a:gd name="T57" fmla="*/ 30 h 89"/>
                  <a:gd name="T58" fmla="*/ 6 w 221"/>
                  <a:gd name="T59" fmla="*/ 68 h 89"/>
                  <a:gd name="T60" fmla="*/ 12 w 221"/>
                  <a:gd name="T61" fmla="*/ 89 h 89"/>
                  <a:gd name="T62" fmla="*/ 71 w 221"/>
                  <a:gd name="T63" fmla="*/ 52 h 89"/>
                  <a:gd name="T64" fmla="*/ 120 w 221"/>
                  <a:gd name="T65" fmla="*/ 87 h 89"/>
                  <a:gd name="T66" fmla="*/ 122 w 221"/>
                  <a:gd name="T67" fmla="*/ 88 h 89"/>
                  <a:gd name="T68" fmla="*/ 125 w 221"/>
                  <a:gd name="T69" fmla="*/ 89 h 89"/>
                  <a:gd name="T70" fmla="*/ 125 w 221"/>
                  <a:gd name="T71" fmla="*/ 89 h 89"/>
                  <a:gd name="T72" fmla="*/ 127 w 221"/>
                  <a:gd name="T73" fmla="*/ 88 h 89"/>
                  <a:gd name="T74" fmla="*/ 130 w 221"/>
                  <a:gd name="T75" fmla="*/ 87 h 89"/>
                  <a:gd name="T76" fmla="*/ 192 w 221"/>
                  <a:gd name="T77" fmla="*/ 39 h 89"/>
                  <a:gd name="T78" fmla="*/ 193 w 221"/>
                  <a:gd name="T79" fmla="*/ 41 h 89"/>
                  <a:gd name="T80" fmla="*/ 196 w 221"/>
                  <a:gd name="T81" fmla="*/ 42 h 89"/>
                  <a:gd name="T82" fmla="*/ 197 w 221"/>
                  <a:gd name="T83" fmla="*/ 43 h 89"/>
                  <a:gd name="T84" fmla="*/ 200 w 221"/>
                  <a:gd name="T85" fmla="*/ 43 h 89"/>
                  <a:gd name="T86" fmla="*/ 200 w 221"/>
                  <a:gd name="T87" fmla="*/ 43 h 89"/>
                  <a:gd name="T88" fmla="*/ 203 w 221"/>
                  <a:gd name="T89" fmla="*/ 43 h 89"/>
                  <a:gd name="T90" fmla="*/ 206 w 221"/>
                  <a:gd name="T91" fmla="*/ 41 h 89"/>
                  <a:gd name="T92" fmla="*/ 208 w 221"/>
                  <a:gd name="T93" fmla="*/ 40 h 89"/>
                  <a:gd name="T94" fmla="*/ 210 w 221"/>
                  <a:gd name="T95" fmla="*/ 37 h 89"/>
                  <a:gd name="T96" fmla="*/ 220 w 221"/>
                  <a:gd name="T97" fmla="*/ 16 h 89"/>
                  <a:gd name="T98" fmla="*/ 220 w 221"/>
                  <a:gd name="T99" fmla="*/ 16 h 89"/>
                  <a:gd name="T100" fmla="*/ 221 w 221"/>
                  <a:gd name="T101" fmla="*/ 14 h 89"/>
                  <a:gd name="T102" fmla="*/ 221 w 221"/>
                  <a:gd name="T103" fmla="*/ 1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1" h="89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avLst/>
                <a:gdLst>
                  <a:gd name="T0" fmla="*/ 347 w 358"/>
                  <a:gd name="T1" fmla="*/ 0 h 22"/>
                  <a:gd name="T2" fmla="*/ 11 w 358"/>
                  <a:gd name="T3" fmla="*/ 0 h 22"/>
                  <a:gd name="T4" fmla="*/ 0 w 358"/>
                  <a:gd name="T5" fmla="*/ 11 h 22"/>
                  <a:gd name="T6" fmla="*/ 11 w 358"/>
                  <a:gd name="T7" fmla="*/ 22 h 22"/>
                  <a:gd name="T8" fmla="*/ 347 w 358"/>
                  <a:gd name="T9" fmla="*/ 22 h 22"/>
                  <a:gd name="T10" fmla="*/ 358 w 358"/>
                  <a:gd name="T11" fmla="*/ 11 h 22"/>
                  <a:gd name="T12" fmla="*/ 347 w 35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8" h="22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3589533" y="3084644"/>
            <a:ext cx="839877" cy="839877"/>
            <a:chOff x="4609397" y="4205512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avLst/>
              <a:gdLst>
                <a:gd name="T0" fmla="*/ 211 w 260"/>
                <a:gd name="T1" fmla="*/ 65 h 162"/>
                <a:gd name="T2" fmla="*/ 146 w 260"/>
                <a:gd name="T3" fmla="*/ 0 h 162"/>
                <a:gd name="T4" fmla="*/ 90 w 260"/>
                <a:gd name="T5" fmla="*/ 33 h 162"/>
                <a:gd name="T6" fmla="*/ 81 w 260"/>
                <a:gd name="T7" fmla="*/ 32 h 162"/>
                <a:gd name="T8" fmla="*/ 35 w 260"/>
                <a:gd name="T9" fmla="*/ 67 h 162"/>
                <a:gd name="T10" fmla="*/ 0 w 260"/>
                <a:gd name="T11" fmla="*/ 114 h 162"/>
                <a:gd name="T12" fmla="*/ 49 w 260"/>
                <a:gd name="T13" fmla="*/ 162 h 162"/>
                <a:gd name="T14" fmla="*/ 211 w 260"/>
                <a:gd name="T15" fmla="*/ 162 h 162"/>
                <a:gd name="T16" fmla="*/ 260 w 260"/>
                <a:gd name="T17" fmla="*/ 114 h 162"/>
                <a:gd name="T18" fmla="*/ 211 w 260"/>
                <a:gd name="T19" fmla="*/ 65 h 162"/>
                <a:gd name="T20" fmla="*/ 130 w 260"/>
                <a:gd name="T21" fmla="*/ 146 h 162"/>
                <a:gd name="T22" fmla="*/ 81 w 260"/>
                <a:gd name="T23" fmla="*/ 81 h 162"/>
                <a:gd name="T24" fmla="*/ 114 w 260"/>
                <a:gd name="T25" fmla="*/ 81 h 162"/>
                <a:gd name="T26" fmla="*/ 114 w 260"/>
                <a:gd name="T27" fmla="*/ 32 h 162"/>
                <a:gd name="T28" fmla="*/ 146 w 260"/>
                <a:gd name="T29" fmla="*/ 32 h 162"/>
                <a:gd name="T30" fmla="*/ 146 w 260"/>
                <a:gd name="T31" fmla="*/ 81 h 162"/>
                <a:gd name="T32" fmla="*/ 179 w 260"/>
                <a:gd name="T33" fmla="*/ 81 h 162"/>
                <a:gd name="T34" fmla="*/ 130 w 260"/>
                <a:gd name="T35" fmla="*/ 14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42226" y="1047969"/>
            <a:ext cx="839877" cy="839877"/>
            <a:chOff x="7789634" y="1489945"/>
            <a:chExt cx="1119836" cy="1119836"/>
          </a:xfrm>
        </p:grpSpPr>
        <p:sp>
          <p:nvSpPr>
            <p:cNvPr id="23" name="椭圆 22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5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avLst/>
                <a:gdLst>
                  <a:gd name="T0" fmla="*/ 68 w 75"/>
                  <a:gd name="T1" fmla="*/ 42 h 74"/>
                  <a:gd name="T2" fmla="*/ 25 w 75"/>
                  <a:gd name="T3" fmla="*/ 0 h 74"/>
                  <a:gd name="T4" fmla="*/ 0 w 75"/>
                  <a:gd name="T5" fmla="*/ 24 h 74"/>
                  <a:gd name="T6" fmla="*/ 43 w 75"/>
                  <a:gd name="T7" fmla="*/ 67 h 74"/>
                  <a:gd name="T8" fmla="*/ 68 w 75"/>
                  <a:gd name="T9" fmla="*/ 67 h 74"/>
                  <a:gd name="T10" fmla="*/ 68 w 75"/>
                  <a:gd name="T1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avLst/>
                <a:gdLst>
                  <a:gd name="T0" fmla="*/ 139 w 139"/>
                  <a:gd name="T1" fmla="*/ 70 h 140"/>
                  <a:gd name="T2" fmla="*/ 70 w 139"/>
                  <a:gd name="T3" fmla="*/ 0 h 140"/>
                  <a:gd name="T4" fmla="*/ 0 w 139"/>
                  <a:gd name="T5" fmla="*/ 70 h 140"/>
                  <a:gd name="T6" fmla="*/ 70 w 139"/>
                  <a:gd name="T7" fmla="*/ 140 h 140"/>
                  <a:gd name="T8" fmla="*/ 139 w 139"/>
                  <a:gd name="T9" fmla="*/ 70 h 140"/>
                  <a:gd name="T10" fmla="*/ 70 w 139"/>
                  <a:gd name="T11" fmla="*/ 122 h 140"/>
                  <a:gd name="T12" fmla="*/ 17 w 139"/>
                  <a:gd name="T13" fmla="*/ 70 h 140"/>
                  <a:gd name="T14" fmla="*/ 70 w 139"/>
                  <a:gd name="T15" fmla="*/ 17 h 140"/>
                  <a:gd name="T16" fmla="*/ 122 w 139"/>
                  <a:gd name="T17" fmla="*/ 70 h 140"/>
                  <a:gd name="T18" fmla="*/ 70 w 139"/>
                  <a:gd name="T19" fmla="*/ 12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0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avLst/>
                <a:gdLst>
                  <a:gd name="T0" fmla="*/ 0 w 41"/>
                  <a:gd name="T1" fmla="*/ 41 h 41"/>
                  <a:gd name="T2" fmla="*/ 12 w 41"/>
                  <a:gd name="T3" fmla="*/ 41 h 41"/>
                  <a:gd name="T4" fmla="*/ 41 w 41"/>
                  <a:gd name="T5" fmla="*/ 12 h 41"/>
                  <a:gd name="T6" fmla="*/ 41 w 41"/>
                  <a:gd name="T7" fmla="*/ 0 h 41"/>
                  <a:gd name="T8" fmla="*/ 0 w 41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842226" y="3084644"/>
            <a:ext cx="839877" cy="839877"/>
            <a:chOff x="7789634" y="4205512"/>
            <a:chExt cx="1119836" cy="1119836"/>
          </a:xfrm>
        </p:grpSpPr>
        <p:sp>
          <p:nvSpPr>
            <p:cNvPr id="29" name="椭圆 28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avLst/>
              <a:gdLst>
                <a:gd name="T0" fmla="*/ 50 w 100"/>
                <a:gd name="T1" fmla="*/ 70 h 132"/>
                <a:gd name="T2" fmla="*/ 30 w 100"/>
                <a:gd name="T3" fmla="*/ 90 h 132"/>
                <a:gd name="T4" fmla="*/ 50 w 100"/>
                <a:gd name="T5" fmla="*/ 111 h 132"/>
                <a:gd name="T6" fmla="*/ 70 w 100"/>
                <a:gd name="T7" fmla="*/ 90 h 132"/>
                <a:gd name="T8" fmla="*/ 50 w 100"/>
                <a:gd name="T9" fmla="*/ 70 h 132"/>
                <a:gd name="T10" fmla="*/ 53 w 100"/>
                <a:gd name="T11" fmla="*/ 93 h 132"/>
                <a:gd name="T12" fmla="*/ 53 w 100"/>
                <a:gd name="T13" fmla="*/ 102 h 132"/>
                <a:gd name="T14" fmla="*/ 50 w 100"/>
                <a:gd name="T15" fmla="*/ 105 h 132"/>
                <a:gd name="T16" fmla="*/ 47 w 100"/>
                <a:gd name="T17" fmla="*/ 102 h 132"/>
                <a:gd name="T18" fmla="*/ 47 w 100"/>
                <a:gd name="T19" fmla="*/ 93 h 132"/>
                <a:gd name="T20" fmla="*/ 41 w 100"/>
                <a:gd name="T21" fmla="*/ 84 h 132"/>
                <a:gd name="T22" fmla="*/ 50 w 100"/>
                <a:gd name="T23" fmla="*/ 76 h 132"/>
                <a:gd name="T24" fmla="*/ 59 w 100"/>
                <a:gd name="T25" fmla="*/ 84 h 132"/>
                <a:gd name="T26" fmla="*/ 53 w 100"/>
                <a:gd name="T27" fmla="*/ 93 h 132"/>
                <a:gd name="T28" fmla="*/ 86 w 100"/>
                <a:gd name="T29" fmla="*/ 50 h 132"/>
                <a:gd name="T30" fmla="*/ 86 w 100"/>
                <a:gd name="T31" fmla="*/ 36 h 132"/>
                <a:gd name="T32" fmla="*/ 50 w 100"/>
                <a:gd name="T33" fmla="*/ 0 h 132"/>
                <a:gd name="T34" fmla="*/ 14 w 100"/>
                <a:gd name="T35" fmla="*/ 36 h 132"/>
                <a:gd name="T36" fmla="*/ 14 w 100"/>
                <a:gd name="T37" fmla="*/ 50 h 132"/>
                <a:gd name="T38" fmla="*/ 0 w 100"/>
                <a:gd name="T39" fmla="*/ 69 h 132"/>
                <a:gd name="T40" fmla="*/ 0 w 100"/>
                <a:gd name="T41" fmla="*/ 112 h 132"/>
                <a:gd name="T42" fmla="*/ 20 w 100"/>
                <a:gd name="T43" fmla="*/ 132 h 132"/>
                <a:gd name="T44" fmla="*/ 80 w 100"/>
                <a:gd name="T45" fmla="*/ 132 h 132"/>
                <a:gd name="T46" fmla="*/ 100 w 100"/>
                <a:gd name="T47" fmla="*/ 112 h 132"/>
                <a:gd name="T48" fmla="*/ 100 w 100"/>
                <a:gd name="T49" fmla="*/ 69 h 132"/>
                <a:gd name="T50" fmla="*/ 86 w 100"/>
                <a:gd name="T51" fmla="*/ 50 h 132"/>
                <a:gd name="T52" fmla="*/ 50 w 100"/>
                <a:gd name="T53" fmla="*/ 115 h 132"/>
                <a:gd name="T54" fmla="*/ 25 w 100"/>
                <a:gd name="T55" fmla="*/ 90 h 132"/>
                <a:gd name="T56" fmla="*/ 50 w 100"/>
                <a:gd name="T57" fmla="*/ 66 h 132"/>
                <a:gd name="T58" fmla="*/ 75 w 100"/>
                <a:gd name="T59" fmla="*/ 90 h 132"/>
                <a:gd name="T60" fmla="*/ 50 w 100"/>
                <a:gd name="T61" fmla="*/ 115 h 132"/>
                <a:gd name="T62" fmla="*/ 76 w 100"/>
                <a:gd name="T63" fmla="*/ 49 h 132"/>
                <a:gd name="T64" fmla="*/ 24 w 100"/>
                <a:gd name="T65" fmla="*/ 49 h 132"/>
                <a:gd name="T66" fmla="*/ 24 w 100"/>
                <a:gd name="T67" fmla="*/ 36 h 132"/>
                <a:gd name="T68" fmla="*/ 50 w 100"/>
                <a:gd name="T69" fmla="*/ 11 h 132"/>
                <a:gd name="T70" fmla="*/ 76 w 100"/>
                <a:gd name="T71" fmla="*/ 36 h 132"/>
                <a:gd name="T72" fmla="*/ 76 w 100"/>
                <a:gd name="T73" fmla="*/ 4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32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49"/>
          <p:cNvSpPr txBox="1"/>
          <p:nvPr/>
        </p:nvSpPr>
        <p:spPr>
          <a:xfrm>
            <a:off x="1404721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50"/>
          <p:cNvSpPr txBox="1"/>
          <p:nvPr/>
        </p:nvSpPr>
        <p:spPr>
          <a:xfrm>
            <a:off x="971599" y="2244215"/>
            <a:ext cx="18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53"/>
          <p:cNvSpPr txBox="1"/>
          <p:nvPr/>
        </p:nvSpPr>
        <p:spPr>
          <a:xfrm>
            <a:off x="3636969" y="1907704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54"/>
          <p:cNvSpPr txBox="1"/>
          <p:nvPr/>
        </p:nvSpPr>
        <p:spPr>
          <a:xfrm>
            <a:off x="3203848" y="22421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56"/>
          <p:cNvSpPr txBox="1"/>
          <p:nvPr/>
        </p:nvSpPr>
        <p:spPr>
          <a:xfrm>
            <a:off x="5940151" y="1923679"/>
            <a:ext cx="107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57"/>
          <p:cNvSpPr txBox="1"/>
          <p:nvPr/>
        </p:nvSpPr>
        <p:spPr>
          <a:xfrm>
            <a:off x="5462851" y="2244217"/>
            <a:ext cx="17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59"/>
          <p:cNvSpPr txBox="1"/>
          <p:nvPr/>
        </p:nvSpPr>
        <p:spPr>
          <a:xfrm>
            <a:off x="1383601" y="3939899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60"/>
          <p:cNvSpPr txBox="1"/>
          <p:nvPr/>
        </p:nvSpPr>
        <p:spPr>
          <a:xfrm>
            <a:off x="971600" y="422793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62"/>
          <p:cNvSpPr txBox="1"/>
          <p:nvPr/>
        </p:nvSpPr>
        <p:spPr>
          <a:xfrm>
            <a:off x="3708979" y="3924523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63"/>
          <p:cNvSpPr txBox="1"/>
          <p:nvPr/>
        </p:nvSpPr>
        <p:spPr>
          <a:xfrm>
            <a:off x="3203848" y="4261034"/>
            <a:ext cx="188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65"/>
          <p:cNvSpPr txBox="1"/>
          <p:nvPr/>
        </p:nvSpPr>
        <p:spPr>
          <a:xfrm>
            <a:off x="6013234" y="3924521"/>
            <a:ext cx="107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66"/>
          <p:cNvSpPr txBox="1"/>
          <p:nvPr/>
        </p:nvSpPr>
        <p:spPr>
          <a:xfrm>
            <a:off x="5580112" y="4261032"/>
            <a:ext cx="18002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6" name="五边形 4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49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49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9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9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49"/>
                            </p:stCondLst>
                            <p:childTnLst>
                              <p:par>
                                <p:cTn id="10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49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19" y="1779510"/>
            <a:ext cx="2740030" cy="205341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98091" y="1764466"/>
            <a:ext cx="2907605" cy="480616"/>
            <a:chOff x="633046" y="2222695"/>
            <a:chExt cx="3876807" cy="640821"/>
          </a:xfrm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7"/>
          <p:cNvSpPr txBox="1"/>
          <p:nvPr/>
        </p:nvSpPr>
        <p:spPr>
          <a:xfrm>
            <a:off x="970720" y="1277358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634998" y="1592322"/>
            <a:ext cx="2369143" cy="339568"/>
            <a:chOff x="4415589" y="1993170"/>
            <a:chExt cx="3158857" cy="452757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3"/>
          <p:cNvSpPr txBox="1"/>
          <p:nvPr/>
        </p:nvSpPr>
        <p:spPr>
          <a:xfrm>
            <a:off x="3634998" y="4016990"/>
            <a:ext cx="233845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  <a:endParaRPr lang="zh-CN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flipH="1">
            <a:off x="5782458" y="1818401"/>
            <a:ext cx="2907605" cy="480616"/>
            <a:chOff x="633046" y="2222695"/>
            <a:chExt cx="3876807" cy="640821"/>
          </a:xfrm>
        </p:grpSpPr>
        <p:cxnSp>
          <p:nvCxnSpPr>
            <p:cNvPr id="20" name="直接连接符 19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18"/>
          <p:cNvSpPr txBox="1"/>
          <p:nvPr/>
        </p:nvSpPr>
        <p:spPr>
          <a:xfrm>
            <a:off x="6329965" y="1125903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 flipV="1">
            <a:off x="798091" y="3287033"/>
            <a:ext cx="2907605" cy="480616"/>
            <a:chOff x="633046" y="2222695"/>
            <a:chExt cx="3876807" cy="640821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3"/>
          <p:cNvSpPr txBox="1"/>
          <p:nvPr/>
        </p:nvSpPr>
        <p:spPr>
          <a:xfrm>
            <a:off x="970720" y="3851746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 flipV="1">
            <a:off x="3601710" y="3652989"/>
            <a:ext cx="2369143" cy="339568"/>
            <a:chOff x="4415589" y="1993170"/>
            <a:chExt cx="3158857" cy="452757"/>
          </a:xfrm>
        </p:grpSpPr>
        <p:cxnSp>
          <p:nvCxnSpPr>
            <p:cNvPr id="28" name="直接连接符 27"/>
            <p:cNvCxnSpPr/>
            <p:nvPr/>
          </p:nvCxnSpPr>
          <p:spPr>
            <a:xfrm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7"/>
          <p:cNvSpPr txBox="1"/>
          <p:nvPr/>
        </p:nvSpPr>
        <p:spPr>
          <a:xfrm>
            <a:off x="3736385" y="1095357"/>
            <a:ext cx="23384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</a:t>
            </a:r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 flipH="1" flipV="1">
            <a:off x="5800290" y="3259417"/>
            <a:ext cx="2907605" cy="480616"/>
            <a:chOff x="633046" y="2222695"/>
            <a:chExt cx="3876807" cy="640821"/>
          </a:xfrm>
        </p:grpSpPr>
        <p:cxnSp>
          <p:nvCxnSpPr>
            <p:cNvPr id="32" name="直接连接符 3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4"/>
          <p:cNvSpPr txBox="1"/>
          <p:nvPr/>
        </p:nvSpPr>
        <p:spPr>
          <a:xfrm>
            <a:off x="6329965" y="3804344"/>
            <a:ext cx="233845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您的内容打在这里，或者通过复制您的文本您的内容打在这里，或者通过复制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6" name="五边形 3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6" grpId="0"/>
      <p:bldP spid="30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395536" y="1867782"/>
            <a:ext cx="3960440" cy="328921"/>
            <a:chOff x="1292460" y="2252455"/>
            <a:chExt cx="5280586" cy="438562"/>
          </a:xfrm>
        </p:grpSpPr>
        <p:sp>
          <p:nvSpPr>
            <p:cNvPr id="29" name="椭圆 28"/>
            <p:cNvSpPr/>
            <p:nvPr/>
          </p:nvSpPr>
          <p:spPr>
            <a:xfrm>
              <a:off x="1292460" y="225245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2"/>
            <p:cNvSpPr txBox="1"/>
            <p:nvPr/>
          </p:nvSpPr>
          <p:spPr>
            <a:xfrm>
              <a:off x="1730065" y="2280647"/>
              <a:ext cx="4842981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</a:t>
              </a:r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5536" y="2432470"/>
            <a:ext cx="4270263" cy="341987"/>
            <a:chOff x="1292460" y="3005366"/>
            <a:chExt cx="5693683" cy="455982"/>
          </a:xfrm>
        </p:grpSpPr>
        <p:sp>
          <p:nvSpPr>
            <p:cNvPr id="32" name="椭圆 31"/>
            <p:cNvSpPr/>
            <p:nvPr/>
          </p:nvSpPr>
          <p:spPr>
            <a:xfrm>
              <a:off x="1292460" y="3005366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730065" y="3050979"/>
              <a:ext cx="5256078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5536" y="3015198"/>
            <a:ext cx="4176463" cy="355049"/>
            <a:chOff x="1292460" y="3782335"/>
            <a:chExt cx="5568617" cy="473398"/>
          </a:xfrm>
        </p:grpSpPr>
        <p:sp>
          <p:nvSpPr>
            <p:cNvPr id="35" name="椭圆 34"/>
            <p:cNvSpPr/>
            <p:nvPr/>
          </p:nvSpPr>
          <p:spPr>
            <a:xfrm>
              <a:off x="1292460" y="378233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1730065" y="3845364"/>
              <a:ext cx="513101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536" y="3597916"/>
            <a:ext cx="3960439" cy="341986"/>
            <a:chOff x="1292460" y="4559304"/>
            <a:chExt cx="5280585" cy="455982"/>
          </a:xfrm>
        </p:grpSpPr>
        <p:sp>
          <p:nvSpPr>
            <p:cNvPr id="38" name="椭圆 37"/>
            <p:cNvSpPr/>
            <p:nvPr/>
          </p:nvSpPr>
          <p:spPr>
            <a:xfrm>
              <a:off x="1292460" y="4559304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28"/>
            <p:cNvSpPr txBox="1"/>
            <p:nvPr/>
          </p:nvSpPr>
          <p:spPr>
            <a:xfrm>
              <a:off x="1730065" y="4604916"/>
              <a:ext cx="4842980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32445" y="1153093"/>
            <a:ext cx="5588726" cy="3722913"/>
            <a:chOff x="4576593" y="883496"/>
            <a:chExt cx="7451634" cy="4963884"/>
          </a:xfrm>
        </p:grpSpPr>
        <p:graphicFrame>
          <p:nvGraphicFramePr>
            <p:cNvPr id="41" name="图表 40"/>
            <p:cNvGraphicFramePr/>
            <p:nvPr/>
          </p:nvGraphicFramePr>
          <p:xfrm>
            <a:off x="4576593" y="883496"/>
            <a:ext cx="7451634" cy="49638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42" name="直角三角形 41"/>
            <p:cNvSpPr/>
            <p:nvPr/>
          </p:nvSpPr>
          <p:spPr>
            <a:xfrm rot="10800000">
              <a:off x="9594179" y="1550403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直角三角形 42"/>
            <p:cNvSpPr/>
            <p:nvPr/>
          </p:nvSpPr>
          <p:spPr>
            <a:xfrm>
              <a:off x="6328466" y="4537832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4" name="直角三角形 43"/>
            <p:cNvSpPr/>
            <p:nvPr/>
          </p:nvSpPr>
          <p:spPr>
            <a:xfrm rot="10800000" flipH="1">
              <a:off x="6328467" y="1484388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5" name="直角三角形 44"/>
            <p:cNvSpPr/>
            <p:nvPr/>
          </p:nvSpPr>
          <p:spPr>
            <a:xfrm flipH="1">
              <a:off x="9594178" y="4407202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20"/>
            <p:cNvSpPr txBox="1"/>
            <p:nvPr/>
          </p:nvSpPr>
          <p:spPr>
            <a:xfrm rot="18900000">
              <a:off x="6328464" y="15573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7" name="文本框 21"/>
            <p:cNvSpPr txBox="1"/>
            <p:nvPr/>
          </p:nvSpPr>
          <p:spPr>
            <a:xfrm rot="18900000">
              <a:off x="6139988" y="200861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32"/>
            <p:cNvSpPr txBox="1"/>
            <p:nvPr/>
          </p:nvSpPr>
          <p:spPr>
            <a:xfrm rot="2700000" flipH="1">
              <a:off x="9380101" y="1577281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49" name="文本框 33"/>
            <p:cNvSpPr txBox="1"/>
            <p:nvPr/>
          </p:nvSpPr>
          <p:spPr>
            <a:xfrm rot="2700000" flipH="1">
              <a:off x="8454262" y="2028231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34"/>
            <p:cNvSpPr txBox="1"/>
            <p:nvPr/>
          </p:nvSpPr>
          <p:spPr>
            <a:xfrm rot="13500000">
              <a:off x="6094447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文本框 35"/>
            <p:cNvSpPr txBox="1"/>
            <p:nvPr/>
          </p:nvSpPr>
          <p:spPr>
            <a:xfrm rot="13500000">
              <a:off x="6328463" y="4483568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2" name="文本框 36"/>
            <p:cNvSpPr txBox="1"/>
            <p:nvPr/>
          </p:nvSpPr>
          <p:spPr>
            <a:xfrm rot="8100000">
              <a:off x="9430089" y="4373815"/>
              <a:ext cx="901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53" name="文本框 37"/>
            <p:cNvSpPr txBox="1"/>
            <p:nvPr/>
          </p:nvSpPr>
          <p:spPr>
            <a:xfrm rot="8100000" flipH="1">
              <a:off x="8480389" y="4217885"/>
              <a:ext cx="20574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此处输入文字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4184" y="2818320"/>
            <a:ext cx="125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问题评估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2" name="五边形 6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3347864" y="1233198"/>
            <a:ext cx="5616624" cy="3282768"/>
            <a:chOff x="1763688" y="1665246"/>
            <a:chExt cx="5616624" cy="3282768"/>
          </a:xfrm>
        </p:grpSpPr>
        <p:cxnSp>
          <p:nvCxnSpPr>
            <p:cNvPr id="3" name="직선 연결선 31"/>
            <p:cNvCxnSpPr/>
            <p:nvPr/>
          </p:nvCxnSpPr>
          <p:spPr>
            <a:xfrm>
              <a:off x="3550746" y="3226299"/>
              <a:ext cx="2352371" cy="7194"/>
            </a:xfrm>
            <a:prstGeom prst="line">
              <a:avLst/>
            </a:prstGeom>
            <a:ln w="76200" cap="sq">
              <a:solidFill>
                <a:srgbClr val="414455"/>
              </a:solidFill>
              <a:headEnd type="none"/>
              <a:tailEnd type="triangle"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20"/>
            <p:cNvCxnSpPr>
              <a:stCxn id="21" idx="2"/>
            </p:cNvCxnSpPr>
            <p:nvPr/>
          </p:nvCxnSpPr>
          <p:spPr>
            <a:xfrm rot="16200000" flipH="1">
              <a:off x="2650322" y="2325876"/>
              <a:ext cx="1177384" cy="630656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23"/>
            <p:cNvCxnSpPr>
              <a:stCxn id="22" idx="2"/>
            </p:cNvCxnSpPr>
            <p:nvPr/>
          </p:nvCxnSpPr>
          <p:spPr>
            <a:xfrm>
              <a:off x="4800068" y="2052512"/>
              <a:ext cx="640248" cy="1173787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24"/>
            <p:cNvCxnSpPr>
              <a:endCxn id="23" idx="0"/>
            </p:cNvCxnSpPr>
            <p:nvPr/>
          </p:nvCxnSpPr>
          <p:spPr>
            <a:xfrm rot="5400000">
              <a:off x="2535822" y="3497865"/>
              <a:ext cx="1286490" cy="750552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26"/>
            <p:cNvCxnSpPr>
              <a:endCxn id="24" idx="0"/>
            </p:cNvCxnSpPr>
            <p:nvPr/>
          </p:nvCxnSpPr>
          <p:spPr>
            <a:xfrm flipH="1">
              <a:off x="4744916" y="3233493"/>
              <a:ext cx="695400" cy="1282893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63688" y="2292726"/>
              <a:ext cx="1348836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ko-KR" altLang="en-US" sz="1200" dirty="0">
                  <a:latin typeface="微软雅黑" panose="020B0503020204020204" pitchFamily="34" charset="-122"/>
                </a:rPr>
                <a:t>     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3454" y="2628016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en-US" sz="1200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solidFill>
                  <a:srgbClr val="568D1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0390" y="2466155"/>
              <a:ext cx="11917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000414"/>
              <a:ext cx="99063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200" dirty="0">
                <a:latin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900" y="2150828"/>
              <a:ext cx="123613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3878" y="2804264"/>
              <a:ext cx="96636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6668" y="2574062"/>
              <a:ext cx="1456744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ko-KR" sz="1200" dirty="0" smtClean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1132" y="3491271"/>
              <a:ext cx="1456743" cy="27699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2" y="3437318"/>
              <a:ext cx="971163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 smtClean="0">
                  <a:solidFill>
                    <a:srgbClr val="568D1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1872" y="3666320"/>
              <a:ext cx="134883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9604" y="4059350"/>
              <a:ext cx="88543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defRPr>
              </a:lvl9pPr>
            </a:lstStyle>
            <a:p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分支因素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ko-KR" sz="12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그룹 110"/>
            <p:cNvGrpSpPr/>
            <p:nvPr/>
          </p:nvGrpSpPr>
          <p:grpSpPr bwMode="auto">
            <a:xfrm>
              <a:off x="2690496" y="2258734"/>
              <a:ext cx="2810968" cy="1923377"/>
              <a:chOff x="2284741" y="2428868"/>
              <a:chExt cx="3723121" cy="2546680"/>
            </a:xfrm>
          </p:grpSpPr>
          <p:cxnSp>
            <p:nvCxnSpPr>
              <p:cNvPr id="31" name="직선 연결선 76"/>
              <p:cNvCxnSpPr/>
              <p:nvPr/>
            </p:nvCxnSpPr>
            <p:spPr>
              <a:xfrm>
                <a:off x="2403038" y="264477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90"/>
              <p:cNvCxnSpPr/>
              <p:nvPr/>
            </p:nvCxnSpPr>
            <p:spPr>
              <a:xfrm>
                <a:off x="2617422" y="307339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93"/>
              <p:cNvCxnSpPr/>
              <p:nvPr/>
            </p:nvCxnSpPr>
            <p:spPr>
              <a:xfrm>
                <a:off x="5221788" y="242886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94"/>
              <p:cNvCxnSpPr/>
              <p:nvPr/>
            </p:nvCxnSpPr>
            <p:spPr>
              <a:xfrm>
                <a:off x="5579094" y="300037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95"/>
              <p:cNvCxnSpPr/>
              <p:nvPr/>
            </p:nvCxnSpPr>
            <p:spPr>
              <a:xfrm>
                <a:off x="2941380" y="2857496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96"/>
              <p:cNvCxnSpPr/>
              <p:nvPr/>
            </p:nvCxnSpPr>
            <p:spPr>
              <a:xfrm>
                <a:off x="5286897" y="3295649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97"/>
              <p:cNvCxnSpPr/>
              <p:nvPr/>
            </p:nvCxnSpPr>
            <p:spPr>
              <a:xfrm>
                <a:off x="2682531" y="423863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98"/>
              <p:cNvCxnSpPr/>
              <p:nvPr/>
            </p:nvCxnSpPr>
            <p:spPr>
              <a:xfrm>
                <a:off x="2284741" y="488945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03"/>
              <p:cNvCxnSpPr/>
              <p:nvPr/>
            </p:nvCxnSpPr>
            <p:spPr>
              <a:xfrm>
                <a:off x="5328053" y="497396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04"/>
              <p:cNvCxnSpPr/>
              <p:nvPr/>
            </p:nvCxnSpPr>
            <p:spPr>
              <a:xfrm>
                <a:off x="5286897" y="414338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106"/>
              <p:cNvCxnSpPr/>
              <p:nvPr/>
            </p:nvCxnSpPr>
            <p:spPr>
              <a:xfrm>
                <a:off x="5566390" y="443548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모서리가 둥근 직사각형 10"/>
            <p:cNvSpPr/>
            <p:nvPr/>
          </p:nvSpPr>
          <p:spPr>
            <a:xfrm>
              <a:off x="5912331" y="3024357"/>
              <a:ext cx="1467981" cy="45567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20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结果文本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모서리가 둥근 직사각형 12"/>
            <p:cNvSpPr/>
            <p:nvPr/>
          </p:nvSpPr>
          <p:spPr>
            <a:xfrm>
              <a:off x="2438106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모서리가 둥근 직사각형 13"/>
            <p:cNvSpPr/>
            <p:nvPr/>
          </p:nvSpPr>
          <p:spPr>
            <a:xfrm>
              <a:off x="4314487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모서리가 둥근 직사각형 15"/>
            <p:cNvSpPr/>
            <p:nvPr/>
          </p:nvSpPr>
          <p:spPr>
            <a:xfrm>
              <a:off x="2318210" y="4516386"/>
              <a:ext cx="971162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4" name="모서리가 둥근 직사각형 16"/>
            <p:cNvSpPr/>
            <p:nvPr/>
          </p:nvSpPr>
          <p:spPr>
            <a:xfrm>
              <a:off x="4208978" y="4516386"/>
              <a:ext cx="1071876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lang="zh-CN" altLang="en-US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因素</a:t>
              </a: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ko-KR" altLang="en-US" sz="16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506715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393558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69734" y="1998559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744451" y="4462433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692163" y="445495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46116" y="200677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TextBox 30"/>
          <p:cNvSpPr txBox="1"/>
          <p:nvPr/>
        </p:nvSpPr>
        <p:spPr>
          <a:xfrm>
            <a:off x="254229" y="122508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相关对策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29"/>
          <p:cNvSpPr txBox="1"/>
          <p:nvPr/>
        </p:nvSpPr>
        <p:spPr>
          <a:xfrm>
            <a:off x="251520" y="1687506"/>
            <a:ext cx="3096344" cy="266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3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4" name="五边形 5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378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77378" y="2070365"/>
            <a:ext cx="2535655" cy="333878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7378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77377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77377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7377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7377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66437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366437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66436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366435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366435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366435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366435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055494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055494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55494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55493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55493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055493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55493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598808" y="1086783"/>
            <a:ext cx="2614226" cy="658730"/>
            <a:chOff x="798411" y="1345818"/>
            <a:chExt cx="3485634" cy="878306"/>
          </a:xfrm>
        </p:grpSpPr>
        <p:sp>
          <p:nvSpPr>
            <p:cNvPr id="24" name="矩形 23"/>
            <p:cNvSpPr/>
            <p:nvPr/>
          </p:nvSpPr>
          <p:spPr>
            <a:xfrm>
              <a:off x="903171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98411" y="1489895"/>
              <a:ext cx="1022682" cy="556091"/>
              <a:chOff x="721409" y="1359267"/>
              <a:chExt cx="1022682" cy="556091"/>
            </a:xfrm>
            <a:solidFill>
              <a:srgbClr val="E74C2E"/>
            </a:solidFill>
          </p:grpSpPr>
          <p:sp>
            <p:nvSpPr>
              <p:cNvPr id="27" name="任意多边形 26"/>
              <p:cNvSpPr/>
              <p:nvPr/>
            </p:nvSpPr>
            <p:spPr>
              <a:xfrm flipV="1">
                <a:off x="721410" y="1404984"/>
                <a:ext cx="1022681" cy="510374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"/>
            <p:cNvSpPr txBox="1"/>
            <p:nvPr/>
          </p:nvSpPr>
          <p:spPr>
            <a:xfrm>
              <a:off x="1871531" y="1553545"/>
              <a:ext cx="2258018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可行性说明一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71057" y="1086783"/>
            <a:ext cx="2631035" cy="658730"/>
            <a:chOff x="4361409" y="1345818"/>
            <a:chExt cx="3508047" cy="878306"/>
          </a:xfrm>
        </p:grpSpPr>
        <p:sp>
          <p:nvSpPr>
            <p:cNvPr id="30" name="矩形 29"/>
            <p:cNvSpPr/>
            <p:nvPr/>
          </p:nvSpPr>
          <p:spPr>
            <a:xfrm>
              <a:off x="448858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1409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3" name="任意多边形 32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68"/>
            <p:cNvSpPr txBox="1"/>
            <p:nvPr/>
          </p:nvSpPr>
          <p:spPr>
            <a:xfrm>
              <a:off x="5519936" y="1553545"/>
              <a:ext cx="2195915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可行性说明二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966327" y="1086783"/>
            <a:ext cx="2641817" cy="658730"/>
            <a:chOff x="7955105" y="1345818"/>
            <a:chExt cx="3522423" cy="878306"/>
          </a:xfrm>
        </p:grpSpPr>
        <p:sp>
          <p:nvSpPr>
            <p:cNvPr id="36" name="矩形 35"/>
            <p:cNvSpPr/>
            <p:nvPr/>
          </p:nvSpPr>
          <p:spPr>
            <a:xfrm>
              <a:off x="807399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7955105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9" name="任意多边形 38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avLst/>
                <a:gdLst>
                  <a:gd name="connsiteX0" fmla="*/ 0 w 1022681"/>
                  <a:gd name="connsiteY0" fmla="*/ 0 h 342899"/>
                  <a:gd name="connsiteX1" fmla="*/ 1022681 w 1022681"/>
                  <a:gd name="connsiteY1" fmla="*/ 0 h 342899"/>
                  <a:gd name="connsiteX2" fmla="*/ 1022681 w 1022681"/>
                  <a:gd name="connsiteY2" fmla="*/ 8036 h 342899"/>
                  <a:gd name="connsiteX3" fmla="*/ 762826 w 1022681"/>
                  <a:gd name="connsiteY3" fmla="*/ 342899 h 342899"/>
                  <a:gd name="connsiteX4" fmla="*/ 0 w 1022681"/>
                  <a:gd name="connsiteY4" fmla="*/ 342899 h 34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2681" h="342899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69"/>
            <p:cNvSpPr txBox="1"/>
            <p:nvPr/>
          </p:nvSpPr>
          <p:spPr>
            <a:xfrm>
              <a:off x="9072332" y="1597582"/>
              <a:ext cx="2405196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可行性说明三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7377" y="4037529"/>
            <a:ext cx="2535656" cy="550445"/>
            <a:chOff x="903169" y="5280144"/>
            <a:chExt cx="3380874" cy="733927"/>
          </a:xfrm>
          <a:solidFill>
            <a:srgbClr val="414455"/>
          </a:solidFill>
        </p:grpSpPr>
        <p:sp>
          <p:nvSpPr>
            <p:cNvPr id="42" name="矩形 41"/>
            <p:cNvSpPr/>
            <p:nvPr/>
          </p:nvSpPr>
          <p:spPr>
            <a:xfrm>
              <a:off x="903169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3" name="文本框 70"/>
            <p:cNvSpPr txBox="1"/>
            <p:nvPr/>
          </p:nvSpPr>
          <p:spPr>
            <a:xfrm>
              <a:off x="1767019" y="5418924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66435" y="4037529"/>
            <a:ext cx="2535656" cy="550445"/>
            <a:chOff x="4488580" y="5280144"/>
            <a:chExt cx="3380874" cy="733927"/>
          </a:xfrm>
          <a:solidFill>
            <a:srgbClr val="414455"/>
          </a:solidFill>
        </p:grpSpPr>
        <p:sp>
          <p:nvSpPr>
            <p:cNvPr id="45" name="矩形 44"/>
            <p:cNvSpPr/>
            <p:nvPr/>
          </p:nvSpPr>
          <p:spPr>
            <a:xfrm>
              <a:off x="448858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5505302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55492" y="4037529"/>
            <a:ext cx="2535656" cy="550445"/>
            <a:chOff x="8073990" y="5280144"/>
            <a:chExt cx="3380874" cy="733927"/>
          </a:xfrm>
          <a:solidFill>
            <a:srgbClr val="414455"/>
          </a:solidFill>
        </p:grpSpPr>
        <p:sp>
          <p:nvSpPr>
            <p:cNvPr id="48" name="矩形 47"/>
            <p:cNvSpPr/>
            <p:nvPr/>
          </p:nvSpPr>
          <p:spPr>
            <a:xfrm>
              <a:off x="807399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文本框 72"/>
            <p:cNvSpPr txBox="1"/>
            <p:nvPr/>
          </p:nvSpPr>
          <p:spPr>
            <a:xfrm>
              <a:off x="9153938" y="5394921"/>
              <a:ext cx="1560673" cy="4924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8" name="五边形 5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31702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成果与思考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5191328" cy="561692"/>
            <a:chOff x="3773160" y="1247148"/>
            <a:chExt cx="5191328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3902350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Research </a:t>
              </a:r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conclusions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94882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54146" y="984464"/>
            <a:ext cx="7162269" cy="1545453"/>
            <a:chOff x="2954339" y="1292764"/>
            <a:chExt cx="7162269" cy="1545453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63100" y="1292764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62908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22" name="任意多边形 21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24" name="任意多边形 23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rgbClr val="568D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60232" y="2393477"/>
            <a:ext cx="1396955" cy="1358900"/>
            <a:chOff x="6944374" y="2300288"/>
            <a:chExt cx="1396955" cy="1358900"/>
          </a:xfrm>
          <a:solidFill>
            <a:srgbClr val="92D050"/>
          </a:solidFill>
        </p:grpSpPr>
        <p:sp>
          <p:nvSpPr>
            <p:cNvPr id="27" name="任意多边形 26"/>
            <p:cNvSpPr/>
            <p:nvPr/>
          </p:nvSpPr>
          <p:spPr>
            <a:xfrm>
              <a:off x="6944374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9" name="五边形 2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1723431">
            <a:off x="2648148" y="2428523"/>
            <a:ext cx="1817395" cy="1339301"/>
          </a:xfrm>
          <a:custGeom>
            <a:avLst/>
            <a:gdLst/>
            <a:ahLst/>
            <a:cxnLst/>
            <a:rect l="l" t="t" r="r" b="b"/>
            <a:pathLst>
              <a:path w="2351321" h="1732770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385060" tIns="1267461" rIns="133604" bIns="1612899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800">
              <a:solidFill>
                <a:sysClr val="window" lastClr="FFFFFF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370965 w 3413760"/>
              <a:gd name="connsiteY0" fmla="*/ 2086696 h 3413760"/>
              <a:gd name="connsiteX1" fmla="*/ 2447467 w 3413760"/>
              <a:gd name="connsiteY1" fmla="*/ 3244726 h 3413760"/>
              <a:gd name="connsiteX2" fmla="*/ 1706880 w 3413760"/>
              <a:gd name="connsiteY2" fmla="*/ 1706880 h 3413760"/>
              <a:gd name="connsiteX3" fmla="*/ 3370965 w 3413760"/>
              <a:gd name="connsiteY3" fmla="*/ 208669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244090" tIns="2081530" rIns="37465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1" name="任意多边形 30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2447430 w 3413760"/>
              <a:gd name="connsiteY0" fmla="*/ 3244744 h 3413760"/>
              <a:gd name="connsiteX1" fmla="*/ 966292 w 3413760"/>
              <a:gd name="connsiteY1" fmla="*/ 3244726 h 3413760"/>
              <a:gd name="connsiteX2" fmla="*/ 1706880 w 3413760"/>
              <a:gd name="connsiteY2" fmla="*/ 1706880 h 3413760"/>
              <a:gd name="connsiteX3" fmla="*/ 2447430 w 3413760"/>
              <a:gd name="connsiteY3" fmla="*/ 3244744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99210" tIns="2731771" rIns="1299210" bIns="130809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966292 w 3413760"/>
              <a:gd name="connsiteY0" fmla="*/ 3244726 h 3413760"/>
              <a:gd name="connsiteX1" fmla="*/ 42795 w 3413760"/>
              <a:gd name="connsiteY1" fmla="*/ 2086696 h 3413760"/>
              <a:gd name="connsiteX2" fmla="*/ 1706880 w 3413760"/>
              <a:gd name="connsiteY2" fmla="*/ 1706880 h 3413760"/>
              <a:gd name="connsiteX3" fmla="*/ 966292 w 3413760"/>
              <a:gd name="connsiteY3" fmla="*/ 324472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374650" tIns="2081530" rIns="224409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42795 w 3413760"/>
              <a:gd name="connsiteY0" fmla="*/ 2086695 h 3413760"/>
              <a:gd name="connsiteX1" fmla="*/ 372387 w 3413760"/>
              <a:gd name="connsiteY1" fmla="*/ 642658 h 3413760"/>
              <a:gd name="connsiteX2" fmla="*/ 1706880 w 3413760"/>
              <a:gd name="connsiteY2" fmla="*/ 1706880 h 3413760"/>
              <a:gd name="connsiteX3" fmla="*/ 42795 w 3413760"/>
              <a:gd name="connsiteY3" fmla="*/ 208669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24714" tIns="1258571" rIns="2376170" bIns="160400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100">
              <a:solidFill>
                <a:sysClr val="window" lastClr="FFFFFF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796628" y="1072787"/>
            <a:ext cx="3635301" cy="3635301"/>
          </a:xfrm>
          <a:custGeom>
            <a:avLst/>
            <a:gdLst>
              <a:gd name="connsiteX0" fmla="*/ 372387 w 3413760"/>
              <a:gd name="connsiteY0" fmla="*/ 642658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372387 w 3413760"/>
              <a:gd name="connsiteY3" fmla="*/ 642658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568D11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776478" tIns="361951" rIns="1776222" bIns="2536189" numCol="1" spcCol="127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2900">
              <a:solidFill>
                <a:sysClr val="window" lastClr="FFFFFF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374491" y="2659209"/>
            <a:ext cx="507037" cy="507037"/>
          </a:xfrm>
          <a:prstGeom prst="ellipse">
            <a:avLst/>
          </a:prstGeom>
          <a:solidFill>
            <a:srgbClr val="568D1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140" y="2291827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06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64264" y="2433492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05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87839" y="280309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5152" y="3107241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85692" y="3140779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70738" y="2837633"/>
            <a:ext cx="404789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400" kern="0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23289" y="1176620"/>
            <a:ext cx="8679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2735" y="2667188"/>
            <a:ext cx="82062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91073" y="3601706"/>
            <a:ext cx="86503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48717" y="1678289"/>
            <a:ext cx="83975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2296" y="3664809"/>
            <a:ext cx="82568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35875" y="2766572"/>
            <a:ext cx="8112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您的内容打在这里或者复制</a:t>
            </a:r>
            <a:endParaRPr lang="zh-CN" altLang="en-US" sz="12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87258" y="998976"/>
            <a:ext cx="348514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  <a:endParaRPr lang="zh-CN" altLang="en-US" sz="2800" b="1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5367" y="1567746"/>
            <a:ext cx="327101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点击添加文字内容，点击添加文字内容</a:t>
            </a:r>
            <a:endParaRPr lang="zh-CN" altLang="en-US" sz="14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3899678" y="1587962"/>
            <a:ext cx="3730566" cy="0"/>
          </a:xfrm>
          <a:prstGeom prst="line">
            <a:avLst/>
          </a:prstGeom>
          <a:noFill/>
          <a:ln w="19050" cap="flat" cmpd="sng" algn="ctr">
            <a:solidFill>
              <a:srgbClr val="414455"/>
            </a:solidFill>
            <a:prstDash val="solid"/>
          </a:ln>
          <a:effectLst/>
        </p:spPr>
      </p:cxnSp>
      <p:grpSp>
        <p:nvGrpSpPr>
          <p:cNvPr id="28" name="组合 27"/>
          <p:cNvGrpSpPr/>
          <p:nvPr/>
        </p:nvGrpSpPr>
        <p:grpSpPr>
          <a:xfrm>
            <a:off x="4729866" y="2139702"/>
            <a:ext cx="3730566" cy="1998689"/>
            <a:chOff x="2816092" y="1148748"/>
            <a:chExt cx="7162269" cy="1998689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816092" y="1148748"/>
              <a:ext cx="7162269" cy="199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lnSpc>
                  <a:spcPct val="150000"/>
                </a:lnSpc>
              </a:pPr>
              <a:endPara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099" y="1292764"/>
              <a:ext cx="2453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1" name="五边形 5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578010"/>
            <a:ext cx="3596312" cy="561692"/>
            <a:chOff x="3773160" y="1247148"/>
            <a:chExt cx="3596312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078133" cy="56169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200" dirty="0">
                  <a:solidFill>
                    <a:srgbClr val="568D11"/>
                  </a:solidFill>
                  <a:latin typeface="Impact" panose="020B0806030902050204" pitchFamily="34" charset="0"/>
                </a:rPr>
                <a:t>References</a:t>
              </a:r>
              <a:endParaRPr lang="zh-CN" altLang="en-US" sz="32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94682" y="1293314"/>
              <a:ext cx="1574790" cy="500137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3825914" y="2931790"/>
            <a:ext cx="5319000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文本。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here.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国内文献资料一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24667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773159" y="2877050"/>
            <a:ext cx="170174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主要贡献与创新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3895184" cy="530915"/>
            <a:chOff x="3773160" y="1247148"/>
            <a:chExt cx="3895184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409955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Project review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Segoe UI Light" panose="020B0502040204020203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8738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课题综述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文本。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[1] 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here.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国内文献资料二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参考文献资料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185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这里填写你要填写的文本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这里填写你要填写的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文本。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zh-CN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填写你要填写的文本，这里填写你要填写的文本，填写你要填写的文本。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here.</a:t>
              </a:r>
              <a:endParaRPr lang="en-US" altLang="zh-C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here</a:t>
              </a: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type something </a:t>
              </a:r>
              <a:r>
                <a:rPr lang="en-US" altLang="zh-CN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here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国外文献资料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915816" y="555526"/>
            <a:ext cx="3552056" cy="1410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dirty="0" smtClean="0">
                <a:solidFill>
                  <a:srgbClr val="568D1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THANKS!</a:t>
            </a:r>
            <a:endParaRPr lang="zh-CN" altLang="en-US" sz="6600" b="0" dirty="0" smtClean="0">
              <a:solidFill>
                <a:srgbClr val="568D1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31640" y="1995686"/>
            <a:ext cx="64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kern="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大学生活即将结束，在此，我要感谢所有教导我的老师和陪伴我一齐成长的同学，他们在我的大学生涯给予了很大的帮助。本论文能够顺利完成，要特别感谢我的导师</a:t>
            </a:r>
            <a:r>
              <a:rPr lang="en-US" altLang="zh-CN" sz="1400" kern="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kern="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老师对该论文从选题，构思到最后定稿的各个环节给予细心指引与教导</a:t>
            </a: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使我得以最终完成毕业论文</a:t>
            </a:r>
            <a:r>
              <a:rPr lang="zh-CN" altLang="en-US" sz="140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设计！</a:t>
            </a:r>
            <a:endParaRPr lang="en-US" altLang="zh-CN" sz="1400" dirty="0" smtClean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40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，我要向百忙之中抽时间对本文进行审阅，评议和参与本人论文答辩的各位老师表示</a:t>
            </a:r>
            <a:r>
              <a:rPr lang="zh-CN" altLang="en-US" sz="1400" dirty="0" smtClean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</a:t>
            </a:r>
            <a:r>
              <a:rPr lang="zh-CN" altLang="en-US" sz="14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zh-CN" altLang="en-US" sz="14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-236562"/>
            <a:ext cx="9144000" cy="792088"/>
          </a:xfrm>
          <a:prstGeom prst="roundRect">
            <a:avLst/>
          </a:prstGeom>
          <a:solidFill>
            <a:srgbClr val="61A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5" grpId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avLst/>
              <a:gdLst>
                <a:gd name="connsiteX0" fmla="*/ 2442008 w 2442008"/>
                <a:gd name="connsiteY0" fmla="*/ 0 h 2414894"/>
                <a:gd name="connsiteX1" fmla="*/ 2415869 w 2442008"/>
                <a:gd name="connsiteY1" fmla="*/ 2414894 h 2414894"/>
                <a:gd name="connsiteX2" fmla="*/ 0 w 2442008"/>
                <a:gd name="connsiteY2" fmla="*/ 2414894 h 241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2008" h="2414894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121862" y="1491630"/>
            <a:ext cx="5322346" cy="88383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568D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恳请各位老师批评指正！</a:t>
            </a:r>
            <a:endParaRPr lang="zh-CN" altLang="en-US" sz="4000" b="1" dirty="0">
              <a:solidFill>
                <a:srgbClr val="568D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2"/>
          <p:cNvSpPr>
            <a:spLocks noChangeArrowheads="1"/>
          </p:cNvSpPr>
          <p:nvPr/>
        </p:nvSpPr>
        <p:spPr bwMode="auto">
          <a:xfrm>
            <a:off x="1259632" y="2354580"/>
            <a:ext cx="28336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北京大学艺术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学院  1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级</a:t>
            </a:r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1班</a:t>
            </a:r>
            <a:endParaRPr lang="zh-CN" altLang="en-US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4920" y="3199765"/>
            <a:ext cx="276288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</a:t>
            </a:r>
            <a:r>
              <a:rPr lang="zh-CN" altLang="en-US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情缘素材</a:t>
            </a:r>
            <a:r>
              <a:rPr lang="zh-CN" altLang="en-US" sz="12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200" b="1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导师：情缘素材</a:t>
            </a:r>
            <a:endParaRPr lang="zh-CN" altLang="en-US" sz="1200" b="1" dirty="0" smtClean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53"/>
          <p:cNvSpPr>
            <a:spLocks noChangeArrowheads="1"/>
          </p:cNvSpPr>
          <p:nvPr/>
        </p:nvSpPr>
        <p:spPr bwMode="auto">
          <a:xfrm>
            <a:off x="1259632" y="2726055"/>
            <a:ext cx="2611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专业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美术学</a:t>
            </a:r>
            <a:endParaRPr lang="zh-CN" altLang="en-US" sz="1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06320" y="51494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70BA1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84899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dirty="0" smtClean="0">
                  <a:solidFill>
                    <a:schemeClr val="bg1"/>
                  </a:solidFill>
                </a:rPr>
                <a:t>LOGO</a:t>
              </a:r>
              <a:endParaRPr lang="zh-CN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70BA1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您的学校名称</a:t>
              </a:r>
              <a:endParaRPr lang="zh-CN" altLang="en-US" sz="2000" b="1" dirty="0">
                <a:solidFill>
                  <a:srgbClr val="70BA1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0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99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8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449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 bldLvl="0" autoUpdateAnimBg="0"/>
      <p:bldP spid="39" grpId="0" bldLvl="0" autoUpdateAnimBg="0"/>
      <p:bldP spid="4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13209" y="2644490"/>
            <a:ext cx="1959186" cy="1871476"/>
            <a:chOff x="3065829" y="2668267"/>
            <a:chExt cx="1872107" cy="1761728"/>
          </a:xfrm>
        </p:grpSpPr>
        <p:sp>
          <p:nvSpPr>
            <p:cNvPr id="3" name="椭圆 2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27584" y="934658"/>
            <a:ext cx="7495412" cy="1748742"/>
            <a:chOff x="2954339" y="1279908"/>
            <a:chExt cx="7162269" cy="164619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23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63100" y="1279908"/>
              <a:ext cx="1058750" cy="3476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96755" y="3083018"/>
            <a:ext cx="979646" cy="994420"/>
            <a:chOff x="3254772" y="2872916"/>
            <a:chExt cx="936104" cy="936104"/>
          </a:xfrm>
        </p:grpSpPr>
        <p:sp>
          <p:nvSpPr>
            <p:cNvPr id="21" name="椭圆 20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79048" y="3070843"/>
            <a:ext cx="2078325" cy="1213727"/>
            <a:chOff x="789157" y="3505487"/>
            <a:chExt cx="1985951" cy="1142552"/>
          </a:xfrm>
        </p:grpSpPr>
        <p:sp>
          <p:nvSpPr>
            <p:cNvPr id="24" name="TextBox 23"/>
            <p:cNvSpPr txBox="1"/>
            <p:nvPr/>
          </p:nvSpPr>
          <p:spPr>
            <a:xfrm>
              <a:off x="789157" y="3505487"/>
              <a:ext cx="1058750" cy="347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12496" y="3800585"/>
              <a:ext cx="1962612" cy="847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4769" y="3080921"/>
            <a:ext cx="2053900" cy="1209978"/>
            <a:chOff x="812496" y="3514973"/>
            <a:chExt cx="1962612" cy="1139022"/>
          </a:xfrm>
        </p:grpSpPr>
        <p:sp>
          <p:nvSpPr>
            <p:cNvPr id="27" name="TextBox 26"/>
            <p:cNvSpPr txBox="1"/>
            <p:nvPr/>
          </p:nvSpPr>
          <p:spPr>
            <a:xfrm>
              <a:off x="864408" y="3514973"/>
              <a:ext cx="1058750" cy="347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812496" y="3800585"/>
              <a:ext cx="1962612" cy="8534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5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7" name="五边形 36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33800" y="3254037"/>
            <a:ext cx="2010946" cy="1837993"/>
          </a:xfrm>
          <a:prstGeom prst="rect">
            <a:avLst/>
          </a:prstGeom>
          <a:solidFill>
            <a:srgbClr val="30BAB4"/>
          </a:solidFill>
          <a:ln>
            <a:noFill/>
          </a:ln>
          <a:scene3d>
            <a:camera prst="isometricTopUp">
              <a:rot lat="19334322" lon="18553891" rev="380609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3707" y="2901118"/>
            <a:ext cx="2010946" cy="1837993"/>
          </a:xfrm>
          <a:prstGeom prst="rect">
            <a:avLst/>
          </a:prstGeom>
          <a:solidFill>
            <a:srgbClr val="534751">
              <a:alpha val="6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481" y="2548199"/>
            <a:ext cx="2010946" cy="1837993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9937" y="2195280"/>
            <a:ext cx="2010946" cy="1837993"/>
          </a:xfrm>
          <a:prstGeom prst="rect">
            <a:avLst/>
          </a:prstGeom>
          <a:solidFill>
            <a:srgbClr val="64A4C7">
              <a:alpha val="55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2157" y="1817594"/>
            <a:ext cx="2038044" cy="1862760"/>
          </a:xfrm>
          <a:prstGeom prst="rect">
            <a:avLst/>
          </a:prstGeom>
          <a:solidFill>
            <a:srgbClr val="568D11">
              <a:alpha val="8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文本框 31"/>
          <p:cNvSpPr txBox="1"/>
          <p:nvPr/>
        </p:nvSpPr>
        <p:spPr>
          <a:xfrm>
            <a:off x="467544" y="2590245"/>
            <a:ext cx="286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2"/>
          <p:cNvSpPr txBox="1"/>
          <p:nvPr/>
        </p:nvSpPr>
        <p:spPr>
          <a:xfrm>
            <a:off x="589194" y="2270591"/>
            <a:ext cx="167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选题理由五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140566" y="2570245"/>
            <a:ext cx="2430916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69712" y="3152018"/>
            <a:ext cx="1316884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40"/>
          <p:cNvSpPr txBox="1"/>
          <p:nvPr/>
        </p:nvSpPr>
        <p:spPr>
          <a:xfrm>
            <a:off x="6536291" y="3166309"/>
            <a:ext cx="250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41"/>
          <p:cNvSpPr txBox="1"/>
          <p:nvPr/>
        </p:nvSpPr>
        <p:spPr>
          <a:xfrm>
            <a:off x="6536289" y="2888149"/>
            <a:ext cx="1852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选题理由四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627980" y="3941048"/>
            <a:ext cx="131688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49"/>
          <p:cNvSpPr txBox="1"/>
          <p:nvPr/>
        </p:nvSpPr>
        <p:spPr>
          <a:xfrm>
            <a:off x="6538574" y="3983914"/>
            <a:ext cx="249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50"/>
          <p:cNvSpPr txBox="1"/>
          <p:nvPr/>
        </p:nvSpPr>
        <p:spPr>
          <a:xfrm>
            <a:off x="6538574" y="3680237"/>
            <a:ext cx="1715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选题理由二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428750" y="3493005"/>
            <a:ext cx="1967800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59"/>
          <p:cNvSpPr txBox="1"/>
          <p:nvPr/>
        </p:nvSpPr>
        <p:spPr>
          <a:xfrm>
            <a:off x="467544" y="3526349"/>
            <a:ext cx="247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60"/>
          <p:cNvSpPr txBox="1"/>
          <p:nvPr/>
        </p:nvSpPr>
        <p:spPr>
          <a:xfrm>
            <a:off x="883868" y="3156832"/>
            <a:ext cx="152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选题理由三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000125" y="4387637"/>
            <a:ext cx="253367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63"/>
          <p:cNvSpPr txBox="1"/>
          <p:nvPr/>
        </p:nvSpPr>
        <p:spPr>
          <a:xfrm>
            <a:off x="323527" y="4417915"/>
            <a:ext cx="262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  <a:endParaRPr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64"/>
          <p:cNvSpPr txBox="1"/>
          <p:nvPr/>
        </p:nvSpPr>
        <p:spPr>
          <a:xfrm>
            <a:off x="585058" y="4060022"/>
            <a:ext cx="168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选题理由一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30"/>
          <p:cNvSpPr txBox="1"/>
          <p:nvPr/>
        </p:nvSpPr>
        <p:spPr>
          <a:xfrm>
            <a:off x="539552" y="9155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选题理由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9"/>
          <p:cNvSpPr txBox="1"/>
          <p:nvPr/>
        </p:nvSpPr>
        <p:spPr>
          <a:xfrm>
            <a:off x="552805" y="1289856"/>
            <a:ext cx="812365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sz="1400" dirty="0">
              <a:solidFill>
                <a:srgbClr val="0058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36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4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0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57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59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6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1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78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80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8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2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99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2149"/>
                                </p:stCondLst>
                                <p:childTnLst>
                                  <p:par>
                                    <p:cTn id="10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3" presetID="17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2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1149"/>
                                </p:stCondLst>
                                <p:childTnLst>
                                  <p:par>
                                    <p:cTn id="120" presetID="18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22" dur="7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7" grpId="0" animBg="1"/>
          <p:bldP spid="9" grpId="0"/>
          <p:bldP spid="10" grpId="0"/>
          <p:bldP spid="15" grpId="0"/>
          <p:bldP spid="16" grpId="0"/>
          <p:bldP spid="20" grpId="0"/>
          <p:bldP spid="21" grpId="0"/>
          <p:bldP spid="24" grpId="0"/>
          <p:bldP spid="25" grpId="0"/>
          <p:bldP spid="28" grpId="0"/>
          <p:bldP spid="29" grpId="0"/>
          <p:bldP spid="23" grpId="0"/>
          <p:bldP spid="2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26578" y="1237620"/>
            <a:ext cx="3562578" cy="890693"/>
            <a:chOff x="544923" y="2418093"/>
            <a:chExt cx="4750103" cy="1187591"/>
          </a:xfrm>
        </p:grpSpPr>
        <p:sp>
          <p:nvSpPr>
            <p:cNvPr id="10" name="矩形 9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文本框 26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研究意义一</a:t>
              </a:r>
              <a:endPara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6578" y="2368699"/>
            <a:ext cx="3562578" cy="890693"/>
            <a:chOff x="544923" y="2418093"/>
            <a:chExt cx="4750103" cy="1187591"/>
          </a:xfrm>
        </p:grpSpPr>
        <p:sp>
          <p:nvSpPr>
            <p:cNvPr id="14" name="矩形 13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30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  <a:endPara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26578" y="3432509"/>
            <a:ext cx="3562578" cy="890693"/>
            <a:chOff x="544923" y="2418093"/>
            <a:chExt cx="4750103" cy="1187591"/>
          </a:xfrm>
        </p:grpSpPr>
        <p:sp>
          <p:nvSpPr>
            <p:cNvPr id="18" name="矩形 17"/>
            <p:cNvSpPr/>
            <p:nvPr/>
          </p:nvSpPr>
          <p:spPr>
            <a:xfrm>
              <a:off x="544923" y="2787425"/>
              <a:ext cx="4750103" cy="818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34"/>
            <p:cNvSpPr txBox="1"/>
            <p:nvPr/>
          </p:nvSpPr>
          <p:spPr>
            <a:xfrm>
              <a:off x="544923" y="2418093"/>
              <a:ext cx="1443130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研究意义三</a:t>
              </a:r>
              <a:endPara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6360496" y="2560705"/>
            <a:ext cx="2039323" cy="2039322"/>
          </a:xfrm>
          <a:prstGeom prst="circularArrow">
            <a:avLst>
              <a:gd name="adj1" fmla="val 4688"/>
              <a:gd name="adj2" fmla="val 299029"/>
              <a:gd name="adj3" fmla="val 2539295"/>
              <a:gd name="adj4" fmla="val 15812321"/>
              <a:gd name="adj5" fmla="val 5469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形状 6"/>
          <p:cNvSpPr/>
          <p:nvPr/>
        </p:nvSpPr>
        <p:spPr>
          <a:xfrm>
            <a:off x="5343525" y="2169533"/>
            <a:ext cx="1481695" cy="148169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环形箭头 7"/>
          <p:cNvSpPr/>
          <p:nvPr/>
        </p:nvSpPr>
        <p:spPr>
          <a:xfrm>
            <a:off x="5935118" y="1377850"/>
            <a:ext cx="1597566" cy="1597565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12"/>
          <p:cNvSpPr/>
          <p:nvPr/>
        </p:nvSpPr>
        <p:spPr bwMode="auto">
          <a:xfrm>
            <a:off x="6138828" y="2702269"/>
            <a:ext cx="264779" cy="264778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21"/>
                  <a:pt x="26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6605090" y="1882433"/>
            <a:ext cx="232276" cy="106619"/>
          </a:xfrm>
          <a:custGeom>
            <a:avLst/>
            <a:gdLst>
              <a:gd name="T0" fmla="*/ 43 w 50"/>
              <a:gd name="T1" fmla="*/ 22 h 23"/>
              <a:gd name="T2" fmla="*/ 50 w 50"/>
              <a:gd name="T3" fmla="*/ 0 h 23"/>
              <a:gd name="T4" fmla="*/ 15 w 50"/>
              <a:gd name="T5" fmla="*/ 0 h 23"/>
              <a:gd name="T6" fmla="*/ 20 w 50"/>
              <a:gd name="T7" fmla="*/ 21 h 23"/>
              <a:gd name="T8" fmla="*/ 0 w 50"/>
              <a:gd name="T9" fmla="*/ 11 h 23"/>
              <a:gd name="T10" fmla="*/ 1 w 50"/>
              <a:gd name="T11" fmla="*/ 14 h 23"/>
              <a:gd name="T12" fmla="*/ 19 w 50"/>
              <a:gd name="T13" fmla="*/ 23 h 23"/>
              <a:gd name="T14" fmla="*/ 20 w 50"/>
              <a:gd name="T15" fmla="*/ 22 h 23"/>
              <a:gd name="T16" fmla="*/ 43 w 50"/>
              <a:gd name="T17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23">
                <a:moveTo>
                  <a:pt x="43" y="22"/>
                </a:moveTo>
                <a:cubicBezTo>
                  <a:pt x="50" y="0"/>
                  <a:pt x="50" y="0"/>
                  <a:pt x="5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21"/>
                  <a:pt x="20" y="21"/>
                  <a:pt x="20" y="21"/>
                </a:cubicBezTo>
                <a:cubicBezTo>
                  <a:pt x="17" y="17"/>
                  <a:pt x="8" y="8"/>
                  <a:pt x="0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11"/>
                  <a:pt x="16" y="20"/>
                  <a:pt x="19" y="23"/>
                </a:cubicBezTo>
                <a:cubicBezTo>
                  <a:pt x="20" y="22"/>
                  <a:pt x="20" y="22"/>
                  <a:pt x="20" y="22"/>
                </a:cubicBez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548730" y="1501755"/>
            <a:ext cx="2520186" cy="2896764"/>
            <a:chOff x="5548730" y="1501755"/>
            <a:chExt cx="2520186" cy="2896764"/>
          </a:xfrm>
        </p:grpSpPr>
        <p:sp>
          <p:nvSpPr>
            <p:cNvPr id="3" name="任意多边形 2"/>
            <p:cNvSpPr/>
            <p:nvPr/>
          </p:nvSpPr>
          <p:spPr>
            <a:xfrm>
              <a:off x="6475695" y="2805299"/>
              <a:ext cx="1593221" cy="1593220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396" tIns="760343" rIns="661396" bIns="812465" numCol="1" spcCol="1270" anchor="ctr" anchorCtr="0">
              <a:noAutofit/>
            </a:bodyPr>
            <a:lstStyle/>
            <a:p>
              <a:pPr algn="ctr" defTabSz="163322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700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5548730" y="2428720"/>
              <a:ext cx="1158706" cy="1158705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6306" tIns="589604" rIns="586306" bIns="5896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070147" y="1501755"/>
              <a:ext cx="1390448" cy="1390447"/>
            </a:xfrm>
            <a:custGeom>
              <a:avLst/>
              <a:gdLst>
                <a:gd name="connsiteX0" fmla="*/ 1589033 w 2123675"/>
                <a:gd name="connsiteY0" fmla="*/ 537873 h 2123675"/>
                <a:gd name="connsiteX1" fmla="*/ 1902347 w 2123675"/>
                <a:gd name="connsiteY1" fmla="*/ 443446 h 2123675"/>
                <a:gd name="connsiteX2" fmla="*/ 2017635 w 2123675"/>
                <a:gd name="connsiteY2" fmla="*/ 643130 h 2123675"/>
                <a:gd name="connsiteX3" fmla="*/ 1779202 w 2123675"/>
                <a:gd name="connsiteY3" fmla="*/ 867255 h 2123675"/>
                <a:gd name="connsiteX4" fmla="*/ 1779202 w 2123675"/>
                <a:gd name="connsiteY4" fmla="*/ 1256420 h 2123675"/>
                <a:gd name="connsiteX5" fmla="*/ 2017635 w 2123675"/>
                <a:gd name="connsiteY5" fmla="*/ 1480545 h 2123675"/>
                <a:gd name="connsiteX6" fmla="*/ 1902347 w 2123675"/>
                <a:gd name="connsiteY6" fmla="*/ 1680229 h 2123675"/>
                <a:gd name="connsiteX7" fmla="*/ 1589033 w 2123675"/>
                <a:gd name="connsiteY7" fmla="*/ 1585802 h 2123675"/>
                <a:gd name="connsiteX8" fmla="*/ 1252006 w 2123675"/>
                <a:gd name="connsiteY8" fmla="*/ 1780385 h 2123675"/>
                <a:gd name="connsiteX9" fmla="*/ 1177125 w 2123675"/>
                <a:gd name="connsiteY9" fmla="*/ 2098936 h 2123675"/>
                <a:gd name="connsiteX10" fmla="*/ 946550 w 2123675"/>
                <a:gd name="connsiteY10" fmla="*/ 2098936 h 2123675"/>
                <a:gd name="connsiteX11" fmla="*/ 871669 w 2123675"/>
                <a:gd name="connsiteY11" fmla="*/ 1780385 h 2123675"/>
                <a:gd name="connsiteX12" fmla="*/ 534642 w 2123675"/>
                <a:gd name="connsiteY12" fmla="*/ 1585802 h 2123675"/>
                <a:gd name="connsiteX13" fmla="*/ 221328 w 2123675"/>
                <a:gd name="connsiteY13" fmla="*/ 1680229 h 2123675"/>
                <a:gd name="connsiteX14" fmla="*/ 106040 w 2123675"/>
                <a:gd name="connsiteY14" fmla="*/ 1480545 h 2123675"/>
                <a:gd name="connsiteX15" fmla="*/ 344473 w 2123675"/>
                <a:gd name="connsiteY15" fmla="*/ 1256420 h 2123675"/>
                <a:gd name="connsiteX16" fmla="*/ 344473 w 2123675"/>
                <a:gd name="connsiteY16" fmla="*/ 867255 h 2123675"/>
                <a:gd name="connsiteX17" fmla="*/ 106040 w 2123675"/>
                <a:gd name="connsiteY17" fmla="*/ 643130 h 2123675"/>
                <a:gd name="connsiteX18" fmla="*/ 221328 w 2123675"/>
                <a:gd name="connsiteY18" fmla="*/ 443446 h 2123675"/>
                <a:gd name="connsiteX19" fmla="*/ 534642 w 2123675"/>
                <a:gd name="connsiteY19" fmla="*/ 537873 h 2123675"/>
                <a:gd name="connsiteX20" fmla="*/ 871669 w 2123675"/>
                <a:gd name="connsiteY20" fmla="*/ 343290 h 2123675"/>
                <a:gd name="connsiteX21" fmla="*/ 946550 w 2123675"/>
                <a:gd name="connsiteY21" fmla="*/ 24739 h 2123675"/>
                <a:gd name="connsiteX22" fmla="*/ 1177125 w 2123675"/>
                <a:gd name="connsiteY22" fmla="*/ 24739 h 2123675"/>
                <a:gd name="connsiteX23" fmla="*/ 1252006 w 2123675"/>
                <a:gd name="connsiteY23" fmla="*/ 343290 h 2123675"/>
                <a:gd name="connsiteX24" fmla="*/ 1589033 w 2123675"/>
                <a:gd name="connsiteY24" fmla="*/ 537873 h 2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3675" h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6337" tIns="746337" rIns="746338" bIns="746338" numCol="1" spcCol="1270" anchor="ctr" anchorCtr="0">
              <a:noAutofit/>
            </a:bodyPr>
            <a:lstStyle/>
            <a:p>
              <a:pPr algn="ctr" defTabSz="109982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500"/>
            </a:p>
          </p:txBody>
        </p:sp>
        <p:sp>
          <p:nvSpPr>
            <p:cNvPr id="21" name="Freeform 7"/>
            <p:cNvSpPr>
              <a:spLocks noChangeAspect="1" noEditPoints="1"/>
            </p:cNvSpPr>
            <p:nvPr/>
          </p:nvSpPr>
          <p:spPr bwMode="auto">
            <a:xfrm>
              <a:off x="6960821" y="3363904"/>
              <a:ext cx="579557" cy="432923"/>
            </a:xfrm>
            <a:custGeom>
              <a:avLst/>
              <a:gdLst>
                <a:gd name="T0" fmla="*/ 485 w 527"/>
                <a:gd name="T1" fmla="*/ 294 h 394"/>
                <a:gd name="T2" fmla="*/ 42 w 527"/>
                <a:gd name="T3" fmla="*/ 294 h 394"/>
                <a:gd name="T4" fmla="*/ 9 w 527"/>
                <a:gd name="T5" fmla="*/ 359 h 394"/>
                <a:gd name="T6" fmla="*/ 518 w 527"/>
                <a:gd name="T7" fmla="*/ 359 h 394"/>
                <a:gd name="T8" fmla="*/ 485 w 527"/>
                <a:gd name="T9" fmla="*/ 294 h 394"/>
                <a:gd name="T10" fmla="*/ 208 w 527"/>
                <a:gd name="T11" fmla="*/ 343 h 394"/>
                <a:gd name="T12" fmla="*/ 222 w 527"/>
                <a:gd name="T13" fmla="*/ 317 h 394"/>
                <a:gd name="T14" fmla="*/ 307 w 527"/>
                <a:gd name="T15" fmla="*/ 317 h 394"/>
                <a:gd name="T16" fmla="*/ 319 w 527"/>
                <a:gd name="T17" fmla="*/ 343 h 394"/>
                <a:gd name="T18" fmla="*/ 208 w 527"/>
                <a:gd name="T19" fmla="*/ 343 h 394"/>
                <a:gd name="T20" fmla="*/ 478 w 527"/>
                <a:gd name="T21" fmla="*/ 280 h 394"/>
                <a:gd name="T22" fmla="*/ 478 w 527"/>
                <a:gd name="T23" fmla="*/ 278 h 394"/>
                <a:gd name="T24" fmla="*/ 478 w 527"/>
                <a:gd name="T25" fmla="*/ 277 h 394"/>
                <a:gd name="T26" fmla="*/ 478 w 527"/>
                <a:gd name="T27" fmla="*/ 12 h 394"/>
                <a:gd name="T28" fmla="*/ 465 w 527"/>
                <a:gd name="T29" fmla="*/ 0 h 394"/>
                <a:gd name="T30" fmla="*/ 62 w 527"/>
                <a:gd name="T31" fmla="*/ 0 h 394"/>
                <a:gd name="T32" fmla="*/ 49 w 527"/>
                <a:gd name="T33" fmla="*/ 12 h 394"/>
                <a:gd name="T34" fmla="*/ 49 w 527"/>
                <a:gd name="T35" fmla="*/ 277 h 394"/>
                <a:gd name="T36" fmla="*/ 50 w 527"/>
                <a:gd name="T37" fmla="*/ 278 h 394"/>
                <a:gd name="T38" fmla="*/ 49 w 527"/>
                <a:gd name="T39" fmla="*/ 280 h 394"/>
                <a:gd name="T40" fmla="*/ 49 w 527"/>
                <a:gd name="T41" fmla="*/ 280 h 394"/>
                <a:gd name="T42" fmla="*/ 478 w 527"/>
                <a:gd name="T43" fmla="*/ 280 h 394"/>
                <a:gd name="T44" fmla="*/ 447 w 527"/>
                <a:gd name="T45" fmla="*/ 259 h 394"/>
                <a:gd name="T46" fmla="*/ 80 w 527"/>
                <a:gd name="T47" fmla="*/ 259 h 394"/>
                <a:gd name="T48" fmla="*/ 80 w 527"/>
                <a:gd name="T49" fmla="*/ 30 h 394"/>
                <a:gd name="T50" fmla="*/ 447 w 527"/>
                <a:gd name="T51" fmla="*/ 30 h 394"/>
                <a:gd name="T52" fmla="*/ 447 w 527"/>
                <a:gd name="T53" fmla="*/ 259 h 394"/>
                <a:gd name="T54" fmla="*/ 526 w 527"/>
                <a:gd name="T55" fmla="*/ 373 h 394"/>
                <a:gd name="T56" fmla="*/ 1 w 527"/>
                <a:gd name="T57" fmla="*/ 373 h 394"/>
                <a:gd name="T58" fmla="*/ 0 w 527"/>
                <a:gd name="T59" fmla="*/ 376 h 394"/>
                <a:gd name="T60" fmla="*/ 12 w 527"/>
                <a:gd name="T61" fmla="*/ 394 h 394"/>
                <a:gd name="T62" fmla="*/ 515 w 527"/>
                <a:gd name="T63" fmla="*/ 394 h 394"/>
                <a:gd name="T64" fmla="*/ 527 w 527"/>
                <a:gd name="T65" fmla="*/ 376 h 394"/>
                <a:gd name="T66" fmla="*/ 526 w 527"/>
                <a:gd name="T67" fmla="*/ 373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7" h="394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defTabSz="783590">
                <a:defRPr/>
              </a:pPr>
              <a:endParaRPr lang="zh-CN" altLang="en-US" sz="1800" kern="0">
                <a:solidFill>
                  <a:srgbClr val="464646"/>
                </a:solidFill>
                <a:latin typeface="Segoe UI" panose="020B0502040204020203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1"/>
            <p:cNvSpPr/>
            <p:nvPr/>
          </p:nvSpPr>
          <p:spPr bwMode="auto">
            <a:xfrm>
              <a:off x="5840028" y="2736291"/>
              <a:ext cx="535474" cy="529556"/>
            </a:xfrm>
            <a:custGeom>
              <a:avLst/>
              <a:gdLst>
                <a:gd name="T0" fmla="*/ 47 w 95"/>
                <a:gd name="T1" fmla="*/ 0 h 94"/>
                <a:gd name="T2" fmla="*/ 0 w 95"/>
                <a:gd name="T3" fmla="*/ 47 h 94"/>
                <a:gd name="T4" fmla="*/ 47 w 95"/>
                <a:gd name="T5" fmla="*/ 94 h 94"/>
                <a:gd name="T6" fmla="*/ 95 w 95"/>
                <a:gd name="T7" fmla="*/ 47 h 94"/>
                <a:gd name="T8" fmla="*/ 47 w 95"/>
                <a:gd name="T9" fmla="*/ 47 h 94"/>
                <a:gd name="T10" fmla="*/ 47 w 95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547973" y="1989052"/>
              <a:ext cx="415050" cy="474071"/>
            </a:xfrm>
            <a:custGeom>
              <a:avLst/>
              <a:gdLst>
                <a:gd name="T0" fmla="*/ 58 w 89"/>
                <a:gd name="T1" fmla="*/ 2 h 103"/>
                <a:gd name="T2" fmla="*/ 58 w 89"/>
                <a:gd name="T3" fmla="*/ 2 h 103"/>
                <a:gd name="T4" fmla="*/ 30 w 89"/>
                <a:gd name="T5" fmla="*/ 2 h 103"/>
                <a:gd name="T6" fmla="*/ 31 w 89"/>
                <a:gd name="T7" fmla="*/ 0 h 103"/>
                <a:gd name="T8" fmla="*/ 16 w 89"/>
                <a:gd name="T9" fmla="*/ 0 h 103"/>
                <a:gd name="T10" fmla="*/ 14 w 89"/>
                <a:gd name="T11" fmla="*/ 2 h 103"/>
                <a:gd name="T12" fmla="*/ 22 w 89"/>
                <a:gd name="T13" fmla="*/ 5 h 103"/>
                <a:gd name="T14" fmla="*/ 27 w 89"/>
                <a:gd name="T15" fmla="*/ 4 h 103"/>
                <a:gd name="T16" fmla="*/ 0 w 89"/>
                <a:gd name="T17" fmla="*/ 58 h 103"/>
                <a:gd name="T18" fmla="*/ 45 w 89"/>
                <a:gd name="T19" fmla="*/ 103 h 103"/>
                <a:gd name="T20" fmla="*/ 89 w 89"/>
                <a:gd name="T21" fmla="*/ 58 h 103"/>
                <a:gd name="T22" fmla="*/ 58 w 89"/>
                <a:gd name="T23" fmla="*/ 2 h 103"/>
                <a:gd name="T24" fmla="*/ 57 w 89"/>
                <a:gd name="T25" fmla="*/ 73 h 103"/>
                <a:gd name="T26" fmla="*/ 49 w 89"/>
                <a:gd name="T27" fmla="*/ 77 h 103"/>
                <a:gd name="T28" fmla="*/ 49 w 89"/>
                <a:gd name="T29" fmla="*/ 84 h 103"/>
                <a:gd name="T30" fmla="*/ 41 w 89"/>
                <a:gd name="T31" fmla="*/ 84 h 103"/>
                <a:gd name="T32" fmla="*/ 41 w 89"/>
                <a:gd name="T33" fmla="*/ 77 h 103"/>
                <a:gd name="T34" fmla="*/ 32 w 89"/>
                <a:gd name="T35" fmla="*/ 73 h 103"/>
                <a:gd name="T36" fmla="*/ 27 w 89"/>
                <a:gd name="T37" fmla="*/ 63 h 103"/>
                <a:gd name="T38" fmla="*/ 27 w 89"/>
                <a:gd name="T39" fmla="*/ 61 h 103"/>
                <a:gd name="T40" fmla="*/ 34 w 89"/>
                <a:gd name="T41" fmla="*/ 61 h 103"/>
                <a:gd name="T42" fmla="*/ 34 w 89"/>
                <a:gd name="T43" fmla="*/ 62 h 103"/>
                <a:gd name="T44" fmla="*/ 37 w 89"/>
                <a:gd name="T45" fmla="*/ 69 h 103"/>
                <a:gd name="T46" fmla="*/ 45 w 89"/>
                <a:gd name="T47" fmla="*/ 71 h 103"/>
                <a:gd name="T48" fmla="*/ 52 w 89"/>
                <a:gd name="T49" fmla="*/ 69 h 103"/>
                <a:gd name="T50" fmla="*/ 55 w 89"/>
                <a:gd name="T51" fmla="*/ 62 h 103"/>
                <a:gd name="T52" fmla="*/ 52 w 89"/>
                <a:gd name="T53" fmla="*/ 56 h 103"/>
                <a:gd name="T54" fmla="*/ 43 w 89"/>
                <a:gd name="T55" fmla="*/ 53 h 103"/>
                <a:gd name="T56" fmla="*/ 32 w 89"/>
                <a:gd name="T57" fmla="*/ 48 h 103"/>
                <a:gd name="T58" fmla="*/ 29 w 89"/>
                <a:gd name="T59" fmla="*/ 39 h 103"/>
                <a:gd name="T60" fmla="*/ 33 w 89"/>
                <a:gd name="T61" fmla="*/ 29 h 103"/>
                <a:gd name="T62" fmla="*/ 41 w 89"/>
                <a:gd name="T63" fmla="*/ 25 h 103"/>
                <a:gd name="T64" fmla="*/ 41 w 89"/>
                <a:gd name="T65" fmla="*/ 19 h 103"/>
                <a:gd name="T66" fmla="*/ 49 w 89"/>
                <a:gd name="T67" fmla="*/ 19 h 103"/>
                <a:gd name="T68" fmla="*/ 49 w 89"/>
                <a:gd name="T69" fmla="*/ 25 h 103"/>
                <a:gd name="T70" fmla="*/ 57 w 89"/>
                <a:gd name="T71" fmla="*/ 29 h 103"/>
                <a:gd name="T72" fmla="*/ 62 w 89"/>
                <a:gd name="T73" fmla="*/ 39 h 103"/>
                <a:gd name="T74" fmla="*/ 62 w 89"/>
                <a:gd name="T75" fmla="*/ 40 h 103"/>
                <a:gd name="T76" fmla="*/ 54 w 89"/>
                <a:gd name="T77" fmla="*/ 40 h 103"/>
                <a:gd name="T78" fmla="*/ 54 w 89"/>
                <a:gd name="T79" fmla="*/ 39 h 103"/>
                <a:gd name="T80" fmla="*/ 52 w 89"/>
                <a:gd name="T81" fmla="*/ 33 h 103"/>
                <a:gd name="T82" fmla="*/ 45 w 89"/>
                <a:gd name="T83" fmla="*/ 31 h 103"/>
                <a:gd name="T84" fmla="*/ 38 w 89"/>
                <a:gd name="T85" fmla="*/ 33 h 103"/>
                <a:gd name="T86" fmla="*/ 36 w 89"/>
                <a:gd name="T87" fmla="*/ 39 h 103"/>
                <a:gd name="T88" fmla="*/ 38 w 89"/>
                <a:gd name="T89" fmla="*/ 43 h 103"/>
                <a:gd name="T90" fmla="*/ 46 w 89"/>
                <a:gd name="T91" fmla="*/ 47 h 103"/>
                <a:gd name="T92" fmla="*/ 58 w 89"/>
                <a:gd name="T93" fmla="*/ 52 h 103"/>
                <a:gd name="T94" fmla="*/ 63 w 89"/>
                <a:gd name="T95" fmla="*/ 62 h 103"/>
                <a:gd name="T96" fmla="*/ 57 w 89"/>
                <a:gd name="T97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03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8" name="文本框 43"/>
          <p:cNvSpPr txBox="1"/>
          <p:nvPr/>
        </p:nvSpPr>
        <p:spPr>
          <a:xfrm>
            <a:off x="6081721" y="1153420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44"/>
          <p:cNvSpPr txBox="1"/>
          <p:nvPr/>
        </p:nvSpPr>
        <p:spPr>
          <a:xfrm>
            <a:off x="4873287" y="3117548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45"/>
          <p:cNvSpPr txBox="1"/>
          <p:nvPr/>
        </p:nvSpPr>
        <p:spPr>
          <a:xfrm>
            <a:off x="7605212" y="4256947"/>
            <a:ext cx="75405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568D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zh-CN" altLang="en-US" sz="2400" b="1" dirty="0">
              <a:solidFill>
                <a:srgbClr val="568D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9" name="五边形 3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网线"/>
          <p:cNvGrpSpPr/>
          <p:nvPr/>
        </p:nvGrpSpPr>
        <p:grpSpPr bwMode="auto">
          <a:xfrm>
            <a:off x="593472" y="1131590"/>
            <a:ext cx="3163922" cy="3329037"/>
            <a:chOff x="1937437" y="1332541"/>
            <a:chExt cx="3986578" cy="4192919"/>
          </a:xfrm>
        </p:grpSpPr>
        <p:sp>
          <p:nvSpPr>
            <p:cNvPr id="3" name="Line 16"/>
            <p:cNvSpPr>
              <a:spLocks noChangeShapeType="1"/>
            </p:cNvSpPr>
            <p:nvPr/>
          </p:nvSpPr>
          <p:spPr bwMode="gray">
            <a:xfrm>
              <a:off x="1937437" y="3430588"/>
              <a:ext cx="3986578" cy="0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" name="Line 17"/>
            <p:cNvSpPr>
              <a:spLocks noChangeShapeType="1"/>
            </p:cNvSpPr>
            <p:nvPr/>
          </p:nvSpPr>
          <p:spPr bwMode="gray">
            <a:xfrm>
              <a:off x="3931520" y="1332541"/>
              <a:ext cx="0" cy="4192919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gray">
            <a:xfrm>
              <a:off x="2332760" y="1808648"/>
              <a:ext cx="3192756" cy="3216899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2135892" y="1600749"/>
              <a:ext cx="3608719" cy="3643808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标题"/>
          <p:cNvGrpSpPr/>
          <p:nvPr/>
        </p:nvGrpSpPr>
        <p:grpSpPr bwMode="auto">
          <a:xfrm>
            <a:off x="1109523" y="1731464"/>
            <a:ext cx="2117958" cy="2160256"/>
            <a:chOff x="579" y="1589"/>
            <a:chExt cx="1358" cy="1358"/>
          </a:xfrm>
          <a:solidFill>
            <a:srgbClr val="568D11"/>
          </a:solidFill>
        </p:grpSpPr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pFill/>
            <a:ln w="38100">
              <a:solidFill>
                <a:srgbClr val="F8F8F8"/>
              </a:solidFill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pFill/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B2B2B2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贡献与创新</a:t>
              </a:r>
              <a:endParaRPr lang="zh-CN" altLang="en-US" sz="2000" b="1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5"/>
          <p:cNvSpPr>
            <a:spLocks noChangeArrowheads="1"/>
          </p:cNvSpPr>
          <p:nvPr/>
        </p:nvSpPr>
        <p:spPr bwMode="black">
          <a:xfrm>
            <a:off x="3054300" y="3953370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endParaRPr lang="en-US" altLang="zh-CN" sz="1400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4"/>
          <p:cNvSpPr>
            <a:spLocks noChangeArrowheads="1"/>
          </p:cNvSpPr>
          <p:nvPr/>
        </p:nvSpPr>
        <p:spPr bwMode="black">
          <a:xfrm>
            <a:off x="3621311" y="3385091"/>
            <a:ext cx="185475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endParaRPr lang="en-US" altLang="zh-CN" sz="1400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3"/>
          <p:cNvSpPr>
            <a:spLocks noChangeArrowheads="1"/>
          </p:cNvSpPr>
          <p:nvPr/>
        </p:nvSpPr>
        <p:spPr bwMode="black">
          <a:xfrm>
            <a:off x="3836776" y="2667496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endParaRPr lang="en-US" altLang="zh-CN" sz="1400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2"/>
          <p:cNvSpPr>
            <a:spLocks noChangeArrowheads="1"/>
          </p:cNvSpPr>
          <p:nvPr/>
        </p:nvSpPr>
        <p:spPr bwMode="black">
          <a:xfrm>
            <a:off x="3625092" y="1970061"/>
            <a:ext cx="1853496" cy="2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endParaRPr lang="en-US" altLang="zh-CN" sz="1400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1"/>
          <p:cNvSpPr>
            <a:spLocks noChangeArrowheads="1"/>
          </p:cNvSpPr>
          <p:nvPr/>
        </p:nvSpPr>
        <p:spPr bwMode="black">
          <a:xfrm>
            <a:off x="3012720" y="1343277"/>
            <a:ext cx="1854756" cy="2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此处添加文本</a:t>
            </a:r>
            <a:r>
              <a:rPr lang="en-US" altLang="zh-CN" sz="1400" kern="0" dirty="0"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endParaRPr lang="en-US" altLang="zh-CN" sz="1400" kern="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6" name="圆圈1"/>
          <p:cNvGrpSpPr/>
          <p:nvPr/>
        </p:nvGrpSpPr>
        <p:grpSpPr bwMode="auto">
          <a:xfrm>
            <a:off x="2683146" y="1329950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17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圆圈2"/>
          <p:cNvGrpSpPr/>
          <p:nvPr/>
        </p:nvGrpSpPr>
        <p:grpSpPr bwMode="auto">
          <a:xfrm>
            <a:off x="3316555" y="1957669"/>
            <a:ext cx="302565" cy="302549"/>
            <a:chOff x="2928" y="2208"/>
            <a:chExt cx="262" cy="2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圆圈3"/>
          <p:cNvGrpSpPr/>
          <p:nvPr/>
        </p:nvGrpSpPr>
        <p:grpSpPr bwMode="auto">
          <a:xfrm>
            <a:off x="3522977" y="2641937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3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圆圈4"/>
          <p:cNvGrpSpPr/>
          <p:nvPr/>
        </p:nvGrpSpPr>
        <p:grpSpPr bwMode="auto">
          <a:xfrm>
            <a:off x="3308072" y="3368622"/>
            <a:ext cx="302565" cy="302549"/>
            <a:chOff x="2928" y="2208"/>
            <a:chExt cx="262" cy="262"/>
          </a:xfrm>
          <a:solidFill>
            <a:srgbClr val="0070C0"/>
          </a:solidFill>
        </p:grpSpPr>
        <p:sp>
          <p:nvSpPr>
            <p:cNvPr id="26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7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圆圈5"/>
          <p:cNvGrpSpPr/>
          <p:nvPr/>
        </p:nvGrpSpPr>
        <p:grpSpPr bwMode="auto">
          <a:xfrm>
            <a:off x="2751011" y="3922824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9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文本框 74"/>
          <p:cNvSpPr txBox="1">
            <a:spLocks noChangeArrowheads="1"/>
          </p:cNvSpPr>
          <p:nvPr/>
        </p:nvSpPr>
        <p:spPr bwMode="auto">
          <a:xfrm>
            <a:off x="5868144" y="1789797"/>
            <a:ext cx="3024336" cy="103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75"/>
          <p:cNvSpPr txBox="1">
            <a:spLocks noChangeArrowheads="1"/>
          </p:cNvSpPr>
          <p:nvPr/>
        </p:nvSpPr>
        <p:spPr bwMode="auto">
          <a:xfrm>
            <a:off x="5868144" y="2715766"/>
            <a:ext cx="2880320" cy="173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>
            <a:lvl1pPr>
              <a:defRPr sz="2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的内容打在这里，或者通过复制您的文本后，在此框中选择粘贴，并选择只保留文字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1"/>
          <p:cNvSpPr>
            <a:spLocks noChangeArrowheads="1"/>
          </p:cNvSpPr>
          <p:nvPr/>
        </p:nvSpPr>
        <p:spPr bwMode="auto">
          <a:xfrm>
            <a:off x="5868145" y="1347614"/>
            <a:ext cx="1440160" cy="31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76" tIns="36288" rIns="72576" bIns="36288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2" name="五边形 4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2086469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国内外研究现状综述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国外研究现状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509388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630" indent="-214630"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国内研究现状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831544" cy="5309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3000" dirty="0">
                  <a:solidFill>
                    <a:srgbClr val="568D11"/>
                  </a:solidFill>
                  <a:latin typeface="Impact" panose="020B0806030902050204" pitchFamily="34" charset="0"/>
                </a:rPr>
                <a:t>Current situation</a:t>
              </a:r>
              <a:endParaRPr lang="zh-CN" altLang="en-US" sz="3000" dirty="0">
                <a:solidFill>
                  <a:srgbClr val="568D1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0" y="1293314"/>
              <a:ext cx="1369606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目前现状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46683"/>
            <a:ext cx="9175147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4429140" y="1301114"/>
            <a:ext cx="2880320" cy="936104"/>
          </a:xfrm>
          <a:prstGeom prst="homePlate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48820" y="2230704"/>
            <a:ext cx="2880320" cy="936104"/>
          </a:xfrm>
          <a:prstGeom prst="homePlat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868" y="25571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国内研究综述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40" y="156911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国外研究综述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107446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5166" y="2495634"/>
            <a:ext cx="324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60836" y="3683990"/>
            <a:ext cx="1692188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728" y="4044031"/>
            <a:ext cx="2652199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92784" y="4465145"/>
            <a:ext cx="2160240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716" y="3683989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9716" y="4044029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9716" y="4470380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71998" y="3659846"/>
            <a:ext cx="1692188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4097" y="4019886"/>
            <a:ext cx="2652199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71998" y="4441001"/>
            <a:ext cx="2160240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0878" y="3659845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2" y="4019885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095" y="4446236"/>
            <a:ext cx="1140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4" name="五边形 2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151944"/>
              <a:ext cx="379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点击修改标题内容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5892</Words>
  <Application>WPS 演示</Application>
  <PresentationFormat>全屏显示(16:9)</PresentationFormat>
  <Paragraphs>655</Paragraphs>
  <Slides>33</Slides>
  <Notes>33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Impact</vt:lpstr>
      <vt:lpstr>Segoe UI Light</vt:lpstr>
      <vt:lpstr>Segoe UI</vt:lpstr>
      <vt:lpstr>Calibri</vt:lpstr>
      <vt:lpstr>华文楷体</vt:lpstr>
      <vt:lpstr>方正姚体</vt:lpstr>
      <vt:lpstr>Malgun Gothic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1</dc:subject>
  <cp:keywords>PPTS</cp:keywords>
  <dc:description>1</dc:description>
  <cp:lastModifiedBy>Administrator</cp:lastModifiedBy>
  <cp:revision>3</cp:revision>
  <dcterms:created xsi:type="dcterms:W3CDTF">2014-09-01T14:19:00Z</dcterms:created>
  <dcterms:modified xsi:type="dcterms:W3CDTF">2017-06-06T09:38:50Z</dcterms:modified>
  <cp:category>PPTS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