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0" r:id="rId3"/>
    <p:sldId id="301" r:id="rId5"/>
    <p:sldId id="259" r:id="rId6"/>
    <p:sldId id="260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296" r:id="rId43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59C"/>
    <a:srgbClr val="215968"/>
    <a:srgbClr val="F87A08"/>
    <a:srgbClr val="202A36"/>
    <a:srgbClr val="7CBF33"/>
    <a:srgbClr val="2DB2A4"/>
    <a:srgbClr val="34495E"/>
    <a:srgbClr val="E8E8E8"/>
    <a:srgbClr val="F9F9F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750" y="-492"/>
      </p:cViewPr>
      <p:guideLst>
        <p:guide orient="horz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4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8C8E73F-A05A-4DC8-914A-C484D8568F55}" cxnId="{78D5CF50-3633-4A11-9FE0-D306D94A091D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A631F8-73E8-4437-A632-1DA4C96C2081}" cxnId="{78D5CF50-3633-4A11-9FE0-D306D94A091D}" type="sibTrans">
      <dgm:prSet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FDA6AE-027B-4120-90CE-09301A415796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47554B-51EF-4D52-BD83-B530786A53F6}" cxnId="{97371629-EAFB-49C5-8D4C-1C2CC8EF98DA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CFA7FC-124D-47F0-AAB7-D837F03A13D6}" cxnId="{97371629-EAFB-49C5-8D4C-1C2CC8EF98DA}" type="sibTrans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92A023-B595-4B7E-9FD1-86305B47363F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6030B6-AD92-4139-8AC7-ED96A61FFA13}" cxnId="{6393EA77-6C35-4795-B9F8-BC384CEB01BB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610BF7-B096-4636-A867-71803911F6BC}" cxnId="{6393EA77-6C35-4795-B9F8-BC384CEB01BB}" type="sibTrans">
      <dgm:prSet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9B389E-0F3A-4E44-B6E2-13F1399C142F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C2D419A-4208-435A-8DFE-59E57C79B927}" cxnId="{E9F581C8-1891-4557-8FD4-140226A54CF9}" type="parTrans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45AFFE-9FF4-4A34-B11A-ED475E2D4999}" cxnId="{E9F581C8-1891-4557-8FD4-140226A54CF9}" type="sibTrans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29F22C9-55CE-4923-A3AD-2FFA227599C0}" type="pres">
      <dgm:prSet presAssocID="{ABB6AAD5-BB22-443A-B98E-11707CBE16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2017F4-5903-43E5-A816-F3AC98CFF3B1}" type="pres">
      <dgm:prSet presAssocID="{ABB6AAD5-BB22-443A-B98E-11707CBE16C9}" presName="tSp" presStyleCnt="0"/>
      <dgm:spPr/>
    </dgm:pt>
    <dgm:pt modelId="{D9FC563C-D769-4101-9655-D8B5A1C6252F}" type="pres">
      <dgm:prSet presAssocID="{ABB6AAD5-BB22-443A-B98E-11707CBE16C9}" presName="bSp" presStyleCnt="0"/>
      <dgm:spPr/>
    </dgm:pt>
    <dgm:pt modelId="{ED6524A3-5A32-48CD-B667-DFB44CF40773}" type="pres">
      <dgm:prSet presAssocID="{ABB6AAD5-BB22-443A-B98E-11707CBE16C9}" presName="process" presStyleCnt="0"/>
      <dgm:spPr/>
    </dgm:pt>
    <dgm:pt modelId="{D2991228-8CF8-4943-9450-6060DB6B2D0D}" type="pres">
      <dgm:prSet presAssocID="{62F3A35F-EA2B-462C-89DA-224952DBD84B}" presName="composite1" presStyleCnt="0"/>
      <dgm:spPr/>
    </dgm:pt>
    <dgm:pt modelId="{0A6DDAA2-A8F8-4C83-A2A4-E718221F4F47}" type="pres">
      <dgm:prSet presAssocID="{62F3A35F-EA2B-462C-89DA-224952DBD84B}" presName="dummyNode1" presStyleLbl="node1" presStyleIdx="0" presStyleCnt="4"/>
      <dgm:spPr/>
    </dgm:pt>
    <dgm:pt modelId="{5CD9D2C4-CA47-4E2F-9386-15BF2C5BFCE9}" type="pres">
      <dgm:prSet presAssocID="{62F3A35F-EA2B-462C-89DA-224952DBD84B}" presName="childNode1" presStyleLbl="bgAcc1" presStyleIdx="0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id-ID"/>
        </a:p>
      </dgm:t>
    </dgm:pt>
    <dgm:pt modelId="{0AA0795C-3E61-4B6C-BFBF-9678D7606329}" type="pres">
      <dgm:prSet presAssocID="{62F3A35F-EA2B-462C-89DA-224952DBD84B}" presName="childNode1tx" presStyleLbl="bgAcc1" presStyleIdx="0" presStyleCnt="4">
        <dgm:presLayoutVars>
          <dgm:bulletEnabled val="1"/>
        </dgm:presLayoutVars>
      </dgm:prSet>
      <dgm:spPr/>
    </dgm:pt>
    <dgm:pt modelId="{3B837679-D346-4EBB-AB0C-EE653ACF3C6C}" type="pres">
      <dgm:prSet presAssocID="{62F3A35F-EA2B-462C-89DA-224952DBD84B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12213-4838-4C30-A681-20C663B3ED12}" type="pres">
      <dgm:prSet presAssocID="{62F3A35F-EA2B-462C-89DA-224952DBD84B}" presName="connSite1" presStyleCnt="0"/>
      <dgm:spPr/>
    </dgm:pt>
    <dgm:pt modelId="{1FE64DFD-23AF-4F50-BCBC-C27132FB3B0D}" type="pres">
      <dgm:prSet presAssocID="{12A631F8-73E8-4437-A632-1DA4C96C2081}" presName="Name9" presStyleLbl="sibTrans2D1" presStyleIdx="0" presStyleCnt="3" custLinFactNeighborY="-7560"/>
      <dgm:spPr/>
      <dgm:t>
        <a:bodyPr/>
        <a:lstStyle/>
        <a:p>
          <a:endParaRPr lang="en-US"/>
        </a:p>
      </dgm:t>
    </dgm:pt>
    <dgm:pt modelId="{3E192D9B-A9E7-40C2-8A43-829922D5ACBF}" type="pres">
      <dgm:prSet presAssocID="{37FDA6AE-027B-4120-90CE-09301A415796}" presName="composite2" presStyleCnt="0"/>
      <dgm:spPr/>
    </dgm:pt>
    <dgm:pt modelId="{C4A7D10B-4C13-456F-9E6C-9F9985127CE1}" type="pres">
      <dgm:prSet presAssocID="{37FDA6AE-027B-4120-90CE-09301A415796}" presName="dummyNode2" presStyleLbl="node1" presStyleIdx="0" presStyleCnt="4"/>
      <dgm:spPr/>
    </dgm:pt>
    <dgm:pt modelId="{B651F1CF-D429-4713-ABB8-9F7461E4F7F5}" type="pres">
      <dgm:prSet presAssocID="{37FDA6AE-027B-4120-90CE-09301A415796}" presName="childNode2" presStyleLbl="bgAcc1" presStyleIdx="1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id-ID"/>
        </a:p>
      </dgm:t>
    </dgm:pt>
    <dgm:pt modelId="{935188BB-FF57-4D09-84D9-19ECEEFAA612}" type="pres">
      <dgm:prSet presAssocID="{37FDA6AE-027B-4120-90CE-09301A415796}" presName="childNode2tx" presStyleLbl="bgAcc1" presStyleIdx="1" presStyleCnt="4">
        <dgm:presLayoutVars>
          <dgm:bulletEnabled val="1"/>
        </dgm:presLayoutVars>
      </dgm:prSet>
      <dgm:spPr/>
    </dgm:pt>
    <dgm:pt modelId="{D1957E8D-52E6-47CA-9E1F-B3BE7EB3E09B}" type="pres">
      <dgm:prSet presAssocID="{37FDA6AE-027B-4120-90CE-09301A415796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ED883-7DB5-4B78-B4E7-386BDE96A531}" type="pres">
      <dgm:prSet presAssocID="{37FDA6AE-027B-4120-90CE-09301A415796}" presName="connSite2" presStyleCnt="0"/>
      <dgm:spPr/>
    </dgm:pt>
    <dgm:pt modelId="{BF198A36-C0C4-4E90-AC13-6C982ACE8400}" type="pres">
      <dgm:prSet presAssocID="{AACFA7FC-124D-47F0-AAB7-D837F03A13D6}" presName="Name18" presStyleLbl="sibTrans2D1" presStyleIdx="1" presStyleCnt="3" custLinFactNeighborY="4554"/>
      <dgm:spPr/>
      <dgm:t>
        <a:bodyPr/>
        <a:lstStyle/>
        <a:p>
          <a:endParaRPr lang="en-US"/>
        </a:p>
      </dgm:t>
    </dgm:pt>
    <dgm:pt modelId="{D6723E67-A432-4FEE-AC6B-8E6B17DEE5B7}" type="pres">
      <dgm:prSet presAssocID="{8C92A023-B595-4B7E-9FD1-86305B47363F}" presName="composite1" presStyleCnt="0"/>
      <dgm:spPr/>
    </dgm:pt>
    <dgm:pt modelId="{47D1E680-C156-4E6D-86C6-95E9E423BCC9}" type="pres">
      <dgm:prSet presAssocID="{8C92A023-B595-4B7E-9FD1-86305B47363F}" presName="dummyNode1" presStyleLbl="node1" presStyleIdx="1" presStyleCnt="4"/>
      <dgm:spPr/>
    </dgm:pt>
    <dgm:pt modelId="{C26DB7B9-FAD6-48DB-954D-A5E46F77BD6D}" type="pres">
      <dgm:prSet presAssocID="{8C92A023-B595-4B7E-9FD1-86305B47363F}" presName="childNode1" presStyleLbl="bgAcc1" presStyleIdx="2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313EE525-068F-4B0D-B80F-E3D1A721A503}" type="pres">
      <dgm:prSet presAssocID="{8C92A023-B595-4B7E-9FD1-86305B47363F}" presName="childNode1tx" presStyleLbl="bgAcc1" presStyleIdx="2" presStyleCnt="4">
        <dgm:presLayoutVars>
          <dgm:bulletEnabled val="1"/>
        </dgm:presLayoutVars>
      </dgm:prSet>
      <dgm:spPr/>
    </dgm:pt>
    <dgm:pt modelId="{47A26F57-A010-4072-9EBD-86BD6484D91B}" type="pres">
      <dgm:prSet presAssocID="{8C92A023-B595-4B7E-9FD1-86305B47363F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06F52-42E7-4248-B79E-9B1077913B20}" type="pres">
      <dgm:prSet presAssocID="{8C92A023-B595-4B7E-9FD1-86305B47363F}" presName="connSite1" presStyleCnt="0"/>
      <dgm:spPr/>
    </dgm:pt>
    <dgm:pt modelId="{2467359E-7225-4CFB-BBD2-900CCD5D7BDE}" type="pres">
      <dgm:prSet presAssocID="{45610BF7-B096-4636-A867-71803911F6BC}" presName="Name9" presStyleLbl="sibTrans2D1" presStyleIdx="2" presStyleCnt="3" custLinFactNeighborY="-7560"/>
      <dgm:spPr/>
      <dgm:t>
        <a:bodyPr/>
        <a:lstStyle/>
        <a:p>
          <a:endParaRPr lang="en-US"/>
        </a:p>
      </dgm:t>
    </dgm:pt>
    <dgm:pt modelId="{0F447C47-A4FF-407A-BC1F-16AC042D6327}" type="pres">
      <dgm:prSet presAssocID="{839B389E-0F3A-4E44-B6E2-13F1399C142F}" presName="composite2" presStyleCnt="0"/>
      <dgm:spPr/>
    </dgm:pt>
    <dgm:pt modelId="{21F77DA2-0E77-43BA-AFE7-885029D8FC3B}" type="pres">
      <dgm:prSet presAssocID="{839B389E-0F3A-4E44-B6E2-13F1399C142F}" presName="dummyNode2" presStyleLbl="node1" presStyleIdx="2" presStyleCnt="4"/>
      <dgm:spPr/>
    </dgm:pt>
    <dgm:pt modelId="{939DFC11-B217-40F1-B0EE-ADA1D5FE8FDC}" type="pres">
      <dgm:prSet presAssocID="{839B389E-0F3A-4E44-B6E2-13F1399C142F}" presName="childNode2" presStyleLbl="bgAcc1" presStyleIdx="3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999DAA6F-B9C3-4EA2-A461-724C3FC87C73}" type="pres">
      <dgm:prSet presAssocID="{839B389E-0F3A-4E44-B6E2-13F1399C142F}" presName="childNode2tx" presStyleLbl="bgAcc1" presStyleIdx="3" presStyleCnt="4">
        <dgm:presLayoutVars>
          <dgm:bulletEnabled val="1"/>
        </dgm:presLayoutVars>
      </dgm:prSet>
      <dgm:spPr/>
    </dgm:pt>
    <dgm:pt modelId="{A9F63716-280D-4A8A-8AF8-9D84FEF36D8F}" type="pres">
      <dgm:prSet presAssocID="{839B389E-0F3A-4E44-B6E2-13F1399C142F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E0843-F8C6-41B9-81A8-7C72B81CAA10}" type="pres">
      <dgm:prSet presAssocID="{839B389E-0F3A-4E44-B6E2-13F1399C142F}" presName="connSite2" presStyleCnt="0"/>
      <dgm:spPr/>
    </dgm:pt>
  </dgm:ptLst>
  <dgm:cxnLst>
    <dgm:cxn modelId="{73B86786-EFDE-4936-9C7D-DEB37BD7C2BF}" type="presOf" srcId="{12A631F8-73E8-4437-A632-1DA4C96C2081}" destId="{1FE64DFD-23AF-4F50-BCBC-C27132FB3B0D}" srcOrd="0" destOrd="0" presId="urn:microsoft.com/office/officeart/2005/8/layout/hProcess4"/>
    <dgm:cxn modelId="{7D686CF4-746E-40AC-B098-9A014B0BE360}" type="presOf" srcId="{62F3A35F-EA2B-462C-89DA-224952DBD84B}" destId="{3B837679-D346-4EBB-AB0C-EE653ACF3C6C}" srcOrd="0" destOrd="0" presId="urn:microsoft.com/office/officeart/2005/8/layout/hProcess4"/>
    <dgm:cxn modelId="{E9F581C8-1891-4557-8FD4-140226A54CF9}" srcId="{ABB6AAD5-BB22-443A-B98E-11707CBE16C9}" destId="{839B389E-0F3A-4E44-B6E2-13F1399C142F}" srcOrd="3" destOrd="0" parTransId="{9C2D419A-4208-435A-8DFE-59E57C79B927}" sibTransId="{8F45AFFE-9FF4-4A34-B11A-ED475E2D4999}"/>
    <dgm:cxn modelId="{E46108A8-ACD4-4B3A-8E59-F745B3F077F2}" type="presOf" srcId="{ABB6AAD5-BB22-443A-B98E-11707CBE16C9}" destId="{329F22C9-55CE-4923-A3AD-2FFA227599C0}" srcOrd="0" destOrd="0" presId="urn:microsoft.com/office/officeart/2005/8/layout/hProcess4"/>
    <dgm:cxn modelId="{6393EA77-6C35-4795-B9F8-BC384CEB01BB}" srcId="{ABB6AAD5-BB22-443A-B98E-11707CBE16C9}" destId="{8C92A023-B595-4B7E-9FD1-86305B47363F}" srcOrd="2" destOrd="0" parTransId="{126030B6-AD92-4139-8AC7-ED96A61FFA13}" sibTransId="{45610BF7-B096-4636-A867-71803911F6BC}"/>
    <dgm:cxn modelId="{F3C7D274-A49A-40CA-A5B6-B55E51618001}" type="presOf" srcId="{37FDA6AE-027B-4120-90CE-09301A415796}" destId="{D1957E8D-52E6-47CA-9E1F-B3BE7EB3E09B}" srcOrd="0" destOrd="0" presId="urn:microsoft.com/office/officeart/2005/8/layout/hProcess4"/>
    <dgm:cxn modelId="{F0E0955A-4F6A-4655-AAAB-FFCCE9EFCA7A}" type="presOf" srcId="{45610BF7-B096-4636-A867-71803911F6BC}" destId="{2467359E-7225-4CFB-BBD2-900CCD5D7BDE}" srcOrd="0" destOrd="0" presId="urn:microsoft.com/office/officeart/2005/8/layout/hProcess4"/>
    <dgm:cxn modelId="{FA915A9A-80B7-4F3A-A927-0109031D8845}" type="presOf" srcId="{8C92A023-B595-4B7E-9FD1-86305B47363F}" destId="{47A26F57-A010-4072-9EBD-86BD6484D91B}" srcOrd="0" destOrd="0" presId="urn:microsoft.com/office/officeart/2005/8/layout/hProcess4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A9D3477B-C971-451F-B15F-960451D53FA4}" type="presOf" srcId="{839B389E-0F3A-4E44-B6E2-13F1399C142F}" destId="{A9F63716-280D-4A8A-8AF8-9D84FEF36D8F}" srcOrd="0" destOrd="0" presId="urn:microsoft.com/office/officeart/2005/8/layout/hProcess4"/>
    <dgm:cxn modelId="{415EE278-E640-4D8C-B475-D7F6FAF6CAC3}" type="presOf" srcId="{AACFA7FC-124D-47F0-AAB7-D837F03A13D6}" destId="{BF198A36-C0C4-4E90-AC13-6C982ACE8400}" srcOrd="0" destOrd="0" presId="urn:microsoft.com/office/officeart/2005/8/layout/hProcess4"/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A1BE9ACB-B456-4492-A1E1-B445230BA9A3}" type="presParOf" srcId="{329F22C9-55CE-4923-A3AD-2FFA227599C0}" destId="{872017F4-5903-43E5-A816-F3AC98CFF3B1}" srcOrd="0" destOrd="0" presId="urn:microsoft.com/office/officeart/2005/8/layout/hProcess4"/>
    <dgm:cxn modelId="{30061AA5-2F7E-4A70-8880-2B10285902C9}" type="presParOf" srcId="{329F22C9-55CE-4923-A3AD-2FFA227599C0}" destId="{D9FC563C-D769-4101-9655-D8B5A1C6252F}" srcOrd="1" destOrd="0" presId="urn:microsoft.com/office/officeart/2005/8/layout/hProcess4"/>
    <dgm:cxn modelId="{AB7E5B8F-B6DE-42A4-913E-4C49AEF0C2D7}" type="presParOf" srcId="{329F22C9-55CE-4923-A3AD-2FFA227599C0}" destId="{ED6524A3-5A32-48CD-B667-DFB44CF40773}" srcOrd="2" destOrd="0" presId="urn:microsoft.com/office/officeart/2005/8/layout/hProcess4"/>
    <dgm:cxn modelId="{EEED50F3-604B-435D-B3CC-13361D6A7DB4}" type="presParOf" srcId="{ED6524A3-5A32-48CD-B667-DFB44CF40773}" destId="{D2991228-8CF8-4943-9450-6060DB6B2D0D}" srcOrd="0" destOrd="0" presId="urn:microsoft.com/office/officeart/2005/8/layout/hProcess4"/>
    <dgm:cxn modelId="{1DCF7DA8-0BF5-4A2F-A92C-3BE99E12C312}" type="presParOf" srcId="{D2991228-8CF8-4943-9450-6060DB6B2D0D}" destId="{0A6DDAA2-A8F8-4C83-A2A4-E718221F4F47}" srcOrd="0" destOrd="0" presId="urn:microsoft.com/office/officeart/2005/8/layout/hProcess4"/>
    <dgm:cxn modelId="{EA0A8403-4E10-4B75-A27A-D6D8E81DB682}" type="presParOf" srcId="{D2991228-8CF8-4943-9450-6060DB6B2D0D}" destId="{5CD9D2C4-CA47-4E2F-9386-15BF2C5BFCE9}" srcOrd="1" destOrd="0" presId="urn:microsoft.com/office/officeart/2005/8/layout/hProcess4"/>
    <dgm:cxn modelId="{3B51CFD8-1E34-4EB3-AA52-CB32E0E9FC94}" type="presParOf" srcId="{D2991228-8CF8-4943-9450-6060DB6B2D0D}" destId="{0AA0795C-3E61-4B6C-BFBF-9678D7606329}" srcOrd="2" destOrd="0" presId="urn:microsoft.com/office/officeart/2005/8/layout/hProcess4"/>
    <dgm:cxn modelId="{4EB3D186-C102-460A-85EC-D51AD9F86499}" type="presParOf" srcId="{D2991228-8CF8-4943-9450-6060DB6B2D0D}" destId="{3B837679-D346-4EBB-AB0C-EE653ACF3C6C}" srcOrd="3" destOrd="0" presId="urn:microsoft.com/office/officeart/2005/8/layout/hProcess4"/>
    <dgm:cxn modelId="{7AAEAEE3-6132-4674-9849-0D3D15BC0EAE}" type="presParOf" srcId="{D2991228-8CF8-4943-9450-6060DB6B2D0D}" destId="{89312213-4838-4C30-A681-20C663B3ED12}" srcOrd="4" destOrd="0" presId="urn:microsoft.com/office/officeart/2005/8/layout/hProcess4"/>
    <dgm:cxn modelId="{B784A19C-0C5B-46C1-B77E-D381FF2038CC}" type="presParOf" srcId="{ED6524A3-5A32-48CD-B667-DFB44CF40773}" destId="{1FE64DFD-23AF-4F50-BCBC-C27132FB3B0D}" srcOrd="1" destOrd="0" presId="urn:microsoft.com/office/officeart/2005/8/layout/hProcess4"/>
    <dgm:cxn modelId="{EB1AF2CB-ACF8-4C17-AA46-FF09C9BE5AD0}" type="presParOf" srcId="{ED6524A3-5A32-48CD-B667-DFB44CF40773}" destId="{3E192D9B-A9E7-40C2-8A43-829922D5ACBF}" srcOrd="2" destOrd="0" presId="urn:microsoft.com/office/officeart/2005/8/layout/hProcess4"/>
    <dgm:cxn modelId="{09772B24-13E0-4255-B671-219306E38277}" type="presParOf" srcId="{3E192D9B-A9E7-40C2-8A43-829922D5ACBF}" destId="{C4A7D10B-4C13-456F-9E6C-9F9985127CE1}" srcOrd="0" destOrd="0" presId="urn:microsoft.com/office/officeart/2005/8/layout/hProcess4"/>
    <dgm:cxn modelId="{C28F6E87-D9C6-49EA-847D-2C0BE9F8DBF2}" type="presParOf" srcId="{3E192D9B-A9E7-40C2-8A43-829922D5ACBF}" destId="{B651F1CF-D429-4713-ABB8-9F7461E4F7F5}" srcOrd="1" destOrd="0" presId="urn:microsoft.com/office/officeart/2005/8/layout/hProcess4"/>
    <dgm:cxn modelId="{616E5F42-4D3E-4509-8C2B-5FEA61EB562E}" type="presParOf" srcId="{3E192D9B-A9E7-40C2-8A43-829922D5ACBF}" destId="{935188BB-FF57-4D09-84D9-19ECEEFAA612}" srcOrd="2" destOrd="0" presId="urn:microsoft.com/office/officeart/2005/8/layout/hProcess4"/>
    <dgm:cxn modelId="{ACB3EE61-D9B4-4703-ADCD-702691150B66}" type="presParOf" srcId="{3E192D9B-A9E7-40C2-8A43-829922D5ACBF}" destId="{D1957E8D-52E6-47CA-9E1F-B3BE7EB3E09B}" srcOrd="3" destOrd="0" presId="urn:microsoft.com/office/officeart/2005/8/layout/hProcess4"/>
    <dgm:cxn modelId="{1C5E2E69-2D96-4A63-B640-F51ABD040B31}" type="presParOf" srcId="{3E192D9B-A9E7-40C2-8A43-829922D5ACBF}" destId="{99CED883-7DB5-4B78-B4E7-386BDE96A531}" srcOrd="4" destOrd="0" presId="urn:microsoft.com/office/officeart/2005/8/layout/hProcess4"/>
    <dgm:cxn modelId="{4C4E7F91-99DC-4350-8C0B-2FDECF7421CF}" type="presParOf" srcId="{ED6524A3-5A32-48CD-B667-DFB44CF40773}" destId="{BF198A36-C0C4-4E90-AC13-6C982ACE8400}" srcOrd="3" destOrd="0" presId="urn:microsoft.com/office/officeart/2005/8/layout/hProcess4"/>
    <dgm:cxn modelId="{664A48F6-290D-46C3-B176-B8247749A75D}" type="presParOf" srcId="{ED6524A3-5A32-48CD-B667-DFB44CF40773}" destId="{D6723E67-A432-4FEE-AC6B-8E6B17DEE5B7}" srcOrd="4" destOrd="0" presId="urn:microsoft.com/office/officeart/2005/8/layout/hProcess4"/>
    <dgm:cxn modelId="{D46DB1C5-0EE8-49BF-8883-5A388CBCBDAD}" type="presParOf" srcId="{D6723E67-A432-4FEE-AC6B-8E6B17DEE5B7}" destId="{47D1E680-C156-4E6D-86C6-95E9E423BCC9}" srcOrd="0" destOrd="0" presId="urn:microsoft.com/office/officeart/2005/8/layout/hProcess4"/>
    <dgm:cxn modelId="{6A0D9E5F-3119-424E-97AA-7EB15C69A28C}" type="presParOf" srcId="{D6723E67-A432-4FEE-AC6B-8E6B17DEE5B7}" destId="{C26DB7B9-FAD6-48DB-954D-A5E46F77BD6D}" srcOrd="1" destOrd="0" presId="urn:microsoft.com/office/officeart/2005/8/layout/hProcess4"/>
    <dgm:cxn modelId="{0B3D073E-F0B2-4740-B0EC-D3E1DF76F3ED}" type="presParOf" srcId="{D6723E67-A432-4FEE-AC6B-8E6B17DEE5B7}" destId="{313EE525-068F-4B0D-B80F-E3D1A721A503}" srcOrd="2" destOrd="0" presId="urn:microsoft.com/office/officeart/2005/8/layout/hProcess4"/>
    <dgm:cxn modelId="{6C9F8F9D-8948-4C8C-ACE7-C1C0CD94D636}" type="presParOf" srcId="{D6723E67-A432-4FEE-AC6B-8E6B17DEE5B7}" destId="{47A26F57-A010-4072-9EBD-86BD6484D91B}" srcOrd="3" destOrd="0" presId="urn:microsoft.com/office/officeart/2005/8/layout/hProcess4"/>
    <dgm:cxn modelId="{33775B32-1204-4F93-B6B6-05703FB03C78}" type="presParOf" srcId="{D6723E67-A432-4FEE-AC6B-8E6B17DEE5B7}" destId="{48206F52-42E7-4248-B79E-9B1077913B20}" srcOrd="4" destOrd="0" presId="urn:microsoft.com/office/officeart/2005/8/layout/hProcess4"/>
    <dgm:cxn modelId="{88F07641-771B-4995-9894-1F432DBD485B}" type="presParOf" srcId="{ED6524A3-5A32-48CD-B667-DFB44CF40773}" destId="{2467359E-7225-4CFB-BBD2-900CCD5D7BDE}" srcOrd="5" destOrd="0" presId="urn:microsoft.com/office/officeart/2005/8/layout/hProcess4"/>
    <dgm:cxn modelId="{2F93A2D2-5A0E-4455-AAA0-36FA55425442}" type="presParOf" srcId="{ED6524A3-5A32-48CD-B667-DFB44CF40773}" destId="{0F447C47-A4FF-407A-BC1F-16AC042D6327}" srcOrd="6" destOrd="0" presId="urn:microsoft.com/office/officeart/2005/8/layout/hProcess4"/>
    <dgm:cxn modelId="{89935D71-9E90-40EB-A3E8-F90CC03BE396}" type="presParOf" srcId="{0F447C47-A4FF-407A-BC1F-16AC042D6327}" destId="{21F77DA2-0E77-43BA-AFE7-885029D8FC3B}" srcOrd="0" destOrd="0" presId="urn:microsoft.com/office/officeart/2005/8/layout/hProcess4"/>
    <dgm:cxn modelId="{E8E10187-1B8A-400E-ABEB-33CD232A4C57}" type="presParOf" srcId="{0F447C47-A4FF-407A-BC1F-16AC042D6327}" destId="{939DFC11-B217-40F1-B0EE-ADA1D5FE8FDC}" srcOrd="1" destOrd="0" presId="urn:microsoft.com/office/officeart/2005/8/layout/hProcess4"/>
    <dgm:cxn modelId="{4E0356BF-18F6-476C-83A4-9013C037AF5E}" type="presParOf" srcId="{0F447C47-A4FF-407A-BC1F-16AC042D6327}" destId="{999DAA6F-B9C3-4EA2-A461-724C3FC87C73}" srcOrd="2" destOrd="0" presId="urn:microsoft.com/office/officeart/2005/8/layout/hProcess4"/>
    <dgm:cxn modelId="{EB0A0C5A-7617-4B32-9737-F3D657F2A7D3}" type="presParOf" srcId="{0F447C47-A4FF-407A-BC1F-16AC042D6327}" destId="{A9F63716-280D-4A8A-8AF8-9D84FEF36D8F}" srcOrd="3" destOrd="0" presId="urn:microsoft.com/office/officeart/2005/8/layout/hProcess4"/>
    <dgm:cxn modelId="{ECEEEBF4-458E-4484-8B0C-FE29E0F6E66E}" type="presParOf" srcId="{0F447C47-A4FF-407A-BC1F-16AC042D6327}" destId="{FCAE0843-F8C6-41B9-81A8-7C72B81CAA1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416824" cy="2833042"/>
        <a:chOff x="0" y="0"/>
        <a:chExt cx="7416824" cy="2833042"/>
      </a:xfrm>
    </dsp:grpSpPr>
    <dsp:sp>
      <dsp:nvSpPr>
        <dsp:cNvPr id="4" name="圆角矩形 3"/>
        <dsp:cNvSpPr/>
      </dsp:nvSpPr>
      <dsp:spPr bwMode="white">
        <a:xfrm>
          <a:off x="0" y="828471"/>
          <a:ext cx="1425938" cy="1176100"/>
        </a:xfrm>
        <a:prstGeom prst="roundRect">
          <a:avLst>
            <a:gd name="adj" fmla="val 10000"/>
          </a:avLst>
        </a:prstGeom>
        <a:noFill/>
        <a:ln>
          <a:solidFill>
            <a:schemeClr val="accent5">
              <a:lumMod val="75000"/>
            </a:schemeClr>
          </a:solidFill>
        </a:ln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0" y="828471"/>
        <a:ext cx="1425938" cy="1176100"/>
      </dsp:txXfrm>
    </dsp:sp>
    <dsp:sp>
      <dsp:nvSpPr>
        <dsp:cNvPr id="7" name="形状 6"/>
        <dsp:cNvSpPr/>
      </dsp:nvSpPr>
      <dsp:spPr bwMode="white">
        <a:xfrm>
          <a:off x="776541" y="897301"/>
          <a:ext cx="1735199" cy="1735199"/>
        </a:xfrm>
        <a:prstGeom prst="leftCircularArrow">
          <a:avLst>
            <a:gd name="adj1" fmla="val 5000"/>
            <a:gd name="adj2" fmla="val -360000"/>
            <a:gd name="adj3" fmla="val 2263011"/>
            <a:gd name="adj4" fmla="val 9151989"/>
            <a:gd name="adj5" fmla="val 5500"/>
          </a:avLst>
        </a:prstGeom>
        <a:solidFill>
          <a:schemeClr val="accent5">
            <a:lumMod val="75000"/>
          </a:schemeClr>
        </a:solidFill>
        <a:ln>
          <a:noFill/>
        </a:ln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776541" y="897301"/>
        <a:ext cx="1735199" cy="1735199"/>
      </dsp:txXfrm>
    </dsp:sp>
    <dsp:sp>
      <dsp:nvSpPr>
        <dsp:cNvPr id="6" name="圆角矩形 5"/>
        <dsp:cNvSpPr/>
      </dsp:nvSpPr>
      <dsp:spPr bwMode="white">
        <a:xfrm>
          <a:off x="316875" y="1752550"/>
          <a:ext cx="1267500" cy="50404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30480" tIns="20320" rIns="30480" bIns="20320" anchor="ctr"/>
        <a:lstStyle>
          <a:lvl2pPr marL="285750" indent="-285750">
            <a:defRPr sz="5000"/>
          </a:lvl2pPr>
          <a:lvl3pPr marL="571500" indent="-285750">
            <a:defRPr sz="5000"/>
          </a:lvl3pPr>
          <a:lvl4pPr marL="857250" indent="-285750">
            <a:defRPr sz="5000"/>
          </a:lvl4pPr>
          <a:lvl5pPr marL="1143000" indent="-285750">
            <a:defRPr sz="5000"/>
          </a:lvl5pPr>
          <a:lvl6pPr marL="1428750" indent="-285750">
            <a:defRPr sz="5000"/>
          </a:lvl6pPr>
          <a:lvl7pPr marL="1714500" indent="-285750">
            <a:defRPr sz="5000"/>
          </a:lvl7pPr>
          <a:lvl8pPr marL="2000250" indent="-285750">
            <a:defRPr sz="5000"/>
          </a:lvl8pPr>
          <a:lvl9pPr marL="2286000" indent="-285750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16875" y="1752550"/>
        <a:ext cx="1267500" cy="504043"/>
      </dsp:txXfrm>
    </dsp:sp>
    <dsp:sp>
      <dsp:nvSpPr>
        <dsp:cNvPr id="9" name="圆角矩形 8"/>
        <dsp:cNvSpPr/>
      </dsp:nvSpPr>
      <dsp:spPr bwMode="white">
        <a:xfrm>
          <a:off x="1880775" y="793188"/>
          <a:ext cx="1511494" cy="1246666"/>
        </a:xfrm>
        <a:prstGeom prst="roundRect">
          <a:avLst>
            <a:gd name="adj" fmla="val 10000"/>
          </a:avLst>
        </a:prstGeom>
        <a:noFill/>
        <a:ln>
          <a:solidFill>
            <a:schemeClr val="accent5">
              <a:lumMod val="75000"/>
            </a:schemeClr>
          </a:solidFill>
        </a:ln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1880775" y="793188"/>
        <a:ext cx="1511494" cy="1246666"/>
      </dsp:txXfrm>
    </dsp:sp>
    <dsp:sp>
      <dsp:nvSpPr>
        <dsp:cNvPr id="12" name="环形箭头 11"/>
        <dsp:cNvSpPr/>
      </dsp:nvSpPr>
      <dsp:spPr bwMode="white">
        <a:xfrm>
          <a:off x="2661986" y="97436"/>
          <a:ext cx="1954905" cy="1954905"/>
        </a:xfrm>
        <a:prstGeom prst="circularArrow">
          <a:avLst>
            <a:gd name="adj1" fmla="val 5000"/>
            <a:gd name="adj2" fmla="val 360000"/>
            <a:gd name="adj3" fmla="val 19577654"/>
            <a:gd name="adj4" fmla="val 12688676"/>
            <a:gd name="adj5" fmla="val 5500"/>
          </a:avLst>
        </a:prstGeom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>
        <a:off x="2661986" y="97436"/>
        <a:ext cx="1954905" cy="1954905"/>
      </dsp:txXfrm>
    </dsp:sp>
    <dsp:sp>
      <dsp:nvSpPr>
        <dsp:cNvPr id="11" name="圆角矩形 10"/>
        <dsp:cNvSpPr/>
      </dsp:nvSpPr>
      <dsp:spPr bwMode="white">
        <a:xfrm>
          <a:off x="2216662" y="526045"/>
          <a:ext cx="1343550" cy="53428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34290" tIns="22860" rIns="34290" bIns="22860" anchor="ctr"/>
        <a:lstStyle>
          <a:lvl2pPr marL="285750" indent="-285750">
            <a:defRPr sz="5000"/>
          </a:lvl2pPr>
          <a:lvl3pPr marL="571500" indent="-285750">
            <a:defRPr sz="5000"/>
          </a:lvl3pPr>
          <a:lvl4pPr marL="857250" indent="-285750">
            <a:defRPr sz="5000"/>
          </a:lvl4pPr>
          <a:lvl5pPr marL="1143000" indent="-285750">
            <a:defRPr sz="5000"/>
          </a:lvl5pPr>
          <a:lvl6pPr marL="1428750" indent="-285750">
            <a:defRPr sz="5000"/>
          </a:lvl6pPr>
          <a:lvl7pPr marL="1714500" indent="-285750">
            <a:defRPr sz="5000"/>
          </a:lvl7pPr>
          <a:lvl8pPr marL="2000250" indent="-285750">
            <a:defRPr sz="5000"/>
          </a:lvl8pPr>
          <a:lvl9pPr marL="2286000" indent="-285750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216662" y="526045"/>
        <a:ext cx="1343550" cy="534286"/>
      </dsp:txXfrm>
    </dsp:sp>
    <dsp:sp>
      <dsp:nvSpPr>
        <dsp:cNvPr id="14" name="圆角矩形 13"/>
        <dsp:cNvSpPr/>
      </dsp:nvSpPr>
      <dsp:spPr bwMode="white">
        <a:xfrm>
          <a:off x="3856612" y="828471"/>
          <a:ext cx="1425938" cy="1176100"/>
        </a:xfrm>
        <a:prstGeom prst="roundRect">
          <a:avLst>
            <a:gd name="adj" fmla="val 10000"/>
          </a:avLst>
        </a:prstGeom>
        <a:noFill/>
        <a:ln>
          <a:solidFill>
            <a:schemeClr val="accent5">
              <a:lumMod val="75000"/>
            </a:schemeClr>
          </a:solidFill>
        </a:ln>
      </dsp:spPr>
      <dsp:style>
        <a:lnRef idx="2">
          <a:schemeClr val="accent4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3856612" y="828471"/>
        <a:ext cx="1425938" cy="1176100"/>
      </dsp:txXfrm>
    </dsp:sp>
    <dsp:sp>
      <dsp:nvSpPr>
        <dsp:cNvPr id="17" name="形状 16"/>
        <dsp:cNvSpPr/>
      </dsp:nvSpPr>
      <dsp:spPr bwMode="white">
        <a:xfrm>
          <a:off x="4633153" y="897301"/>
          <a:ext cx="1735199" cy="1735199"/>
        </a:xfrm>
        <a:prstGeom prst="leftCircularArrow">
          <a:avLst>
            <a:gd name="adj1" fmla="val 5000"/>
            <a:gd name="adj2" fmla="val -360000"/>
            <a:gd name="adj3" fmla="val 2263011"/>
            <a:gd name="adj4" fmla="val 9151989"/>
            <a:gd name="adj5" fmla="val 5500"/>
          </a:avLst>
        </a:prstGeom>
        <a:solidFill>
          <a:schemeClr val="accent5">
            <a:lumMod val="75000"/>
          </a:schemeClr>
        </a:solidFill>
        <a:ln>
          <a:noFill/>
        </a:ln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>
        <a:off x="4633153" y="897301"/>
        <a:ext cx="1735199" cy="1735199"/>
      </dsp:txXfrm>
    </dsp:sp>
    <dsp:sp>
      <dsp:nvSpPr>
        <dsp:cNvPr id="16" name="圆角矩形 15"/>
        <dsp:cNvSpPr/>
      </dsp:nvSpPr>
      <dsp:spPr bwMode="white">
        <a:xfrm>
          <a:off x="4173487" y="1752550"/>
          <a:ext cx="1267500" cy="50404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34290" tIns="22860" rIns="34290" bIns="22860" anchor="ctr"/>
        <a:lstStyle>
          <a:lvl2pPr marL="285750" indent="-285750">
            <a:defRPr sz="5000"/>
          </a:lvl2pPr>
          <a:lvl3pPr marL="571500" indent="-285750">
            <a:defRPr sz="5000"/>
          </a:lvl3pPr>
          <a:lvl4pPr marL="857250" indent="-285750">
            <a:defRPr sz="5000"/>
          </a:lvl4pPr>
          <a:lvl5pPr marL="1143000" indent="-285750">
            <a:defRPr sz="5000"/>
          </a:lvl5pPr>
          <a:lvl6pPr marL="1428750" indent="-285750">
            <a:defRPr sz="5000"/>
          </a:lvl6pPr>
          <a:lvl7pPr marL="1714500" indent="-285750">
            <a:defRPr sz="5000"/>
          </a:lvl7pPr>
          <a:lvl8pPr marL="2000250" indent="-285750">
            <a:defRPr sz="5000"/>
          </a:lvl8pPr>
          <a:lvl9pPr marL="2286000" indent="-285750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73487" y="1752550"/>
        <a:ext cx="1267500" cy="504043"/>
      </dsp:txXfrm>
    </dsp:sp>
    <dsp:sp>
      <dsp:nvSpPr>
        <dsp:cNvPr id="19" name="圆角矩形 18"/>
        <dsp:cNvSpPr/>
      </dsp:nvSpPr>
      <dsp:spPr bwMode="white">
        <a:xfrm>
          <a:off x="5737386" y="793188"/>
          <a:ext cx="1511494" cy="1246666"/>
        </a:xfrm>
        <a:prstGeom prst="roundRect">
          <a:avLst>
            <a:gd name="adj" fmla="val 10000"/>
          </a:avLst>
        </a:prstGeom>
        <a:noFill/>
        <a:ln>
          <a:solidFill>
            <a:schemeClr val="accent5">
              <a:lumMod val="75000"/>
            </a:schemeClr>
          </a:solidFill>
        </a:ln>
      </dsp:spPr>
      <dsp:style>
        <a:lnRef idx="2">
          <a:schemeClr val="accent5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5737386" y="793188"/>
        <a:ext cx="1511494" cy="1246666"/>
      </dsp:txXfrm>
    </dsp:sp>
    <dsp:sp>
      <dsp:nvSpPr>
        <dsp:cNvPr id="21" name="圆角矩形 20"/>
        <dsp:cNvSpPr/>
      </dsp:nvSpPr>
      <dsp:spPr bwMode="white">
        <a:xfrm>
          <a:off x="6073274" y="526045"/>
          <a:ext cx="1343550" cy="53428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34290" tIns="22860" rIns="34290" bIns="22860" anchor="ctr"/>
        <a:lstStyle>
          <a:lvl2pPr marL="285750" indent="-285750">
            <a:defRPr sz="5000"/>
          </a:lvl2pPr>
          <a:lvl3pPr marL="571500" indent="-285750">
            <a:defRPr sz="5000"/>
          </a:lvl3pPr>
          <a:lvl4pPr marL="857250" indent="-285750">
            <a:defRPr sz="5000"/>
          </a:lvl4pPr>
          <a:lvl5pPr marL="1143000" indent="-285750">
            <a:defRPr sz="5000"/>
          </a:lvl5pPr>
          <a:lvl6pPr marL="1428750" indent="-285750">
            <a:defRPr sz="5000"/>
          </a:lvl6pPr>
          <a:lvl7pPr marL="1714500" indent="-285750">
            <a:defRPr sz="5000"/>
          </a:lvl7pPr>
          <a:lvl8pPr marL="2000250" indent="-285750">
            <a:defRPr sz="5000"/>
          </a:lvl8pPr>
          <a:lvl9pPr marL="2286000" indent="-285750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073274" y="526045"/>
        <a:ext cx="1343550" cy="534286"/>
      </dsp:txXfrm>
    </dsp:sp>
    <dsp:sp>
      <dsp:nvSpPr>
        <dsp:cNvPr id="3" name="矩形 2" hidden="1"/>
        <dsp:cNvSpPr/>
      </dsp:nvSpPr>
      <dsp:spPr bwMode="white">
        <a:xfrm>
          <a:off x="0" y="576449"/>
          <a:ext cx="1584375" cy="1680143"/>
        </a:xfrm>
        <a:prstGeom prst="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0" y="576449"/>
        <a:ext cx="1584375" cy="1680143"/>
      </dsp:txXfrm>
    </dsp:sp>
    <dsp:sp>
      <dsp:nvSpPr>
        <dsp:cNvPr id="5" name="圆角矩形 4"/>
        <dsp:cNvSpPr/>
      </dsp:nvSpPr>
      <dsp:spPr bwMode="white">
        <a:xfrm>
          <a:off x="0" y="828471"/>
          <a:ext cx="1425938" cy="924079"/>
        </a:xfrm>
        <a:prstGeom prst="roundRect">
          <a:avLst>
            <a:gd name="adj" fmla="val 10000"/>
          </a:avLst>
        </a:prstGeom>
        <a:noFill/>
        <a:ln>
          <a:noFill/>
        </a:ln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/>
        <a:p>
          <a:endParaRPr>
            <a:solidFill>
              <a:schemeClr val="dk1"/>
            </a:solidFill>
          </a:endParaRPr>
        </a:p>
      </dsp:txBody>
      <dsp:txXfrm>
        <a:off x="0" y="828471"/>
        <a:ext cx="1425938" cy="924079"/>
      </dsp:txXfrm>
    </dsp:sp>
    <dsp:sp>
      <dsp:nvSpPr>
        <dsp:cNvPr id="8" name="矩形 7" hidden="1"/>
        <dsp:cNvSpPr/>
      </dsp:nvSpPr>
      <dsp:spPr bwMode="white">
        <a:xfrm>
          <a:off x="1880775" y="526045"/>
          <a:ext cx="1679438" cy="1780952"/>
        </a:xfrm>
        <a:prstGeom prst="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1880775" y="526045"/>
        <a:ext cx="1679438" cy="1780952"/>
      </dsp:txXfrm>
    </dsp:sp>
    <dsp:sp>
      <dsp:nvSpPr>
        <dsp:cNvPr id="10" name="圆角矩形 9"/>
        <dsp:cNvSpPr/>
      </dsp:nvSpPr>
      <dsp:spPr bwMode="white">
        <a:xfrm>
          <a:off x="1880775" y="1060331"/>
          <a:ext cx="1511494" cy="979524"/>
        </a:xfrm>
        <a:prstGeom prst="roundRect">
          <a:avLst>
            <a:gd name="adj" fmla="val 10000"/>
          </a:avLst>
        </a:prstGeom>
        <a:noFill/>
        <a:ln>
          <a:noFill/>
        </a:ln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/>
        <a:p>
          <a:endParaRPr>
            <a:solidFill>
              <a:schemeClr val="dk1"/>
            </a:solidFill>
          </a:endParaRPr>
        </a:p>
      </dsp:txBody>
      <dsp:txXfrm>
        <a:off x="1880775" y="1060331"/>
        <a:ext cx="1511494" cy="979524"/>
      </dsp:txXfrm>
    </dsp:sp>
    <dsp:sp>
      <dsp:nvSpPr>
        <dsp:cNvPr id="13" name="矩形 12" hidden="1"/>
        <dsp:cNvSpPr/>
      </dsp:nvSpPr>
      <dsp:spPr bwMode="white">
        <a:xfrm>
          <a:off x="3856612" y="576449"/>
          <a:ext cx="1584375" cy="1680143"/>
        </a:xfrm>
        <a:prstGeom prst="rect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>
        <a:off x="3856612" y="576449"/>
        <a:ext cx="1584375" cy="1680143"/>
      </dsp:txXfrm>
    </dsp:sp>
    <dsp:sp>
      <dsp:nvSpPr>
        <dsp:cNvPr id="15" name="圆角矩形 14"/>
        <dsp:cNvSpPr/>
      </dsp:nvSpPr>
      <dsp:spPr bwMode="white">
        <a:xfrm>
          <a:off x="3856612" y="828471"/>
          <a:ext cx="1425938" cy="924079"/>
        </a:xfrm>
        <a:prstGeom prst="roundRect">
          <a:avLst>
            <a:gd name="adj" fmla="val 10000"/>
          </a:avLst>
        </a:prstGeom>
        <a:noFill/>
        <a:ln>
          <a:noFill/>
        </a:ln>
      </dsp:spPr>
      <dsp:style>
        <a:lnRef idx="2">
          <a:schemeClr val="accent4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/>
        <a:p>
          <a:endParaRPr>
            <a:solidFill>
              <a:schemeClr val="dk1"/>
            </a:solidFill>
          </a:endParaRPr>
        </a:p>
      </dsp:txBody>
      <dsp:txXfrm>
        <a:off x="3856612" y="828471"/>
        <a:ext cx="1425938" cy="924079"/>
      </dsp:txXfrm>
    </dsp:sp>
    <dsp:sp>
      <dsp:nvSpPr>
        <dsp:cNvPr id="18" name="矩形 17" hidden="1"/>
        <dsp:cNvSpPr/>
      </dsp:nvSpPr>
      <dsp:spPr bwMode="white">
        <a:xfrm>
          <a:off x="5737386" y="526045"/>
          <a:ext cx="1679438" cy="1780952"/>
        </a:xfrm>
        <a:prstGeom prst="rect">
          <a:avLst/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>
        <a:off x="5737386" y="526045"/>
        <a:ext cx="1679438" cy="1780952"/>
      </dsp:txXfrm>
    </dsp:sp>
    <dsp:sp>
      <dsp:nvSpPr>
        <dsp:cNvPr id="20" name="圆角矩形 19"/>
        <dsp:cNvSpPr/>
      </dsp:nvSpPr>
      <dsp:spPr bwMode="white">
        <a:xfrm>
          <a:off x="5737386" y="1060331"/>
          <a:ext cx="1511494" cy="979524"/>
        </a:xfrm>
        <a:prstGeom prst="roundRect">
          <a:avLst>
            <a:gd name="adj" fmla="val 10000"/>
          </a:avLst>
        </a:prstGeom>
        <a:noFill/>
        <a:ln>
          <a:noFill/>
        </a:ln>
      </dsp:spPr>
      <dsp:style>
        <a:lnRef idx="2">
          <a:schemeClr val="accent5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/>
        <a:p>
          <a:endParaRPr>
            <a:solidFill>
              <a:schemeClr val="dk1"/>
            </a:solidFill>
          </a:endParaRPr>
        </a:p>
      </dsp:txBody>
      <dsp:txXfrm>
        <a:off x="5737386" y="1060331"/>
        <a:ext cx="1511494" cy="979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47A1D-12E5-456D-BF67-C0BDB0A18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255341" y="-708992"/>
            <a:ext cx="609600" cy="6096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61" name="矩形 1"/>
          <p:cNvSpPr/>
          <p:nvPr/>
        </p:nvSpPr>
        <p:spPr>
          <a:xfrm>
            <a:off x="0" y="1808951"/>
            <a:ext cx="12218267" cy="3312368"/>
          </a:xfrm>
          <a:custGeom>
            <a:avLst/>
            <a:gdLst>
              <a:gd name="connsiteX0" fmla="*/ 0 w 12218267"/>
              <a:gd name="connsiteY0" fmla="*/ 0 h 3312368"/>
              <a:gd name="connsiteX1" fmla="*/ 12218267 w 12218267"/>
              <a:gd name="connsiteY1" fmla="*/ 0 h 3312368"/>
              <a:gd name="connsiteX2" fmla="*/ 12218267 w 12218267"/>
              <a:gd name="connsiteY2" fmla="*/ 3312368 h 3312368"/>
              <a:gd name="connsiteX3" fmla="*/ 0 w 12218267"/>
              <a:gd name="connsiteY3" fmla="*/ 3312368 h 3312368"/>
              <a:gd name="connsiteX4" fmla="*/ 0 w 12218267"/>
              <a:gd name="connsiteY4" fmla="*/ 0 h 3312368"/>
              <a:gd name="connsiteX0-1" fmla="*/ 0 w 12218267"/>
              <a:gd name="connsiteY0-2" fmla="*/ 4337 h 3316705"/>
              <a:gd name="connsiteX1-3" fmla="*/ 6077243 w 12218267"/>
              <a:gd name="connsiteY1-4" fmla="*/ 0 h 3316705"/>
              <a:gd name="connsiteX2-5" fmla="*/ 12218267 w 12218267"/>
              <a:gd name="connsiteY2-6" fmla="*/ 4337 h 3316705"/>
              <a:gd name="connsiteX3-7" fmla="*/ 12218267 w 12218267"/>
              <a:gd name="connsiteY3-8" fmla="*/ 3316705 h 3316705"/>
              <a:gd name="connsiteX4-9" fmla="*/ 0 w 12218267"/>
              <a:gd name="connsiteY4-10" fmla="*/ 3316705 h 3316705"/>
              <a:gd name="connsiteX5" fmla="*/ 0 w 12218267"/>
              <a:gd name="connsiteY5" fmla="*/ 4337 h 3316705"/>
              <a:gd name="connsiteX0-11" fmla="*/ 0 w 12218267"/>
              <a:gd name="connsiteY0-12" fmla="*/ 0 h 3312368"/>
              <a:gd name="connsiteX1-13" fmla="*/ 6091310 w 12218267"/>
              <a:gd name="connsiteY1-14" fmla="*/ 895996 h 3312368"/>
              <a:gd name="connsiteX2-15" fmla="*/ 12218267 w 12218267"/>
              <a:gd name="connsiteY2-16" fmla="*/ 0 h 3312368"/>
              <a:gd name="connsiteX3-17" fmla="*/ 12218267 w 12218267"/>
              <a:gd name="connsiteY3-18" fmla="*/ 3312368 h 3312368"/>
              <a:gd name="connsiteX4-19" fmla="*/ 0 w 12218267"/>
              <a:gd name="connsiteY4-20" fmla="*/ 3312368 h 3312368"/>
              <a:gd name="connsiteX5-21" fmla="*/ 0 w 12218267"/>
              <a:gd name="connsiteY5-22" fmla="*/ 0 h 3312368"/>
              <a:gd name="connsiteX0-23" fmla="*/ 0 w 12218267"/>
              <a:gd name="connsiteY0-24" fmla="*/ 0 h 3312368"/>
              <a:gd name="connsiteX1-25" fmla="*/ 6035040 w 12218267"/>
              <a:gd name="connsiteY1-26" fmla="*/ 853793 h 3312368"/>
              <a:gd name="connsiteX2-27" fmla="*/ 12218267 w 12218267"/>
              <a:gd name="connsiteY2-28" fmla="*/ 0 h 3312368"/>
              <a:gd name="connsiteX3-29" fmla="*/ 12218267 w 12218267"/>
              <a:gd name="connsiteY3-30" fmla="*/ 3312368 h 3312368"/>
              <a:gd name="connsiteX4-31" fmla="*/ 0 w 12218267"/>
              <a:gd name="connsiteY4-32" fmla="*/ 3312368 h 3312368"/>
              <a:gd name="connsiteX5-33" fmla="*/ 0 w 12218267"/>
              <a:gd name="connsiteY5-34" fmla="*/ 0 h 3312368"/>
              <a:gd name="connsiteX0-35" fmla="*/ 0 w 12218267"/>
              <a:gd name="connsiteY0-36" fmla="*/ 0 h 3312368"/>
              <a:gd name="connsiteX1-37" fmla="*/ 6091310 w 12218267"/>
              <a:gd name="connsiteY1-38" fmla="*/ 853793 h 3312368"/>
              <a:gd name="connsiteX2-39" fmla="*/ 12218267 w 12218267"/>
              <a:gd name="connsiteY2-40" fmla="*/ 0 h 3312368"/>
              <a:gd name="connsiteX3-41" fmla="*/ 12218267 w 12218267"/>
              <a:gd name="connsiteY3-42" fmla="*/ 3312368 h 3312368"/>
              <a:gd name="connsiteX4-43" fmla="*/ 0 w 12218267"/>
              <a:gd name="connsiteY4-44" fmla="*/ 3312368 h 3312368"/>
              <a:gd name="connsiteX5-45" fmla="*/ 0 w 12218267"/>
              <a:gd name="connsiteY5-46" fmla="*/ 0 h 3312368"/>
              <a:gd name="connsiteX0-47" fmla="*/ 0 w 12218267"/>
              <a:gd name="connsiteY0-48" fmla="*/ 0 h 3312368"/>
              <a:gd name="connsiteX1-49" fmla="*/ 6091310 w 12218267"/>
              <a:gd name="connsiteY1-50" fmla="*/ 853793 h 3312368"/>
              <a:gd name="connsiteX2-51" fmla="*/ 12218267 w 12218267"/>
              <a:gd name="connsiteY2-52" fmla="*/ 0 h 3312368"/>
              <a:gd name="connsiteX3-53" fmla="*/ 12218267 w 12218267"/>
              <a:gd name="connsiteY3-54" fmla="*/ 3312368 h 3312368"/>
              <a:gd name="connsiteX4-55" fmla="*/ 6105378 w 12218267"/>
              <a:gd name="connsiteY4-56" fmla="*/ 3301570 h 3312368"/>
              <a:gd name="connsiteX5-57" fmla="*/ 0 w 12218267"/>
              <a:gd name="connsiteY5-58" fmla="*/ 3312368 h 3312368"/>
              <a:gd name="connsiteX6" fmla="*/ 0 w 12218267"/>
              <a:gd name="connsiteY6" fmla="*/ 0 h 3312368"/>
              <a:gd name="connsiteX0-59" fmla="*/ 0 w 12218267"/>
              <a:gd name="connsiteY0-60" fmla="*/ 0 h 3312368"/>
              <a:gd name="connsiteX1-61" fmla="*/ 6091310 w 12218267"/>
              <a:gd name="connsiteY1-62" fmla="*/ 853793 h 3312368"/>
              <a:gd name="connsiteX2-63" fmla="*/ 12218267 w 12218267"/>
              <a:gd name="connsiteY2-64" fmla="*/ 0 h 3312368"/>
              <a:gd name="connsiteX3-65" fmla="*/ 12218267 w 12218267"/>
              <a:gd name="connsiteY3-66" fmla="*/ 3312368 h 3312368"/>
              <a:gd name="connsiteX4-67" fmla="*/ 6133513 w 12218267"/>
              <a:gd name="connsiteY4-68" fmla="*/ 2710727 h 3312368"/>
              <a:gd name="connsiteX5-69" fmla="*/ 0 w 12218267"/>
              <a:gd name="connsiteY5-70" fmla="*/ 3312368 h 3312368"/>
              <a:gd name="connsiteX6-71" fmla="*/ 0 w 12218267"/>
              <a:gd name="connsiteY6-72" fmla="*/ 0 h 3312368"/>
              <a:gd name="connsiteX0-73" fmla="*/ 0 w 12218267"/>
              <a:gd name="connsiteY0-74" fmla="*/ 0 h 3312368"/>
              <a:gd name="connsiteX1-75" fmla="*/ 6091310 w 12218267"/>
              <a:gd name="connsiteY1-76" fmla="*/ 853793 h 3312368"/>
              <a:gd name="connsiteX2-77" fmla="*/ 12218267 w 12218267"/>
              <a:gd name="connsiteY2-78" fmla="*/ 0 h 3312368"/>
              <a:gd name="connsiteX3-79" fmla="*/ 12218267 w 12218267"/>
              <a:gd name="connsiteY3-80" fmla="*/ 3312368 h 3312368"/>
              <a:gd name="connsiteX4-81" fmla="*/ 6119445 w 12218267"/>
              <a:gd name="connsiteY4-82" fmla="*/ 2471576 h 3312368"/>
              <a:gd name="connsiteX5-83" fmla="*/ 0 w 12218267"/>
              <a:gd name="connsiteY5-84" fmla="*/ 3312368 h 3312368"/>
              <a:gd name="connsiteX6-85" fmla="*/ 0 w 12218267"/>
              <a:gd name="connsiteY6-86" fmla="*/ 0 h 3312368"/>
              <a:gd name="connsiteX0-87" fmla="*/ 0 w 12218267"/>
              <a:gd name="connsiteY0-88" fmla="*/ 0 h 3312368"/>
              <a:gd name="connsiteX1-89" fmla="*/ 6091310 w 12218267"/>
              <a:gd name="connsiteY1-90" fmla="*/ 853793 h 3312368"/>
              <a:gd name="connsiteX2-91" fmla="*/ 12218267 w 12218267"/>
              <a:gd name="connsiteY2-92" fmla="*/ 0 h 3312368"/>
              <a:gd name="connsiteX3-93" fmla="*/ 12218267 w 12218267"/>
              <a:gd name="connsiteY3-94" fmla="*/ 3312368 h 3312368"/>
              <a:gd name="connsiteX4-95" fmla="*/ 6119445 w 12218267"/>
              <a:gd name="connsiteY4-96" fmla="*/ 2232425 h 3312368"/>
              <a:gd name="connsiteX5-97" fmla="*/ 0 w 12218267"/>
              <a:gd name="connsiteY5-98" fmla="*/ 3312368 h 3312368"/>
              <a:gd name="connsiteX6-99" fmla="*/ 0 w 12218267"/>
              <a:gd name="connsiteY6-100" fmla="*/ 0 h 3312368"/>
              <a:gd name="connsiteX0-101" fmla="*/ 0 w 12218267"/>
              <a:gd name="connsiteY0-102" fmla="*/ 0 h 3312368"/>
              <a:gd name="connsiteX1-103" fmla="*/ 6091310 w 12218267"/>
              <a:gd name="connsiteY1-104" fmla="*/ 853793 h 3312368"/>
              <a:gd name="connsiteX2-105" fmla="*/ 12218267 w 12218267"/>
              <a:gd name="connsiteY2-106" fmla="*/ 0 h 3312368"/>
              <a:gd name="connsiteX3-107" fmla="*/ 12218267 w 12218267"/>
              <a:gd name="connsiteY3-108" fmla="*/ 3312368 h 3312368"/>
              <a:gd name="connsiteX4-109" fmla="*/ 6133513 w 12218267"/>
              <a:gd name="connsiteY4-110" fmla="*/ 2443440 h 3312368"/>
              <a:gd name="connsiteX5-111" fmla="*/ 0 w 12218267"/>
              <a:gd name="connsiteY5-112" fmla="*/ 3312368 h 3312368"/>
              <a:gd name="connsiteX6-113" fmla="*/ 0 w 12218267"/>
              <a:gd name="connsiteY6-114" fmla="*/ 0 h 3312368"/>
              <a:gd name="connsiteX0-115" fmla="*/ 0 w 12218267"/>
              <a:gd name="connsiteY0-116" fmla="*/ 0 h 3312368"/>
              <a:gd name="connsiteX1-117" fmla="*/ 6091310 w 12218267"/>
              <a:gd name="connsiteY1-118" fmla="*/ 853793 h 3312368"/>
              <a:gd name="connsiteX2-119" fmla="*/ 12218267 w 12218267"/>
              <a:gd name="connsiteY2-120" fmla="*/ 0 h 3312368"/>
              <a:gd name="connsiteX3-121" fmla="*/ 12218267 w 12218267"/>
              <a:gd name="connsiteY3-122" fmla="*/ 3312368 h 3312368"/>
              <a:gd name="connsiteX4-123" fmla="*/ 6100856 w 12218267"/>
              <a:gd name="connsiteY4-124" fmla="*/ 2443440 h 3312368"/>
              <a:gd name="connsiteX5-125" fmla="*/ 0 w 12218267"/>
              <a:gd name="connsiteY5-126" fmla="*/ 3312368 h 3312368"/>
              <a:gd name="connsiteX6-127" fmla="*/ 0 w 12218267"/>
              <a:gd name="connsiteY6-128" fmla="*/ 0 h 3312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71" y="connsiteY6-72"/>
              </a:cxn>
            </a:cxnLst>
            <a:rect l="l" t="t" r="r" b="b"/>
            <a:pathLst>
              <a:path w="12218267" h="3312368">
                <a:moveTo>
                  <a:pt x="0" y="0"/>
                </a:moveTo>
                <a:lnTo>
                  <a:pt x="6091310" y="853793"/>
                </a:lnTo>
                <a:lnTo>
                  <a:pt x="12218267" y="0"/>
                </a:lnTo>
                <a:lnTo>
                  <a:pt x="12218267" y="3312368"/>
                </a:lnTo>
                <a:lnTo>
                  <a:pt x="6100856" y="2443440"/>
                </a:lnTo>
                <a:lnTo>
                  <a:pt x="0" y="33123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2"/>
          <p:cNvSpPr/>
          <p:nvPr/>
        </p:nvSpPr>
        <p:spPr>
          <a:xfrm>
            <a:off x="1617549" y="1515105"/>
            <a:ext cx="3898393" cy="984509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98393" h="984509">
                <a:moveTo>
                  <a:pt x="116732" y="0"/>
                </a:moveTo>
                <a:lnTo>
                  <a:pt x="3898393" y="984509"/>
                </a:lnTo>
                <a:lnTo>
                  <a:pt x="0" y="211160"/>
                </a:lnTo>
                <a:lnTo>
                  <a:pt x="11673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"/>
          <p:cNvSpPr/>
          <p:nvPr/>
        </p:nvSpPr>
        <p:spPr>
          <a:xfrm flipH="1">
            <a:off x="7177707" y="1473237"/>
            <a:ext cx="3913795" cy="994783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242579 w 5024240"/>
              <a:gd name="connsiteY0-38" fmla="*/ 0 h 984509"/>
              <a:gd name="connsiteX1-39" fmla="*/ 5024240 w 5024240"/>
              <a:gd name="connsiteY1-40" fmla="*/ 984509 h 984509"/>
              <a:gd name="connsiteX2-41" fmla="*/ 0 w 5024240"/>
              <a:gd name="connsiteY2-42" fmla="*/ 303627 h 984509"/>
              <a:gd name="connsiteX3-43" fmla="*/ 1242579 w 5024240"/>
              <a:gd name="connsiteY3-44" fmla="*/ 0 h 984509"/>
              <a:gd name="connsiteX0-45" fmla="*/ 1448526 w 5230187"/>
              <a:gd name="connsiteY0-46" fmla="*/ 0 h 984509"/>
              <a:gd name="connsiteX1-47" fmla="*/ 5230187 w 5230187"/>
              <a:gd name="connsiteY1-48" fmla="*/ 984509 h 984509"/>
              <a:gd name="connsiteX2-49" fmla="*/ 0 w 5230187"/>
              <a:gd name="connsiteY2-50" fmla="*/ 170063 h 984509"/>
              <a:gd name="connsiteX3-51" fmla="*/ 1448526 w 5230187"/>
              <a:gd name="connsiteY3-52" fmla="*/ 0 h 984509"/>
              <a:gd name="connsiteX0-53" fmla="*/ 130462 w 5230187"/>
              <a:gd name="connsiteY0-54" fmla="*/ 0 h 994783"/>
              <a:gd name="connsiteX1-55" fmla="*/ 5230187 w 5230187"/>
              <a:gd name="connsiteY1-56" fmla="*/ 994783 h 994783"/>
              <a:gd name="connsiteX2-57" fmla="*/ 0 w 5230187"/>
              <a:gd name="connsiteY2-58" fmla="*/ 180337 h 994783"/>
              <a:gd name="connsiteX3-59" fmla="*/ 130462 w 5230187"/>
              <a:gd name="connsiteY3-60" fmla="*/ 0 h 994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230187" h="994783">
                <a:moveTo>
                  <a:pt x="130462" y="0"/>
                </a:moveTo>
                <a:lnTo>
                  <a:pt x="5230187" y="994783"/>
                </a:lnTo>
                <a:lnTo>
                  <a:pt x="0" y="180337"/>
                </a:lnTo>
                <a:lnTo>
                  <a:pt x="13046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2"/>
          <p:cNvSpPr/>
          <p:nvPr/>
        </p:nvSpPr>
        <p:spPr>
          <a:xfrm flipH="1">
            <a:off x="7353816" y="1583824"/>
            <a:ext cx="2115818" cy="717381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283768 w 3898393"/>
              <a:gd name="connsiteY0-38" fmla="*/ 55968 h 773349"/>
              <a:gd name="connsiteX1-39" fmla="*/ 3898393 w 3898393"/>
              <a:gd name="connsiteY1-40" fmla="*/ 773349 h 773349"/>
              <a:gd name="connsiteX2-41" fmla="*/ 0 w 3898393"/>
              <a:gd name="connsiteY2-42" fmla="*/ 0 h 773349"/>
              <a:gd name="connsiteX3-43" fmla="*/ 1283768 w 3898393"/>
              <a:gd name="connsiteY3-44" fmla="*/ 55968 h 773349"/>
              <a:gd name="connsiteX0-45" fmla="*/ 212841 w 2827466"/>
              <a:gd name="connsiteY0-46" fmla="*/ 0 h 717381"/>
              <a:gd name="connsiteX1-47" fmla="*/ 2827466 w 2827466"/>
              <a:gd name="connsiteY1-48" fmla="*/ 717381 h 717381"/>
              <a:gd name="connsiteX2-49" fmla="*/ 0 w 2827466"/>
              <a:gd name="connsiteY2-50" fmla="*/ 108418 h 717381"/>
              <a:gd name="connsiteX3-51" fmla="*/ 212841 w 2827466"/>
              <a:gd name="connsiteY3-52" fmla="*/ 0 h 7173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827466" h="717381">
                <a:moveTo>
                  <a:pt x="212841" y="0"/>
                </a:moveTo>
                <a:lnTo>
                  <a:pt x="2827466" y="717381"/>
                </a:lnTo>
                <a:lnTo>
                  <a:pt x="0" y="108418"/>
                </a:lnTo>
                <a:lnTo>
                  <a:pt x="21284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2"/>
          <p:cNvSpPr/>
          <p:nvPr/>
        </p:nvSpPr>
        <p:spPr>
          <a:xfrm rot="20121383">
            <a:off x="1158051" y="4489209"/>
            <a:ext cx="3884816" cy="907491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9496 w 3801157"/>
              <a:gd name="connsiteY0-38" fmla="*/ 0 h 984509"/>
              <a:gd name="connsiteX1-39" fmla="*/ 3801157 w 3801157"/>
              <a:gd name="connsiteY1-40" fmla="*/ 984509 h 984509"/>
              <a:gd name="connsiteX2-41" fmla="*/ 0 w 3801157"/>
              <a:gd name="connsiteY2-42" fmla="*/ 368805 h 984509"/>
              <a:gd name="connsiteX3-43" fmla="*/ 19496 w 3801157"/>
              <a:gd name="connsiteY3-44" fmla="*/ 0 h 984509"/>
              <a:gd name="connsiteX0-45" fmla="*/ 0 w 3884816"/>
              <a:gd name="connsiteY0-46" fmla="*/ 0 h 907491"/>
              <a:gd name="connsiteX1-47" fmla="*/ 3884816 w 3884816"/>
              <a:gd name="connsiteY1-48" fmla="*/ 907491 h 907491"/>
              <a:gd name="connsiteX2-49" fmla="*/ 83659 w 3884816"/>
              <a:gd name="connsiteY2-50" fmla="*/ 291787 h 907491"/>
              <a:gd name="connsiteX3-51" fmla="*/ 0 w 3884816"/>
              <a:gd name="connsiteY3-52" fmla="*/ 0 h 907491"/>
              <a:gd name="connsiteX0-53" fmla="*/ 0 w 3884816"/>
              <a:gd name="connsiteY0-54" fmla="*/ 0 h 907491"/>
              <a:gd name="connsiteX1-55" fmla="*/ 3884816 w 3884816"/>
              <a:gd name="connsiteY1-56" fmla="*/ 907491 h 907491"/>
              <a:gd name="connsiteX2-57" fmla="*/ 54105 w 3884816"/>
              <a:gd name="connsiteY2-58" fmla="*/ 233013 h 907491"/>
              <a:gd name="connsiteX3-59" fmla="*/ 0 w 3884816"/>
              <a:gd name="connsiteY3-60" fmla="*/ 0 h 9074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84816" h="907491">
                <a:moveTo>
                  <a:pt x="0" y="0"/>
                </a:moveTo>
                <a:lnTo>
                  <a:pt x="3884816" y="907491"/>
                </a:lnTo>
                <a:lnTo>
                  <a:pt x="54105" y="233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2"/>
          <p:cNvSpPr/>
          <p:nvPr/>
        </p:nvSpPr>
        <p:spPr>
          <a:xfrm rot="2083323" flipH="1">
            <a:off x="6610020" y="4089456"/>
            <a:ext cx="2531528" cy="1073693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283768 w 3898393"/>
              <a:gd name="connsiteY0-38" fmla="*/ 55968 h 773349"/>
              <a:gd name="connsiteX1-39" fmla="*/ 3898393 w 3898393"/>
              <a:gd name="connsiteY1-40" fmla="*/ 773349 h 773349"/>
              <a:gd name="connsiteX2-41" fmla="*/ 0 w 3898393"/>
              <a:gd name="connsiteY2-42" fmla="*/ 0 h 773349"/>
              <a:gd name="connsiteX3-43" fmla="*/ 1283768 w 3898393"/>
              <a:gd name="connsiteY3-44" fmla="*/ 55968 h 773349"/>
              <a:gd name="connsiteX0-45" fmla="*/ 212841 w 2827466"/>
              <a:gd name="connsiteY0-46" fmla="*/ 0 h 717381"/>
              <a:gd name="connsiteX1-47" fmla="*/ 2827466 w 2827466"/>
              <a:gd name="connsiteY1-48" fmla="*/ 717381 h 717381"/>
              <a:gd name="connsiteX2-49" fmla="*/ 0 w 2827466"/>
              <a:gd name="connsiteY2-50" fmla="*/ 108418 h 717381"/>
              <a:gd name="connsiteX3-51" fmla="*/ 212841 w 2827466"/>
              <a:gd name="connsiteY3-52" fmla="*/ 0 h 717381"/>
              <a:gd name="connsiteX0-53" fmla="*/ 0 w 3321217"/>
              <a:gd name="connsiteY0-54" fmla="*/ 0 h 1108806"/>
              <a:gd name="connsiteX1-55" fmla="*/ 3321217 w 3321217"/>
              <a:gd name="connsiteY1-56" fmla="*/ 1108806 h 1108806"/>
              <a:gd name="connsiteX2-57" fmla="*/ 493751 w 3321217"/>
              <a:gd name="connsiteY2-58" fmla="*/ 499843 h 1108806"/>
              <a:gd name="connsiteX3-59" fmla="*/ 0 w 3321217"/>
              <a:gd name="connsiteY3-60" fmla="*/ 0 h 1108806"/>
              <a:gd name="connsiteX0-61" fmla="*/ 61782 w 3382999"/>
              <a:gd name="connsiteY0-62" fmla="*/ 0 h 1108806"/>
              <a:gd name="connsiteX1-63" fmla="*/ 3382999 w 3382999"/>
              <a:gd name="connsiteY1-64" fmla="*/ 1108806 h 1108806"/>
              <a:gd name="connsiteX2-65" fmla="*/ 0 w 3382999"/>
              <a:gd name="connsiteY2-66" fmla="*/ 161755 h 1108806"/>
              <a:gd name="connsiteX3-67" fmla="*/ 61782 w 3382999"/>
              <a:gd name="connsiteY3-68" fmla="*/ 0 h 1108806"/>
              <a:gd name="connsiteX0-69" fmla="*/ 129492 w 3382999"/>
              <a:gd name="connsiteY0-70" fmla="*/ 0 h 1073693"/>
              <a:gd name="connsiteX1-71" fmla="*/ 3382999 w 3382999"/>
              <a:gd name="connsiteY1-72" fmla="*/ 1073693 h 1073693"/>
              <a:gd name="connsiteX2-73" fmla="*/ 0 w 3382999"/>
              <a:gd name="connsiteY2-74" fmla="*/ 126642 h 1073693"/>
              <a:gd name="connsiteX3-75" fmla="*/ 129492 w 3382999"/>
              <a:gd name="connsiteY3-76" fmla="*/ 0 h 1073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82999" h="1073693">
                <a:moveTo>
                  <a:pt x="129492" y="0"/>
                </a:moveTo>
                <a:lnTo>
                  <a:pt x="3382999" y="1073693"/>
                </a:lnTo>
                <a:lnTo>
                  <a:pt x="0" y="126642"/>
                </a:lnTo>
                <a:lnTo>
                  <a:pt x="12949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4081363" y="5358163"/>
            <a:ext cx="663125" cy="663125"/>
            <a:chOff x="8077071" y="845254"/>
            <a:chExt cx="2036801" cy="2036802"/>
          </a:xfrm>
        </p:grpSpPr>
        <p:sp>
          <p:nvSpPr>
            <p:cNvPr id="69" name="椭圆 68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73451" y="5358163"/>
            <a:ext cx="663125" cy="663125"/>
            <a:chOff x="8125599" y="1434035"/>
            <a:chExt cx="2036802" cy="2036802"/>
          </a:xfrm>
        </p:grpSpPr>
        <p:sp>
          <p:nvSpPr>
            <p:cNvPr id="72" name="椭圆 7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726382" y="5358163"/>
            <a:ext cx="663125" cy="663125"/>
            <a:chOff x="8125599" y="1434035"/>
            <a:chExt cx="2036802" cy="2036802"/>
          </a:xfrm>
        </p:grpSpPr>
        <p:sp>
          <p:nvSpPr>
            <p:cNvPr id="76" name="椭圆 75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78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9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80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6544688" y="5358163"/>
            <a:ext cx="663125" cy="663125"/>
            <a:chOff x="8125599" y="1434035"/>
            <a:chExt cx="2036802" cy="2036802"/>
          </a:xfrm>
        </p:grpSpPr>
        <p:sp>
          <p:nvSpPr>
            <p:cNvPr id="82" name="椭圆 8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393731" y="5358163"/>
            <a:ext cx="663125" cy="663125"/>
            <a:chOff x="8125599" y="1434035"/>
            <a:chExt cx="2036802" cy="2036802"/>
          </a:xfrm>
        </p:grpSpPr>
        <p:sp>
          <p:nvSpPr>
            <p:cNvPr id="85" name="椭圆 8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089475" y="546939"/>
            <a:ext cx="1945957" cy="1945957"/>
            <a:chOff x="5017467" y="692696"/>
            <a:chExt cx="1895282" cy="1895282"/>
          </a:xfrm>
        </p:grpSpPr>
        <p:sp>
          <p:nvSpPr>
            <p:cNvPr id="88" name="椭圆 87"/>
            <p:cNvSpPr/>
            <p:nvPr/>
          </p:nvSpPr>
          <p:spPr>
            <a:xfrm>
              <a:off x="5017467" y="692696"/>
              <a:ext cx="1895282" cy="18952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5165898" y="841127"/>
              <a:ext cx="1598420" cy="1598421"/>
              <a:chOff x="-2955925" y="2012950"/>
              <a:chExt cx="1855787" cy="1855788"/>
            </a:xfrm>
            <a:solidFill>
              <a:schemeClr val="bg1">
                <a:alpha val="58000"/>
              </a:schemeClr>
            </a:solidFill>
          </p:grpSpPr>
          <p:sp>
            <p:nvSpPr>
              <p:cNvPr id="90" name="Freeform 26"/>
              <p:cNvSpPr/>
              <p:nvPr/>
            </p:nvSpPr>
            <p:spPr bwMode="auto">
              <a:xfrm>
                <a:off x="-1978025" y="2114550"/>
                <a:ext cx="161925" cy="173038"/>
              </a:xfrm>
              <a:custGeom>
                <a:avLst/>
                <a:gdLst>
                  <a:gd name="T0" fmla="*/ 32 w 43"/>
                  <a:gd name="T1" fmla="*/ 34 h 46"/>
                  <a:gd name="T2" fmla="*/ 15 w 43"/>
                  <a:gd name="T3" fmla="*/ 45 h 46"/>
                  <a:gd name="T4" fmla="*/ 1 w 43"/>
                  <a:gd name="T5" fmla="*/ 32 h 46"/>
                  <a:gd name="T6" fmla="*/ 6 w 43"/>
                  <a:gd name="T7" fmla="*/ 5 h 46"/>
                  <a:gd name="T8" fmla="*/ 1 w 43"/>
                  <a:gd name="T9" fmla="*/ 0 h 46"/>
                  <a:gd name="T10" fmla="*/ 2 w 43"/>
                  <a:gd name="T11" fmla="*/ 0 h 46"/>
                  <a:gd name="T12" fmla="*/ 11 w 43"/>
                  <a:gd name="T13" fmla="*/ 1 h 46"/>
                  <a:gd name="T14" fmla="*/ 19 w 43"/>
                  <a:gd name="T15" fmla="*/ 2 h 46"/>
                  <a:gd name="T16" fmla="*/ 20 w 43"/>
                  <a:gd name="T17" fmla="*/ 3 h 46"/>
                  <a:gd name="T18" fmla="*/ 14 w 43"/>
                  <a:gd name="T19" fmla="*/ 7 h 46"/>
                  <a:gd name="T20" fmla="*/ 10 w 43"/>
                  <a:gd name="T21" fmla="*/ 33 h 46"/>
                  <a:gd name="T22" fmla="*/ 18 w 43"/>
                  <a:gd name="T23" fmla="*/ 43 h 46"/>
                  <a:gd name="T24" fmla="*/ 30 w 43"/>
                  <a:gd name="T25" fmla="*/ 34 h 46"/>
                  <a:gd name="T26" fmla="*/ 33 w 43"/>
                  <a:gd name="T27" fmla="*/ 15 h 46"/>
                  <a:gd name="T28" fmla="*/ 30 w 43"/>
                  <a:gd name="T29" fmla="*/ 6 h 46"/>
                  <a:gd name="T30" fmla="*/ 28 w 43"/>
                  <a:gd name="T31" fmla="*/ 5 h 46"/>
                  <a:gd name="T32" fmla="*/ 29 w 43"/>
                  <a:gd name="T33" fmla="*/ 4 h 46"/>
                  <a:gd name="T34" fmla="*/ 36 w 43"/>
                  <a:gd name="T35" fmla="*/ 5 h 46"/>
                  <a:gd name="T36" fmla="*/ 42 w 43"/>
                  <a:gd name="T37" fmla="*/ 6 h 46"/>
                  <a:gd name="T38" fmla="*/ 43 w 43"/>
                  <a:gd name="T39" fmla="*/ 7 h 46"/>
                  <a:gd name="T40" fmla="*/ 41 w 43"/>
                  <a:gd name="T41" fmla="*/ 7 h 46"/>
                  <a:gd name="T42" fmla="*/ 35 w 43"/>
                  <a:gd name="T43" fmla="*/ 16 h 46"/>
                  <a:gd name="T44" fmla="*/ 32 w 43"/>
                  <a:gd name="T45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" h="46">
                    <a:moveTo>
                      <a:pt x="32" y="34"/>
                    </a:moveTo>
                    <a:cubicBezTo>
                      <a:pt x="31" y="43"/>
                      <a:pt x="24" y="46"/>
                      <a:pt x="15" y="45"/>
                    </a:cubicBezTo>
                    <a:cubicBezTo>
                      <a:pt x="6" y="43"/>
                      <a:pt x="0" y="38"/>
                      <a:pt x="1" y="3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"/>
                      <a:pt x="1" y="2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5" y="0"/>
                      <a:pt x="8" y="1"/>
                      <a:pt x="11" y="1"/>
                    </a:cubicBezTo>
                    <a:cubicBezTo>
                      <a:pt x="13" y="2"/>
                      <a:pt x="16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5"/>
                      <a:pt x="15" y="2"/>
                      <a:pt x="14" y="7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8"/>
                      <a:pt x="13" y="43"/>
                      <a:pt x="18" y="43"/>
                    </a:cubicBezTo>
                    <a:cubicBezTo>
                      <a:pt x="24" y="44"/>
                      <a:pt x="29" y="41"/>
                      <a:pt x="30" y="3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0"/>
                      <a:pt x="33" y="7"/>
                      <a:pt x="30" y="6"/>
                    </a:cubicBezTo>
                    <a:cubicBezTo>
                      <a:pt x="29" y="5"/>
                      <a:pt x="28" y="5"/>
                      <a:pt x="28" y="5"/>
                    </a:cubicBezTo>
                    <a:cubicBezTo>
                      <a:pt x="28" y="4"/>
                      <a:pt x="29" y="4"/>
                      <a:pt x="29" y="4"/>
                    </a:cubicBezTo>
                    <a:cubicBezTo>
                      <a:pt x="31" y="4"/>
                      <a:pt x="33" y="5"/>
                      <a:pt x="36" y="5"/>
                    </a:cubicBezTo>
                    <a:cubicBezTo>
                      <a:pt x="38" y="5"/>
                      <a:pt x="40" y="6"/>
                      <a:pt x="42" y="6"/>
                    </a:cubicBezTo>
                    <a:cubicBezTo>
                      <a:pt x="43" y="6"/>
                      <a:pt x="43" y="6"/>
                      <a:pt x="43" y="7"/>
                    </a:cubicBezTo>
                    <a:cubicBezTo>
                      <a:pt x="43" y="7"/>
                      <a:pt x="42" y="7"/>
                      <a:pt x="41" y="7"/>
                    </a:cubicBezTo>
                    <a:cubicBezTo>
                      <a:pt x="38" y="8"/>
                      <a:pt x="36" y="11"/>
                      <a:pt x="35" y="16"/>
                    </a:cubicBezTo>
                    <a:lnTo>
                      <a:pt x="32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7"/>
              <p:cNvSpPr/>
              <p:nvPr/>
            </p:nvSpPr>
            <p:spPr bwMode="auto">
              <a:xfrm>
                <a:off x="-1831975" y="2152650"/>
                <a:ext cx="215900" cy="203200"/>
              </a:xfrm>
              <a:custGeom>
                <a:avLst/>
                <a:gdLst>
                  <a:gd name="T0" fmla="*/ 11 w 57"/>
                  <a:gd name="T1" fmla="*/ 32 h 54"/>
                  <a:gd name="T2" fmla="*/ 11 w 57"/>
                  <a:gd name="T3" fmla="*/ 41 h 54"/>
                  <a:gd name="T4" fmla="*/ 14 w 57"/>
                  <a:gd name="T5" fmla="*/ 43 h 54"/>
                  <a:gd name="T6" fmla="*/ 13 w 57"/>
                  <a:gd name="T7" fmla="*/ 44 h 54"/>
                  <a:gd name="T8" fmla="*/ 7 w 57"/>
                  <a:gd name="T9" fmla="*/ 41 h 54"/>
                  <a:gd name="T10" fmla="*/ 0 w 57"/>
                  <a:gd name="T11" fmla="*/ 38 h 54"/>
                  <a:gd name="T12" fmla="*/ 0 w 57"/>
                  <a:gd name="T13" fmla="*/ 37 h 54"/>
                  <a:gd name="T14" fmla="*/ 3 w 57"/>
                  <a:gd name="T15" fmla="*/ 37 h 54"/>
                  <a:gd name="T16" fmla="*/ 10 w 57"/>
                  <a:gd name="T17" fmla="*/ 32 h 54"/>
                  <a:gd name="T18" fmla="*/ 21 w 57"/>
                  <a:gd name="T19" fmla="*/ 7 h 54"/>
                  <a:gd name="T20" fmla="*/ 17 w 57"/>
                  <a:gd name="T21" fmla="*/ 2 h 54"/>
                  <a:gd name="T22" fmla="*/ 16 w 57"/>
                  <a:gd name="T23" fmla="*/ 0 h 54"/>
                  <a:gd name="T24" fmla="*/ 17 w 57"/>
                  <a:gd name="T25" fmla="*/ 0 h 54"/>
                  <a:gd name="T26" fmla="*/ 23 w 57"/>
                  <a:gd name="T27" fmla="*/ 3 h 54"/>
                  <a:gd name="T28" fmla="*/ 29 w 57"/>
                  <a:gd name="T29" fmla="*/ 5 h 54"/>
                  <a:gd name="T30" fmla="*/ 38 w 57"/>
                  <a:gd name="T31" fmla="*/ 39 h 54"/>
                  <a:gd name="T32" fmla="*/ 38 w 57"/>
                  <a:gd name="T33" fmla="*/ 39 h 54"/>
                  <a:gd name="T34" fmla="*/ 45 w 57"/>
                  <a:gd name="T35" fmla="*/ 23 h 54"/>
                  <a:gd name="T36" fmla="*/ 45 w 57"/>
                  <a:gd name="T37" fmla="*/ 14 h 54"/>
                  <a:gd name="T38" fmla="*/ 43 w 57"/>
                  <a:gd name="T39" fmla="*/ 12 h 54"/>
                  <a:gd name="T40" fmla="*/ 44 w 57"/>
                  <a:gd name="T41" fmla="*/ 12 h 54"/>
                  <a:gd name="T42" fmla="*/ 50 w 57"/>
                  <a:gd name="T43" fmla="*/ 15 h 54"/>
                  <a:gd name="T44" fmla="*/ 56 w 57"/>
                  <a:gd name="T45" fmla="*/ 17 h 54"/>
                  <a:gd name="T46" fmla="*/ 57 w 57"/>
                  <a:gd name="T47" fmla="*/ 18 h 54"/>
                  <a:gd name="T48" fmla="*/ 53 w 57"/>
                  <a:gd name="T49" fmla="*/ 18 h 54"/>
                  <a:gd name="T50" fmla="*/ 47 w 57"/>
                  <a:gd name="T51" fmla="*/ 24 h 54"/>
                  <a:gd name="T52" fmla="*/ 34 w 57"/>
                  <a:gd name="T53" fmla="*/ 52 h 54"/>
                  <a:gd name="T54" fmla="*/ 33 w 57"/>
                  <a:gd name="T55" fmla="*/ 54 h 54"/>
                  <a:gd name="T56" fmla="*/ 32 w 57"/>
                  <a:gd name="T57" fmla="*/ 52 h 54"/>
                  <a:gd name="T58" fmla="*/ 21 w 57"/>
                  <a:gd name="T59" fmla="*/ 10 h 54"/>
                  <a:gd name="T60" fmla="*/ 21 w 57"/>
                  <a:gd name="T61" fmla="*/ 10 h 54"/>
                  <a:gd name="T62" fmla="*/ 11 w 57"/>
                  <a:gd name="T63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7" h="54">
                    <a:moveTo>
                      <a:pt x="11" y="32"/>
                    </a:moveTo>
                    <a:cubicBezTo>
                      <a:pt x="9" y="37"/>
                      <a:pt x="10" y="40"/>
                      <a:pt x="11" y="41"/>
                    </a:cubicBezTo>
                    <a:cubicBezTo>
                      <a:pt x="13" y="42"/>
                      <a:pt x="14" y="42"/>
                      <a:pt x="14" y="43"/>
                    </a:cubicBezTo>
                    <a:cubicBezTo>
                      <a:pt x="14" y="44"/>
                      <a:pt x="14" y="44"/>
                      <a:pt x="13" y="44"/>
                    </a:cubicBezTo>
                    <a:cubicBezTo>
                      <a:pt x="11" y="43"/>
                      <a:pt x="9" y="42"/>
                      <a:pt x="7" y="41"/>
                    </a:cubicBezTo>
                    <a:cubicBezTo>
                      <a:pt x="4" y="40"/>
                      <a:pt x="2" y="39"/>
                      <a:pt x="0" y="38"/>
                    </a:cubicBezTo>
                    <a:cubicBezTo>
                      <a:pt x="0" y="38"/>
                      <a:pt x="0" y="37"/>
                      <a:pt x="0" y="37"/>
                    </a:cubicBezTo>
                    <a:cubicBezTo>
                      <a:pt x="0" y="36"/>
                      <a:pt x="1" y="37"/>
                      <a:pt x="3" y="37"/>
                    </a:cubicBezTo>
                    <a:cubicBezTo>
                      <a:pt x="5" y="37"/>
                      <a:pt x="8" y="36"/>
                      <a:pt x="10" y="32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19" y="3"/>
                      <a:pt x="17" y="2"/>
                    </a:cubicBezTo>
                    <a:cubicBezTo>
                      <a:pt x="16" y="1"/>
                      <a:pt x="16" y="1"/>
                      <a:pt x="16" y="0"/>
                    </a:cubicBezTo>
                    <a:cubicBezTo>
                      <a:pt x="16" y="0"/>
                      <a:pt x="16" y="0"/>
                      <a:pt x="17" y="0"/>
                    </a:cubicBezTo>
                    <a:cubicBezTo>
                      <a:pt x="19" y="1"/>
                      <a:pt x="21" y="2"/>
                      <a:pt x="23" y="3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7" y="19"/>
                      <a:pt x="46" y="16"/>
                      <a:pt x="45" y="14"/>
                    </a:cubicBezTo>
                    <a:cubicBezTo>
                      <a:pt x="44" y="13"/>
                      <a:pt x="42" y="13"/>
                      <a:pt x="43" y="12"/>
                    </a:cubicBezTo>
                    <a:cubicBezTo>
                      <a:pt x="43" y="12"/>
                      <a:pt x="43" y="11"/>
                      <a:pt x="44" y="12"/>
                    </a:cubicBezTo>
                    <a:cubicBezTo>
                      <a:pt x="45" y="13"/>
                      <a:pt x="48" y="14"/>
                      <a:pt x="50" y="15"/>
                    </a:cubicBezTo>
                    <a:cubicBezTo>
                      <a:pt x="52" y="16"/>
                      <a:pt x="54" y="17"/>
                      <a:pt x="56" y="17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6" y="19"/>
                      <a:pt x="55" y="18"/>
                      <a:pt x="53" y="18"/>
                    </a:cubicBezTo>
                    <a:cubicBezTo>
                      <a:pt x="51" y="18"/>
                      <a:pt x="49" y="19"/>
                      <a:pt x="47" y="24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3" y="54"/>
                      <a:pt x="33" y="54"/>
                    </a:cubicBezTo>
                    <a:cubicBezTo>
                      <a:pt x="32" y="54"/>
                      <a:pt x="32" y="53"/>
                      <a:pt x="32" y="52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lnTo>
                      <a:pt x="11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28"/>
              <p:cNvSpPr/>
              <p:nvPr/>
            </p:nvSpPr>
            <p:spPr bwMode="auto">
              <a:xfrm>
                <a:off x="-1665288" y="2246313"/>
                <a:ext cx="147637" cy="169863"/>
              </a:xfrm>
              <a:custGeom>
                <a:avLst/>
                <a:gdLst>
                  <a:gd name="T0" fmla="*/ 25 w 39"/>
                  <a:gd name="T1" fmla="*/ 7 h 45"/>
                  <a:gd name="T2" fmla="*/ 23 w 39"/>
                  <a:gd name="T3" fmla="*/ 1 h 45"/>
                  <a:gd name="T4" fmla="*/ 25 w 39"/>
                  <a:gd name="T5" fmla="*/ 1 h 45"/>
                  <a:gd name="T6" fmla="*/ 31 w 39"/>
                  <a:gd name="T7" fmla="*/ 6 h 45"/>
                  <a:gd name="T8" fmla="*/ 38 w 39"/>
                  <a:gd name="T9" fmla="*/ 11 h 45"/>
                  <a:gd name="T10" fmla="*/ 39 w 39"/>
                  <a:gd name="T11" fmla="*/ 12 h 45"/>
                  <a:gd name="T12" fmla="*/ 32 w 39"/>
                  <a:gd name="T13" fmla="*/ 13 h 45"/>
                  <a:gd name="T14" fmla="*/ 14 w 39"/>
                  <a:gd name="T15" fmla="*/ 38 h 45"/>
                  <a:gd name="T16" fmla="*/ 16 w 39"/>
                  <a:gd name="T17" fmla="*/ 45 h 45"/>
                  <a:gd name="T18" fmla="*/ 14 w 39"/>
                  <a:gd name="T19" fmla="*/ 45 h 45"/>
                  <a:gd name="T20" fmla="*/ 7 w 39"/>
                  <a:gd name="T21" fmla="*/ 40 h 45"/>
                  <a:gd name="T22" fmla="*/ 0 w 39"/>
                  <a:gd name="T23" fmla="*/ 35 h 45"/>
                  <a:gd name="T24" fmla="*/ 0 w 39"/>
                  <a:gd name="T25" fmla="*/ 33 h 45"/>
                  <a:gd name="T26" fmla="*/ 7 w 39"/>
                  <a:gd name="T27" fmla="*/ 33 h 45"/>
                  <a:gd name="T28" fmla="*/ 25 w 39"/>
                  <a:gd name="T29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45">
                    <a:moveTo>
                      <a:pt x="25" y="7"/>
                    </a:moveTo>
                    <a:cubicBezTo>
                      <a:pt x="28" y="3"/>
                      <a:pt x="22" y="2"/>
                      <a:pt x="23" y="1"/>
                    </a:cubicBezTo>
                    <a:cubicBezTo>
                      <a:pt x="23" y="0"/>
                      <a:pt x="24" y="0"/>
                      <a:pt x="25" y="1"/>
                    </a:cubicBezTo>
                    <a:cubicBezTo>
                      <a:pt x="27" y="3"/>
                      <a:pt x="29" y="5"/>
                      <a:pt x="31" y="6"/>
                    </a:cubicBezTo>
                    <a:cubicBezTo>
                      <a:pt x="33" y="7"/>
                      <a:pt x="36" y="9"/>
                      <a:pt x="38" y="11"/>
                    </a:cubicBezTo>
                    <a:cubicBezTo>
                      <a:pt x="39" y="11"/>
                      <a:pt x="39" y="12"/>
                      <a:pt x="39" y="12"/>
                    </a:cubicBezTo>
                    <a:cubicBezTo>
                      <a:pt x="38" y="14"/>
                      <a:pt x="35" y="9"/>
                      <a:pt x="32" y="13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1" y="42"/>
                      <a:pt x="17" y="43"/>
                      <a:pt x="16" y="45"/>
                    </a:cubicBezTo>
                    <a:cubicBezTo>
                      <a:pt x="15" y="45"/>
                      <a:pt x="15" y="45"/>
                      <a:pt x="14" y="45"/>
                    </a:cubicBezTo>
                    <a:cubicBezTo>
                      <a:pt x="12" y="43"/>
                      <a:pt x="9" y="41"/>
                      <a:pt x="7" y="40"/>
                    </a:cubicBezTo>
                    <a:cubicBezTo>
                      <a:pt x="5" y="38"/>
                      <a:pt x="3" y="37"/>
                      <a:pt x="0" y="35"/>
                    </a:cubicBezTo>
                    <a:cubicBezTo>
                      <a:pt x="0" y="34"/>
                      <a:pt x="0" y="34"/>
                      <a:pt x="0" y="33"/>
                    </a:cubicBezTo>
                    <a:cubicBezTo>
                      <a:pt x="1" y="32"/>
                      <a:pt x="4" y="37"/>
                      <a:pt x="7" y="33"/>
                    </a:cubicBezTo>
                    <a:lnTo>
                      <a:pt x="2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29"/>
              <p:cNvSpPr/>
              <p:nvPr/>
            </p:nvSpPr>
            <p:spPr bwMode="auto">
              <a:xfrm>
                <a:off x="-1544638" y="2314575"/>
                <a:ext cx="173037" cy="169863"/>
              </a:xfrm>
              <a:custGeom>
                <a:avLst/>
                <a:gdLst>
                  <a:gd name="T0" fmla="*/ 31 w 46"/>
                  <a:gd name="T1" fmla="*/ 31 h 45"/>
                  <a:gd name="T2" fmla="*/ 35 w 46"/>
                  <a:gd name="T3" fmla="*/ 29 h 45"/>
                  <a:gd name="T4" fmla="*/ 36 w 46"/>
                  <a:gd name="T5" fmla="*/ 21 h 45"/>
                  <a:gd name="T6" fmla="*/ 37 w 46"/>
                  <a:gd name="T7" fmla="*/ 21 h 45"/>
                  <a:gd name="T8" fmla="*/ 41 w 46"/>
                  <a:gd name="T9" fmla="*/ 26 h 45"/>
                  <a:gd name="T10" fmla="*/ 45 w 46"/>
                  <a:gd name="T11" fmla="*/ 30 h 45"/>
                  <a:gd name="T12" fmla="*/ 46 w 46"/>
                  <a:gd name="T13" fmla="*/ 32 h 45"/>
                  <a:gd name="T14" fmla="*/ 35 w 46"/>
                  <a:gd name="T15" fmla="*/ 32 h 45"/>
                  <a:gd name="T16" fmla="*/ 2 w 46"/>
                  <a:gd name="T17" fmla="*/ 44 h 45"/>
                  <a:gd name="T18" fmla="*/ 0 w 46"/>
                  <a:gd name="T19" fmla="*/ 45 h 45"/>
                  <a:gd name="T20" fmla="*/ 1 w 46"/>
                  <a:gd name="T21" fmla="*/ 43 h 45"/>
                  <a:gd name="T22" fmla="*/ 16 w 46"/>
                  <a:gd name="T23" fmla="*/ 8 h 45"/>
                  <a:gd name="T24" fmla="*/ 16 w 46"/>
                  <a:gd name="T25" fmla="*/ 0 h 45"/>
                  <a:gd name="T26" fmla="*/ 17 w 46"/>
                  <a:gd name="T27" fmla="*/ 1 h 45"/>
                  <a:gd name="T28" fmla="*/ 23 w 46"/>
                  <a:gd name="T29" fmla="*/ 7 h 45"/>
                  <a:gd name="T30" fmla="*/ 29 w 46"/>
                  <a:gd name="T31" fmla="*/ 13 h 45"/>
                  <a:gd name="T32" fmla="*/ 29 w 46"/>
                  <a:gd name="T33" fmla="*/ 14 h 45"/>
                  <a:gd name="T34" fmla="*/ 24 w 46"/>
                  <a:gd name="T35" fmla="*/ 13 h 45"/>
                  <a:gd name="T36" fmla="*/ 23 w 46"/>
                  <a:gd name="T37" fmla="*/ 15 h 45"/>
                  <a:gd name="T38" fmla="*/ 12 w 46"/>
                  <a:gd name="T39" fmla="*/ 39 h 45"/>
                  <a:gd name="T40" fmla="*/ 31 w 46"/>
                  <a:gd name="T41" fmla="*/ 3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45">
                    <a:moveTo>
                      <a:pt x="31" y="31"/>
                    </a:moveTo>
                    <a:cubicBezTo>
                      <a:pt x="33" y="31"/>
                      <a:pt x="34" y="30"/>
                      <a:pt x="35" y="29"/>
                    </a:cubicBezTo>
                    <a:cubicBezTo>
                      <a:pt x="39" y="25"/>
                      <a:pt x="35" y="22"/>
                      <a:pt x="36" y="21"/>
                    </a:cubicBezTo>
                    <a:cubicBezTo>
                      <a:pt x="36" y="21"/>
                      <a:pt x="36" y="21"/>
                      <a:pt x="37" y="21"/>
                    </a:cubicBezTo>
                    <a:cubicBezTo>
                      <a:pt x="38" y="23"/>
                      <a:pt x="40" y="25"/>
                      <a:pt x="41" y="26"/>
                    </a:cubicBezTo>
                    <a:cubicBezTo>
                      <a:pt x="42" y="27"/>
                      <a:pt x="44" y="29"/>
                      <a:pt x="45" y="30"/>
                    </a:cubicBezTo>
                    <a:cubicBezTo>
                      <a:pt x="46" y="31"/>
                      <a:pt x="46" y="32"/>
                      <a:pt x="46" y="32"/>
                    </a:cubicBezTo>
                    <a:cubicBezTo>
                      <a:pt x="45" y="34"/>
                      <a:pt x="43" y="28"/>
                      <a:pt x="35" y="32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5"/>
                      <a:pt x="1" y="45"/>
                      <a:pt x="0" y="45"/>
                    </a:cubicBezTo>
                    <a:cubicBezTo>
                      <a:pt x="0" y="44"/>
                      <a:pt x="0" y="44"/>
                      <a:pt x="1" y="4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9" y="3"/>
                      <a:pt x="15" y="1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9" y="3"/>
                      <a:pt x="21" y="5"/>
                      <a:pt x="23" y="7"/>
                    </a:cubicBezTo>
                    <a:cubicBezTo>
                      <a:pt x="25" y="9"/>
                      <a:pt x="27" y="11"/>
                      <a:pt x="29" y="13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28" y="15"/>
                      <a:pt x="27" y="11"/>
                      <a:pt x="24" y="13"/>
                    </a:cubicBezTo>
                    <a:cubicBezTo>
                      <a:pt x="24" y="14"/>
                      <a:pt x="23" y="15"/>
                      <a:pt x="23" y="15"/>
                    </a:cubicBezTo>
                    <a:cubicBezTo>
                      <a:pt x="12" y="39"/>
                      <a:pt x="12" y="39"/>
                      <a:pt x="12" y="39"/>
                    </a:cubicBezTo>
                    <a:lnTo>
                      <a:pt x="31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30"/>
              <p:cNvSpPr/>
              <p:nvPr/>
            </p:nvSpPr>
            <p:spPr bwMode="auto">
              <a:xfrm>
                <a:off x="-1487488" y="2457450"/>
                <a:ext cx="195262" cy="192088"/>
              </a:xfrm>
              <a:custGeom>
                <a:avLst/>
                <a:gdLst>
                  <a:gd name="T0" fmla="*/ 34 w 52"/>
                  <a:gd name="T1" fmla="*/ 7 h 51"/>
                  <a:gd name="T2" fmla="*/ 35 w 52"/>
                  <a:gd name="T3" fmla="*/ 0 h 51"/>
                  <a:gd name="T4" fmla="*/ 36 w 52"/>
                  <a:gd name="T5" fmla="*/ 1 h 51"/>
                  <a:gd name="T6" fmla="*/ 41 w 52"/>
                  <a:gd name="T7" fmla="*/ 8 h 51"/>
                  <a:gd name="T8" fmla="*/ 52 w 52"/>
                  <a:gd name="T9" fmla="*/ 27 h 51"/>
                  <a:gd name="T10" fmla="*/ 43 w 52"/>
                  <a:gd name="T11" fmla="*/ 36 h 51"/>
                  <a:gd name="T12" fmla="*/ 42 w 52"/>
                  <a:gd name="T13" fmla="*/ 37 h 51"/>
                  <a:gd name="T14" fmla="*/ 42 w 52"/>
                  <a:gd name="T15" fmla="*/ 36 h 51"/>
                  <a:gd name="T16" fmla="*/ 44 w 52"/>
                  <a:gd name="T17" fmla="*/ 31 h 51"/>
                  <a:gd name="T18" fmla="*/ 43 w 52"/>
                  <a:gd name="T19" fmla="*/ 16 h 51"/>
                  <a:gd name="T20" fmla="*/ 42 w 52"/>
                  <a:gd name="T21" fmla="*/ 13 h 51"/>
                  <a:gd name="T22" fmla="*/ 27 w 52"/>
                  <a:gd name="T23" fmla="*/ 22 h 51"/>
                  <a:gd name="T24" fmla="*/ 27 w 52"/>
                  <a:gd name="T25" fmla="*/ 23 h 51"/>
                  <a:gd name="T26" fmla="*/ 38 w 52"/>
                  <a:gd name="T27" fmla="*/ 26 h 51"/>
                  <a:gd name="T28" fmla="*/ 40 w 52"/>
                  <a:gd name="T29" fmla="*/ 26 h 51"/>
                  <a:gd name="T30" fmla="*/ 39 w 52"/>
                  <a:gd name="T31" fmla="*/ 27 h 51"/>
                  <a:gd name="T32" fmla="*/ 23 w 52"/>
                  <a:gd name="T33" fmla="*/ 36 h 51"/>
                  <a:gd name="T34" fmla="*/ 22 w 52"/>
                  <a:gd name="T35" fmla="*/ 36 h 51"/>
                  <a:gd name="T36" fmla="*/ 23 w 52"/>
                  <a:gd name="T37" fmla="*/ 35 h 51"/>
                  <a:gd name="T38" fmla="*/ 26 w 52"/>
                  <a:gd name="T39" fmla="*/ 24 h 51"/>
                  <a:gd name="T40" fmla="*/ 25 w 52"/>
                  <a:gd name="T41" fmla="*/ 22 h 51"/>
                  <a:gd name="T42" fmla="*/ 12 w 52"/>
                  <a:gd name="T43" fmla="*/ 30 h 51"/>
                  <a:gd name="T44" fmla="*/ 11 w 52"/>
                  <a:gd name="T45" fmla="*/ 37 h 51"/>
                  <a:gd name="T46" fmla="*/ 31 w 52"/>
                  <a:gd name="T47" fmla="*/ 44 h 51"/>
                  <a:gd name="T48" fmla="*/ 32 w 52"/>
                  <a:gd name="T49" fmla="*/ 44 h 51"/>
                  <a:gd name="T50" fmla="*/ 32 w 52"/>
                  <a:gd name="T51" fmla="*/ 45 h 51"/>
                  <a:gd name="T52" fmla="*/ 31 w 52"/>
                  <a:gd name="T53" fmla="*/ 46 h 51"/>
                  <a:gd name="T54" fmla="*/ 18 w 52"/>
                  <a:gd name="T55" fmla="*/ 51 h 51"/>
                  <a:gd name="T56" fmla="*/ 5 w 52"/>
                  <a:gd name="T57" fmla="*/ 29 h 51"/>
                  <a:gd name="T58" fmla="*/ 1 w 52"/>
                  <a:gd name="T59" fmla="*/ 22 h 51"/>
                  <a:gd name="T60" fmla="*/ 1 w 52"/>
                  <a:gd name="T61" fmla="*/ 21 h 51"/>
                  <a:gd name="T62" fmla="*/ 7 w 52"/>
                  <a:gd name="T63" fmla="*/ 23 h 51"/>
                  <a:gd name="T64" fmla="*/ 34 w 52"/>
                  <a:gd name="T65" fmla="*/ 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51">
                    <a:moveTo>
                      <a:pt x="34" y="7"/>
                    </a:moveTo>
                    <a:cubicBezTo>
                      <a:pt x="38" y="4"/>
                      <a:pt x="34" y="1"/>
                      <a:pt x="35" y="0"/>
                    </a:cubicBezTo>
                    <a:cubicBezTo>
                      <a:pt x="35" y="0"/>
                      <a:pt x="36" y="0"/>
                      <a:pt x="36" y="1"/>
                    </a:cubicBezTo>
                    <a:cubicBezTo>
                      <a:pt x="38" y="4"/>
                      <a:pt x="39" y="6"/>
                      <a:pt x="41" y="8"/>
                    </a:cubicBezTo>
                    <a:cubicBezTo>
                      <a:pt x="44" y="15"/>
                      <a:pt x="48" y="21"/>
                      <a:pt x="52" y="27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3" y="36"/>
                      <a:pt x="42" y="37"/>
                      <a:pt x="42" y="37"/>
                    </a:cubicBezTo>
                    <a:cubicBezTo>
                      <a:pt x="42" y="37"/>
                      <a:pt x="42" y="37"/>
                      <a:pt x="42" y="36"/>
                    </a:cubicBezTo>
                    <a:cubicBezTo>
                      <a:pt x="41" y="36"/>
                      <a:pt x="42" y="35"/>
                      <a:pt x="44" y="31"/>
                    </a:cubicBezTo>
                    <a:cubicBezTo>
                      <a:pt x="47" y="26"/>
                      <a:pt x="47" y="22"/>
                      <a:pt x="43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0" y="27"/>
                      <a:pt x="34" y="28"/>
                      <a:pt x="38" y="26"/>
                    </a:cubicBezTo>
                    <a:cubicBezTo>
                      <a:pt x="39" y="25"/>
                      <a:pt x="39" y="25"/>
                      <a:pt x="40" y="26"/>
                    </a:cubicBezTo>
                    <a:cubicBezTo>
                      <a:pt x="40" y="26"/>
                      <a:pt x="40" y="26"/>
                      <a:pt x="39" y="2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3" y="35"/>
                    </a:cubicBezTo>
                    <a:cubicBezTo>
                      <a:pt x="27" y="32"/>
                      <a:pt x="28" y="27"/>
                      <a:pt x="26" y="24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0" y="32"/>
                      <a:pt x="9" y="33"/>
                      <a:pt x="11" y="37"/>
                    </a:cubicBezTo>
                    <a:cubicBezTo>
                      <a:pt x="16" y="45"/>
                      <a:pt x="24" y="46"/>
                      <a:pt x="31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1" y="46"/>
                      <a:pt x="31" y="46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3" y="44"/>
                      <a:pt x="9" y="37"/>
                      <a:pt x="5" y="29"/>
                    </a:cubicBezTo>
                    <a:cubicBezTo>
                      <a:pt x="4" y="27"/>
                      <a:pt x="2" y="25"/>
                      <a:pt x="1" y="22"/>
                    </a:cubicBezTo>
                    <a:cubicBezTo>
                      <a:pt x="0" y="21"/>
                      <a:pt x="0" y="21"/>
                      <a:pt x="1" y="21"/>
                    </a:cubicBezTo>
                    <a:cubicBezTo>
                      <a:pt x="2" y="20"/>
                      <a:pt x="3" y="26"/>
                      <a:pt x="7" y="23"/>
                    </a:cubicBezTo>
                    <a:lnTo>
                      <a:pt x="3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31"/>
              <p:cNvSpPr>
                <a:spLocks noEditPoints="1"/>
              </p:cNvSpPr>
              <p:nvPr/>
            </p:nvSpPr>
            <p:spPr bwMode="auto">
              <a:xfrm>
                <a:off x="-1404938" y="2635250"/>
                <a:ext cx="180975" cy="200025"/>
              </a:xfrm>
              <a:custGeom>
                <a:avLst/>
                <a:gdLst>
                  <a:gd name="T0" fmla="*/ 21 w 48"/>
                  <a:gd name="T1" fmla="*/ 29 h 53"/>
                  <a:gd name="T2" fmla="*/ 23 w 48"/>
                  <a:gd name="T3" fmla="*/ 20 h 53"/>
                  <a:gd name="T4" fmla="*/ 9 w 48"/>
                  <a:gd name="T5" fmla="*/ 24 h 53"/>
                  <a:gd name="T6" fmla="*/ 6 w 48"/>
                  <a:gd name="T7" fmla="*/ 30 h 53"/>
                  <a:gd name="T8" fmla="*/ 5 w 48"/>
                  <a:gd name="T9" fmla="*/ 30 h 53"/>
                  <a:gd name="T10" fmla="*/ 3 w 48"/>
                  <a:gd name="T11" fmla="*/ 21 h 53"/>
                  <a:gd name="T12" fmla="*/ 0 w 48"/>
                  <a:gd name="T13" fmla="*/ 13 h 53"/>
                  <a:gd name="T14" fmla="*/ 1 w 48"/>
                  <a:gd name="T15" fmla="*/ 12 h 53"/>
                  <a:gd name="T16" fmla="*/ 6 w 48"/>
                  <a:gd name="T17" fmla="*/ 16 h 53"/>
                  <a:gd name="T18" fmla="*/ 36 w 48"/>
                  <a:gd name="T19" fmla="*/ 7 h 53"/>
                  <a:gd name="T20" fmla="*/ 39 w 48"/>
                  <a:gd name="T21" fmla="*/ 1 h 53"/>
                  <a:gd name="T22" fmla="*/ 40 w 48"/>
                  <a:gd name="T23" fmla="*/ 1 h 53"/>
                  <a:gd name="T24" fmla="*/ 42 w 48"/>
                  <a:gd name="T25" fmla="*/ 10 h 53"/>
                  <a:gd name="T26" fmla="*/ 45 w 48"/>
                  <a:gd name="T27" fmla="*/ 19 h 53"/>
                  <a:gd name="T28" fmla="*/ 39 w 48"/>
                  <a:gd name="T29" fmla="*/ 37 h 53"/>
                  <a:gd name="T30" fmla="*/ 25 w 48"/>
                  <a:gd name="T31" fmla="*/ 25 h 53"/>
                  <a:gd name="T32" fmla="*/ 24 w 48"/>
                  <a:gd name="T33" fmla="*/ 25 h 53"/>
                  <a:gd name="T34" fmla="*/ 22 w 48"/>
                  <a:gd name="T35" fmla="*/ 39 h 53"/>
                  <a:gd name="T36" fmla="*/ 15 w 48"/>
                  <a:gd name="T37" fmla="*/ 46 h 53"/>
                  <a:gd name="T38" fmla="*/ 13 w 48"/>
                  <a:gd name="T39" fmla="*/ 53 h 53"/>
                  <a:gd name="T40" fmla="*/ 12 w 48"/>
                  <a:gd name="T41" fmla="*/ 53 h 53"/>
                  <a:gd name="T42" fmla="*/ 10 w 48"/>
                  <a:gd name="T43" fmla="*/ 47 h 53"/>
                  <a:gd name="T44" fmla="*/ 8 w 48"/>
                  <a:gd name="T45" fmla="*/ 40 h 53"/>
                  <a:gd name="T46" fmla="*/ 21 w 48"/>
                  <a:gd name="T47" fmla="*/ 29 h 53"/>
                  <a:gd name="T48" fmla="*/ 24 w 48"/>
                  <a:gd name="T49" fmla="*/ 20 h 53"/>
                  <a:gd name="T50" fmla="*/ 24 w 48"/>
                  <a:gd name="T51" fmla="*/ 22 h 53"/>
                  <a:gd name="T52" fmla="*/ 37 w 48"/>
                  <a:gd name="T53" fmla="*/ 29 h 53"/>
                  <a:gd name="T54" fmla="*/ 43 w 48"/>
                  <a:gd name="T55" fmla="*/ 18 h 53"/>
                  <a:gd name="T56" fmla="*/ 42 w 48"/>
                  <a:gd name="T57" fmla="*/ 14 h 53"/>
                  <a:gd name="T58" fmla="*/ 24 w 48"/>
                  <a:gd name="T59" fmla="*/ 2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8" h="53">
                    <a:moveTo>
                      <a:pt x="21" y="29"/>
                    </a:moveTo>
                    <a:cubicBezTo>
                      <a:pt x="23" y="27"/>
                      <a:pt x="24" y="24"/>
                      <a:pt x="23" y="20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4" y="26"/>
                      <a:pt x="8" y="30"/>
                      <a:pt x="6" y="30"/>
                    </a:cubicBezTo>
                    <a:cubicBezTo>
                      <a:pt x="6" y="31"/>
                      <a:pt x="5" y="30"/>
                      <a:pt x="5" y="30"/>
                    </a:cubicBezTo>
                    <a:cubicBezTo>
                      <a:pt x="4" y="27"/>
                      <a:pt x="3" y="24"/>
                      <a:pt x="3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2" y="11"/>
                      <a:pt x="1" y="17"/>
                      <a:pt x="6" y="16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41" y="5"/>
                      <a:pt x="37" y="1"/>
                      <a:pt x="39" y="1"/>
                    </a:cubicBezTo>
                    <a:cubicBezTo>
                      <a:pt x="39" y="0"/>
                      <a:pt x="40" y="1"/>
                      <a:pt x="40" y="1"/>
                    </a:cubicBezTo>
                    <a:cubicBezTo>
                      <a:pt x="41" y="4"/>
                      <a:pt x="42" y="7"/>
                      <a:pt x="42" y="10"/>
                    </a:cubicBezTo>
                    <a:cubicBezTo>
                      <a:pt x="43" y="13"/>
                      <a:pt x="44" y="15"/>
                      <a:pt x="45" y="19"/>
                    </a:cubicBezTo>
                    <a:cubicBezTo>
                      <a:pt x="48" y="29"/>
                      <a:pt x="45" y="36"/>
                      <a:pt x="39" y="37"/>
                    </a:cubicBezTo>
                    <a:cubicBezTo>
                      <a:pt x="34" y="39"/>
                      <a:pt x="29" y="37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32"/>
                      <a:pt x="26" y="35"/>
                      <a:pt x="22" y="39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1" y="50"/>
                      <a:pt x="14" y="53"/>
                      <a:pt x="13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1" y="51"/>
                      <a:pt x="11" y="49"/>
                      <a:pt x="10" y="47"/>
                    </a:cubicBezTo>
                    <a:cubicBezTo>
                      <a:pt x="8" y="40"/>
                      <a:pt x="8" y="40"/>
                      <a:pt x="8" y="40"/>
                    </a:cubicBezTo>
                    <a:lnTo>
                      <a:pt x="21" y="29"/>
                    </a:lnTo>
                    <a:close/>
                    <a:moveTo>
                      <a:pt x="24" y="20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6" y="29"/>
                      <a:pt x="30" y="31"/>
                      <a:pt x="37" y="29"/>
                    </a:cubicBezTo>
                    <a:cubicBezTo>
                      <a:pt x="43" y="27"/>
                      <a:pt x="45" y="23"/>
                      <a:pt x="43" y="18"/>
                    </a:cubicBezTo>
                    <a:cubicBezTo>
                      <a:pt x="42" y="14"/>
                      <a:pt x="42" y="14"/>
                      <a:pt x="42" y="14"/>
                    </a:cubicBezTo>
                    <a:lnTo>
                      <a:pt x="24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32"/>
              <p:cNvSpPr/>
              <p:nvPr/>
            </p:nvSpPr>
            <p:spPr bwMode="auto">
              <a:xfrm>
                <a:off x="-1363663" y="2846388"/>
                <a:ext cx="166687" cy="120650"/>
              </a:xfrm>
              <a:custGeom>
                <a:avLst/>
                <a:gdLst>
                  <a:gd name="T0" fmla="*/ 18 w 44"/>
                  <a:gd name="T1" fmla="*/ 0 h 32"/>
                  <a:gd name="T2" fmla="*/ 19 w 44"/>
                  <a:gd name="T3" fmla="*/ 1 h 32"/>
                  <a:gd name="T4" fmla="*/ 17 w 44"/>
                  <a:gd name="T5" fmla="*/ 2 h 32"/>
                  <a:gd name="T6" fmla="*/ 2 w 44"/>
                  <a:gd name="T7" fmla="*/ 16 h 32"/>
                  <a:gd name="T8" fmla="*/ 10 w 44"/>
                  <a:gd name="T9" fmla="*/ 26 h 32"/>
                  <a:gd name="T10" fmla="*/ 30 w 44"/>
                  <a:gd name="T11" fmla="*/ 0 h 32"/>
                  <a:gd name="T12" fmla="*/ 44 w 44"/>
                  <a:gd name="T13" fmla="*/ 13 h 32"/>
                  <a:gd name="T14" fmla="*/ 42 w 44"/>
                  <a:gd name="T15" fmla="*/ 24 h 32"/>
                  <a:gd name="T16" fmla="*/ 44 w 44"/>
                  <a:gd name="T17" fmla="*/ 26 h 32"/>
                  <a:gd name="T18" fmla="*/ 42 w 44"/>
                  <a:gd name="T19" fmla="*/ 27 h 32"/>
                  <a:gd name="T20" fmla="*/ 31 w 44"/>
                  <a:gd name="T21" fmla="*/ 28 h 32"/>
                  <a:gd name="T22" fmla="*/ 29 w 44"/>
                  <a:gd name="T23" fmla="*/ 29 h 32"/>
                  <a:gd name="T24" fmla="*/ 28 w 44"/>
                  <a:gd name="T25" fmla="*/ 28 h 32"/>
                  <a:gd name="T26" fmla="*/ 32 w 44"/>
                  <a:gd name="T27" fmla="*/ 26 h 32"/>
                  <a:gd name="T28" fmla="*/ 42 w 44"/>
                  <a:gd name="T29" fmla="*/ 13 h 32"/>
                  <a:gd name="T30" fmla="*/ 35 w 44"/>
                  <a:gd name="T31" fmla="*/ 6 h 32"/>
                  <a:gd name="T32" fmla="*/ 16 w 44"/>
                  <a:gd name="T33" fmla="*/ 31 h 32"/>
                  <a:gd name="T34" fmla="*/ 0 w 44"/>
                  <a:gd name="T35" fmla="*/ 16 h 32"/>
                  <a:gd name="T36" fmla="*/ 3 w 44"/>
                  <a:gd name="T37" fmla="*/ 5 h 32"/>
                  <a:gd name="T38" fmla="*/ 0 w 44"/>
                  <a:gd name="T39" fmla="*/ 2 h 32"/>
                  <a:gd name="T40" fmla="*/ 1 w 44"/>
                  <a:gd name="T41" fmla="*/ 1 h 32"/>
                  <a:gd name="T42" fmla="*/ 18 w 44"/>
                  <a:gd name="T4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" h="32">
                    <a:moveTo>
                      <a:pt x="18" y="0"/>
                    </a:moveTo>
                    <a:cubicBezTo>
                      <a:pt x="19" y="0"/>
                      <a:pt x="19" y="1"/>
                      <a:pt x="19" y="1"/>
                    </a:cubicBezTo>
                    <a:cubicBezTo>
                      <a:pt x="19" y="2"/>
                      <a:pt x="18" y="2"/>
                      <a:pt x="17" y="2"/>
                    </a:cubicBezTo>
                    <a:cubicBezTo>
                      <a:pt x="9" y="4"/>
                      <a:pt x="1" y="7"/>
                      <a:pt x="2" y="16"/>
                    </a:cubicBezTo>
                    <a:cubicBezTo>
                      <a:pt x="2" y="22"/>
                      <a:pt x="6" y="26"/>
                      <a:pt x="10" y="26"/>
                    </a:cubicBezTo>
                    <a:cubicBezTo>
                      <a:pt x="23" y="25"/>
                      <a:pt x="15" y="1"/>
                      <a:pt x="30" y="0"/>
                    </a:cubicBezTo>
                    <a:cubicBezTo>
                      <a:pt x="38" y="0"/>
                      <a:pt x="43" y="6"/>
                      <a:pt x="44" y="13"/>
                    </a:cubicBezTo>
                    <a:cubicBezTo>
                      <a:pt x="44" y="19"/>
                      <a:pt x="42" y="22"/>
                      <a:pt x="42" y="24"/>
                    </a:cubicBezTo>
                    <a:cubicBezTo>
                      <a:pt x="42" y="26"/>
                      <a:pt x="43" y="25"/>
                      <a:pt x="44" y="26"/>
                    </a:cubicBezTo>
                    <a:cubicBezTo>
                      <a:pt x="44" y="26"/>
                      <a:pt x="43" y="27"/>
                      <a:pt x="42" y="27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9"/>
                      <a:pt x="29" y="29"/>
                      <a:pt x="29" y="29"/>
                    </a:cubicBezTo>
                    <a:cubicBezTo>
                      <a:pt x="29" y="29"/>
                      <a:pt x="28" y="29"/>
                      <a:pt x="28" y="28"/>
                    </a:cubicBezTo>
                    <a:cubicBezTo>
                      <a:pt x="28" y="28"/>
                      <a:pt x="30" y="28"/>
                      <a:pt x="32" y="26"/>
                    </a:cubicBezTo>
                    <a:cubicBezTo>
                      <a:pt x="39" y="23"/>
                      <a:pt x="43" y="20"/>
                      <a:pt x="42" y="13"/>
                    </a:cubicBezTo>
                    <a:cubicBezTo>
                      <a:pt x="42" y="9"/>
                      <a:pt x="40" y="6"/>
                      <a:pt x="35" y="6"/>
                    </a:cubicBezTo>
                    <a:cubicBezTo>
                      <a:pt x="25" y="6"/>
                      <a:pt x="32" y="31"/>
                      <a:pt x="16" y="31"/>
                    </a:cubicBezTo>
                    <a:cubicBezTo>
                      <a:pt x="7" y="32"/>
                      <a:pt x="1" y="25"/>
                      <a:pt x="0" y="16"/>
                    </a:cubicBezTo>
                    <a:cubicBezTo>
                      <a:pt x="0" y="10"/>
                      <a:pt x="3" y="7"/>
                      <a:pt x="3" y="5"/>
                    </a:cubicBezTo>
                    <a:cubicBezTo>
                      <a:pt x="3" y="2"/>
                      <a:pt x="1" y="3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33"/>
              <p:cNvSpPr/>
              <p:nvPr/>
            </p:nvSpPr>
            <p:spPr bwMode="auto">
              <a:xfrm>
                <a:off x="-1366838" y="2992438"/>
                <a:ext cx="161925" cy="95250"/>
              </a:xfrm>
              <a:custGeom>
                <a:avLst/>
                <a:gdLst>
                  <a:gd name="T0" fmla="*/ 38 w 43"/>
                  <a:gd name="T1" fmla="*/ 10 h 25"/>
                  <a:gd name="T2" fmla="*/ 43 w 43"/>
                  <a:gd name="T3" fmla="*/ 6 h 25"/>
                  <a:gd name="T4" fmla="*/ 43 w 43"/>
                  <a:gd name="T5" fmla="*/ 7 h 25"/>
                  <a:gd name="T6" fmla="*/ 42 w 43"/>
                  <a:gd name="T7" fmla="*/ 15 h 25"/>
                  <a:gd name="T8" fmla="*/ 41 w 43"/>
                  <a:gd name="T9" fmla="*/ 24 h 25"/>
                  <a:gd name="T10" fmla="*/ 40 w 43"/>
                  <a:gd name="T11" fmla="*/ 25 h 25"/>
                  <a:gd name="T12" fmla="*/ 37 w 43"/>
                  <a:gd name="T13" fmla="*/ 19 h 25"/>
                  <a:gd name="T14" fmla="*/ 5 w 43"/>
                  <a:gd name="T15" fmla="*/ 15 h 25"/>
                  <a:gd name="T16" fmla="*/ 0 w 43"/>
                  <a:gd name="T17" fmla="*/ 19 h 25"/>
                  <a:gd name="T18" fmla="*/ 0 w 43"/>
                  <a:gd name="T19" fmla="*/ 18 h 25"/>
                  <a:gd name="T20" fmla="*/ 1 w 43"/>
                  <a:gd name="T21" fmla="*/ 10 h 25"/>
                  <a:gd name="T22" fmla="*/ 2 w 43"/>
                  <a:gd name="T23" fmla="*/ 1 h 25"/>
                  <a:gd name="T24" fmla="*/ 3 w 43"/>
                  <a:gd name="T25" fmla="*/ 0 h 25"/>
                  <a:gd name="T26" fmla="*/ 6 w 43"/>
                  <a:gd name="T27" fmla="*/ 6 h 25"/>
                  <a:gd name="T28" fmla="*/ 38 w 43"/>
                  <a:gd name="T2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25">
                    <a:moveTo>
                      <a:pt x="38" y="10"/>
                    </a:moveTo>
                    <a:cubicBezTo>
                      <a:pt x="43" y="11"/>
                      <a:pt x="41" y="5"/>
                      <a:pt x="43" y="6"/>
                    </a:cubicBezTo>
                    <a:cubicBezTo>
                      <a:pt x="43" y="6"/>
                      <a:pt x="43" y="6"/>
                      <a:pt x="43" y="7"/>
                    </a:cubicBezTo>
                    <a:cubicBezTo>
                      <a:pt x="43" y="10"/>
                      <a:pt x="42" y="13"/>
                      <a:pt x="42" y="15"/>
                    </a:cubicBezTo>
                    <a:cubicBezTo>
                      <a:pt x="42" y="18"/>
                      <a:pt x="41" y="21"/>
                      <a:pt x="41" y="24"/>
                    </a:cubicBezTo>
                    <a:cubicBezTo>
                      <a:pt x="41" y="25"/>
                      <a:pt x="41" y="25"/>
                      <a:pt x="40" y="25"/>
                    </a:cubicBezTo>
                    <a:cubicBezTo>
                      <a:pt x="38" y="25"/>
                      <a:pt x="41" y="20"/>
                      <a:pt x="37" y="1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0" y="14"/>
                      <a:pt x="2" y="20"/>
                      <a:pt x="0" y="19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0" y="15"/>
                      <a:pt x="1" y="12"/>
                      <a:pt x="1" y="10"/>
                    </a:cubicBez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5" y="0"/>
                      <a:pt x="2" y="5"/>
                      <a:pt x="6" y="6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34"/>
              <p:cNvSpPr/>
              <p:nvPr/>
            </p:nvSpPr>
            <p:spPr bwMode="auto">
              <a:xfrm>
                <a:off x="-1404938" y="3117850"/>
                <a:ext cx="184150" cy="147638"/>
              </a:xfrm>
              <a:custGeom>
                <a:avLst/>
                <a:gdLst>
                  <a:gd name="T0" fmla="*/ 43 w 49"/>
                  <a:gd name="T1" fmla="*/ 18 h 39"/>
                  <a:gd name="T2" fmla="*/ 35 w 49"/>
                  <a:gd name="T3" fmla="*/ 1 h 39"/>
                  <a:gd name="T4" fmla="*/ 36 w 49"/>
                  <a:gd name="T5" fmla="*/ 0 h 39"/>
                  <a:gd name="T6" fmla="*/ 38 w 49"/>
                  <a:gd name="T7" fmla="*/ 1 h 39"/>
                  <a:gd name="T8" fmla="*/ 48 w 49"/>
                  <a:gd name="T9" fmla="*/ 7 h 39"/>
                  <a:gd name="T10" fmla="*/ 49 w 49"/>
                  <a:gd name="T11" fmla="*/ 8 h 39"/>
                  <a:gd name="T12" fmla="*/ 48 w 49"/>
                  <a:gd name="T13" fmla="*/ 8 h 39"/>
                  <a:gd name="T14" fmla="*/ 47 w 49"/>
                  <a:gd name="T15" fmla="*/ 10 h 39"/>
                  <a:gd name="T16" fmla="*/ 38 w 49"/>
                  <a:gd name="T17" fmla="*/ 36 h 39"/>
                  <a:gd name="T18" fmla="*/ 38 w 49"/>
                  <a:gd name="T19" fmla="*/ 37 h 39"/>
                  <a:gd name="T20" fmla="*/ 38 w 49"/>
                  <a:gd name="T21" fmla="*/ 38 h 39"/>
                  <a:gd name="T22" fmla="*/ 37 w 49"/>
                  <a:gd name="T23" fmla="*/ 38 h 39"/>
                  <a:gd name="T24" fmla="*/ 26 w 49"/>
                  <a:gd name="T25" fmla="*/ 37 h 39"/>
                  <a:gd name="T26" fmla="*/ 24 w 49"/>
                  <a:gd name="T27" fmla="*/ 36 h 39"/>
                  <a:gd name="T28" fmla="*/ 23 w 49"/>
                  <a:gd name="T29" fmla="*/ 36 h 39"/>
                  <a:gd name="T30" fmla="*/ 40 w 49"/>
                  <a:gd name="T31" fmla="*/ 26 h 39"/>
                  <a:gd name="T32" fmla="*/ 8 w 49"/>
                  <a:gd name="T33" fmla="*/ 16 h 39"/>
                  <a:gd name="T34" fmla="*/ 2 w 49"/>
                  <a:gd name="T35" fmla="*/ 19 h 39"/>
                  <a:gd name="T36" fmla="*/ 1 w 49"/>
                  <a:gd name="T37" fmla="*/ 20 h 39"/>
                  <a:gd name="T38" fmla="*/ 0 w 49"/>
                  <a:gd name="T39" fmla="*/ 18 h 39"/>
                  <a:gd name="T40" fmla="*/ 3 w 49"/>
                  <a:gd name="T41" fmla="*/ 9 h 39"/>
                  <a:gd name="T42" fmla="*/ 6 w 49"/>
                  <a:gd name="T43" fmla="*/ 0 h 39"/>
                  <a:gd name="T44" fmla="*/ 7 w 49"/>
                  <a:gd name="T45" fmla="*/ 0 h 39"/>
                  <a:gd name="T46" fmla="*/ 8 w 49"/>
                  <a:gd name="T47" fmla="*/ 1 h 39"/>
                  <a:gd name="T48" fmla="*/ 11 w 49"/>
                  <a:gd name="T49" fmla="*/ 7 h 39"/>
                  <a:gd name="T50" fmla="*/ 43 w 49"/>
                  <a:gd name="T51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9">
                    <a:moveTo>
                      <a:pt x="43" y="18"/>
                    </a:moveTo>
                    <a:cubicBezTo>
                      <a:pt x="43" y="5"/>
                      <a:pt x="35" y="2"/>
                      <a:pt x="35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7" y="1"/>
                      <a:pt x="38" y="1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9" y="7"/>
                      <a:pt x="49" y="7"/>
                      <a:pt x="49" y="8"/>
                    </a:cubicBezTo>
                    <a:cubicBezTo>
                      <a:pt x="49" y="8"/>
                      <a:pt x="48" y="8"/>
                      <a:pt x="48" y="8"/>
                    </a:cubicBezTo>
                    <a:cubicBezTo>
                      <a:pt x="48" y="9"/>
                      <a:pt x="47" y="9"/>
                      <a:pt x="47" y="10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7"/>
                      <a:pt x="38" y="37"/>
                    </a:cubicBezTo>
                    <a:cubicBezTo>
                      <a:pt x="38" y="38"/>
                      <a:pt x="39" y="38"/>
                      <a:pt x="38" y="38"/>
                    </a:cubicBezTo>
                    <a:cubicBezTo>
                      <a:pt x="38" y="38"/>
                      <a:pt x="38" y="39"/>
                      <a:pt x="37" y="38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4" y="36"/>
                      <a:pt x="24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4" y="34"/>
                      <a:pt x="33" y="37"/>
                      <a:pt x="40" y="2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4"/>
                      <a:pt x="3" y="16"/>
                      <a:pt x="2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1" y="15"/>
                      <a:pt x="3" y="12"/>
                      <a:pt x="3" y="9"/>
                    </a:cubicBezTo>
                    <a:cubicBezTo>
                      <a:pt x="4" y="7"/>
                      <a:pt x="5" y="4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1"/>
                    </a:cubicBezTo>
                    <a:cubicBezTo>
                      <a:pt x="7" y="4"/>
                      <a:pt x="7" y="6"/>
                      <a:pt x="11" y="7"/>
                    </a:cubicBezTo>
                    <a:lnTo>
                      <a:pt x="4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35"/>
              <p:cNvSpPr/>
              <p:nvPr/>
            </p:nvSpPr>
            <p:spPr bwMode="auto">
              <a:xfrm>
                <a:off x="-1476375" y="3260725"/>
                <a:ext cx="192087" cy="180975"/>
              </a:xfrm>
              <a:custGeom>
                <a:avLst/>
                <a:gdLst>
                  <a:gd name="T0" fmla="*/ 21 w 51"/>
                  <a:gd name="T1" fmla="*/ 23 h 48"/>
                  <a:gd name="T2" fmla="*/ 25 w 51"/>
                  <a:gd name="T3" fmla="*/ 31 h 48"/>
                  <a:gd name="T4" fmla="*/ 30 w 51"/>
                  <a:gd name="T5" fmla="*/ 37 h 48"/>
                  <a:gd name="T6" fmla="*/ 36 w 51"/>
                  <a:gd name="T7" fmla="*/ 36 h 48"/>
                  <a:gd name="T8" fmla="*/ 36 w 51"/>
                  <a:gd name="T9" fmla="*/ 37 h 48"/>
                  <a:gd name="T10" fmla="*/ 33 w 51"/>
                  <a:gd name="T11" fmla="*/ 42 h 48"/>
                  <a:gd name="T12" fmla="*/ 30 w 51"/>
                  <a:gd name="T13" fmla="*/ 47 h 48"/>
                  <a:gd name="T14" fmla="*/ 29 w 51"/>
                  <a:gd name="T15" fmla="*/ 47 h 48"/>
                  <a:gd name="T16" fmla="*/ 26 w 51"/>
                  <a:gd name="T17" fmla="*/ 35 h 48"/>
                  <a:gd name="T18" fmla="*/ 19 w 51"/>
                  <a:gd name="T19" fmla="*/ 23 h 48"/>
                  <a:gd name="T20" fmla="*/ 7 w 51"/>
                  <a:gd name="T21" fmla="*/ 15 h 48"/>
                  <a:gd name="T22" fmla="*/ 0 w 51"/>
                  <a:gd name="T23" fmla="*/ 17 h 48"/>
                  <a:gd name="T24" fmla="*/ 0 w 51"/>
                  <a:gd name="T25" fmla="*/ 16 h 48"/>
                  <a:gd name="T26" fmla="*/ 5 w 51"/>
                  <a:gd name="T27" fmla="*/ 9 h 48"/>
                  <a:gd name="T28" fmla="*/ 9 w 51"/>
                  <a:gd name="T29" fmla="*/ 1 h 48"/>
                  <a:gd name="T30" fmla="*/ 11 w 51"/>
                  <a:gd name="T31" fmla="*/ 1 h 48"/>
                  <a:gd name="T32" fmla="*/ 11 w 51"/>
                  <a:gd name="T33" fmla="*/ 7 h 48"/>
                  <a:gd name="T34" fmla="*/ 23 w 51"/>
                  <a:gd name="T35" fmla="*/ 15 h 48"/>
                  <a:gd name="T36" fmla="*/ 43 w 51"/>
                  <a:gd name="T37" fmla="*/ 16 h 48"/>
                  <a:gd name="T38" fmla="*/ 50 w 51"/>
                  <a:gd name="T39" fmla="*/ 13 h 48"/>
                  <a:gd name="T40" fmla="*/ 50 w 51"/>
                  <a:gd name="T41" fmla="*/ 14 h 48"/>
                  <a:gd name="T42" fmla="*/ 46 w 51"/>
                  <a:gd name="T43" fmla="*/ 21 h 48"/>
                  <a:gd name="T44" fmla="*/ 41 w 51"/>
                  <a:gd name="T45" fmla="*/ 29 h 48"/>
                  <a:gd name="T46" fmla="*/ 40 w 51"/>
                  <a:gd name="T47" fmla="*/ 30 h 48"/>
                  <a:gd name="T48" fmla="*/ 39 w 51"/>
                  <a:gd name="T49" fmla="*/ 25 h 48"/>
                  <a:gd name="T50" fmla="*/ 36 w 51"/>
                  <a:gd name="T51" fmla="*/ 24 h 48"/>
                  <a:gd name="T52" fmla="*/ 21 w 51"/>
                  <a:gd name="T53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1" h="48">
                    <a:moveTo>
                      <a:pt x="21" y="2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7" y="34"/>
                      <a:pt x="29" y="36"/>
                      <a:pt x="30" y="37"/>
                    </a:cubicBezTo>
                    <a:cubicBezTo>
                      <a:pt x="34" y="39"/>
                      <a:pt x="35" y="35"/>
                      <a:pt x="36" y="36"/>
                    </a:cubicBezTo>
                    <a:cubicBezTo>
                      <a:pt x="36" y="36"/>
                      <a:pt x="36" y="37"/>
                      <a:pt x="36" y="37"/>
                    </a:cubicBezTo>
                    <a:cubicBezTo>
                      <a:pt x="35" y="39"/>
                      <a:pt x="34" y="40"/>
                      <a:pt x="33" y="42"/>
                    </a:cubicBezTo>
                    <a:cubicBezTo>
                      <a:pt x="32" y="44"/>
                      <a:pt x="31" y="46"/>
                      <a:pt x="30" y="47"/>
                    </a:cubicBezTo>
                    <a:cubicBezTo>
                      <a:pt x="29" y="48"/>
                      <a:pt x="29" y="48"/>
                      <a:pt x="29" y="47"/>
                    </a:cubicBezTo>
                    <a:cubicBezTo>
                      <a:pt x="28" y="47"/>
                      <a:pt x="31" y="45"/>
                      <a:pt x="26" y="3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2"/>
                      <a:pt x="2" y="18"/>
                      <a:pt x="0" y="17"/>
                    </a:cubicBezTo>
                    <a:cubicBezTo>
                      <a:pt x="0" y="17"/>
                      <a:pt x="0" y="17"/>
                      <a:pt x="0" y="16"/>
                    </a:cubicBezTo>
                    <a:cubicBezTo>
                      <a:pt x="2" y="13"/>
                      <a:pt x="4" y="11"/>
                      <a:pt x="5" y="9"/>
                    </a:cubicBezTo>
                    <a:cubicBezTo>
                      <a:pt x="6" y="6"/>
                      <a:pt x="8" y="4"/>
                      <a:pt x="9" y="1"/>
                    </a:cubicBezTo>
                    <a:cubicBezTo>
                      <a:pt x="10" y="0"/>
                      <a:pt x="10" y="0"/>
                      <a:pt x="11" y="1"/>
                    </a:cubicBezTo>
                    <a:cubicBezTo>
                      <a:pt x="12" y="2"/>
                      <a:pt x="7" y="5"/>
                      <a:pt x="11" y="7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9" y="16"/>
                      <a:pt x="49" y="12"/>
                      <a:pt x="50" y="13"/>
                    </a:cubicBezTo>
                    <a:cubicBezTo>
                      <a:pt x="51" y="13"/>
                      <a:pt x="51" y="14"/>
                      <a:pt x="50" y="14"/>
                    </a:cubicBezTo>
                    <a:cubicBezTo>
                      <a:pt x="49" y="17"/>
                      <a:pt x="47" y="19"/>
                      <a:pt x="46" y="21"/>
                    </a:cubicBezTo>
                    <a:cubicBezTo>
                      <a:pt x="44" y="24"/>
                      <a:pt x="43" y="26"/>
                      <a:pt x="41" y="29"/>
                    </a:cubicBezTo>
                    <a:cubicBezTo>
                      <a:pt x="41" y="30"/>
                      <a:pt x="40" y="30"/>
                      <a:pt x="40" y="30"/>
                    </a:cubicBezTo>
                    <a:cubicBezTo>
                      <a:pt x="39" y="29"/>
                      <a:pt x="42" y="26"/>
                      <a:pt x="39" y="25"/>
                    </a:cubicBezTo>
                    <a:cubicBezTo>
                      <a:pt x="38" y="24"/>
                      <a:pt x="37" y="24"/>
                      <a:pt x="36" y="24"/>
                    </a:cubicBezTo>
                    <a:lnTo>
                      <a:pt x="2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36"/>
              <p:cNvSpPr/>
              <p:nvPr/>
            </p:nvSpPr>
            <p:spPr bwMode="auto">
              <a:xfrm>
                <a:off x="-2740025" y="3271838"/>
                <a:ext cx="188912" cy="161925"/>
              </a:xfrm>
              <a:custGeom>
                <a:avLst/>
                <a:gdLst>
                  <a:gd name="T0" fmla="*/ 35 w 50"/>
                  <a:gd name="T1" fmla="*/ 32 h 43"/>
                  <a:gd name="T2" fmla="*/ 34 w 50"/>
                  <a:gd name="T3" fmla="*/ 32 h 43"/>
                  <a:gd name="T4" fmla="*/ 36 w 50"/>
                  <a:gd name="T5" fmla="*/ 31 h 43"/>
                  <a:gd name="T6" fmla="*/ 41 w 50"/>
                  <a:gd name="T7" fmla="*/ 11 h 43"/>
                  <a:gd name="T8" fmla="*/ 29 w 50"/>
                  <a:gd name="T9" fmla="*/ 7 h 43"/>
                  <a:gd name="T10" fmla="*/ 25 w 50"/>
                  <a:gd name="T11" fmla="*/ 39 h 43"/>
                  <a:gd name="T12" fmla="*/ 7 w 50"/>
                  <a:gd name="T13" fmla="*/ 35 h 43"/>
                  <a:gd name="T14" fmla="*/ 3 w 50"/>
                  <a:gd name="T15" fmla="*/ 25 h 43"/>
                  <a:gd name="T16" fmla="*/ 0 w 50"/>
                  <a:gd name="T17" fmla="*/ 24 h 43"/>
                  <a:gd name="T18" fmla="*/ 1 w 50"/>
                  <a:gd name="T19" fmla="*/ 23 h 43"/>
                  <a:gd name="T20" fmla="*/ 10 w 50"/>
                  <a:gd name="T21" fmla="*/ 15 h 43"/>
                  <a:gd name="T22" fmla="*/ 11 w 50"/>
                  <a:gd name="T23" fmla="*/ 14 h 43"/>
                  <a:gd name="T24" fmla="*/ 12 w 50"/>
                  <a:gd name="T25" fmla="*/ 14 h 43"/>
                  <a:gd name="T26" fmla="*/ 10 w 50"/>
                  <a:gd name="T27" fmla="*/ 17 h 43"/>
                  <a:gd name="T28" fmla="*/ 8 w 50"/>
                  <a:gd name="T29" fmla="*/ 34 h 43"/>
                  <a:gd name="T30" fmla="*/ 18 w 50"/>
                  <a:gd name="T31" fmla="*/ 37 h 43"/>
                  <a:gd name="T32" fmla="*/ 22 w 50"/>
                  <a:gd name="T33" fmla="*/ 5 h 43"/>
                  <a:gd name="T34" fmla="*/ 42 w 50"/>
                  <a:gd name="T35" fmla="*/ 10 h 43"/>
                  <a:gd name="T36" fmla="*/ 46 w 50"/>
                  <a:gd name="T37" fmla="*/ 21 h 43"/>
                  <a:gd name="T38" fmla="*/ 50 w 50"/>
                  <a:gd name="T39" fmla="*/ 22 h 43"/>
                  <a:gd name="T40" fmla="*/ 50 w 50"/>
                  <a:gd name="T41" fmla="*/ 23 h 43"/>
                  <a:gd name="T42" fmla="*/ 35 w 50"/>
                  <a:gd name="T43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43">
                    <a:moveTo>
                      <a:pt x="35" y="32"/>
                    </a:moveTo>
                    <a:cubicBezTo>
                      <a:pt x="35" y="33"/>
                      <a:pt x="35" y="33"/>
                      <a:pt x="34" y="32"/>
                    </a:cubicBezTo>
                    <a:cubicBezTo>
                      <a:pt x="34" y="32"/>
                      <a:pt x="35" y="31"/>
                      <a:pt x="36" y="31"/>
                    </a:cubicBezTo>
                    <a:cubicBezTo>
                      <a:pt x="41" y="25"/>
                      <a:pt x="46" y="18"/>
                      <a:pt x="41" y="11"/>
                    </a:cubicBezTo>
                    <a:cubicBezTo>
                      <a:pt x="38" y="6"/>
                      <a:pt x="33" y="4"/>
                      <a:pt x="29" y="7"/>
                    </a:cubicBezTo>
                    <a:cubicBezTo>
                      <a:pt x="19" y="14"/>
                      <a:pt x="37" y="31"/>
                      <a:pt x="25" y="39"/>
                    </a:cubicBezTo>
                    <a:cubicBezTo>
                      <a:pt x="19" y="43"/>
                      <a:pt x="11" y="41"/>
                      <a:pt x="7" y="35"/>
                    </a:cubicBezTo>
                    <a:cubicBezTo>
                      <a:pt x="4" y="30"/>
                      <a:pt x="4" y="26"/>
                      <a:pt x="3" y="25"/>
                    </a:cubicBezTo>
                    <a:cubicBezTo>
                      <a:pt x="2" y="23"/>
                      <a:pt x="1" y="25"/>
                      <a:pt x="0" y="24"/>
                    </a:cubicBezTo>
                    <a:cubicBezTo>
                      <a:pt x="0" y="23"/>
                      <a:pt x="0" y="23"/>
                      <a:pt x="1" y="23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5"/>
                      <a:pt x="11" y="15"/>
                      <a:pt x="10" y="17"/>
                    </a:cubicBezTo>
                    <a:cubicBezTo>
                      <a:pt x="6" y="23"/>
                      <a:pt x="4" y="28"/>
                      <a:pt x="8" y="34"/>
                    </a:cubicBezTo>
                    <a:cubicBezTo>
                      <a:pt x="11" y="38"/>
                      <a:pt x="14" y="39"/>
                      <a:pt x="18" y="37"/>
                    </a:cubicBezTo>
                    <a:cubicBezTo>
                      <a:pt x="26" y="31"/>
                      <a:pt x="8" y="14"/>
                      <a:pt x="22" y="5"/>
                    </a:cubicBezTo>
                    <a:cubicBezTo>
                      <a:pt x="28" y="0"/>
                      <a:pt x="37" y="2"/>
                      <a:pt x="42" y="10"/>
                    </a:cubicBezTo>
                    <a:cubicBezTo>
                      <a:pt x="46" y="15"/>
                      <a:pt x="45" y="19"/>
                      <a:pt x="46" y="21"/>
                    </a:cubicBezTo>
                    <a:cubicBezTo>
                      <a:pt x="48" y="23"/>
                      <a:pt x="49" y="21"/>
                      <a:pt x="50" y="22"/>
                    </a:cubicBezTo>
                    <a:cubicBezTo>
                      <a:pt x="50" y="23"/>
                      <a:pt x="50" y="23"/>
                      <a:pt x="50" y="23"/>
                    </a:cubicBezTo>
                    <a:lnTo>
                      <a:pt x="35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37"/>
              <p:cNvSpPr/>
              <p:nvPr/>
            </p:nvSpPr>
            <p:spPr bwMode="auto">
              <a:xfrm>
                <a:off x="-2835275" y="3076575"/>
                <a:ext cx="200025" cy="206375"/>
              </a:xfrm>
              <a:custGeom>
                <a:avLst/>
                <a:gdLst>
                  <a:gd name="T0" fmla="*/ 17 w 53"/>
                  <a:gd name="T1" fmla="*/ 48 h 55"/>
                  <a:gd name="T2" fmla="*/ 14 w 53"/>
                  <a:gd name="T3" fmla="*/ 55 h 55"/>
                  <a:gd name="T4" fmla="*/ 13 w 53"/>
                  <a:gd name="T5" fmla="*/ 54 h 55"/>
                  <a:gd name="T6" fmla="*/ 11 w 53"/>
                  <a:gd name="T7" fmla="*/ 46 h 55"/>
                  <a:gd name="T8" fmla="*/ 8 w 53"/>
                  <a:gd name="T9" fmla="*/ 38 h 55"/>
                  <a:gd name="T10" fmla="*/ 8 w 53"/>
                  <a:gd name="T11" fmla="*/ 36 h 55"/>
                  <a:gd name="T12" fmla="*/ 14 w 53"/>
                  <a:gd name="T13" fmla="*/ 40 h 55"/>
                  <a:gd name="T14" fmla="*/ 27 w 53"/>
                  <a:gd name="T15" fmla="*/ 35 h 55"/>
                  <a:gd name="T16" fmla="*/ 22 w 53"/>
                  <a:gd name="T17" fmla="*/ 20 h 55"/>
                  <a:gd name="T18" fmla="*/ 9 w 53"/>
                  <a:gd name="T19" fmla="*/ 25 h 55"/>
                  <a:gd name="T20" fmla="*/ 7 w 53"/>
                  <a:gd name="T21" fmla="*/ 31 h 55"/>
                  <a:gd name="T22" fmla="*/ 5 w 53"/>
                  <a:gd name="T23" fmla="*/ 30 h 55"/>
                  <a:gd name="T24" fmla="*/ 3 w 53"/>
                  <a:gd name="T25" fmla="*/ 22 h 55"/>
                  <a:gd name="T26" fmla="*/ 0 w 53"/>
                  <a:gd name="T27" fmla="*/ 14 h 55"/>
                  <a:gd name="T28" fmla="*/ 0 w 53"/>
                  <a:gd name="T29" fmla="*/ 13 h 55"/>
                  <a:gd name="T30" fmla="*/ 6 w 53"/>
                  <a:gd name="T31" fmla="*/ 16 h 55"/>
                  <a:gd name="T32" fmla="*/ 36 w 53"/>
                  <a:gd name="T33" fmla="*/ 6 h 55"/>
                  <a:gd name="T34" fmla="*/ 38 w 53"/>
                  <a:gd name="T35" fmla="*/ 0 h 55"/>
                  <a:gd name="T36" fmla="*/ 39 w 53"/>
                  <a:gd name="T37" fmla="*/ 1 h 55"/>
                  <a:gd name="T38" fmla="*/ 42 w 53"/>
                  <a:gd name="T39" fmla="*/ 9 h 55"/>
                  <a:gd name="T40" fmla="*/ 45 w 53"/>
                  <a:gd name="T41" fmla="*/ 17 h 55"/>
                  <a:gd name="T42" fmla="*/ 44 w 53"/>
                  <a:gd name="T43" fmla="*/ 18 h 55"/>
                  <a:gd name="T44" fmla="*/ 39 w 53"/>
                  <a:gd name="T45" fmla="*/ 15 h 55"/>
                  <a:gd name="T46" fmla="*/ 24 w 53"/>
                  <a:gd name="T47" fmla="*/ 20 h 55"/>
                  <a:gd name="T48" fmla="*/ 29 w 53"/>
                  <a:gd name="T49" fmla="*/ 35 h 55"/>
                  <a:gd name="T50" fmla="*/ 44 w 53"/>
                  <a:gd name="T51" fmla="*/ 30 h 55"/>
                  <a:gd name="T52" fmla="*/ 46 w 53"/>
                  <a:gd name="T53" fmla="*/ 24 h 55"/>
                  <a:gd name="T54" fmla="*/ 47 w 53"/>
                  <a:gd name="T55" fmla="*/ 24 h 55"/>
                  <a:gd name="T56" fmla="*/ 50 w 53"/>
                  <a:gd name="T57" fmla="*/ 33 h 55"/>
                  <a:gd name="T58" fmla="*/ 53 w 53"/>
                  <a:gd name="T59" fmla="*/ 41 h 55"/>
                  <a:gd name="T60" fmla="*/ 52 w 53"/>
                  <a:gd name="T61" fmla="*/ 42 h 55"/>
                  <a:gd name="T62" fmla="*/ 47 w 53"/>
                  <a:gd name="T63" fmla="*/ 38 h 55"/>
                  <a:gd name="T64" fmla="*/ 17 w 53"/>
                  <a:gd name="T65" fmla="*/ 4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" h="55">
                    <a:moveTo>
                      <a:pt x="17" y="48"/>
                    </a:moveTo>
                    <a:cubicBezTo>
                      <a:pt x="12" y="50"/>
                      <a:pt x="16" y="54"/>
                      <a:pt x="14" y="55"/>
                    </a:cubicBezTo>
                    <a:cubicBezTo>
                      <a:pt x="14" y="55"/>
                      <a:pt x="14" y="55"/>
                      <a:pt x="13" y="54"/>
                    </a:cubicBezTo>
                    <a:cubicBezTo>
                      <a:pt x="12" y="51"/>
                      <a:pt x="12" y="48"/>
                      <a:pt x="11" y="46"/>
                    </a:cubicBezTo>
                    <a:cubicBezTo>
                      <a:pt x="10" y="43"/>
                      <a:pt x="9" y="41"/>
                      <a:pt x="8" y="38"/>
                    </a:cubicBezTo>
                    <a:cubicBezTo>
                      <a:pt x="8" y="37"/>
                      <a:pt x="8" y="36"/>
                      <a:pt x="8" y="36"/>
                    </a:cubicBezTo>
                    <a:cubicBezTo>
                      <a:pt x="10" y="36"/>
                      <a:pt x="9" y="41"/>
                      <a:pt x="14" y="40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4" y="26"/>
                      <a:pt x="8" y="31"/>
                      <a:pt x="7" y="31"/>
                    </a:cubicBezTo>
                    <a:cubicBezTo>
                      <a:pt x="6" y="31"/>
                      <a:pt x="6" y="31"/>
                      <a:pt x="5" y="30"/>
                    </a:cubicBezTo>
                    <a:cubicBezTo>
                      <a:pt x="4" y="27"/>
                      <a:pt x="4" y="24"/>
                      <a:pt x="3" y="22"/>
                    </a:cubicBezTo>
                    <a:cubicBezTo>
                      <a:pt x="2" y="20"/>
                      <a:pt x="1" y="17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2"/>
                      <a:pt x="1" y="18"/>
                      <a:pt x="6" y="1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41" y="5"/>
                      <a:pt x="37" y="0"/>
                      <a:pt x="38" y="0"/>
                    </a:cubicBezTo>
                    <a:cubicBezTo>
                      <a:pt x="39" y="0"/>
                      <a:pt x="39" y="0"/>
                      <a:pt x="39" y="1"/>
                    </a:cubicBezTo>
                    <a:cubicBezTo>
                      <a:pt x="40" y="4"/>
                      <a:pt x="41" y="7"/>
                      <a:pt x="42" y="9"/>
                    </a:cubicBezTo>
                    <a:cubicBezTo>
                      <a:pt x="43" y="11"/>
                      <a:pt x="44" y="14"/>
                      <a:pt x="45" y="17"/>
                    </a:cubicBezTo>
                    <a:cubicBezTo>
                      <a:pt x="45" y="18"/>
                      <a:pt x="45" y="18"/>
                      <a:pt x="44" y="18"/>
                    </a:cubicBezTo>
                    <a:cubicBezTo>
                      <a:pt x="43" y="19"/>
                      <a:pt x="43" y="13"/>
                      <a:pt x="39" y="15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9" y="28"/>
                      <a:pt x="45" y="24"/>
                      <a:pt x="46" y="24"/>
                    </a:cubicBezTo>
                    <a:cubicBezTo>
                      <a:pt x="47" y="23"/>
                      <a:pt x="47" y="24"/>
                      <a:pt x="47" y="24"/>
                    </a:cubicBezTo>
                    <a:cubicBezTo>
                      <a:pt x="48" y="27"/>
                      <a:pt x="49" y="30"/>
                      <a:pt x="50" y="33"/>
                    </a:cubicBezTo>
                    <a:cubicBezTo>
                      <a:pt x="51" y="35"/>
                      <a:pt x="52" y="38"/>
                      <a:pt x="53" y="41"/>
                    </a:cubicBezTo>
                    <a:cubicBezTo>
                      <a:pt x="53" y="41"/>
                      <a:pt x="53" y="42"/>
                      <a:pt x="52" y="42"/>
                    </a:cubicBezTo>
                    <a:cubicBezTo>
                      <a:pt x="51" y="42"/>
                      <a:pt x="51" y="37"/>
                      <a:pt x="47" y="38"/>
                    </a:cubicBezTo>
                    <a:lnTo>
                      <a:pt x="1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38"/>
              <p:cNvSpPr/>
              <p:nvPr/>
            </p:nvSpPr>
            <p:spPr bwMode="auto">
              <a:xfrm>
                <a:off x="-2854325" y="2906713"/>
                <a:ext cx="163512" cy="146050"/>
              </a:xfrm>
              <a:custGeom>
                <a:avLst/>
                <a:gdLst>
                  <a:gd name="T0" fmla="*/ 6 w 43"/>
                  <a:gd name="T1" fmla="*/ 33 h 39"/>
                  <a:gd name="T2" fmla="*/ 2 w 43"/>
                  <a:gd name="T3" fmla="*/ 39 h 39"/>
                  <a:gd name="T4" fmla="*/ 1 w 43"/>
                  <a:gd name="T5" fmla="*/ 37 h 39"/>
                  <a:gd name="T6" fmla="*/ 1 w 43"/>
                  <a:gd name="T7" fmla="*/ 29 h 39"/>
                  <a:gd name="T8" fmla="*/ 0 w 43"/>
                  <a:gd name="T9" fmla="*/ 7 h 39"/>
                  <a:gd name="T10" fmla="*/ 11 w 43"/>
                  <a:gd name="T11" fmla="*/ 3 h 39"/>
                  <a:gd name="T12" fmla="*/ 13 w 43"/>
                  <a:gd name="T13" fmla="*/ 3 h 39"/>
                  <a:gd name="T14" fmla="*/ 13 w 43"/>
                  <a:gd name="T15" fmla="*/ 4 h 39"/>
                  <a:gd name="T16" fmla="*/ 9 w 43"/>
                  <a:gd name="T17" fmla="*/ 7 h 39"/>
                  <a:gd name="T18" fmla="*/ 2 w 43"/>
                  <a:gd name="T19" fmla="*/ 21 h 39"/>
                  <a:gd name="T20" fmla="*/ 2 w 43"/>
                  <a:gd name="T21" fmla="*/ 24 h 39"/>
                  <a:gd name="T22" fmla="*/ 20 w 43"/>
                  <a:gd name="T23" fmla="*/ 24 h 39"/>
                  <a:gd name="T24" fmla="*/ 20 w 43"/>
                  <a:gd name="T25" fmla="*/ 22 h 39"/>
                  <a:gd name="T26" fmla="*/ 12 w 43"/>
                  <a:gd name="T27" fmla="*/ 15 h 39"/>
                  <a:gd name="T28" fmla="*/ 10 w 43"/>
                  <a:gd name="T29" fmla="*/ 14 h 39"/>
                  <a:gd name="T30" fmla="*/ 11 w 43"/>
                  <a:gd name="T31" fmla="*/ 13 h 39"/>
                  <a:gd name="T32" fmla="*/ 30 w 43"/>
                  <a:gd name="T33" fmla="*/ 13 h 39"/>
                  <a:gd name="T34" fmla="*/ 31 w 43"/>
                  <a:gd name="T35" fmla="*/ 13 h 39"/>
                  <a:gd name="T36" fmla="*/ 29 w 43"/>
                  <a:gd name="T37" fmla="*/ 14 h 39"/>
                  <a:gd name="T38" fmla="*/ 21 w 43"/>
                  <a:gd name="T39" fmla="*/ 22 h 39"/>
                  <a:gd name="T40" fmla="*/ 21 w 43"/>
                  <a:gd name="T41" fmla="*/ 24 h 39"/>
                  <a:gd name="T42" fmla="*/ 37 w 43"/>
                  <a:gd name="T43" fmla="*/ 23 h 39"/>
                  <a:gd name="T44" fmla="*/ 41 w 43"/>
                  <a:gd name="T45" fmla="*/ 18 h 39"/>
                  <a:gd name="T46" fmla="*/ 27 w 43"/>
                  <a:gd name="T47" fmla="*/ 2 h 39"/>
                  <a:gd name="T48" fmla="*/ 25 w 43"/>
                  <a:gd name="T49" fmla="*/ 1 h 39"/>
                  <a:gd name="T50" fmla="*/ 26 w 43"/>
                  <a:gd name="T51" fmla="*/ 0 h 39"/>
                  <a:gd name="T52" fmla="*/ 28 w 43"/>
                  <a:gd name="T53" fmla="*/ 0 h 39"/>
                  <a:gd name="T54" fmla="*/ 41 w 43"/>
                  <a:gd name="T55" fmla="*/ 2 h 39"/>
                  <a:gd name="T56" fmla="*/ 42 w 43"/>
                  <a:gd name="T57" fmla="*/ 27 h 39"/>
                  <a:gd name="T58" fmla="*/ 43 w 43"/>
                  <a:gd name="T59" fmla="*/ 35 h 39"/>
                  <a:gd name="T60" fmla="*/ 42 w 43"/>
                  <a:gd name="T61" fmla="*/ 37 h 39"/>
                  <a:gd name="T62" fmla="*/ 38 w 43"/>
                  <a:gd name="T63" fmla="*/ 32 h 39"/>
                  <a:gd name="T64" fmla="*/ 6 w 43"/>
                  <a:gd name="T65" fmla="*/ 3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39">
                    <a:moveTo>
                      <a:pt x="6" y="33"/>
                    </a:moveTo>
                    <a:cubicBezTo>
                      <a:pt x="1" y="33"/>
                      <a:pt x="4" y="39"/>
                      <a:pt x="2" y="39"/>
                    </a:cubicBezTo>
                    <a:cubicBezTo>
                      <a:pt x="2" y="39"/>
                      <a:pt x="1" y="38"/>
                      <a:pt x="1" y="37"/>
                    </a:cubicBezTo>
                    <a:cubicBezTo>
                      <a:pt x="1" y="34"/>
                      <a:pt x="1" y="31"/>
                      <a:pt x="1" y="29"/>
                    </a:cubicBezTo>
                    <a:cubicBezTo>
                      <a:pt x="1" y="21"/>
                      <a:pt x="0" y="14"/>
                      <a:pt x="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4" y="4"/>
                      <a:pt x="12" y="4"/>
                      <a:pt x="9" y="7"/>
                    </a:cubicBezTo>
                    <a:cubicBezTo>
                      <a:pt x="4" y="10"/>
                      <a:pt x="2" y="14"/>
                      <a:pt x="2" y="21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18"/>
                      <a:pt x="16" y="15"/>
                      <a:pt x="12" y="15"/>
                    </a:cubicBezTo>
                    <a:cubicBezTo>
                      <a:pt x="11" y="15"/>
                      <a:pt x="10" y="15"/>
                      <a:pt x="10" y="14"/>
                    </a:cubicBezTo>
                    <a:cubicBezTo>
                      <a:pt x="10" y="14"/>
                      <a:pt x="10" y="13"/>
                      <a:pt x="11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1" y="14"/>
                      <a:pt x="30" y="14"/>
                      <a:pt x="29" y="14"/>
                    </a:cubicBezTo>
                    <a:cubicBezTo>
                      <a:pt x="24" y="15"/>
                      <a:pt x="21" y="18"/>
                      <a:pt x="21" y="22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9" y="23"/>
                      <a:pt x="41" y="21"/>
                      <a:pt x="41" y="18"/>
                    </a:cubicBezTo>
                    <a:cubicBezTo>
                      <a:pt x="40" y="8"/>
                      <a:pt x="33" y="3"/>
                      <a:pt x="27" y="2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5" y="0"/>
                      <a:pt x="26" y="0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2" y="10"/>
                      <a:pt x="42" y="19"/>
                      <a:pt x="42" y="27"/>
                    </a:cubicBezTo>
                    <a:cubicBezTo>
                      <a:pt x="43" y="29"/>
                      <a:pt x="43" y="32"/>
                      <a:pt x="43" y="35"/>
                    </a:cubicBezTo>
                    <a:cubicBezTo>
                      <a:pt x="43" y="36"/>
                      <a:pt x="43" y="37"/>
                      <a:pt x="42" y="37"/>
                    </a:cubicBezTo>
                    <a:cubicBezTo>
                      <a:pt x="41" y="37"/>
                      <a:pt x="43" y="31"/>
                      <a:pt x="38" y="32"/>
                    </a:cubicBezTo>
                    <a:lnTo>
                      <a:pt x="6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39"/>
              <p:cNvSpPr/>
              <p:nvPr/>
            </p:nvSpPr>
            <p:spPr bwMode="auto">
              <a:xfrm>
                <a:off x="-2849563" y="2679700"/>
                <a:ext cx="188912" cy="200025"/>
              </a:xfrm>
              <a:custGeom>
                <a:avLst/>
                <a:gdLst>
                  <a:gd name="T0" fmla="*/ 33 w 50"/>
                  <a:gd name="T1" fmla="*/ 42 h 53"/>
                  <a:gd name="T2" fmla="*/ 41 w 50"/>
                  <a:gd name="T3" fmla="*/ 40 h 53"/>
                  <a:gd name="T4" fmla="*/ 43 w 50"/>
                  <a:gd name="T5" fmla="*/ 37 h 53"/>
                  <a:gd name="T6" fmla="*/ 43 w 50"/>
                  <a:gd name="T7" fmla="*/ 38 h 53"/>
                  <a:gd name="T8" fmla="*/ 42 w 50"/>
                  <a:gd name="T9" fmla="*/ 45 h 53"/>
                  <a:gd name="T10" fmla="*/ 40 w 50"/>
                  <a:gd name="T11" fmla="*/ 52 h 53"/>
                  <a:gd name="T12" fmla="*/ 40 w 50"/>
                  <a:gd name="T13" fmla="*/ 53 h 53"/>
                  <a:gd name="T14" fmla="*/ 39 w 50"/>
                  <a:gd name="T15" fmla="*/ 49 h 53"/>
                  <a:gd name="T16" fmla="*/ 32 w 50"/>
                  <a:gd name="T17" fmla="*/ 44 h 53"/>
                  <a:gd name="T18" fmla="*/ 6 w 50"/>
                  <a:gd name="T19" fmla="*/ 38 h 53"/>
                  <a:gd name="T20" fmla="*/ 1 w 50"/>
                  <a:gd name="T21" fmla="*/ 43 h 53"/>
                  <a:gd name="T22" fmla="*/ 0 w 50"/>
                  <a:gd name="T23" fmla="*/ 44 h 53"/>
                  <a:gd name="T24" fmla="*/ 0 w 50"/>
                  <a:gd name="T25" fmla="*/ 43 h 53"/>
                  <a:gd name="T26" fmla="*/ 1 w 50"/>
                  <a:gd name="T27" fmla="*/ 37 h 53"/>
                  <a:gd name="T28" fmla="*/ 3 w 50"/>
                  <a:gd name="T29" fmla="*/ 30 h 53"/>
                  <a:gd name="T30" fmla="*/ 34 w 50"/>
                  <a:gd name="T31" fmla="*/ 15 h 53"/>
                  <a:gd name="T32" fmla="*/ 34 w 50"/>
                  <a:gd name="T33" fmla="*/ 15 h 53"/>
                  <a:gd name="T34" fmla="*/ 17 w 50"/>
                  <a:gd name="T35" fmla="*/ 11 h 53"/>
                  <a:gd name="T36" fmla="*/ 8 w 50"/>
                  <a:gd name="T37" fmla="*/ 13 h 53"/>
                  <a:gd name="T38" fmla="*/ 6 w 50"/>
                  <a:gd name="T39" fmla="*/ 16 h 53"/>
                  <a:gd name="T40" fmla="*/ 6 w 50"/>
                  <a:gd name="T41" fmla="*/ 15 h 53"/>
                  <a:gd name="T42" fmla="*/ 8 w 50"/>
                  <a:gd name="T43" fmla="*/ 8 h 53"/>
                  <a:gd name="T44" fmla="*/ 9 w 50"/>
                  <a:gd name="T45" fmla="*/ 1 h 53"/>
                  <a:gd name="T46" fmla="*/ 10 w 50"/>
                  <a:gd name="T47" fmla="*/ 0 h 53"/>
                  <a:gd name="T48" fmla="*/ 10 w 50"/>
                  <a:gd name="T49" fmla="*/ 4 h 53"/>
                  <a:gd name="T50" fmla="*/ 17 w 50"/>
                  <a:gd name="T51" fmla="*/ 9 h 53"/>
                  <a:gd name="T52" fmla="*/ 48 w 50"/>
                  <a:gd name="T53" fmla="*/ 16 h 53"/>
                  <a:gd name="T54" fmla="*/ 49 w 50"/>
                  <a:gd name="T55" fmla="*/ 17 h 53"/>
                  <a:gd name="T56" fmla="*/ 48 w 50"/>
                  <a:gd name="T57" fmla="*/ 18 h 53"/>
                  <a:gd name="T58" fmla="*/ 9 w 50"/>
                  <a:gd name="T59" fmla="*/ 37 h 53"/>
                  <a:gd name="T60" fmla="*/ 9 w 50"/>
                  <a:gd name="T61" fmla="*/ 37 h 53"/>
                  <a:gd name="T62" fmla="*/ 33 w 50"/>
                  <a:gd name="T63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" h="53">
                    <a:moveTo>
                      <a:pt x="33" y="42"/>
                    </a:moveTo>
                    <a:cubicBezTo>
                      <a:pt x="37" y="44"/>
                      <a:pt x="40" y="42"/>
                      <a:pt x="41" y="40"/>
                    </a:cubicBezTo>
                    <a:cubicBezTo>
                      <a:pt x="42" y="39"/>
                      <a:pt x="42" y="37"/>
                      <a:pt x="43" y="37"/>
                    </a:cubicBezTo>
                    <a:cubicBezTo>
                      <a:pt x="43" y="38"/>
                      <a:pt x="44" y="38"/>
                      <a:pt x="43" y="38"/>
                    </a:cubicBezTo>
                    <a:cubicBezTo>
                      <a:pt x="43" y="40"/>
                      <a:pt x="42" y="43"/>
                      <a:pt x="42" y="45"/>
                    </a:cubicBezTo>
                    <a:cubicBezTo>
                      <a:pt x="41" y="48"/>
                      <a:pt x="41" y="50"/>
                      <a:pt x="40" y="52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39" y="52"/>
                      <a:pt x="39" y="51"/>
                      <a:pt x="39" y="49"/>
                    </a:cubicBezTo>
                    <a:cubicBezTo>
                      <a:pt x="39" y="47"/>
                      <a:pt x="37" y="45"/>
                      <a:pt x="32" y="44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3" y="40"/>
                      <a:pt x="2" y="41"/>
                      <a:pt x="1" y="43"/>
                    </a:cubicBezTo>
                    <a:cubicBezTo>
                      <a:pt x="1" y="44"/>
                      <a:pt x="1" y="44"/>
                      <a:pt x="0" y="44"/>
                    </a:cubicBezTo>
                    <a:cubicBezTo>
                      <a:pt x="0" y="44"/>
                      <a:pt x="0" y="44"/>
                      <a:pt x="0" y="43"/>
                    </a:cubicBezTo>
                    <a:cubicBezTo>
                      <a:pt x="0" y="41"/>
                      <a:pt x="1" y="39"/>
                      <a:pt x="1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2" y="10"/>
                      <a:pt x="9" y="11"/>
                      <a:pt x="8" y="13"/>
                    </a:cubicBezTo>
                    <a:cubicBezTo>
                      <a:pt x="7" y="14"/>
                      <a:pt x="7" y="16"/>
                      <a:pt x="6" y="16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6"/>
                      <a:pt x="8" y="3"/>
                      <a:pt x="9" y="1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1"/>
                      <a:pt x="10" y="2"/>
                      <a:pt x="10" y="4"/>
                    </a:cubicBezTo>
                    <a:cubicBezTo>
                      <a:pt x="11" y="6"/>
                      <a:pt x="12" y="8"/>
                      <a:pt x="17" y="9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9" y="16"/>
                      <a:pt x="50" y="17"/>
                      <a:pt x="49" y="17"/>
                    </a:cubicBezTo>
                    <a:cubicBezTo>
                      <a:pt x="49" y="18"/>
                      <a:pt x="49" y="18"/>
                      <a:pt x="48" y="18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lnTo>
                      <a:pt x="33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40"/>
              <p:cNvSpPr/>
              <p:nvPr/>
            </p:nvSpPr>
            <p:spPr bwMode="auto">
              <a:xfrm>
                <a:off x="-2794000" y="2536825"/>
                <a:ext cx="182562" cy="180975"/>
              </a:xfrm>
              <a:custGeom>
                <a:avLst/>
                <a:gdLst>
                  <a:gd name="T0" fmla="*/ 40 w 48"/>
                  <a:gd name="T1" fmla="*/ 33 h 48"/>
                  <a:gd name="T2" fmla="*/ 40 w 48"/>
                  <a:gd name="T3" fmla="*/ 18 h 48"/>
                  <a:gd name="T4" fmla="*/ 35 w 48"/>
                  <a:gd name="T5" fmla="*/ 11 h 48"/>
                  <a:gd name="T6" fmla="*/ 36 w 48"/>
                  <a:gd name="T7" fmla="*/ 11 h 48"/>
                  <a:gd name="T8" fmla="*/ 38 w 48"/>
                  <a:gd name="T9" fmla="*/ 12 h 48"/>
                  <a:gd name="T10" fmla="*/ 48 w 48"/>
                  <a:gd name="T11" fmla="*/ 20 h 48"/>
                  <a:gd name="T12" fmla="*/ 42 w 48"/>
                  <a:gd name="T13" fmla="*/ 33 h 48"/>
                  <a:gd name="T14" fmla="*/ 36 w 48"/>
                  <a:gd name="T15" fmla="*/ 47 h 48"/>
                  <a:gd name="T16" fmla="*/ 35 w 48"/>
                  <a:gd name="T17" fmla="*/ 47 h 48"/>
                  <a:gd name="T18" fmla="*/ 34 w 48"/>
                  <a:gd name="T19" fmla="*/ 46 h 48"/>
                  <a:gd name="T20" fmla="*/ 9 w 48"/>
                  <a:gd name="T21" fmla="*/ 9 h 48"/>
                  <a:gd name="T22" fmla="*/ 7 w 48"/>
                  <a:gd name="T23" fmla="*/ 13 h 48"/>
                  <a:gd name="T24" fmla="*/ 8 w 48"/>
                  <a:gd name="T25" fmla="*/ 29 h 48"/>
                  <a:gd name="T26" fmla="*/ 11 w 48"/>
                  <a:gd name="T27" fmla="*/ 33 h 48"/>
                  <a:gd name="T28" fmla="*/ 10 w 48"/>
                  <a:gd name="T29" fmla="*/ 34 h 48"/>
                  <a:gd name="T30" fmla="*/ 9 w 48"/>
                  <a:gd name="T31" fmla="*/ 33 h 48"/>
                  <a:gd name="T32" fmla="*/ 0 w 48"/>
                  <a:gd name="T33" fmla="*/ 25 h 48"/>
                  <a:gd name="T34" fmla="*/ 6 w 48"/>
                  <a:gd name="T35" fmla="*/ 13 h 48"/>
                  <a:gd name="T36" fmla="*/ 11 w 48"/>
                  <a:gd name="T37" fmla="*/ 0 h 48"/>
                  <a:gd name="T38" fmla="*/ 12 w 48"/>
                  <a:gd name="T39" fmla="*/ 0 h 48"/>
                  <a:gd name="T40" fmla="*/ 14 w 48"/>
                  <a:gd name="T41" fmla="*/ 1 h 48"/>
                  <a:gd name="T42" fmla="*/ 38 w 48"/>
                  <a:gd name="T43" fmla="*/ 38 h 48"/>
                  <a:gd name="T44" fmla="*/ 40 w 48"/>
                  <a:gd name="T45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48">
                    <a:moveTo>
                      <a:pt x="40" y="33"/>
                    </a:moveTo>
                    <a:cubicBezTo>
                      <a:pt x="43" y="27"/>
                      <a:pt x="42" y="21"/>
                      <a:pt x="40" y="18"/>
                    </a:cubicBezTo>
                    <a:cubicBezTo>
                      <a:pt x="38" y="13"/>
                      <a:pt x="34" y="12"/>
                      <a:pt x="35" y="11"/>
                    </a:cubicBezTo>
                    <a:cubicBezTo>
                      <a:pt x="35" y="11"/>
                      <a:pt x="35" y="11"/>
                      <a:pt x="36" y="11"/>
                    </a:cubicBezTo>
                    <a:cubicBezTo>
                      <a:pt x="36" y="11"/>
                      <a:pt x="37" y="11"/>
                      <a:pt x="38" y="1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6" y="24"/>
                      <a:pt x="44" y="29"/>
                      <a:pt x="42" y="33"/>
                    </a:cubicBezTo>
                    <a:cubicBezTo>
                      <a:pt x="40" y="38"/>
                      <a:pt x="38" y="42"/>
                      <a:pt x="36" y="47"/>
                    </a:cubicBezTo>
                    <a:cubicBezTo>
                      <a:pt x="35" y="47"/>
                      <a:pt x="35" y="48"/>
                      <a:pt x="35" y="47"/>
                    </a:cubicBezTo>
                    <a:cubicBezTo>
                      <a:pt x="34" y="47"/>
                      <a:pt x="34" y="47"/>
                      <a:pt x="34" y="46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4" y="19"/>
                      <a:pt x="5" y="24"/>
                      <a:pt x="8" y="29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10" y="33"/>
                      <a:pt x="10" y="33"/>
                      <a:pt x="9" y="3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1"/>
                      <a:pt x="4" y="17"/>
                      <a:pt x="6" y="13"/>
                    </a:cubicBezTo>
                    <a:cubicBezTo>
                      <a:pt x="8" y="9"/>
                      <a:pt x="9" y="5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4" y="1"/>
                    </a:cubicBezTo>
                    <a:cubicBezTo>
                      <a:pt x="38" y="38"/>
                      <a:pt x="38" y="38"/>
                      <a:pt x="38" y="38"/>
                    </a:cubicBezTo>
                    <a:lnTo>
                      <a:pt x="4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41"/>
              <p:cNvSpPr/>
              <p:nvPr/>
            </p:nvSpPr>
            <p:spPr bwMode="auto">
              <a:xfrm>
                <a:off x="-2720975" y="2359025"/>
                <a:ext cx="222250" cy="227013"/>
              </a:xfrm>
              <a:custGeom>
                <a:avLst/>
                <a:gdLst>
                  <a:gd name="T0" fmla="*/ 7 w 59"/>
                  <a:gd name="T1" fmla="*/ 34 h 60"/>
                  <a:gd name="T2" fmla="*/ 0 w 59"/>
                  <a:gd name="T3" fmla="*/ 35 h 60"/>
                  <a:gd name="T4" fmla="*/ 0 w 59"/>
                  <a:gd name="T5" fmla="*/ 34 h 60"/>
                  <a:gd name="T6" fmla="*/ 6 w 59"/>
                  <a:gd name="T7" fmla="*/ 27 h 60"/>
                  <a:gd name="T8" fmla="*/ 11 w 59"/>
                  <a:gd name="T9" fmla="*/ 20 h 60"/>
                  <a:gd name="T10" fmla="*/ 12 w 59"/>
                  <a:gd name="T11" fmla="*/ 20 h 60"/>
                  <a:gd name="T12" fmla="*/ 12 w 59"/>
                  <a:gd name="T13" fmla="*/ 27 h 60"/>
                  <a:gd name="T14" fmla="*/ 23 w 59"/>
                  <a:gd name="T15" fmla="*/ 36 h 60"/>
                  <a:gd name="T16" fmla="*/ 33 w 59"/>
                  <a:gd name="T17" fmla="*/ 23 h 60"/>
                  <a:gd name="T18" fmla="*/ 22 w 59"/>
                  <a:gd name="T19" fmla="*/ 14 h 60"/>
                  <a:gd name="T20" fmla="*/ 16 w 59"/>
                  <a:gd name="T21" fmla="*/ 16 h 60"/>
                  <a:gd name="T22" fmla="*/ 16 w 59"/>
                  <a:gd name="T23" fmla="*/ 14 h 60"/>
                  <a:gd name="T24" fmla="*/ 21 w 59"/>
                  <a:gd name="T25" fmla="*/ 8 h 60"/>
                  <a:gd name="T26" fmla="*/ 26 w 59"/>
                  <a:gd name="T27" fmla="*/ 1 h 60"/>
                  <a:gd name="T28" fmla="*/ 28 w 59"/>
                  <a:gd name="T29" fmla="*/ 1 h 60"/>
                  <a:gd name="T30" fmla="*/ 28 w 59"/>
                  <a:gd name="T31" fmla="*/ 7 h 60"/>
                  <a:gd name="T32" fmla="*/ 52 w 59"/>
                  <a:gd name="T33" fmla="*/ 27 h 60"/>
                  <a:gd name="T34" fmla="*/ 59 w 59"/>
                  <a:gd name="T35" fmla="*/ 26 h 60"/>
                  <a:gd name="T36" fmla="*/ 59 w 59"/>
                  <a:gd name="T37" fmla="*/ 27 h 60"/>
                  <a:gd name="T38" fmla="*/ 53 w 59"/>
                  <a:gd name="T39" fmla="*/ 34 h 60"/>
                  <a:gd name="T40" fmla="*/ 48 w 59"/>
                  <a:gd name="T41" fmla="*/ 40 h 60"/>
                  <a:gd name="T42" fmla="*/ 47 w 59"/>
                  <a:gd name="T43" fmla="*/ 41 h 60"/>
                  <a:gd name="T44" fmla="*/ 47 w 59"/>
                  <a:gd name="T45" fmla="*/ 34 h 60"/>
                  <a:gd name="T46" fmla="*/ 34 w 59"/>
                  <a:gd name="T47" fmla="*/ 24 h 60"/>
                  <a:gd name="T48" fmla="*/ 24 w 59"/>
                  <a:gd name="T49" fmla="*/ 36 h 60"/>
                  <a:gd name="T50" fmla="*/ 37 w 59"/>
                  <a:gd name="T51" fmla="*/ 46 h 60"/>
                  <a:gd name="T52" fmla="*/ 43 w 59"/>
                  <a:gd name="T53" fmla="*/ 45 h 60"/>
                  <a:gd name="T54" fmla="*/ 43 w 59"/>
                  <a:gd name="T55" fmla="*/ 46 h 60"/>
                  <a:gd name="T56" fmla="*/ 38 w 59"/>
                  <a:gd name="T57" fmla="*/ 53 h 60"/>
                  <a:gd name="T58" fmla="*/ 33 w 59"/>
                  <a:gd name="T59" fmla="*/ 60 h 60"/>
                  <a:gd name="T60" fmla="*/ 31 w 59"/>
                  <a:gd name="T61" fmla="*/ 60 h 60"/>
                  <a:gd name="T62" fmla="*/ 31 w 59"/>
                  <a:gd name="T63" fmla="*/ 53 h 60"/>
                  <a:gd name="T64" fmla="*/ 7 w 59"/>
                  <a:gd name="T65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9" h="60">
                    <a:moveTo>
                      <a:pt x="7" y="34"/>
                    </a:moveTo>
                    <a:cubicBezTo>
                      <a:pt x="3" y="31"/>
                      <a:pt x="1" y="36"/>
                      <a:pt x="0" y="35"/>
                    </a:cubicBezTo>
                    <a:cubicBezTo>
                      <a:pt x="0" y="35"/>
                      <a:pt x="0" y="34"/>
                      <a:pt x="0" y="34"/>
                    </a:cubicBezTo>
                    <a:cubicBezTo>
                      <a:pt x="2" y="31"/>
                      <a:pt x="4" y="29"/>
                      <a:pt x="6" y="27"/>
                    </a:cubicBezTo>
                    <a:cubicBezTo>
                      <a:pt x="7" y="25"/>
                      <a:pt x="9" y="23"/>
                      <a:pt x="11" y="20"/>
                    </a:cubicBezTo>
                    <a:cubicBezTo>
                      <a:pt x="11" y="20"/>
                      <a:pt x="12" y="20"/>
                      <a:pt x="12" y="20"/>
                    </a:cubicBezTo>
                    <a:cubicBezTo>
                      <a:pt x="14" y="21"/>
                      <a:pt x="8" y="24"/>
                      <a:pt x="12" y="2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1"/>
                      <a:pt x="17" y="17"/>
                      <a:pt x="16" y="16"/>
                    </a:cubicBezTo>
                    <a:cubicBezTo>
                      <a:pt x="15" y="15"/>
                      <a:pt x="15" y="15"/>
                      <a:pt x="16" y="14"/>
                    </a:cubicBezTo>
                    <a:cubicBezTo>
                      <a:pt x="18" y="12"/>
                      <a:pt x="20" y="10"/>
                      <a:pt x="21" y="8"/>
                    </a:cubicBezTo>
                    <a:cubicBezTo>
                      <a:pt x="23" y="6"/>
                      <a:pt x="24" y="3"/>
                      <a:pt x="26" y="1"/>
                    </a:cubicBezTo>
                    <a:cubicBezTo>
                      <a:pt x="27" y="0"/>
                      <a:pt x="27" y="0"/>
                      <a:pt x="28" y="1"/>
                    </a:cubicBezTo>
                    <a:cubicBezTo>
                      <a:pt x="29" y="2"/>
                      <a:pt x="24" y="4"/>
                      <a:pt x="28" y="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6" y="30"/>
                      <a:pt x="58" y="25"/>
                      <a:pt x="59" y="26"/>
                    </a:cubicBezTo>
                    <a:cubicBezTo>
                      <a:pt x="59" y="26"/>
                      <a:pt x="59" y="26"/>
                      <a:pt x="59" y="27"/>
                    </a:cubicBezTo>
                    <a:cubicBezTo>
                      <a:pt x="57" y="30"/>
                      <a:pt x="55" y="32"/>
                      <a:pt x="53" y="34"/>
                    </a:cubicBezTo>
                    <a:cubicBezTo>
                      <a:pt x="52" y="36"/>
                      <a:pt x="50" y="38"/>
                      <a:pt x="48" y="40"/>
                    </a:cubicBezTo>
                    <a:cubicBezTo>
                      <a:pt x="48" y="41"/>
                      <a:pt x="47" y="41"/>
                      <a:pt x="47" y="41"/>
                    </a:cubicBezTo>
                    <a:cubicBezTo>
                      <a:pt x="46" y="40"/>
                      <a:pt x="51" y="37"/>
                      <a:pt x="47" y="3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41" y="50"/>
                      <a:pt x="42" y="44"/>
                      <a:pt x="43" y="45"/>
                    </a:cubicBezTo>
                    <a:cubicBezTo>
                      <a:pt x="44" y="45"/>
                      <a:pt x="44" y="46"/>
                      <a:pt x="43" y="46"/>
                    </a:cubicBezTo>
                    <a:cubicBezTo>
                      <a:pt x="41" y="49"/>
                      <a:pt x="39" y="51"/>
                      <a:pt x="38" y="53"/>
                    </a:cubicBezTo>
                    <a:cubicBezTo>
                      <a:pt x="36" y="55"/>
                      <a:pt x="35" y="57"/>
                      <a:pt x="33" y="60"/>
                    </a:cubicBezTo>
                    <a:cubicBezTo>
                      <a:pt x="32" y="60"/>
                      <a:pt x="32" y="60"/>
                      <a:pt x="31" y="60"/>
                    </a:cubicBezTo>
                    <a:cubicBezTo>
                      <a:pt x="30" y="59"/>
                      <a:pt x="35" y="57"/>
                      <a:pt x="31" y="53"/>
                    </a:cubicBezTo>
                    <a:lnTo>
                      <a:pt x="7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42"/>
              <p:cNvSpPr/>
              <p:nvPr/>
            </p:nvSpPr>
            <p:spPr bwMode="auto">
              <a:xfrm>
                <a:off x="-2563813" y="2243138"/>
                <a:ext cx="196850" cy="195263"/>
              </a:xfrm>
              <a:custGeom>
                <a:avLst/>
                <a:gdLst>
                  <a:gd name="T0" fmla="*/ 7 w 52"/>
                  <a:gd name="T1" fmla="*/ 19 h 52"/>
                  <a:gd name="T2" fmla="*/ 0 w 52"/>
                  <a:gd name="T3" fmla="*/ 19 h 52"/>
                  <a:gd name="T4" fmla="*/ 1 w 52"/>
                  <a:gd name="T5" fmla="*/ 17 h 52"/>
                  <a:gd name="T6" fmla="*/ 8 w 52"/>
                  <a:gd name="T7" fmla="*/ 12 h 52"/>
                  <a:gd name="T8" fmla="*/ 25 w 52"/>
                  <a:gd name="T9" fmla="*/ 0 h 52"/>
                  <a:gd name="T10" fmla="*/ 35 w 52"/>
                  <a:gd name="T11" fmla="*/ 7 h 52"/>
                  <a:gd name="T12" fmla="*/ 36 w 52"/>
                  <a:gd name="T13" fmla="*/ 8 h 52"/>
                  <a:gd name="T14" fmla="*/ 36 w 52"/>
                  <a:gd name="T15" fmla="*/ 9 h 52"/>
                  <a:gd name="T16" fmla="*/ 30 w 52"/>
                  <a:gd name="T17" fmla="*/ 7 h 52"/>
                  <a:gd name="T18" fmla="*/ 15 w 52"/>
                  <a:gd name="T19" fmla="*/ 9 h 52"/>
                  <a:gd name="T20" fmla="*/ 12 w 52"/>
                  <a:gd name="T21" fmla="*/ 11 h 52"/>
                  <a:gd name="T22" fmla="*/ 22 w 52"/>
                  <a:gd name="T23" fmla="*/ 25 h 52"/>
                  <a:gd name="T24" fmla="*/ 23 w 52"/>
                  <a:gd name="T25" fmla="*/ 24 h 52"/>
                  <a:gd name="T26" fmla="*/ 25 w 52"/>
                  <a:gd name="T27" fmla="*/ 14 h 52"/>
                  <a:gd name="T28" fmla="*/ 25 w 52"/>
                  <a:gd name="T29" fmla="*/ 12 h 52"/>
                  <a:gd name="T30" fmla="*/ 26 w 52"/>
                  <a:gd name="T31" fmla="*/ 12 h 52"/>
                  <a:gd name="T32" fmla="*/ 37 w 52"/>
                  <a:gd name="T33" fmla="*/ 28 h 52"/>
                  <a:gd name="T34" fmla="*/ 37 w 52"/>
                  <a:gd name="T35" fmla="*/ 29 h 52"/>
                  <a:gd name="T36" fmla="*/ 35 w 52"/>
                  <a:gd name="T37" fmla="*/ 28 h 52"/>
                  <a:gd name="T38" fmla="*/ 24 w 52"/>
                  <a:gd name="T39" fmla="*/ 26 h 52"/>
                  <a:gd name="T40" fmla="*/ 23 w 52"/>
                  <a:gd name="T41" fmla="*/ 26 h 52"/>
                  <a:gd name="T42" fmla="*/ 32 w 52"/>
                  <a:gd name="T43" fmla="*/ 39 h 52"/>
                  <a:gd name="T44" fmla="*/ 39 w 52"/>
                  <a:gd name="T45" fmla="*/ 40 h 52"/>
                  <a:gd name="T46" fmla="*/ 45 w 52"/>
                  <a:gd name="T47" fmla="*/ 20 h 52"/>
                  <a:gd name="T48" fmla="*/ 44 w 52"/>
                  <a:gd name="T49" fmla="*/ 18 h 52"/>
                  <a:gd name="T50" fmla="*/ 45 w 52"/>
                  <a:gd name="T51" fmla="*/ 18 h 52"/>
                  <a:gd name="T52" fmla="*/ 46 w 52"/>
                  <a:gd name="T53" fmla="*/ 19 h 52"/>
                  <a:gd name="T54" fmla="*/ 52 w 52"/>
                  <a:gd name="T55" fmla="*/ 32 h 52"/>
                  <a:gd name="T56" fmla="*/ 32 w 52"/>
                  <a:gd name="T57" fmla="*/ 46 h 52"/>
                  <a:gd name="T58" fmla="*/ 25 w 52"/>
                  <a:gd name="T59" fmla="*/ 51 h 52"/>
                  <a:gd name="T60" fmla="*/ 23 w 52"/>
                  <a:gd name="T61" fmla="*/ 51 h 52"/>
                  <a:gd name="T62" fmla="*/ 25 w 52"/>
                  <a:gd name="T63" fmla="*/ 45 h 52"/>
                  <a:gd name="T64" fmla="*/ 7 w 52"/>
                  <a:gd name="T65" fmla="*/ 1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52">
                    <a:moveTo>
                      <a:pt x="7" y="19"/>
                    </a:moveTo>
                    <a:cubicBezTo>
                      <a:pt x="4" y="15"/>
                      <a:pt x="1" y="20"/>
                      <a:pt x="0" y="19"/>
                    </a:cubicBezTo>
                    <a:cubicBezTo>
                      <a:pt x="0" y="18"/>
                      <a:pt x="0" y="18"/>
                      <a:pt x="1" y="17"/>
                    </a:cubicBezTo>
                    <a:cubicBezTo>
                      <a:pt x="3" y="16"/>
                      <a:pt x="6" y="14"/>
                      <a:pt x="8" y="12"/>
                    </a:cubicBezTo>
                    <a:cubicBezTo>
                      <a:pt x="14" y="8"/>
                      <a:pt x="20" y="4"/>
                      <a:pt x="25" y="0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8"/>
                      <a:pt x="36" y="8"/>
                      <a:pt x="36" y="8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9"/>
                      <a:pt x="35" y="9"/>
                      <a:pt x="30" y="7"/>
                    </a:cubicBezTo>
                    <a:cubicBezTo>
                      <a:pt x="25" y="5"/>
                      <a:pt x="21" y="5"/>
                      <a:pt x="15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7" y="22"/>
                      <a:pt x="28" y="18"/>
                      <a:pt x="25" y="14"/>
                    </a:cubicBezTo>
                    <a:cubicBezTo>
                      <a:pt x="25" y="13"/>
                      <a:pt x="25" y="12"/>
                      <a:pt x="25" y="12"/>
                    </a:cubicBezTo>
                    <a:cubicBezTo>
                      <a:pt x="25" y="12"/>
                      <a:pt x="26" y="12"/>
                      <a:pt x="26" y="12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8"/>
                      <a:pt x="37" y="28"/>
                      <a:pt x="37" y="29"/>
                    </a:cubicBezTo>
                    <a:cubicBezTo>
                      <a:pt x="36" y="29"/>
                      <a:pt x="36" y="29"/>
                      <a:pt x="35" y="28"/>
                    </a:cubicBezTo>
                    <a:cubicBezTo>
                      <a:pt x="32" y="24"/>
                      <a:pt x="28" y="23"/>
                      <a:pt x="24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4" y="41"/>
                      <a:pt x="35" y="42"/>
                      <a:pt x="39" y="40"/>
                    </a:cubicBezTo>
                    <a:cubicBezTo>
                      <a:pt x="46" y="34"/>
                      <a:pt x="47" y="26"/>
                      <a:pt x="45" y="20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7"/>
                      <a:pt x="45" y="17"/>
                      <a:pt x="45" y="18"/>
                    </a:cubicBezTo>
                    <a:cubicBezTo>
                      <a:pt x="45" y="18"/>
                      <a:pt x="46" y="19"/>
                      <a:pt x="46" y="19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5" y="37"/>
                      <a:pt x="39" y="41"/>
                      <a:pt x="32" y="46"/>
                    </a:cubicBezTo>
                    <a:cubicBezTo>
                      <a:pt x="30" y="48"/>
                      <a:pt x="27" y="49"/>
                      <a:pt x="25" y="51"/>
                    </a:cubicBezTo>
                    <a:cubicBezTo>
                      <a:pt x="24" y="52"/>
                      <a:pt x="24" y="52"/>
                      <a:pt x="23" y="51"/>
                    </a:cubicBezTo>
                    <a:cubicBezTo>
                      <a:pt x="22" y="50"/>
                      <a:pt x="28" y="49"/>
                      <a:pt x="25" y="45"/>
                    </a:cubicBezTo>
                    <a:lnTo>
                      <a:pt x="7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43"/>
              <p:cNvSpPr/>
              <p:nvPr/>
            </p:nvSpPr>
            <p:spPr bwMode="auto">
              <a:xfrm>
                <a:off x="-2397125" y="2141538"/>
                <a:ext cx="188912" cy="203200"/>
              </a:xfrm>
              <a:custGeom>
                <a:avLst/>
                <a:gdLst>
                  <a:gd name="T0" fmla="*/ 19 w 50"/>
                  <a:gd name="T1" fmla="*/ 42 h 54"/>
                  <a:gd name="T2" fmla="*/ 26 w 50"/>
                  <a:gd name="T3" fmla="*/ 48 h 54"/>
                  <a:gd name="T4" fmla="*/ 29 w 50"/>
                  <a:gd name="T5" fmla="*/ 48 h 54"/>
                  <a:gd name="T6" fmla="*/ 28 w 50"/>
                  <a:gd name="T7" fmla="*/ 49 h 54"/>
                  <a:gd name="T8" fmla="*/ 22 w 50"/>
                  <a:gd name="T9" fmla="*/ 51 h 54"/>
                  <a:gd name="T10" fmla="*/ 15 w 50"/>
                  <a:gd name="T11" fmla="*/ 54 h 54"/>
                  <a:gd name="T12" fmla="*/ 14 w 50"/>
                  <a:gd name="T13" fmla="*/ 54 h 54"/>
                  <a:gd name="T14" fmla="*/ 17 w 50"/>
                  <a:gd name="T15" fmla="*/ 51 h 54"/>
                  <a:gd name="T16" fmla="*/ 18 w 50"/>
                  <a:gd name="T17" fmla="*/ 43 h 54"/>
                  <a:gd name="T18" fmla="*/ 8 w 50"/>
                  <a:gd name="T19" fmla="*/ 18 h 54"/>
                  <a:gd name="T20" fmla="*/ 2 w 50"/>
                  <a:gd name="T21" fmla="*/ 16 h 54"/>
                  <a:gd name="T22" fmla="*/ 0 w 50"/>
                  <a:gd name="T23" fmla="*/ 16 h 54"/>
                  <a:gd name="T24" fmla="*/ 1 w 50"/>
                  <a:gd name="T25" fmla="*/ 15 h 54"/>
                  <a:gd name="T26" fmla="*/ 7 w 50"/>
                  <a:gd name="T27" fmla="*/ 13 h 54"/>
                  <a:gd name="T28" fmla="*/ 13 w 50"/>
                  <a:gd name="T29" fmla="*/ 10 h 54"/>
                  <a:gd name="T30" fmla="*/ 43 w 50"/>
                  <a:gd name="T31" fmla="*/ 28 h 54"/>
                  <a:gd name="T32" fmla="*/ 43 w 50"/>
                  <a:gd name="T33" fmla="*/ 28 h 54"/>
                  <a:gd name="T34" fmla="*/ 37 w 50"/>
                  <a:gd name="T35" fmla="*/ 11 h 54"/>
                  <a:gd name="T36" fmla="*/ 31 w 50"/>
                  <a:gd name="T37" fmla="*/ 6 h 54"/>
                  <a:gd name="T38" fmla="*/ 27 w 50"/>
                  <a:gd name="T39" fmla="*/ 6 h 54"/>
                  <a:gd name="T40" fmla="*/ 28 w 50"/>
                  <a:gd name="T41" fmla="*/ 5 h 54"/>
                  <a:gd name="T42" fmla="*/ 34 w 50"/>
                  <a:gd name="T43" fmla="*/ 2 h 54"/>
                  <a:gd name="T44" fmla="*/ 41 w 50"/>
                  <a:gd name="T45" fmla="*/ 0 h 54"/>
                  <a:gd name="T46" fmla="*/ 42 w 50"/>
                  <a:gd name="T47" fmla="*/ 0 h 54"/>
                  <a:gd name="T48" fmla="*/ 39 w 50"/>
                  <a:gd name="T49" fmla="*/ 2 h 54"/>
                  <a:gd name="T50" fmla="*/ 38 w 50"/>
                  <a:gd name="T51" fmla="*/ 11 h 54"/>
                  <a:gd name="T52" fmla="*/ 50 w 50"/>
                  <a:gd name="T53" fmla="*/ 40 h 54"/>
                  <a:gd name="T54" fmla="*/ 50 w 50"/>
                  <a:gd name="T55" fmla="*/ 42 h 54"/>
                  <a:gd name="T56" fmla="*/ 48 w 50"/>
                  <a:gd name="T57" fmla="*/ 42 h 54"/>
                  <a:gd name="T58" fmla="*/ 11 w 50"/>
                  <a:gd name="T59" fmla="*/ 19 h 54"/>
                  <a:gd name="T60" fmla="*/ 11 w 50"/>
                  <a:gd name="T61" fmla="*/ 19 h 54"/>
                  <a:gd name="T62" fmla="*/ 19 w 50"/>
                  <a:gd name="T63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" h="54">
                    <a:moveTo>
                      <a:pt x="19" y="42"/>
                    </a:moveTo>
                    <a:cubicBezTo>
                      <a:pt x="21" y="47"/>
                      <a:pt x="24" y="48"/>
                      <a:pt x="26" y="48"/>
                    </a:cubicBezTo>
                    <a:cubicBezTo>
                      <a:pt x="27" y="48"/>
                      <a:pt x="29" y="47"/>
                      <a:pt x="29" y="48"/>
                    </a:cubicBezTo>
                    <a:cubicBezTo>
                      <a:pt x="29" y="48"/>
                      <a:pt x="29" y="49"/>
                      <a:pt x="28" y="49"/>
                    </a:cubicBezTo>
                    <a:cubicBezTo>
                      <a:pt x="26" y="50"/>
                      <a:pt x="24" y="50"/>
                      <a:pt x="22" y="51"/>
                    </a:cubicBezTo>
                    <a:cubicBezTo>
                      <a:pt x="20" y="52"/>
                      <a:pt x="17" y="53"/>
                      <a:pt x="15" y="54"/>
                    </a:cubicBezTo>
                    <a:cubicBezTo>
                      <a:pt x="15" y="54"/>
                      <a:pt x="15" y="54"/>
                      <a:pt x="14" y="54"/>
                    </a:cubicBezTo>
                    <a:cubicBezTo>
                      <a:pt x="14" y="53"/>
                      <a:pt x="16" y="53"/>
                      <a:pt x="17" y="51"/>
                    </a:cubicBezTo>
                    <a:cubicBezTo>
                      <a:pt x="18" y="50"/>
                      <a:pt x="20" y="47"/>
                      <a:pt x="18" y="43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16"/>
                      <a:pt x="4" y="16"/>
                      <a:pt x="2" y="16"/>
                    </a:cubicBezTo>
                    <a:cubicBezTo>
                      <a:pt x="1" y="16"/>
                      <a:pt x="0" y="17"/>
                      <a:pt x="0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3" y="14"/>
                      <a:pt x="5" y="14"/>
                      <a:pt x="7" y="13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5" y="7"/>
                      <a:pt x="33" y="6"/>
                      <a:pt x="31" y="6"/>
                    </a:cubicBezTo>
                    <a:cubicBezTo>
                      <a:pt x="29" y="6"/>
                      <a:pt x="28" y="7"/>
                      <a:pt x="27" y="6"/>
                    </a:cubicBezTo>
                    <a:cubicBezTo>
                      <a:pt x="27" y="5"/>
                      <a:pt x="27" y="5"/>
                      <a:pt x="28" y="5"/>
                    </a:cubicBezTo>
                    <a:cubicBezTo>
                      <a:pt x="30" y="4"/>
                      <a:pt x="32" y="3"/>
                      <a:pt x="34" y="2"/>
                    </a:cubicBezTo>
                    <a:cubicBezTo>
                      <a:pt x="37" y="2"/>
                      <a:pt x="39" y="1"/>
                      <a:pt x="41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1" y="1"/>
                      <a:pt x="39" y="2"/>
                    </a:cubicBezTo>
                    <a:cubicBezTo>
                      <a:pt x="38" y="4"/>
                      <a:pt x="37" y="6"/>
                      <a:pt x="38" y="11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50" y="41"/>
                      <a:pt x="50" y="42"/>
                      <a:pt x="50" y="42"/>
                    </a:cubicBezTo>
                    <a:cubicBezTo>
                      <a:pt x="49" y="43"/>
                      <a:pt x="49" y="42"/>
                      <a:pt x="48" y="4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lnTo>
                      <a:pt x="1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Oval 44"/>
              <p:cNvSpPr>
                <a:spLocks noChangeArrowheads="1"/>
              </p:cNvSpPr>
              <p:nvPr/>
            </p:nvSpPr>
            <p:spPr bwMode="auto">
              <a:xfrm>
                <a:off x="-2460625" y="3556000"/>
                <a:ext cx="44450" cy="444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Oval 45"/>
              <p:cNvSpPr>
                <a:spLocks noChangeArrowheads="1"/>
              </p:cNvSpPr>
              <p:nvPr/>
            </p:nvSpPr>
            <p:spPr bwMode="auto">
              <a:xfrm>
                <a:off x="-1638300" y="3556000"/>
                <a:ext cx="41275" cy="444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EditPoints="1"/>
              </p:cNvSpPr>
              <p:nvPr/>
            </p:nvSpPr>
            <p:spPr bwMode="auto">
              <a:xfrm>
                <a:off x="-2955925" y="2012950"/>
                <a:ext cx="1855787" cy="1855788"/>
              </a:xfrm>
              <a:custGeom>
                <a:avLst/>
                <a:gdLst>
                  <a:gd name="T0" fmla="*/ 246 w 492"/>
                  <a:gd name="T1" fmla="*/ 492 h 492"/>
                  <a:gd name="T2" fmla="*/ 150 w 492"/>
                  <a:gd name="T3" fmla="*/ 473 h 492"/>
                  <a:gd name="T4" fmla="*/ 72 w 492"/>
                  <a:gd name="T5" fmla="*/ 420 h 492"/>
                  <a:gd name="T6" fmla="*/ 19 w 492"/>
                  <a:gd name="T7" fmla="*/ 342 h 492"/>
                  <a:gd name="T8" fmla="*/ 0 w 492"/>
                  <a:gd name="T9" fmla="*/ 246 h 492"/>
                  <a:gd name="T10" fmla="*/ 19 w 492"/>
                  <a:gd name="T11" fmla="*/ 150 h 492"/>
                  <a:gd name="T12" fmla="*/ 72 w 492"/>
                  <a:gd name="T13" fmla="*/ 72 h 492"/>
                  <a:gd name="T14" fmla="*/ 150 w 492"/>
                  <a:gd name="T15" fmla="*/ 20 h 492"/>
                  <a:gd name="T16" fmla="*/ 246 w 492"/>
                  <a:gd name="T17" fmla="*/ 0 h 492"/>
                  <a:gd name="T18" fmla="*/ 342 w 492"/>
                  <a:gd name="T19" fmla="*/ 20 h 492"/>
                  <a:gd name="T20" fmla="*/ 420 w 492"/>
                  <a:gd name="T21" fmla="*/ 72 h 492"/>
                  <a:gd name="T22" fmla="*/ 473 w 492"/>
                  <a:gd name="T23" fmla="*/ 150 h 492"/>
                  <a:gd name="T24" fmla="*/ 492 w 492"/>
                  <a:gd name="T25" fmla="*/ 246 h 492"/>
                  <a:gd name="T26" fmla="*/ 473 w 492"/>
                  <a:gd name="T27" fmla="*/ 342 h 492"/>
                  <a:gd name="T28" fmla="*/ 420 w 492"/>
                  <a:gd name="T29" fmla="*/ 420 h 492"/>
                  <a:gd name="T30" fmla="*/ 342 w 492"/>
                  <a:gd name="T31" fmla="*/ 473 h 492"/>
                  <a:gd name="T32" fmla="*/ 246 w 492"/>
                  <a:gd name="T33" fmla="*/ 492 h 492"/>
                  <a:gd name="T34" fmla="*/ 246 w 492"/>
                  <a:gd name="T35" fmla="*/ 12 h 492"/>
                  <a:gd name="T36" fmla="*/ 12 w 492"/>
                  <a:gd name="T37" fmla="*/ 246 h 492"/>
                  <a:gd name="T38" fmla="*/ 246 w 492"/>
                  <a:gd name="T39" fmla="*/ 481 h 492"/>
                  <a:gd name="T40" fmla="*/ 481 w 492"/>
                  <a:gd name="T41" fmla="*/ 246 h 492"/>
                  <a:gd name="T42" fmla="*/ 246 w 492"/>
                  <a:gd name="T43" fmla="*/ 1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2" h="492">
                    <a:moveTo>
                      <a:pt x="246" y="492"/>
                    </a:moveTo>
                    <a:cubicBezTo>
                      <a:pt x="213" y="492"/>
                      <a:pt x="181" y="486"/>
                      <a:pt x="150" y="473"/>
                    </a:cubicBezTo>
                    <a:cubicBezTo>
                      <a:pt x="121" y="460"/>
                      <a:pt x="95" y="443"/>
                      <a:pt x="72" y="420"/>
                    </a:cubicBezTo>
                    <a:cubicBezTo>
                      <a:pt x="50" y="398"/>
                      <a:pt x="32" y="371"/>
                      <a:pt x="19" y="342"/>
                    </a:cubicBezTo>
                    <a:cubicBezTo>
                      <a:pt x="7" y="312"/>
                      <a:pt x="0" y="279"/>
                      <a:pt x="0" y="246"/>
                    </a:cubicBezTo>
                    <a:cubicBezTo>
                      <a:pt x="0" y="213"/>
                      <a:pt x="7" y="181"/>
                      <a:pt x="19" y="150"/>
                    </a:cubicBezTo>
                    <a:cubicBezTo>
                      <a:pt x="32" y="121"/>
                      <a:pt x="50" y="95"/>
                      <a:pt x="72" y="72"/>
                    </a:cubicBezTo>
                    <a:cubicBezTo>
                      <a:pt x="95" y="50"/>
                      <a:pt x="121" y="32"/>
                      <a:pt x="150" y="20"/>
                    </a:cubicBezTo>
                    <a:cubicBezTo>
                      <a:pt x="181" y="7"/>
                      <a:pt x="213" y="0"/>
                      <a:pt x="246" y="0"/>
                    </a:cubicBezTo>
                    <a:cubicBezTo>
                      <a:pt x="279" y="0"/>
                      <a:pt x="311" y="7"/>
                      <a:pt x="342" y="20"/>
                    </a:cubicBezTo>
                    <a:cubicBezTo>
                      <a:pt x="371" y="32"/>
                      <a:pt x="397" y="50"/>
                      <a:pt x="420" y="72"/>
                    </a:cubicBezTo>
                    <a:cubicBezTo>
                      <a:pt x="443" y="95"/>
                      <a:pt x="460" y="121"/>
                      <a:pt x="473" y="150"/>
                    </a:cubicBezTo>
                    <a:cubicBezTo>
                      <a:pt x="486" y="181"/>
                      <a:pt x="492" y="213"/>
                      <a:pt x="492" y="246"/>
                    </a:cubicBezTo>
                    <a:cubicBezTo>
                      <a:pt x="492" y="279"/>
                      <a:pt x="486" y="312"/>
                      <a:pt x="473" y="342"/>
                    </a:cubicBezTo>
                    <a:cubicBezTo>
                      <a:pt x="460" y="371"/>
                      <a:pt x="443" y="398"/>
                      <a:pt x="420" y="420"/>
                    </a:cubicBezTo>
                    <a:cubicBezTo>
                      <a:pt x="397" y="443"/>
                      <a:pt x="371" y="460"/>
                      <a:pt x="342" y="473"/>
                    </a:cubicBezTo>
                    <a:cubicBezTo>
                      <a:pt x="311" y="486"/>
                      <a:pt x="279" y="492"/>
                      <a:pt x="246" y="492"/>
                    </a:cubicBezTo>
                    <a:close/>
                    <a:moveTo>
                      <a:pt x="246" y="12"/>
                    </a:moveTo>
                    <a:cubicBezTo>
                      <a:pt x="117" y="12"/>
                      <a:pt x="12" y="117"/>
                      <a:pt x="12" y="246"/>
                    </a:cubicBezTo>
                    <a:cubicBezTo>
                      <a:pt x="12" y="375"/>
                      <a:pt x="117" y="481"/>
                      <a:pt x="246" y="481"/>
                    </a:cubicBezTo>
                    <a:cubicBezTo>
                      <a:pt x="375" y="481"/>
                      <a:pt x="481" y="375"/>
                      <a:pt x="481" y="246"/>
                    </a:cubicBezTo>
                    <a:cubicBezTo>
                      <a:pt x="481" y="117"/>
                      <a:pt x="375" y="12"/>
                      <a:pt x="24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/>
              <p:nvPr/>
            </p:nvSpPr>
            <p:spPr bwMode="auto">
              <a:xfrm>
                <a:off x="-2339975" y="3570288"/>
                <a:ext cx="112712" cy="166688"/>
              </a:xfrm>
              <a:custGeom>
                <a:avLst/>
                <a:gdLst>
                  <a:gd name="T0" fmla="*/ 19 w 30"/>
                  <a:gd name="T1" fmla="*/ 36 h 44"/>
                  <a:gd name="T2" fmla="*/ 22 w 30"/>
                  <a:gd name="T3" fmla="*/ 41 h 44"/>
                  <a:gd name="T4" fmla="*/ 26 w 30"/>
                  <a:gd name="T5" fmla="*/ 44 h 44"/>
                  <a:gd name="T6" fmla="*/ 25 w 30"/>
                  <a:gd name="T7" fmla="*/ 44 h 44"/>
                  <a:gd name="T8" fmla="*/ 13 w 30"/>
                  <a:gd name="T9" fmla="*/ 40 h 44"/>
                  <a:gd name="T10" fmla="*/ 1 w 30"/>
                  <a:gd name="T11" fmla="*/ 36 h 44"/>
                  <a:gd name="T12" fmla="*/ 0 w 30"/>
                  <a:gd name="T13" fmla="*/ 35 h 44"/>
                  <a:gd name="T14" fmla="*/ 4 w 30"/>
                  <a:gd name="T15" fmla="*/ 36 h 44"/>
                  <a:gd name="T16" fmla="*/ 10 w 30"/>
                  <a:gd name="T17" fmla="*/ 33 h 44"/>
                  <a:gd name="T18" fmla="*/ 20 w 30"/>
                  <a:gd name="T19" fmla="*/ 6 h 44"/>
                  <a:gd name="T20" fmla="*/ 19 w 30"/>
                  <a:gd name="T21" fmla="*/ 4 h 44"/>
                  <a:gd name="T22" fmla="*/ 11 w 30"/>
                  <a:gd name="T23" fmla="*/ 2 h 44"/>
                  <a:gd name="T24" fmla="*/ 10 w 30"/>
                  <a:gd name="T25" fmla="*/ 1 h 44"/>
                  <a:gd name="T26" fmla="*/ 17 w 30"/>
                  <a:gd name="T27" fmla="*/ 2 h 44"/>
                  <a:gd name="T28" fmla="*/ 29 w 30"/>
                  <a:gd name="T29" fmla="*/ 1 h 44"/>
                  <a:gd name="T30" fmla="*/ 30 w 30"/>
                  <a:gd name="T31" fmla="*/ 3 h 44"/>
                  <a:gd name="T32" fmla="*/ 19 w 30"/>
                  <a:gd name="T33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44">
                    <a:moveTo>
                      <a:pt x="19" y="36"/>
                    </a:moveTo>
                    <a:cubicBezTo>
                      <a:pt x="18" y="38"/>
                      <a:pt x="19" y="40"/>
                      <a:pt x="22" y="41"/>
                    </a:cubicBezTo>
                    <a:cubicBezTo>
                      <a:pt x="25" y="43"/>
                      <a:pt x="26" y="43"/>
                      <a:pt x="26" y="44"/>
                    </a:cubicBezTo>
                    <a:cubicBezTo>
                      <a:pt x="26" y="44"/>
                      <a:pt x="25" y="44"/>
                      <a:pt x="25" y="44"/>
                    </a:cubicBezTo>
                    <a:cubicBezTo>
                      <a:pt x="21" y="43"/>
                      <a:pt x="17" y="41"/>
                      <a:pt x="13" y="40"/>
                    </a:cubicBezTo>
                    <a:cubicBezTo>
                      <a:pt x="9" y="39"/>
                      <a:pt x="5" y="38"/>
                      <a:pt x="1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1" y="34"/>
                      <a:pt x="1" y="35"/>
                      <a:pt x="4" y="36"/>
                    </a:cubicBezTo>
                    <a:cubicBezTo>
                      <a:pt x="8" y="36"/>
                      <a:pt x="10" y="36"/>
                      <a:pt x="10" y="33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0"/>
                      <a:pt x="12" y="1"/>
                      <a:pt x="17" y="2"/>
                    </a:cubicBezTo>
                    <a:cubicBezTo>
                      <a:pt x="25" y="3"/>
                      <a:pt x="28" y="1"/>
                      <a:pt x="29" y="1"/>
                    </a:cubicBezTo>
                    <a:cubicBezTo>
                      <a:pt x="30" y="2"/>
                      <a:pt x="30" y="2"/>
                      <a:pt x="30" y="3"/>
                    </a:cubicBezTo>
                    <a:lnTo>
                      <a:pt x="1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EditPoints="1"/>
              </p:cNvSpPr>
              <p:nvPr/>
            </p:nvSpPr>
            <p:spPr bwMode="auto">
              <a:xfrm>
                <a:off x="-2174875" y="3597275"/>
                <a:ext cx="125412" cy="157163"/>
              </a:xfrm>
              <a:custGeom>
                <a:avLst/>
                <a:gdLst>
                  <a:gd name="T0" fmla="*/ 17 w 33"/>
                  <a:gd name="T1" fmla="*/ 1 h 42"/>
                  <a:gd name="T2" fmla="*/ 32 w 33"/>
                  <a:gd name="T3" fmla="*/ 20 h 42"/>
                  <a:gd name="T4" fmla="*/ 4 w 33"/>
                  <a:gd name="T5" fmla="*/ 42 h 42"/>
                  <a:gd name="T6" fmla="*/ 4 w 33"/>
                  <a:gd name="T7" fmla="*/ 42 h 42"/>
                  <a:gd name="T8" fmla="*/ 22 w 33"/>
                  <a:gd name="T9" fmla="*/ 24 h 42"/>
                  <a:gd name="T10" fmla="*/ 13 w 33"/>
                  <a:gd name="T11" fmla="*/ 26 h 42"/>
                  <a:gd name="T12" fmla="*/ 0 w 33"/>
                  <a:gd name="T13" fmla="*/ 12 h 42"/>
                  <a:gd name="T14" fmla="*/ 17 w 33"/>
                  <a:gd name="T15" fmla="*/ 1 h 42"/>
                  <a:gd name="T16" fmla="*/ 15 w 33"/>
                  <a:gd name="T17" fmla="*/ 25 h 42"/>
                  <a:gd name="T18" fmla="*/ 22 w 33"/>
                  <a:gd name="T19" fmla="*/ 22 h 42"/>
                  <a:gd name="T20" fmla="*/ 23 w 33"/>
                  <a:gd name="T21" fmla="*/ 17 h 42"/>
                  <a:gd name="T22" fmla="*/ 17 w 33"/>
                  <a:gd name="T23" fmla="*/ 2 h 42"/>
                  <a:gd name="T24" fmla="*/ 9 w 33"/>
                  <a:gd name="T25" fmla="*/ 13 h 42"/>
                  <a:gd name="T26" fmla="*/ 15 w 33"/>
                  <a:gd name="T27" fmla="*/ 2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42">
                    <a:moveTo>
                      <a:pt x="17" y="1"/>
                    </a:moveTo>
                    <a:cubicBezTo>
                      <a:pt x="27" y="2"/>
                      <a:pt x="33" y="10"/>
                      <a:pt x="32" y="20"/>
                    </a:cubicBezTo>
                    <a:cubicBezTo>
                      <a:pt x="30" y="38"/>
                      <a:pt x="7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1"/>
                      <a:pt x="17" y="39"/>
                      <a:pt x="22" y="24"/>
                    </a:cubicBezTo>
                    <a:cubicBezTo>
                      <a:pt x="19" y="26"/>
                      <a:pt x="17" y="26"/>
                      <a:pt x="13" y="26"/>
                    </a:cubicBezTo>
                    <a:cubicBezTo>
                      <a:pt x="3" y="25"/>
                      <a:pt x="0" y="18"/>
                      <a:pt x="0" y="12"/>
                    </a:cubicBezTo>
                    <a:cubicBezTo>
                      <a:pt x="1" y="5"/>
                      <a:pt x="7" y="0"/>
                      <a:pt x="17" y="1"/>
                    </a:cubicBezTo>
                    <a:close/>
                    <a:moveTo>
                      <a:pt x="15" y="25"/>
                    </a:moveTo>
                    <a:cubicBezTo>
                      <a:pt x="18" y="25"/>
                      <a:pt x="21" y="23"/>
                      <a:pt x="22" y="22"/>
                    </a:cubicBezTo>
                    <a:cubicBezTo>
                      <a:pt x="23" y="22"/>
                      <a:pt x="23" y="19"/>
                      <a:pt x="23" y="17"/>
                    </a:cubicBezTo>
                    <a:cubicBezTo>
                      <a:pt x="25" y="6"/>
                      <a:pt x="21" y="2"/>
                      <a:pt x="17" y="2"/>
                    </a:cubicBezTo>
                    <a:cubicBezTo>
                      <a:pt x="14" y="2"/>
                      <a:pt x="10" y="3"/>
                      <a:pt x="9" y="13"/>
                    </a:cubicBezTo>
                    <a:cubicBezTo>
                      <a:pt x="8" y="21"/>
                      <a:pt x="11" y="24"/>
                      <a:pt x="1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EditPoints="1"/>
              </p:cNvSpPr>
              <p:nvPr/>
            </p:nvSpPr>
            <p:spPr bwMode="auto">
              <a:xfrm>
                <a:off x="-2012950" y="3600450"/>
                <a:ext cx="120650" cy="161925"/>
              </a:xfrm>
              <a:custGeom>
                <a:avLst/>
                <a:gdLst>
                  <a:gd name="T0" fmla="*/ 6 w 32"/>
                  <a:gd name="T1" fmla="*/ 22 h 43"/>
                  <a:gd name="T2" fmla="*/ 1 w 32"/>
                  <a:gd name="T3" fmla="*/ 13 h 43"/>
                  <a:gd name="T4" fmla="*/ 14 w 32"/>
                  <a:gd name="T5" fmla="*/ 0 h 43"/>
                  <a:gd name="T6" fmla="*/ 27 w 32"/>
                  <a:gd name="T7" fmla="*/ 9 h 43"/>
                  <a:gd name="T8" fmla="*/ 23 w 32"/>
                  <a:gd name="T9" fmla="*/ 18 h 43"/>
                  <a:gd name="T10" fmla="*/ 32 w 32"/>
                  <a:gd name="T11" fmla="*/ 29 h 43"/>
                  <a:gd name="T12" fmla="*/ 16 w 32"/>
                  <a:gd name="T13" fmla="*/ 43 h 43"/>
                  <a:gd name="T14" fmla="*/ 1 w 32"/>
                  <a:gd name="T15" fmla="*/ 32 h 43"/>
                  <a:gd name="T16" fmla="*/ 6 w 32"/>
                  <a:gd name="T17" fmla="*/ 22 h 43"/>
                  <a:gd name="T18" fmla="*/ 16 w 32"/>
                  <a:gd name="T19" fmla="*/ 42 h 43"/>
                  <a:gd name="T20" fmla="*/ 24 w 32"/>
                  <a:gd name="T21" fmla="*/ 32 h 43"/>
                  <a:gd name="T22" fmla="*/ 16 w 32"/>
                  <a:gd name="T23" fmla="*/ 25 h 43"/>
                  <a:gd name="T24" fmla="*/ 8 w 32"/>
                  <a:gd name="T25" fmla="*/ 22 h 43"/>
                  <a:gd name="T26" fmla="*/ 5 w 32"/>
                  <a:gd name="T27" fmla="*/ 31 h 43"/>
                  <a:gd name="T28" fmla="*/ 16 w 32"/>
                  <a:gd name="T29" fmla="*/ 42 h 43"/>
                  <a:gd name="T30" fmla="*/ 15 w 32"/>
                  <a:gd name="T31" fmla="*/ 1 h 43"/>
                  <a:gd name="T32" fmla="*/ 8 w 32"/>
                  <a:gd name="T33" fmla="*/ 9 h 43"/>
                  <a:gd name="T34" fmla="*/ 22 w 32"/>
                  <a:gd name="T35" fmla="*/ 18 h 43"/>
                  <a:gd name="T36" fmla="*/ 24 w 32"/>
                  <a:gd name="T37" fmla="*/ 10 h 43"/>
                  <a:gd name="T38" fmla="*/ 15 w 32"/>
                  <a:gd name="T3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43">
                    <a:moveTo>
                      <a:pt x="6" y="22"/>
                    </a:moveTo>
                    <a:cubicBezTo>
                      <a:pt x="3" y="19"/>
                      <a:pt x="1" y="16"/>
                      <a:pt x="1" y="13"/>
                    </a:cubicBezTo>
                    <a:cubicBezTo>
                      <a:pt x="0" y="7"/>
                      <a:pt x="6" y="1"/>
                      <a:pt x="14" y="0"/>
                    </a:cubicBezTo>
                    <a:cubicBezTo>
                      <a:pt x="21" y="0"/>
                      <a:pt x="27" y="3"/>
                      <a:pt x="27" y="9"/>
                    </a:cubicBezTo>
                    <a:cubicBezTo>
                      <a:pt x="28" y="12"/>
                      <a:pt x="26" y="16"/>
                      <a:pt x="23" y="18"/>
                    </a:cubicBezTo>
                    <a:cubicBezTo>
                      <a:pt x="28" y="19"/>
                      <a:pt x="31" y="23"/>
                      <a:pt x="32" y="29"/>
                    </a:cubicBezTo>
                    <a:cubicBezTo>
                      <a:pt x="32" y="36"/>
                      <a:pt x="26" y="42"/>
                      <a:pt x="16" y="43"/>
                    </a:cubicBezTo>
                    <a:cubicBezTo>
                      <a:pt x="7" y="43"/>
                      <a:pt x="1" y="39"/>
                      <a:pt x="1" y="32"/>
                    </a:cubicBezTo>
                    <a:cubicBezTo>
                      <a:pt x="0" y="29"/>
                      <a:pt x="2" y="25"/>
                      <a:pt x="6" y="22"/>
                    </a:cubicBezTo>
                    <a:close/>
                    <a:moveTo>
                      <a:pt x="16" y="42"/>
                    </a:moveTo>
                    <a:cubicBezTo>
                      <a:pt x="22" y="41"/>
                      <a:pt x="25" y="37"/>
                      <a:pt x="24" y="32"/>
                    </a:cubicBezTo>
                    <a:cubicBezTo>
                      <a:pt x="24" y="29"/>
                      <a:pt x="22" y="26"/>
                      <a:pt x="16" y="25"/>
                    </a:cubicBezTo>
                    <a:cubicBezTo>
                      <a:pt x="9" y="23"/>
                      <a:pt x="9" y="22"/>
                      <a:pt x="8" y="22"/>
                    </a:cubicBezTo>
                    <a:cubicBezTo>
                      <a:pt x="7" y="23"/>
                      <a:pt x="4" y="26"/>
                      <a:pt x="5" y="31"/>
                    </a:cubicBezTo>
                    <a:cubicBezTo>
                      <a:pt x="5" y="38"/>
                      <a:pt x="9" y="42"/>
                      <a:pt x="16" y="42"/>
                    </a:cubicBezTo>
                    <a:close/>
                    <a:moveTo>
                      <a:pt x="15" y="1"/>
                    </a:moveTo>
                    <a:cubicBezTo>
                      <a:pt x="10" y="2"/>
                      <a:pt x="8" y="5"/>
                      <a:pt x="8" y="9"/>
                    </a:cubicBezTo>
                    <a:cubicBezTo>
                      <a:pt x="9" y="15"/>
                      <a:pt x="18" y="17"/>
                      <a:pt x="22" y="18"/>
                    </a:cubicBezTo>
                    <a:cubicBezTo>
                      <a:pt x="24" y="16"/>
                      <a:pt x="25" y="14"/>
                      <a:pt x="24" y="10"/>
                    </a:cubicBezTo>
                    <a:cubicBezTo>
                      <a:pt x="24" y="4"/>
                      <a:pt x="20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/>
              <p:nvPr/>
            </p:nvSpPr>
            <p:spPr bwMode="auto">
              <a:xfrm>
                <a:off x="-1862138" y="3570288"/>
                <a:ext cx="133350" cy="169863"/>
              </a:xfrm>
              <a:custGeom>
                <a:avLst/>
                <a:gdLst>
                  <a:gd name="T0" fmla="*/ 23 w 35"/>
                  <a:gd name="T1" fmla="*/ 15 h 45"/>
                  <a:gd name="T2" fmla="*/ 33 w 35"/>
                  <a:gd name="T3" fmla="*/ 23 h 45"/>
                  <a:gd name="T4" fmla="*/ 21 w 35"/>
                  <a:gd name="T5" fmla="*/ 42 h 45"/>
                  <a:gd name="T6" fmla="*/ 5 w 35"/>
                  <a:gd name="T7" fmla="*/ 38 h 45"/>
                  <a:gd name="T8" fmla="*/ 8 w 35"/>
                  <a:gd name="T9" fmla="*/ 33 h 45"/>
                  <a:gd name="T10" fmla="*/ 14 w 35"/>
                  <a:gd name="T11" fmla="*/ 37 h 45"/>
                  <a:gd name="T12" fmla="*/ 21 w 35"/>
                  <a:gd name="T13" fmla="*/ 41 h 45"/>
                  <a:gd name="T14" fmla="*/ 26 w 35"/>
                  <a:gd name="T15" fmla="*/ 29 h 45"/>
                  <a:gd name="T16" fmla="*/ 17 w 35"/>
                  <a:gd name="T17" fmla="*/ 22 h 45"/>
                  <a:gd name="T18" fmla="*/ 12 w 35"/>
                  <a:gd name="T19" fmla="*/ 22 h 45"/>
                  <a:gd name="T20" fmla="*/ 16 w 35"/>
                  <a:gd name="T21" fmla="*/ 19 h 45"/>
                  <a:gd name="T22" fmla="*/ 17 w 35"/>
                  <a:gd name="T23" fmla="*/ 11 h 45"/>
                  <a:gd name="T24" fmla="*/ 7 w 35"/>
                  <a:gd name="T25" fmla="*/ 7 h 45"/>
                  <a:gd name="T26" fmla="*/ 1 w 35"/>
                  <a:gd name="T27" fmla="*/ 14 h 45"/>
                  <a:gd name="T28" fmla="*/ 0 w 35"/>
                  <a:gd name="T29" fmla="*/ 13 h 45"/>
                  <a:gd name="T30" fmla="*/ 10 w 35"/>
                  <a:gd name="T31" fmla="*/ 1 h 45"/>
                  <a:gd name="T32" fmla="*/ 24 w 35"/>
                  <a:gd name="T33" fmla="*/ 7 h 45"/>
                  <a:gd name="T34" fmla="*/ 23 w 35"/>
                  <a:gd name="T35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5">
                    <a:moveTo>
                      <a:pt x="23" y="15"/>
                    </a:moveTo>
                    <a:cubicBezTo>
                      <a:pt x="28" y="16"/>
                      <a:pt x="31" y="19"/>
                      <a:pt x="33" y="23"/>
                    </a:cubicBezTo>
                    <a:cubicBezTo>
                      <a:pt x="35" y="31"/>
                      <a:pt x="30" y="40"/>
                      <a:pt x="21" y="42"/>
                    </a:cubicBezTo>
                    <a:cubicBezTo>
                      <a:pt x="13" y="45"/>
                      <a:pt x="6" y="43"/>
                      <a:pt x="5" y="38"/>
                    </a:cubicBezTo>
                    <a:cubicBezTo>
                      <a:pt x="4" y="36"/>
                      <a:pt x="5" y="34"/>
                      <a:pt x="8" y="33"/>
                    </a:cubicBezTo>
                    <a:cubicBezTo>
                      <a:pt x="11" y="32"/>
                      <a:pt x="12" y="33"/>
                      <a:pt x="14" y="37"/>
                    </a:cubicBezTo>
                    <a:cubicBezTo>
                      <a:pt x="15" y="41"/>
                      <a:pt x="18" y="42"/>
                      <a:pt x="21" y="41"/>
                    </a:cubicBezTo>
                    <a:cubicBezTo>
                      <a:pt x="25" y="40"/>
                      <a:pt x="28" y="35"/>
                      <a:pt x="26" y="29"/>
                    </a:cubicBezTo>
                    <a:cubicBezTo>
                      <a:pt x="24" y="24"/>
                      <a:pt x="20" y="22"/>
                      <a:pt x="17" y="22"/>
                    </a:cubicBezTo>
                    <a:cubicBezTo>
                      <a:pt x="14" y="21"/>
                      <a:pt x="12" y="23"/>
                      <a:pt x="12" y="22"/>
                    </a:cubicBezTo>
                    <a:cubicBezTo>
                      <a:pt x="11" y="21"/>
                      <a:pt x="14" y="21"/>
                      <a:pt x="16" y="19"/>
                    </a:cubicBezTo>
                    <a:cubicBezTo>
                      <a:pt x="18" y="17"/>
                      <a:pt x="18" y="14"/>
                      <a:pt x="17" y="11"/>
                    </a:cubicBezTo>
                    <a:cubicBezTo>
                      <a:pt x="16" y="7"/>
                      <a:pt x="12" y="5"/>
                      <a:pt x="7" y="7"/>
                    </a:cubicBezTo>
                    <a:cubicBezTo>
                      <a:pt x="1" y="9"/>
                      <a:pt x="2" y="13"/>
                      <a:pt x="1" y="14"/>
                    </a:cubicBezTo>
                    <a:cubicBezTo>
                      <a:pt x="1" y="14"/>
                      <a:pt x="0" y="14"/>
                      <a:pt x="0" y="13"/>
                    </a:cubicBezTo>
                    <a:cubicBezTo>
                      <a:pt x="0" y="12"/>
                      <a:pt x="2" y="4"/>
                      <a:pt x="10" y="1"/>
                    </a:cubicBezTo>
                    <a:cubicBezTo>
                      <a:pt x="15" y="0"/>
                      <a:pt x="22" y="1"/>
                      <a:pt x="24" y="7"/>
                    </a:cubicBezTo>
                    <a:cubicBezTo>
                      <a:pt x="25" y="10"/>
                      <a:pt x="24" y="12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/>
              <p:nvPr/>
            </p:nvSpPr>
            <p:spPr bwMode="auto">
              <a:xfrm>
                <a:off x="-2193925" y="3008313"/>
                <a:ext cx="30162" cy="11113"/>
              </a:xfrm>
              <a:custGeom>
                <a:avLst/>
                <a:gdLst>
                  <a:gd name="T0" fmla="*/ 2 w 8"/>
                  <a:gd name="T1" fmla="*/ 3 h 3"/>
                  <a:gd name="T2" fmla="*/ 4 w 8"/>
                  <a:gd name="T3" fmla="*/ 3 h 3"/>
                  <a:gd name="T4" fmla="*/ 7 w 8"/>
                  <a:gd name="T5" fmla="*/ 2 h 3"/>
                  <a:gd name="T6" fmla="*/ 8 w 8"/>
                  <a:gd name="T7" fmla="*/ 2 h 3"/>
                  <a:gd name="T8" fmla="*/ 4 w 8"/>
                  <a:gd name="T9" fmla="*/ 0 h 3"/>
                  <a:gd name="T10" fmla="*/ 0 w 8"/>
                  <a:gd name="T11" fmla="*/ 2 h 3"/>
                  <a:gd name="T12" fmla="*/ 2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2" y="3"/>
                    </a:moveTo>
                    <a:cubicBezTo>
                      <a:pt x="2" y="3"/>
                      <a:pt x="3" y="3"/>
                      <a:pt x="4" y="3"/>
                    </a:cubicBezTo>
                    <a:cubicBezTo>
                      <a:pt x="5" y="3"/>
                      <a:pt x="6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5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/>
              <p:nvPr/>
            </p:nvSpPr>
            <p:spPr bwMode="auto">
              <a:xfrm>
                <a:off x="-2243138" y="3121025"/>
                <a:ext cx="114300" cy="19050"/>
              </a:xfrm>
              <a:custGeom>
                <a:avLst/>
                <a:gdLst>
                  <a:gd name="T0" fmla="*/ 30 w 30"/>
                  <a:gd name="T1" fmla="*/ 3 h 5"/>
                  <a:gd name="T2" fmla="*/ 22 w 30"/>
                  <a:gd name="T3" fmla="*/ 0 h 5"/>
                  <a:gd name="T4" fmla="*/ 3 w 30"/>
                  <a:gd name="T5" fmla="*/ 1 h 5"/>
                  <a:gd name="T6" fmla="*/ 1 w 30"/>
                  <a:gd name="T7" fmla="*/ 3 h 5"/>
                  <a:gd name="T8" fmla="*/ 13 w 30"/>
                  <a:gd name="T9" fmla="*/ 5 h 5"/>
                  <a:gd name="T10" fmla="*/ 18 w 30"/>
                  <a:gd name="T11" fmla="*/ 5 h 5"/>
                  <a:gd name="T12" fmla="*/ 30 w 30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">
                    <a:moveTo>
                      <a:pt x="30" y="3"/>
                    </a:moveTo>
                    <a:cubicBezTo>
                      <a:pt x="30" y="0"/>
                      <a:pt x="29" y="1"/>
                      <a:pt x="22" y="0"/>
                    </a:cubicBezTo>
                    <a:cubicBezTo>
                      <a:pt x="18" y="0"/>
                      <a:pt x="6" y="0"/>
                      <a:pt x="3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5"/>
                      <a:pt x="0" y="5"/>
                      <a:pt x="13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6" y="4"/>
                      <a:pt x="28" y="5"/>
                      <a:pt x="3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EditPoints="1"/>
              </p:cNvSpPr>
              <p:nvPr/>
            </p:nvSpPr>
            <p:spPr bwMode="auto">
              <a:xfrm>
                <a:off x="-2589213" y="2378075"/>
                <a:ext cx="1123950" cy="1123950"/>
              </a:xfrm>
              <a:custGeom>
                <a:avLst/>
                <a:gdLst>
                  <a:gd name="T0" fmla="*/ 298 w 298"/>
                  <a:gd name="T1" fmla="*/ 91 h 298"/>
                  <a:gd name="T2" fmla="*/ 198 w 298"/>
                  <a:gd name="T3" fmla="*/ 3 h 298"/>
                  <a:gd name="T4" fmla="*/ 109 w 298"/>
                  <a:gd name="T5" fmla="*/ 9 h 298"/>
                  <a:gd name="T6" fmla="*/ 92 w 298"/>
                  <a:gd name="T7" fmla="*/ 0 h 298"/>
                  <a:gd name="T8" fmla="*/ 42 w 298"/>
                  <a:gd name="T9" fmla="*/ 93 h 298"/>
                  <a:gd name="T10" fmla="*/ 4 w 298"/>
                  <a:gd name="T11" fmla="*/ 140 h 298"/>
                  <a:gd name="T12" fmla="*/ 43 w 298"/>
                  <a:gd name="T13" fmla="*/ 145 h 298"/>
                  <a:gd name="T14" fmla="*/ 4 w 298"/>
                  <a:gd name="T15" fmla="*/ 192 h 298"/>
                  <a:gd name="T16" fmla="*/ 46 w 298"/>
                  <a:gd name="T17" fmla="*/ 189 h 298"/>
                  <a:gd name="T18" fmla="*/ 102 w 298"/>
                  <a:gd name="T19" fmla="*/ 262 h 298"/>
                  <a:gd name="T20" fmla="*/ 92 w 298"/>
                  <a:gd name="T21" fmla="*/ 298 h 298"/>
                  <a:gd name="T22" fmla="*/ 137 w 298"/>
                  <a:gd name="T23" fmla="*/ 262 h 298"/>
                  <a:gd name="T24" fmla="*/ 161 w 298"/>
                  <a:gd name="T25" fmla="*/ 258 h 298"/>
                  <a:gd name="T26" fmla="*/ 182 w 298"/>
                  <a:gd name="T27" fmla="*/ 258 h 298"/>
                  <a:gd name="T28" fmla="*/ 255 w 298"/>
                  <a:gd name="T29" fmla="*/ 205 h 298"/>
                  <a:gd name="T30" fmla="*/ 295 w 298"/>
                  <a:gd name="T31" fmla="*/ 213 h 298"/>
                  <a:gd name="T32" fmla="*/ 252 w 298"/>
                  <a:gd name="T33" fmla="*/ 145 h 298"/>
                  <a:gd name="T34" fmla="*/ 298 w 298"/>
                  <a:gd name="T35" fmla="*/ 192 h 298"/>
                  <a:gd name="T36" fmla="*/ 252 w 298"/>
                  <a:gd name="T37" fmla="*/ 89 h 298"/>
                  <a:gd name="T38" fmla="*/ 223 w 298"/>
                  <a:gd name="T39" fmla="*/ 96 h 298"/>
                  <a:gd name="T40" fmla="*/ 172 w 298"/>
                  <a:gd name="T41" fmla="*/ 77 h 298"/>
                  <a:gd name="T42" fmla="*/ 172 w 298"/>
                  <a:gd name="T43" fmla="*/ 77 h 298"/>
                  <a:gd name="T44" fmla="*/ 170 w 298"/>
                  <a:gd name="T45" fmla="*/ 113 h 298"/>
                  <a:gd name="T46" fmla="*/ 167 w 298"/>
                  <a:gd name="T47" fmla="*/ 116 h 298"/>
                  <a:gd name="T48" fmla="*/ 159 w 298"/>
                  <a:gd name="T49" fmla="*/ 75 h 298"/>
                  <a:gd name="T50" fmla="*/ 157 w 298"/>
                  <a:gd name="T51" fmla="*/ 128 h 298"/>
                  <a:gd name="T52" fmla="*/ 115 w 298"/>
                  <a:gd name="T53" fmla="*/ 226 h 298"/>
                  <a:gd name="T54" fmla="*/ 85 w 298"/>
                  <a:gd name="T55" fmla="*/ 218 h 298"/>
                  <a:gd name="T56" fmla="*/ 85 w 298"/>
                  <a:gd name="T57" fmla="*/ 201 h 298"/>
                  <a:gd name="T58" fmla="*/ 131 w 298"/>
                  <a:gd name="T59" fmla="*/ 212 h 298"/>
                  <a:gd name="T60" fmla="*/ 70 w 298"/>
                  <a:gd name="T61" fmla="*/ 204 h 298"/>
                  <a:gd name="T62" fmla="*/ 87 w 298"/>
                  <a:gd name="T63" fmla="*/ 166 h 298"/>
                  <a:gd name="T64" fmla="*/ 75 w 298"/>
                  <a:gd name="T65" fmla="*/ 181 h 298"/>
                  <a:gd name="T66" fmla="*/ 97 w 298"/>
                  <a:gd name="T67" fmla="*/ 160 h 298"/>
                  <a:gd name="T68" fmla="*/ 115 w 298"/>
                  <a:gd name="T69" fmla="*/ 164 h 298"/>
                  <a:gd name="T70" fmla="*/ 116 w 298"/>
                  <a:gd name="T71" fmla="*/ 180 h 298"/>
                  <a:gd name="T72" fmla="*/ 96 w 298"/>
                  <a:gd name="T73" fmla="*/ 170 h 298"/>
                  <a:gd name="T74" fmla="*/ 130 w 298"/>
                  <a:gd name="T75" fmla="*/ 176 h 298"/>
                  <a:gd name="T76" fmla="*/ 125 w 298"/>
                  <a:gd name="T77" fmla="*/ 161 h 298"/>
                  <a:gd name="T78" fmla="*/ 108 w 298"/>
                  <a:gd name="T79" fmla="*/ 122 h 298"/>
                  <a:gd name="T80" fmla="*/ 79 w 298"/>
                  <a:gd name="T81" fmla="*/ 98 h 298"/>
                  <a:gd name="T82" fmla="*/ 107 w 298"/>
                  <a:gd name="T83" fmla="*/ 71 h 298"/>
                  <a:gd name="T84" fmla="*/ 133 w 298"/>
                  <a:gd name="T85" fmla="*/ 92 h 298"/>
                  <a:gd name="T86" fmla="*/ 112 w 298"/>
                  <a:gd name="T87" fmla="*/ 46 h 298"/>
                  <a:gd name="T88" fmla="*/ 172 w 298"/>
                  <a:gd name="T89" fmla="*/ 212 h 298"/>
                  <a:gd name="T90" fmla="*/ 162 w 298"/>
                  <a:gd name="T91" fmla="*/ 212 h 298"/>
                  <a:gd name="T92" fmla="*/ 162 w 298"/>
                  <a:gd name="T93" fmla="*/ 191 h 298"/>
                  <a:gd name="T94" fmla="*/ 183 w 298"/>
                  <a:gd name="T95" fmla="*/ 169 h 298"/>
                  <a:gd name="T96" fmla="*/ 184 w 298"/>
                  <a:gd name="T97" fmla="*/ 213 h 298"/>
                  <a:gd name="T98" fmla="*/ 197 w 298"/>
                  <a:gd name="T99" fmla="*/ 159 h 298"/>
                  <a:gd name="T100" fmla="*/ 212 w 298"/>
                  <a:gd name="T101" fmla="*/ 231 h 298"/>
                  <a:gd name="T102" fmla="*/ 211 w 298"/>
                  <a:gd name="T103" fmla="*/ 157 h 298"/>
                  <a:gd name="T104" fmla="*/ 225 w 298"/>
                  <a:gd name="T105" fmla="*/ 221 h 298"/>
                  <a:gd name="T106" fmla="*/ 220 w 298"/>
                  <a:gd name="T107" fmla="*/ 156 h 298"/>
                  <a:gd name="T108" fmla="*/ 208 w 298"/>
                  <a:gd name="T109" fmla="*/ 144 h 298"/>
                  <a:gd name="T110" fmla="*/ 181 w 298"/>
                  <a:gd name="T111" fmla="*/ 147 h 298"/>
                  <a:gd name="T112" fmla="*/ 187 w 298"/>
                  <a:gd name="T113" fmla="*/ 102 h 298"/>
                  <a:gd name="T114" fmla="*/ 228 w 298"/>
                  <a:gd name="T115" fmla="*/ 102 h 298"/>
                  <a:gd name="T116" fmla="*/ 230 w 298"/>
                  <a:gd name="T117" fmla="*/ 141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8" h="298">
                    <a:moveTo>
                      <a:pt x="252" y="85"/>
                    </a:moveTo>
                    <a:cubicBezTo>
                      <a:pt x="252" y="88"/>
                      <a:pt x="253" y="91"/>
                      <a:pt x="256" y="93"/>
                    </a:cubicBezTo>
                    <a:cubicBezTo>
                      <a:pt x="256" y="93"/>
                      <a:pt x="256" y="93"/>
                      <a:pt x="256" y="93"/>
                    </a:cubicBezTo>
                    <a:cubicBezTo>
                      <a:pt x="294" y="132"/>
                      <a:pt x="294" y="132"/>
                      <a:pt x="294" y="132"/>
                    </a:cubicBezTo>
                    <a:cubicBezTo>
                      <a:pt x="294" y="132"/>
                      <a:pt x="294" y="132"/>
                      <a:pt x="294" y="132"/>
                    </a:cubicBezTo>
                    <a:cubicBezTo>
                      <a:pt x="296" y="134"/>
                      <a:pt x="298" y="137"/>
                      <a:pt x="298" y="140"/>
                    </a:cubicBezTo>
                    <a:cubicBezTo>
                      <a:pt x="298" y="91"/>
                      <a:pt x="298" y="91"/>
                      <a:pt x="298" y="91"/>
                    </a:cubicBezTo>
                    <a:cubicBezTo>
                      <a:pt x="298" y="89"/>
                      <a:pt x="296" y="86"/>
                      <a:pt x="295" y="84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2" y="2"/>
                      <a:pt x="209" y="0"/>
                      <a:pt x="207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199" y="0"/>
                      <a:pt x="198" y="1"/>
                      <a:pt x="198" y="3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198" y="44"/>
                      <a:pt x="196" y="46"/>
                      <a:pt x="193" y="46"/>
                    </a:cubicBezTo>
                    <a:cubicBezTo>
                      <a:pt x="189" y="46"/>
                      <a:pt x="189" y="46"/>
                      <a:pt x="189" y="46"/>
                    </a:cubicBezTo>
                    <a:cubicBezTo>
                      <a:pt x="189" y="9"/>
                      <a:pt x="189" y="9"/>
                      <a:pt x="189" y="9"/>
                    </a:cubicBezTo>
                    <a:cubicBezTo>
                      <a:pt x="189" y="4"/>
                      <a:pt x="185" y="0"/>
                      <a:pt x="1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3" y="0"/>
                      <a:pt x="109" y="4"/>
                      <a:pt x="109" y="9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05" y="46"/>
                      <a:pt x="105" y="46"/>
                      <a:pt x="105" y="46"/>
                    </a:cubicBezTo>
                    <a:cubicBezTo>
                      <a:pt x="102" y="46"/>
                      <a:pt x="100" y="44"/>
                      <a:pt x="100" y="42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1"/>
                      <a:pt x="99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89" y="0"/>
                      <a:pt x="86" y="2"/>
                      <a:pt x="85" y="3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2" y="86"/>
                      <a:pt x="0" y="89"/>
                      <a:pt x="0" y="91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137"/>
                      <a:pt x="2" y="134"/>
                      <a:pt x="4" y="132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5" y="91"/>
                      <a:pt x="46" y="88"/>
                      <a:pt x="46" y="85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6"/>
                      <a:pt x="45" y="99"/>
                      <a:pt x="43" y="101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2" y="142"/>
                      <a:pt x="0" y="145"/>
                      <a:pt x="0" y="148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89"/>
                      <a:pt x="2" y="186"/>
                      <a:pt x="4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5" y="143"/>
                      <a:pt x="46" y="140"/>
                      <a:pt x="46" y="137"/>
                    </a:cubicBezTo>
                    <a:cubicBezTo>
                      <a:pt x="46" y="141"/>
                      <a:pt x="46" y="141"/>
                      <a:pt x="46" y="141"/>
                    </a:cubicBezTo>
                    <a:cubicBezTo>
                      <a:pt x="46" y="145"/>
                      <a:pt x="46" y="145"/>
                      <a:pt x="46" y="145"/>
                    </a:cubicBezTo>
                    <a:cubicBezTo>
                      <a:pt x="46" y="148"/>
                      <a:pt x="45" y="151"/>
                      <a:pt x="43" y="153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2" y="194"/>
                      <a:pt x="0" y="197"/>
                      <a:pt x="0" y="200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09"/>
                      <a:pt x="2" y="212"/>
                      <a:pt x="3" y="213"/>
                    </a:cubicBezTo>
                    <a:cubicBezTo>
                      <a:pt x="15" y="225"/>
                      <a:pt x="15" y="225"/>
                      <a:pt x="15" y="225"/>
                    </a:cubicBezTo>
                    <a:cubicBezTo>
                      <a:pt x="42" y="197"/>
                      <a:pt x="42" y="197"/>
                      <a:pt x="42" y="197"/>
                    </a:cubicBezTo>
                    <a:cubicBezTo>
                      <a:pt x="43" y="197"/>
                      <a:pt x="43" y="197"/>
                      <a:pt x="43" y="197"/>
                    </a:cubicBezTo>
                    <a:cubicBezTo>
                      <a:pt x="45" y="195"/>
                      <a:pt x="46" y="192"/>
                      <a:pt x="46" y="189"/>
                    </a:cubicBezTo>
                    <a:cubicBezTo>
                      <a:pt x="46" y="193"/>
                      <a:pt x="46" y="193"/>
                      <a:pt x="46" y="193"/>
                    </a:cubicBezTo>
                    <a:cubicBezTo>
                      <a:pt x="46" y="197"/>
                      <a:pt x="46" y="197"/>
                      <a:pt x="46" y="197"/>
                    </a:cubicBezTo>
                    <a:cubicBezTo>
                      <a:pt x="46" y="200"/>
                      <a:pt x="45" y="203"/>
                      <a:pt x="43" y="205"/>
                    </a:cubicBezTo>
                    <a:cubicBezTo>
                      <a:pt x="43" y="205"/>
                      <a:pt x="43" y="205"/>
                      <a:pt x="43" y="205"/>
                    </a:cubicBezTo>
                    <a:cubicBezTo>
                      <a:pt x="19" y="229"/>
                      <a:pt x="19" y="229"/>
                      <a:pt x="19" y="229"/>
                    </a:cubicBezTo>
                    <a:cubicBezTo>
                      <a:pt x="84" y="294"/>
                      <a:pt x="84" y="294"/>
                      <a:pt x="84" y="294"/>
                    </a:cubicBezTo>
                    <a:cubicBezTo>
                      <a:pt x="102" y="262"/>
                      <a:pt x="102" y="262"/>
                      <a:pt x="102" y="262"/>
                    </a:cubicBezTo>
                    <a:cubicBezTo>
                      <a:pt x="103" y="259"/>
                      <a:pt x="106" y="258"/>
                      <a:pt x="109" y="258"/>
                    </a:cubicBezTo>
                    <a:cubicBezTo>
                      <a:pt x="112" y="258"/>
                      <a:pt x="112" y="258"/>
                      <a:pt x="112" y="258"/>
                    </a:cubicBezTo>
                    <a:cubicBezTo>
                      <a:pt x="116" y="258"/>
                      <a:pt x="116" y="258"/>
                      <a:pt x="116" y="258"/>
                    </a:cubicBezTo>
                    <a:cubicBezTo>
                      <a:pt x="113" y="258"/>
                      <a:pt x="110" y="260"/>
                      <a:pt x="108" y="262"/>
                    </a:cubicBezTo>
                    <a:cubicBezTo>
                      <a:pt x="108" y="262"/>
                      <a:pt x="108" y="262"/>
                      <a:pt x="108" y="262"/>
                    </a:cubicBezTo>
                    <a:cubicBezTo>
                      <a:pt x="89" y="297"/>
                      <a:pt x="89" y="297"/>
                      <a:pt x="89" y="297"/>
                    </a:cubicBezTo>
                    <a:cubicBezTo>
                      <a:pt x="90" y="297"/>
                      <a:pt x="91" y="298"/>
                      <a:pt x="92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31" y="262"/>
                      <a:pt x="131" y="262"/>
                      <a:pt x="131" y="262"/>
                    </a:cubicBezTo>
                    <a:cubicBezTo>
                      <a:pt x="132" y="260"/>
                      <a:pt x="134" y="258"/>
                      <a:pt x="137" y="258"/>
                    </a:cubicBezTo>
                    <a:cubicBezTo>
                      <a:pt x="137" y="258"/>
                      <a:pt x="137" y="258"/>
                      <a:pt x="137" y="258"/>
                    </a:cubicBezTo>
                    <a:cubicBezTo>
                      <a:pt x="138" y="258"/>
                      <a:pt x="138" y="258"/>
                      <a:pt x="138" y="258"/>
                    </a:cubicBezTo>
                    <a:cubicBezTo>
                      <a:pt x="143" y="258"/>
                      <a:pt x="143" y="258"/>
                      <a:pt x="143" y="258"/>
                    </a:cubicBezTo>
                    <a:cubicBezTo>
                      <a:pt x="140" y="258"/>
                      <a:pt x="138" y="260"/>
                      <a:pt x="137" y="262"/>
                    </a:cubicBezTo>
                    <a:cubicBezTo>
                      <a:pt x="131" y="298"/>
                      <a:pt x="131" y="298"/>
                      <a:pt x="131" y="298"/>
                    </a:cubicBezTo>
                    <a:cubicBezTo>
                      <a:pt x="167" y="298"/>
                      <a:pt x="167" y="298"/>
                      <a:pt x="167" y="298"/>
                    </a:cubicBezTo>
                    <a:cubicBezTo>
                      <a:pt x="161" y="262"/>
                      <a:pt x="161" y="262"/>
                      <a:pt x="161" y="262"/>
                    </a:cubicBezTo>
                    <a:cubicBezTo>
                      <a:pt x="160" y="260"/>
                      <a:pt x="158" y="258"/>
                      <a:pt x="155" y="258"/>
                    </a:cubicBezTo>
                    <a:cubicBezTo>
                      <a:pt x="160" y="258"/>
                      <a:pt x="160" y="258"/>
                      <a:pt x="160" y="258"/>
                    </a:cubicBezTo>
                    <a:cubicBezTo>
                      <a:pt x="161" y="258"/>
                      <a:pt x="161" y="258"/>
                      <a:pt x="161" y="258"/>
                    </a:cubicBezTo>
                    <a:cubicBezTo>
                      <a:pt x="161" y="258"/>
                      <a:pt x="161" y="258"/>
                      <a:pt x="161" y="258"/>
                    </a:cubicBezTo>
                    <a:cubicBezTo>
                      <a:pt x="164" y="258"/>
                      <a:pt x="166" y="260"/>
                      <a:pt x="167" y="262"/>
                    </a:cubicBezTo>
                    <a:cubicBezTo>
                      <a:pt x="173" y="298"/>
                      <a:pt x="173" y="298"/>
                      <a:pt x="173" y="298"/>
                    </a:cubicBezTo>
                    <a:cubicBezTo>
                      <a:pt x="207" y="298"/>
                      <a:pt x="207" y="298"/>
                      <a:pt x="207" y="298"/>
                    </a:cubicBezTo>
                    <a:cubicBezTo>
                      <a:pt x="207" y="298"/>
                      <a:pt x="208" y="297"/>
                      <a:pt x="209" y="297"/>
                    </a:cubicBezTo>
                    <a:cubicBezTo>
                      <a:pt x="190" y="262"/>
                      <a:pt x="190" y="262"/>
                      <a:pt x="190" y="262"/>
                    </a:cubicBezTo>
                    <a:cubicBezTo>
                      <a:pt x="190" y="262"/>
                      <a:pt x="190" y="262"/>
                      <a:pt x="190" y="262"/>
                    </a:cubicBezTo>
                    <a:cubicBezTo>
                      <a:pt x="188" y="260"/>
                      <a:pt x="185" y="258"/>
                      <a:pt x="182" y="258"/>
                    </a:cubicBezTo>
                    <a:cubicBezTo>
                      <a:pt x="186" y="258"/>
                      <a:pt x="186" y="258"/>
                      <a:pt x="186" y="258"/>
                    </a:cubicBezTo>
                    <a:cubicBezTo>
                      <a:pt x="189" y="258"/>
                      <a:pt x="189" y="258"/>
                      <a:pt x="189" y="258"/>
                    </a:cubicBezTo>
                    <a:cubicBezTo>
                      <a:pt x="192" y="258"/>
                      <a:pt x="195" y="259"/>
                      <a:pt x="197" y="262"/>
                    </a:cubicBezTo>
                    <a:cubicBezTo>
                      <a:pt x="214" y="294"/>
                      <a:pt x="214" y="294"/>
                      <a:pt x="214" y="294"/>
                    </a:cubicBezTo>
                    <a:cubicBezTo>
                      <a:pt x="279" y="229"/>
                      <a:pt x="279" y="229"/>
                      <a:pt x="279" y="229"/>
                    </a:cubicBezTo>
                    <a:cubicBezTo>
                      <a:pt x="255" y="205"/>
                      <a:pt x="255" y="205"/>
                      <a:pt x="255" y="205"/>
                    </a:cubicBezTo>
                    <a:cubicBezTo>
                      <a:pt x="255" y="205"/>
                      <a:pt x="255" y="205"/>
                      <a:pt x="255" y="205"/>
                    </a:cubicBezTo>
                    <a:cubicBezTo>
                      <a:pt x="253" y="203"/>
                      <a:pt x="252" y="200"/>
                      <a:pt x="252" y="197"/>
                    </a:cubicBezTo>
                    <a:cubicBezTo>
                      <a:pt x="252" y="193"/>
                      <a:pt x="252" y="193"/>
                      <a:pt x="252" y="193"/>
                    </a:cubicBezTo>
                    <a:cubicBezTo>
                      <a:pt x="252" y="189"/>
                      <a:pt x="252" y="189"/>
                      <a:pt x="252" y="189"/>
                    </a:cubicBezTo>
                    <a:cubicBezTo>
                      <a:pt x="252" y="192"/>
                      <a:pt x="253" y="195"/>
                      <a:pt x="256" y="197"/>
                    </a:cubicBezTo>
                    <a:cubicBezTo>
                      <a:pt x="256" y="197"/>
                      <a:pt x="256" y="197"/>
                      <a:pt x="256" y="197"/>
                    </a:cubicBezTo>
                    <a:cubicBezTo>
                      <a:pt x="284" y="225"/>
                      <a:pt x="284" y="225"/>
                      <a:pt x="284" y="225"/>
                    </a:cubicBezTo>
                    <a:cubicBezTo>
                      <a:pt x="295" y="213"/>
                      <a:pt x="295" y="213"/>
                      <a:pt x="295" y="213"/>
                    </a:cubicBezTo>
                    <a:cubicBezTo>
                      <a:pt x="296" y="212"/>
                      <a:pt x="298" y="209"/>
                      <a:pt x="298" y="206"/>
                    </a:cubicBezTo>
                    <a:cubicBezTo>
                      <a:pt x="298" y="200"/>
                      <a:pt x="298" y="200"/>
                      <a:pt x="298" y="200"/>
                    </a:cubicBezTo>
                    <a:cubicBezTo>
                      <a:pt x="298" y="197"/>
                      <a:pt x="296" y="194"/>
                      <a:pt x="294" y="192"/>
                    </a:cubicBezTo>
                    <a:cubicBezTo>
                      <a:pt x="294" y="192"/>
                      <a:pt x="294" y="192"/>
                      <a:pt x="294" y="192"/>
                    </a:cubicBezTo>
                    <a:cubicBezTo>
                      <a:pt x="255" y="153"/>
                      <a:pt x="255" y="153"/>
                      <a:pt x="255" y="153"/>
                    </a:cubicBezTo>
                    <a:cubicBezTo>
                      <a:pt x="255" y="153"/>
                      <a:pt x="255" y="153"/>
                      <a:pt x="255" y="153"/>
                    </a:cubicBezTo>
                    <a:cubicBezTo>
                      <a:pt x="253" y="151"/>
                      <a:pt x="252" y="148"/>
                      <a:pt x="252" y="145"/>
                    </a:cubicBezTo>
                    <a:cubicBezTo>
                      <a:pt x="252" y="141"/>
                      <a:pt x="252" y="141"/>
                      <a:pt x="252" y="141"/>
                    </a:cubicBezTo>
                    <a:cubicBezTo>
                      <a:pt x="252" y="137"/>
                      <a:pt x="252" y="137"/>
                      <a:pt x="252" y="137"/>
                    </a:cubicBezTo>
                    <a:cubicBezTo>
                      <a:pt x="252" y="140"/>
                      <a:pt x="253" y="143"/>
                      <a:pt x="256" y="145"/>
                    </a:cubicBezTo>
                    <a:cubicBezTo>
                      <a:pt x="256" y="145"/>
                      <a:pt x="256" y="145"/>
                      <a:pt x="256" y="145"/>
                    </a:cubicBezTo>
                    <a:cubicBezTo>
                      <a:pt x="294" y="184"/>
                      <a:pt x="294" y="184"/>
                      <a:pt x="294" y="184"/>
                    </a:cubicBezTo>
                    <a:cubicBezTo>
                      <a:pt x="294" y="184"/>
                      <a:pt x="294" y="184"/>
                      <a:pt x="294" y="184"/>
                    </a:cubicBezTo>
                    <a:cubicBezTo>
                      <a:pt x="296" y="186"/>
                      <a:pt x="298" y="189"/>
                      <a:pt x="298" y="192"/>
                    </a:cubicBezTo>
                    <a:cubicBezTo>
                      <a:pt x="298" y="148"/>
                      <a:pt x="298" y="148"/>
                      <a:pt x="298" y="148"/>
                    </a:cubicBezTo>
                    <a:cubicBezTo>
                      <a:pt x="298" y="145"/>
                      <a:pt x="296" y="142"/>
                      <a:pt x="294" y="140"/>
                    </a:cubicBezTo>
                    <a:cubicBezTo>
                      <a:pt x="294" y="140"/>
                      <a:pt x="294" y="140"/>
                      <a:pt x="294" y="140"/>
                    </a:cubicBezTo>
                    <a:cubicBezTo>
                      <a:pt x="255" y="101"/>
                      <a:pt x="255" y="101"/>
                      <a:pt x="255" y="101"/>
                    </a:cubicBezTo>
                    <a:cubicBezTo>
                      <a:pt x="255" y="101"/>
                      <a:pt x="255" y="101"/>
                      <a:pt x="255" y="101"/>
                    </a:cubicBezTo>
                    <a:cubicBezTo>
                      <a:pt x="253" y="99"/>
                      <a:pt x="252" y="96"/>
                      <a:pt x="252" y="93"/>
                    </a:cubicBezTo>
                    <a:cubicBezTo>
                      <a:pt x="252" y="89"/>
                      <a:pt x="252" y="89"/>
                      <a:pt x="252" y="89"/>
                    </a:cubicBezTo>
                    <a:lnTo>
                      <a:pt x="252" y="85"/>
                    </a:lnTo>
                    <a:close/>
                    <a:moveTo>
                      <a:pt x="181" y="87"/>
                    </a:moveTo>
                    <a:cubicBezTo>
                      <a:pt x="182" y="75"/>
                      <a:pt x="182" y="77"/>
                      <a:pt x="189" y="74"/>
                    </a:cubicBezTo>
                    <a:cubicBezTo>
                      <a:pt x="197" y="73"/>
                      <a:pt x="201" y="71"/>
                      <a:pt x="205" y="72"/>
                    </a:cubicBezTo>
                    <a:cubicBezTo>
                      <a:pt x="209" y="72"/>
                      <a:pt x="219" y="72"/>
                      <a:pt x="227" y="75"/>
                    </a:cubicBezTo>
                    <a:cubicBezTo>
                      <a:pt x="231" y="76"/>
                      <a:pt x="229" y="78"/>
                      <a:pt x="230" y="91"/>
                    </a:cubicBezTo>
                    <a:cubicBezTo>
                      <a:pt x="229" y="97"/>
                      <a:pt x="228" y="96"/>
                      <a:pt x="223" y="96"/>
                    </a:cubicBezTo>
                    <a:cubicBezTo>
                      <a:pt x="219" y="96"/>
                      <a:pt x="217" y="96"/>
                      <a:pt x="211" y="95"/>
                    </a:cubicBezTo>
                    <a:cubicBezTo>
                      <a:pt x="209" y="93"/>
                      <a:pt x="207" y="80"/>
                      <a:pt x="203" y="82"/>
                    </a:cubicBezTo>
                    <a:cubicBezTo>
                      <a:pt x="201" y="83"/>
                      <a:pt x="203" y="83"/>
                      <a:pt x="200" y="89"/>
                    </a:cubicBezTo>
                    <a:cubicBezTo>
                      <a:pt x="199" y="90"/>
                      <a:pt x="198" y="93"/>
                      <a:pt x="197" y="94"/>
                    </a:cubicBezTo>
                    <a:cubicBezTo>
                      <a:pt x="193" y="96"/>
                      <a:pt x="189" y="96"/>
                      <a:pt x="184" y="96"/>
                    </a:cubicBezTo>
                    <a:cubicBezTo>
                      <a:pt x="180" y="96"/>
                      <a:pt x="181" y="94"/>
                      <a:pt x="181" y="87"/>
                    </a:cubicBezTo>
                    <a:close/>
                    <a:moveTo>
                      <a:pt x="172" y="77"/>
                    </a:moveTo>
                    <a:cubicBezTo>
                      <a:pt x="173" y="75"/>
                      <a:pt x="172" y="74"/>
                      <a:pt x="174" y="74"/>
                    </a:cubicBezTo>
                    <a:cubicBezTo>
                      <a:pt x="178" y="74"/>
                      <a:pt x="178" y="75"/>
                      <a:pt x="178" y="77"/>
                    </a:cubicBezTo>
                    <a:cubicBezTo>
                      <a:pt x="178" y="79"/>
                      <a:pt x="178" y="85"/>
                      <a:pt x="178" y="90"/>
                    </a:cubicBezTo>
                    <a:cubicBezTo>
                      <a:pt x="178" y="93"/>
                      <a:pt x="178" y="99"/>
                      <a:pt x="175" y="100"/>
                    </a:cubicBezTo>
                    <a:cubicBezTo>
                      <a:pt x="173" y="100"/>
                      <a:pt x="171" y="100"/>
                      <a:pt x="171" y="97"/>
                    </a:cubicBezTo>
                    <a:cubicBezTo>
                      <a:pt x="171" y="96"/>
                      <a:pt x="172" y="93"/>
                      <a:pt x="173" y="91"/>
                    </a:cubicBezTo>
                    <a:cubicBezTo>
                      <a:pt x="173" y="88"/>
                      <a:pt x="173" y="80"/>
                      <a:pt x="172" y="77"/>
                    </a:cubicBezTo>
                    <a:close/>
                    <a:moveTo>
                      <a:pt x="174" y="108"/>
                    </a:moveTo>
                    <a:cubicBezTo>
                      <a:pt x="177" y="109"/>
                      <a:pt x="177" y="118"/>
                      <a:pt x="177" y="118"/>
                    </a:cubicBezTo>
                    <a:cubicBezTo>
                      <a:pt x="177" y="120"/>
                      <a:pt x="177" y="128"/>
                      <a:pt x="177" y="131"/>
                    </a:cubicBezTo>
                    <a:cubicBezTo>
                      <a:pt x="177" y="133"/>
                      <a:pt x="178" y="135"/>
                      <a:pt x="177" y="137"/>
                    </a:cubicBezTo>
                    <a:cubicBezTo>
                      <a:pt x="176" y="137"/>
                      <a:pt x="175" y="137"/>
                      <a:pt x="173" y="137"/>
                    </a:cubicBezTo>
                    <a:cubicBezTo>
                      <a:pt x="172" y="136"/>
                      <a:pt x="171" y="129"/>
                      <a:pt x="171" y="127"/>
                    </a:cubicBezTo>
                    <a:cubicBezTo>
                      <a:pt x="171" y="124"/>
                      <a:pt x="171" y="119"/>
                      <a:pt x="170" y="113"/>
                    </a:cubicBezTo>
                    <a:cubicBezTo>
                      <a:pt x="170" y="108"/>
                      <a:pt x="170" y="108"/>
                      <a:pt x="174" y="108"/>
                    </a:cubicBezTo>
                    <a:close/>
                    <a:moveTo>
                      <a:pt x="163" y="103"/>
                    </a:moveTo>
                    <a:cubicBezTo>
                      <a:pt x="163" y="99"/>
                      <a:pt x="164" y="85"/>
                      <a:pt x="164" y="81"/>
                    </a:cubicBezTo>
                    <a:cubicBezTo>
                      <a:pt x="164" y="79"/>
                      <a:pt x="163" y="76"/>
                      <a:pt x="164" y="73"/>
                    </a:cubicBezTo>
                    <a:cubicBezTo>
                      <a:pt x="164" y="72"/>
                      <a:pt x="166" y="72"/>
                      <a:pt x="168" y="72"/>
                    </a:cubicBezTo>
                    <a:cubicBezTo>
                      <a:pt x="171" y="71"/>
                      <a:pt x="170" y="82"/>
                      <a:pt x="170" y="82"/>
                    </a:cubicBezTo>
                    <a:cubicBezTo>
                      <a:pt x="170" y="92"/>
                      <a:pt x="167" y="111"/>
                      <a:pt x="167" y="116"/>
                    </a:cubicBezTo>
                    <a:cubicBezTo>
                      <a:pt x="166" y="124"/>
                      <a:pt x="170" y="146"/>
                      <a:pt x="168" y="148"/>
                    </a:cubicBezTo>
                    <a:cubicBezTo>
                      <a:pt x="167" y="149"/>
                      <a:pt x="164" y="149"/>
                      <a:pt x="164" y="148"/>
                    </a:cubicBezTo>
                    <a:cubicBezTo>
                      <a:pt x="162" y="142"/>
                      <a:pt x="162" y="133"/>
                      <a:pt x="161" y="125"/>
                    </a:cubicBezTo>
                    <a:cubicBezTo>
                      <a:pt x="161" y="116"/>
                      <a:pt x="162" y="107"/>
                      <a:pt x="163" y="103"/>
                    </a:cubicBezTo>
                    <a:close/>
                    <a:moveTo>
                      <a:pt x="154" y="90"/>
                    </a:moveTo>
                    <a:cubicBezTo>
                      <a:pt x="155" y="84"/>
                      <a:pt x="155" y="77"/>
                      <a:pt x="155" y="75"/>
                    </a:cubicBezTo>
                    <a:cubicBezTo>
                      <a:pt x="156" y="75"/>
                      <a:pt x="157" y="74"/>
                      <a:pt x="159" y="75"/>
                    </a:cubicBezTo>
                    <a:cubicBezTo>
                      <a:pt x="161" y="76"/>
                      <a:pt x="162" y="95"/>
                      <a:pt x="157" y="99"/>
                    </a:cubicBezTo>
                    <a:cubicBezTo>
                      <a:pt x="156" y="99"/>
                      <a:pt x="154" y="99"/>
                      <a:pt x="153" y="98"/>
                    </a:cubicBezTo>
                    <a:cubicBezTo>
                      <a:pt x="153" y="97"/>
                      <a:pt x="153" y="94"/>
                      <a:pt x="154" y="90"/>
                    </a:cubicBezTo>
                    <a:close/>
                    <a:moveTo>
                      <a:pt x="151" y="115"/>
                    </a:moveTo>
                    <a:cubicBezTo>
                      <a:pt x="151" y="108"/>
                      <a:pt x="152" y="106"/>
                      <a:pt x="154" y="104"/>
                    </a:cubicBezTo>
                    <a:cubicBezTo>
                      <a:pt x="155" y="103"/>
                      <a:pt x="158" y="105"/>
                      <a:pt x="158" y="105"/>
                    </a:cubicBezTo>
                    <a:cubicBezTo>
                      <a:pt x="159" y="108"/>
                      <a:pt x="158" y="122"/>
                      <a:pt x="157" y="128"/>
                    </a:cubicBezTo>
                    <a:cubicBezTo>
                      <a:pt x="157" y="134"/>
                      <a:pt x="159" y="140"/>
                      <a:pt x="157" y="141"/>
                    </a:cubicBezTo>
                    <a:cubicBezTo>
                      <a:pt x="154" y="142"/>
                      <a:pt x="152" y="141"/>
                      <a:pt x="152" y="139"/>
                    </a:cubicBezTo>
                    <a:cubicBezTo>
                      <a:pt x="151" y="132"/>
                      <a:pt x="151" y="115"/>
                      <a:pt x="151" y="115"/>
                    </a:cubicBezTo>
                    <a:close/>
                    <a:moveTo>
                      <a:pt x="145" y="210"/>
                    </a:moveTo>
                    <a:cubicBezTo>
                      <a:pt x="144" y="220"/>
                      <a:pt x="144" y="219"/>
                      <a:pt x="137" y="219"/>
                    </a:cubicBezTo>
                    <a:cubicBezTo>
                      <a:pt x="131" y="219"/>
                      <a:pt x="116" y="219"/>
                      <a:pt x="115" y="219"/>
                    </a:cubicBezTo>
                    <a:cubicBezTo>
                      <a:pt x="115" y="220"/>
                      <a:pt x="114" y="223"/>
                      <a:pt x="115" y="226"/>
                    </a:cubicBezTo>
                    <a:cubicBezTo>
                      <a:pt x="115" y="230"/>
                      <a:pt x="117" y="231"/>
                      <a:pt x="101" y="233"/>
                    </a:cubicBezTo>
                    <a:cubicBezTo>
                      <a:pt x="97" y="233"/>
                      <a:pt x="73" y="232"/>
                      <a:pt x="71" y="229"/>
                    </a:cubicBezTo>
                    <a:cubicBezTo>
                      <a:pt x="70" y="226"/>
                      <a:pt x="67" y="222"/>
                      <a:pt x="69" y="218"/>
                    </a:cubicBezTo>
                    <a:cubicBezTo>
                      <a:pt x="72" y="220"/>
                      <a:pt x="76" y="222"/>
                      <a:pt x="83" y="225"/>
                    </a:cubicBezTo>
                    <a:cubicBezTo>
                      <a:pt x="89" y="226"/>
                      <a:pt x="98" y="227"/>
                      <a:pt x="103" y="225"/>
                    </a:cubicBezTo>
                    <a:cubicBezTo>
                      <a:pt x="107" y="224"/>
                      <a:pt x="107" y="223"/>
                      <a:pt x="106" y="219"/>
                    </a:cubicBezTo>
                    <a:cubicBezTo>
                      <a:pt x="95" y="219"/>
                      <a:pt x="89" y="218"/>
                      <a:pt x="85" y="218"/>
                    </a:cubicBezTo>
                    <a:cubicBezTo>
                      <a:pt x="79" y="217"/>
                      <a:pt x="79" y="217"/>
                      <a:pt x="79" y="214"/>
                    </a:cubicBezTo>
                    <a:cubicBezTo>
                      <a:pt x="80" y="212"/>
                      <a:pt x="80" y="211"/>
                      <a:pt x="84" y="211"/>
                    </a:cubicBezTo>
                    <a:cubicBezTo>
                      <a:pt x="87" y="212"/>
                      <a:pt x="91" y="212"/>
                      <a:pt x="98" y="212"/>
                    </a:cubicBezTo>
                    <a:cubicBezTo>
                      <a:pt x="103" y="212"/>
                      <a:pt x="106" y="212"/>
                      <a:pt x="106" y="212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06" y="207"/>
                      <a:pt x="98" y="207"/>
                      <a:pt x="94" y="207"/>
                    </a:cubicBezTo>
                    <a:cubicBezTo>
                      <a:pt x="84" y="207"/>
                      <a:pt x="86" y="205"/>
                      <a:pt x="85" y="201"/>
                    </a:cubicBezTo>
                    <a:cubicBezTo>
                      <a:pt x="86" y="192"/>
                      <a:pt x="86" y="193"/>
                      <a:pt x="94" y="193"/>
                    </a:cubicBezTo>
                    <a:cubicBezTo>
                      <a:pt x="100" y="193"/>
                      <a:pt x="119" y="192"/>
                      <a:pt x="123" y="193"/>
                    </a:cubicBezTo>
                    <a:cubicBezTo>
                      <a:pt x="131" y="193"/>
                      <a:pt x="130" y="194"/>
                      <a:pt x="130" y="200"/>
                    </a:cubicBezTo>
                    <a:cubicBezTo>
                      <a:pt x="129" y="204"/>
                      <a:pt x="130" y="206"/>
                      <a:pt x="123" y="207"/>
                    </a:cubicBezTo>
                    <a:cubicBezTo>
                      <a:pt x="122" y="207"/>
                      <a:pt x="115" y="207"/>
                      <a:pt x="115" y="207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131" y="212"/>
                      <a:pt x="131" y="212"/>
                      <a:pt x="131" y="212"/>
                    </a:cubicBezTo>
                    <a:cubicBezTo>
                      <a:pt x="131" y="212"/>
                      <a:pt x="137" y="212"/>
                      <a:pt x="137" y="207"/>
                    </a:cubicBezTo>
                    <a:cubicBezTo>
                      <a:pt x="137" y="202"/>
                      <a:pt x="138" y="195"/>
                      <a:pt x="138" y="195"/>
                    </a:cubicBezTo>
                    <a:cubicBezTo>
                      <a:pt x="138" y="195"/>
                      <a:pt x="138" y="190"/>
                      <a:pt x="133" y="190"/>
                    </a:cubicBezTo>
                    <a:cubicBezTo>
                      <a:pt x="128" y="190"/>
                      <a:pt x="100" y="189"/>
                      <a:pt x="88" y="189"/>
                    </a:cubicBezTo>
                    <a:cubicBezTo>
                      <a:pt x="80" y="189"/>
                      <a:pt x="79" y="191"/>
                      <a:pt x="79" y="194"/>
                    </a:cubicBezTo>
                    <a:cubicBezTo>
                      <a:pt x="78" y="197"/>
                      <a:pt x="77" y="211"/>
                      <a:pt x="75" y="211"/>
                    </a:cubicBezTo>
                    <a:cubicBezTo>
                      <a:pt x="68" y="209"/>
                      <a:pt x="70" y="208"/>
                      <a:pt x="70" y="204"/>
                    </a:cubicBezTo>
                    <a:cubicBezTo>
                      <a:pt x="70" y="199"/>
                      <a:pt x="71" y="194"/>
                      <a:pt x="72" y="189"/>
                    </a:cubicBezTo>
                    <a:cubicBezTo>
                      <a:pt x="73" y="185"/>
                      <a:pt x="74" y="183"/>
                      <a:pt x="95" y="183"/>
                    </a:cubicBezTo>
                    <a:cubicBezTo>
                      <a:pt x="105" y="183"/>
                      <a:pt x="135" y="183"/>
                      <a:pt x="135" y="183"/>
                    </a:cubicBezTo>
                    <a:cubicBezTo>
                      <a:pt x="141" y="184"/>
                      <a:pt x="144" y="183"/>
                      <a:pt x="145" y="190"/>
                    </a:cubicBezTo>
                    <a:cubicBezTo>
                      <a:pt x="145" y="199"/>
                      <a:pt x="145" y="202"/>
                      <a:pt x="145" y="210"/>
                    </a:cubicBezTo>
                    <a:close/>
                    <a:moveTo>
                      <a:pt x="79" y="165"/>
                    </a:moveTo>
                    <a:cubicBezTo>
                      <a:pt x="79" y="167"/>
                      <a:pt x="82" y="167"/>
                      <a:pt x="87" y="166"/>
                    </a:cubicBezTo>
                    <a:cubicBezTo>
                      <a:pt x="92" y="166"/>
                      <a:pt x="91" y="165"/>
                      <a:pt x="92" y="169"/>
                    </a:cubicBezTo>
                    <a:cubicBezTo>
                      <a:pt x="92" y="171"/>
                      <a:pt x="92" y="171"/>
                      <a:pt x="89" y="171"/>
                    </a:cubicBezTo>
                    <a:cubicBezTo>
                      <a:pt x="78" y="172"/>
                      <a:pt x="79" y="171"/>
                      <a:pt x="79" y="174"/>
                    </a:cubicBezTo>
                    <a:cubicBezTo>
                      <a:pt x="79" y="176"/>
                      <a:pt x="81" y="175"/>
                      <a:pt x="87" y="175"/>
                    </a:cubicBezTo>
                    <a:cubicBezTo>
                      <a:pt x="91" y="175"/>
                      <a:pt x="92" y="174"/>
                      <a:pt x="92" y="177"/>
                    </a:cubicBezTo>
                    <a:cubicBezTo>
                      <a:pt x="92" y="179"/>
                      <a:pt x="92" y="180"/>
                      <a:pt x="92" y="180"/>
                    </a:cubicBezTo>
                    <a:cubicBezTo>
                      <a:pt x="89" y="180"/>
                      <a:pt x="77" y="181"/>
                      <a:pt x="75" y="181"/>
                    </a:cubicBezTo>
                    <a:cubicBezTo>
                      <a:pt x="72" y="180"/>
                      <a:pt x="72" y="181"/>
                      <a:pt x="72" y="174"/>
                    </a:cubicBezTo>
                    <a:cubicBezTo>
                      <a:pt x="72" y="169"/>
                      <a:pt x="72" y="164"/>
                      <a:pt x="74" y="159"/>
                    </a:cubicBezTo>
                    <a:cubicBezTo>
                      <a:pt x="75" y="156"/>
                      <a:pt x="75" y="157"/>
                      <a:pt x="87" y="157"/>
                    </a:cubicBezTo>
                    <a:cubicBezTo>
                      <a:pt x="93" y="157"/>
                      <a:pt x="92" y="156"/>
                      <a:pt x="93" y="160"/>
                    </a:cubicBezTo>
                    <a:cubicBezTo>
                      <a:pt x="93" y="162"/>
                      <a:pt x="93" y="162"/>
                      <a:pt x="83" y="163"/>
                    </a:cubicBezTo>
                    <a:cubicBezTo>
                      <a:pt x="79" y="163"/>
                      <a:pt x="79" y="162"/>
                      <a:pt x="79" y="165"/>
                    </a:cubicBezTo>
                    <a:close/>
                    <a:moveTo>
                      <a:pt x="97" y="160"/>
                    </a:moveTo>
                    <a:cubicBezTo>
                      <a:pt x="96" y="159"/>
                      <a:pt x="98" y="156"/>
                      <a:pt x="99" y="156"/>
                    </a:cubicBezTo>
                    <a:cubicBezTo>
                      <a:pt x="101" y="156"/>
                      <a:pt x="105" y="159"/>
                      <a:pt x="106" y="159"/>
                    </a:cubicBezTo>
                    <a:cubicBezTo>
                      <a:pt x="106" y="159"/>
                      <a:pt x="107" y="160"/>
                      <a:pt x="109" y="161"/>
                    </a:cubicBezTo>
                    <a:cubicBezTo>
                      <a:pt x="110" y="160"/>
                      <a:pt x="110" y="160"/>
                      <a:pt x="110" y="160"/>
                    </a:cubicBezTo>
                    <a:cubicBezTo>
                      <a:pt x="112" y="159"/>
                      <a:pt x="118" y="156"/>
                      <a:pt x="119" y="156"/>
                    </a:cubicBezTo>
                    <a:cubicBezTo>
                      <a:pt x="120" y="156"/>
                      <a:pt x="122" y="160"/>
                      <a:pt x="120" y="160"/>
                    </a:cubicBezTo>
                    <a:cubicBezTo>
                      <a:pt x="119" y="162"/>
                      <a:pt x="116" y="163"/>
                      <a:pt x="115" y="164"/>
                    </a:cubicBezTo>
                    <a:cubicBezTo>
                      <a:pt x="117" y="165"/>
                      <a:pt x="118" y="166"/>
                      <a:pt x="118" y="166"/>
                    </a:cubicBezTo>
                    <a:cubicBezTo>
                      <a:pt x="121" y="167"/>
                      <a:pt x="121" y="168"/>
                      <a:pt x="121" y="170"/>
                    </a:cubicBezTo>
                    <a:cubicBezTo>
                      <a:pt x="121" y="171"/>
                      <a:pt x="120" y="171"/>
                      <a:pt x="119" y="172"/>
                    </a:cubicBezTo>
                    <a:cubicBezTo>
                      <a:pt x="118" y="172"/>
                      <a:pt x="117" y="173"/>
                      <a:pt x="115" y="174"/>
                    </a:cubicBezTo>
                    <a:cubicBezTo>
                      <a:pt x="116" y="174"/>
                      <a:pt x="117" y="175"/>
                      <a:pt x="118" y="175"/>
                    </a:cubicBezTo>
                    <a:cubicBezTo>
                      <a:pt x="123" y="178"/>
                      <a:pt x="123" y="177"/>
                      <a:pt x="121" y="180"/>
                    </a:cubicBezTo>
                    <a:cubicBezTo>
                      <a:pt x="120" y="182"/>
                      <a:pt x="117" y="181"/>
                      <a:pt x="116" y="180"/>
                    </a:cubicBezTo>
                    <a:cubicBezTo>
                      <a:pt x="116" y="180"/>
                      <a:pt x="112" y="179"/>
                      <a:pt x="109" y="177"/>
                    </a:cubicBezTo>
                    <a:cubicBezTo>
                      <a:pt x="107" y="178"/>
                      <a:pt x="104" y="179"/>
                      <a:pt x="102" y="180"/>
                    </a:cubicBezTo>
                    <a:cubicBezTo>
                      <a:pt x="99" y="182"/>
                      <a:pt x="98" y="182"/>
                      <a:pt x="97" y="180"/>
                    </a:cubicBezTo>
                    <a:cubicBezTo>
                      <a:pt x="95" y="177"/>
                      <a:pt x="96" y="178"/>
                      <a:pt x="99" y="176"/>
                    </a:cubicBezTo>
                    <a:cubicBezTo>
                      <a:pt x="100" y="175"/>
                      <a:pt x="101" y="175"/>
                      <a:pt x="103" y="174"/>
                    </a:cubicBezTo>
                    <a:cubicBezTo>
                      <a:pt x="101" y="173"/>
                      <a:pt x="100" y="173"/>
                      <a:pt x="98" y="171"/>
                    </a:cubicBezTo>
                    <a:cubicBezTo>
                      <a:pt x="97" y="171"/>
                      <a:pt x="96" y="170"/>
                      <a:pt x="96" y="170"/>
                    </a:cubicBezTo>
                    <a:cubicBezTo>
                      <a:pt x="96" y="168"/>
                      <a:pt x="95" y="167"/>
                      <a:pt x="99" y="165"/>
                    </a:cubicBezTo>
                    <a:cubicBezTo>
                      <a:pt x="100" y="165"/>
                      <a:pt x="101" y="164"/>
                      <a:pt x="102" y="164"/>
                    </a:cubicBezTo>
                    <a:cubicBezTo>
                      <a:pt x="100" y="163"/>
                      <a:pt x="97" y="161"/>
                      <a:pt x="97" y="160"/>
                    </a:cubicBezTo>
                    <a:close/>
                    <a:moveTo>
                      <a:pt x="143" y="180"/>
                    </a:moveTo>
                    <a:cubicBezTo>
                      <a:pt x="141" y="180"/>
                      <a:pt x="127" y="181"/>
                      <a:pt x="127" y="181"/>
                    </a:cubicBezTo>
                    <a:cubicBezTo>
                      <a:pt x="125" y="181"/>
                      <a:pt x="125" y="181"/>
                      <a:pt x="125" y="179"/>
                    </a:cubicBezTo>
                    <a:cubicBezTo>
                      <a:pt x="125" y="176"/>
                      <a:pt x="125" y="176"/>
                      <a:pt x="130" y="176"/>
                    </a:cubicBezTo>
                    <a:cubicBezTo>
                      <a:pt x="134" y="176"/>
                      <a:pt x="138" y="176"/>
                      <a:pt x="138" y="174"/>
                    </a:cubicBezTo>
                    <a:cubicBezTo>
                      <a:pt x="138" y="172"/>
                      <a:pt x="137" y="171"/>
                      <a:pt x="130" y="172"/>
                    </a:cubicBezTo>
                    <a:cubicBezTo>
                      <a:pt x="126" y="172"/>
                      <a:pt x="126" y="172"/>
                      <a:pt x="126" y="171"/>
                    </a:cubicBezTo>
                    <a:cubicBezTo>
                      <a:pt x="125" y="168"/>
                      <a:pt x="125" y="167"/>
                      <a:pt x="128" y="166"/>
                    </a:cubicBezTo>
                    <a:cubicBezTo>
                      <a:pt x="134" y="166"/>
                      <a:pt x="138" y="166"/>
                      <a:pt x="138" y="165"/>
                    </a:cubicBezTo>
                    <a:cubicBezTo>
                      <a:pt x="139" y="163"/>
                      <a:pt x="138" y="162"/>
                      <a:pt x="134" y="162"/>
                    </a:cubicBezTo>
                    <a:cubicBezTo>
                      <a:pt x="125" y="163"/>
                      <a:pt x="125" y="164"/>
                      <a:pt x="125" y="161"/>
                    </a:cubicBezTo>
                    <a:cubicBezTo>
                      <a:pt x="125" y="158"/>
                      <a:pt x="124" y="158"/>
                      <a:pt x="131" y="157"/>
                    </a:cubicBezTo>
                    <a:cubicBezTo>
                      <a:pt x="138" y="157"/>
                      <a:pt x="143" y="156"/>
                      <a:pt x="144" y="159"/>
                    </a:cubicBezTo>
                    <a:cubicBezTo>
                      <a:pt x="145" y="163"/>
                      <a:pt x="145" y="168"/>
                      <a:pt x="145" y="175"/>
                    </a:cubicBezTo>
                    <a:cubicBezTo>
                      <a:pt x="145" y="180"/>
                      <a:pt x="145" y="180"/>
                      <a:pt x="143" y="180"/>
                    </a:cubicBezTo>
                    <a:close/>
                    <a:moveTo>
                      <a:pt x="142" y="151"/>
                    </a:moveTo>
                    <a:cubicBezTo>
                      <a:pt x="140" y="152"/>
                      <a:pt x="131" y="140"/>
                      <a:pt x="125" y="132"/>
                    </a:cubicBezTo>
                    <a:cubicBezTo>
                      <a:pt x="122" y="129"/>
                      <a:pt x="115" y="123"/>
                      <a:pt x="108" y="122"/>
                    </a:cubicBezTo>
                    <a:cubicBezTo>
                      <a:pt x="97" y="122"/>
                      <a:pt x="83" y="140"/>
                      <a:pt x="79" y="146"/>
                    </a:cubicBezTo>
                    <a:cubicBezTo>
                      <a:pt x="77" y="149"/>
                      <a:pt x="75" y="152"/>
                      <a:pt x="72" y="151"/>
                    </a:cubicBezTo>
                    <a:cubicBezTo>
                      <a:pt x="69" y="149"/>
                      <a:pt x="69" y="149"/>
                      <a:pt x="71" y="144"/>
                    </a:cubicBezTo>
                    <a:cubicBezTo>
                      <a:pt x="74" y="137"/>
                      <a:pt x="87" y="123"/>
                      <a:pt x="93" y="119"/>
                    </a:cubicBezTo>
                    <a:cubicBezTo>
                      <a:pt x="98" y="113"/>
                      <a:pt x="100" y="113"/>
                      <a:pt x="102" y="106"/>
                    </a:cubicBezTo>
                    <a:cubicBezTo>
                      <a:pt x="103" y="94"/>
                      <a:pt x="102" y="91"/>
                      <a:pt x="99" y="91"/>
                    </a:cubicBezTo>
                    <a:cubicBezTo>
                      <a:pt x="95" y="90"/>
                      <a:pt x="80" y="88"/>
                      <a:pt x="79" y="98"/>
                    </a:cubicBezTo>
                    <a:cubicBezTo>
                      <a:pt x="79" y="106"/>
                      <a:pt x="79" y="109"/>
                      <a:pt x="79" y="113"/>
                    </a:cubicBezTo>
                    <a:cubicBezTo>
                      <a:pt x="79" y="118"/>
                      <a:pt x="78" y="117"/>
                      <a:pt x="74" y="117"/>
                    </a:cubicBezTo>
                    <a:cubicBezTo>
                      <a:pt x="71" y="117"/>
                      <a:pt x="72" y="100"/>
                      <a:pt x="72" y="89"/>
                    </a:cubicBezTo>
                    <a:cubicBezTo>
                      <a:pt x="74" y="83"/>
                      <a:pt x="78" y="84"/>
                      <a:pt x="85" y="83"/>
                    </a:cubicBezTo>
                    <a:cubicBezTo>
                      <a:pt x="88" y="84"/>
                      <a:pt x="92" y="83"/>
                      <a:pt x="95" y="83"/>
                    </a:cubicBezTo>
                    <a:cubicBezTo>
                      <a:pt x="100" y="83"/>
                      <a:pt x="102" y="81"/>
                      <a:pt x="102" y="76"/>
                    </a:cubicBezTo>
                    <a:cubicBezTo>
                      <a:pt x="102" y="72"/>
                      <a:pt x="103" y="71"/>
                      <a:pt x="107" y="71"/>
                    </a:cubicBezTo>
                    <a:cubicBezTo>
                      <a:pt x="110" y="70"/>
                      <a:pt x="110" y="73"/>
                      <a:pt x="111" y="76"/>
                    </a:cubicBezTo>
                    <a:cubicBezTo>
                      <a:pt x="112" y="82"/>
                      <a:pt x="110" y="82"/>
                      <a:pt x="118" y="83"/>
                    </a:cubicBezTo>
                    <a:cubicBezTo>
                      <a:pt x="125" y="83"/>
                      <a:pt x="130" y="83"/>
                      <a:pt x="133" y="83"/>
                    </a:cubicBezTo>
                    <a:cubicBezTo>
                      <a:pt x="139" y="84"/>
                      <a:pt x="143" y="83"/>
                      <a:pt x="143" y="93"/>
                    </a:cubicBezTo>
                    <a:cubicBezTo>
                      <a:pt x="143" y="101"/>
                      <a:pt x="145" y="109"/>
                      <a:pt x="143" y="112"/>
                    </a:cubicBezTo>
                    <a:cubicBezTo>
                      <a:pt x="142" y="114"/>
                      <a:pt x="139" y="115"/>
                      <a:pt x="137" y="115"/>
                    </a:cubicBezTo>
                    <a:cubicBezTo>
                      <a:pt x="134" y="113"/>
                      <a:pt x="140" y="95"/>
                      <a:pt x="133" y="92"/>
                    </a:cubicBezTo>
                    <a:cubicBezTo>
                      <a:pt x="128" y="90"/>
                      <a:pt x="117" y="90"/>
                      <a:pt x="113" y="91"/>
                    </a:cubicBezTo>
                    <a:cubicBezTo>
                      <a:pt x="110" y="93"/>
                      <a:pt x="111" y="100"/>
                      <a:pt x="111" y="104"/>
                    </a:cubicBezTo>
                    <a:cubicBezTo>
                      <a:pt x="111" y="108"/>
                      <a:pt x="111" y="112"/>
                      <a:pt x="119" y="117"/>
                    </a:cubicBezTo>
                    <a:cubicBezTo>
                      <a:pt x="126" y="123"/>
                      <a:pt x="134" y="130"/>
                      <a:pt x="141" y="138"/>
                    </a:cubicBezTo>
                    <a:cubicBezTo>
                      <a:pt x="145" y="143"/>
                      <a:pt x="149" y="149"/>
                      <a:pt x="142" y="151"/>
                    </a:cubicBezTo>
                    <a:close/>
                    <a:moveTo>
                      <a:pt x="146" y="46"/>
                    </a:moveTo>
                    <a:cubicBezTo>
                      <a:pt x="112" y="46"/>
                      <a:pt x="112" y="46"/>
                      <a:pt x="112" y="46"/>
                    </a:cubicBezTo>
                    <a:cubicBezTo>
                      <a:pt x="112" y="41"/>
                      <a:pt x="116" y="37"/>
                      <a:pt x="120" y="37"/>
                    </a:cubicBezTo>
                    <a:cubicBezTo>
                      <a:pt x="142" y="37"/>
                      <a:pt x="142" y="37"/>
                      <a:pt x="142" y="37"/>
                    </a:cubicBezTo>
                    <a:cubicBezTo>
                      <a:pt x="144" y="37"/>
                      <a:pt x="146" y="39"/>
                      <a:pt x="146" y="42"/>
                    </a:cubicBezTo>
                    <a:lnTo>
                      <a:pt x="146" y="46"/>
                    </a:lnTo>
                    <a:close/>
                    <a:moveTo>
                      <a:pt x="179" y="194"/>
                    </a:moveTo>
                    <a:cubicBezTo>
                      <a:pt x="178" y="196"/>
                      <a:pt x="173" y="196"/>
                      <a:pt x="172" y="198"/>
                    </a:cubicBezTo>
                    <a:cubicBezTo>
                      <a:pt x="171" y="199"/>
                      <a:pt x="171" y="211"/>
                      <a:pt x="172" y="212"/>
                    </a:cubicBezTo>
                    <a:cubicBezTo>
                      <a:pt x="173" y="213"/>
                      <a:pt x="175" y="212"/>
                      <a:pt x="178" y="212"/>
                    </a:cubicBezTo>
                    <a:cubicBezTo>
                      <a:pt x="181" y="212"/>
                      <a:pt x="182" y="220"/>
                      <a:pt x="180" y="220"/>
                    </a:cubicBezTo>
                    <a:cubicBezTo>
                      <a:pt x="178" y="220"/>
                      <a:pt x="170" y="221"/>
                      <a:pt x="166" y="222"/>
                    </a:cubicBezTo>
                    <a:cubicBezTo>
                      <a:pt x="162" y="222"/>
                      <a:pt x="160" y="223"/>
                      <a:pt x="155" y="222"/>
                    </a:cubicBezTo>
                    <a:cubicBezTo>
                      <a:pt x="152" y="222"/>
                      <a:pt x="152" y="220"/>
                      <a:pt x="151" y="218"/>
                    </a:cubicBezTo>
                    <a:cubicBezTo>
                      <a:pt x="151" y="214"/>
                      <a:pt x="151" y="213"/>
                      <a:pt x="154" y="214"/>
                    </a:cubicBezTo>
                    <a:cubicBezTo>
                      <a:pt x="157" y="214"/>
                      <a:pt x="159" y="214"/>
                      <a:pt x="162" y="212"/>
                    </a:cubicBezTo>
                    <a:cubicBezTo>
                      <a:pt x="164" y="210"/>
                      <a:pt x="163" y="206"/>
                      <a:pt x="163" y="203"/>
                    </a:cubicBezTo>
                    <a:cubicBezTo>
                      <a:pt x="163" y="200"/>
                      <a:pt x="164" y="197"/>
                      <a:pt x="160" y="198"/>
                    </a:cubicBezTo>
                    <a:cubicBezTo>
                      <a:pt x="154" y="199"/>
                      <a:pt x="154" y="200"/>
                      <a:pt x="154" y="191"/>
                    </a:cubicBezTo>
                    <a:cubicBezTo>
                      <a:pt x="154" y="187"/>
                      <a:pt x="154" y="184"/>
                      <a:pt x="154" y="181"/>
                    </a:cubicBezTo>
                    <a:cubicBezTo>
                      <a:pt x="154" y="177"/>
                      <a:pt x="153" y="174"/>
                      <a:pt x="159" y="173"/>
                    </a:cubicBezTo>
                    <a:cubicBezTo>
                      <a:pt x="162" y="173"/>
                      <a:pt x="160" y="180"/>
                      <a:pt x="160" y="184"/>
                    </a:cubicBezTo>
                    <a:cubicBezTo>
                      <a:pt x="160" y="187"/>
                      <a:pt x="160" y="191"/>
                      <a:pt x="162" y="191"/>
                    </a:cubicBezTo>
                    <a:cubicBezTo>
                      <a:pt x="167" y="191"/>
                      <a:pt x="164" y="181"/>
                      <a:pt x="164" y="171"/>
                    </a:cubicBezTo>
                    <a:cubicBezTo>
                      <a:pt x="164" y="165"/>
                      <a:pt x="163" y="163"/>
                      <a:pt x="168" y="162"/>
                    </a:cubicBezTo>
                    <a:cubicBezTo>
                      <a:pt x="172" y="161"/>
                      <a:pt x="171" y="163"/>
                      <a:pt x="171" y="168"/>
                    </a:cubicBezTo>
                    <a:cubicBezTo>
                      <a:pt x="171" y="172"/>
                      <a:pt x="171" y="189"/>
                      <a:pt x="173" y="189"/>
                    </a:cubicBezTo>
                    <a:cubicBezTo>
                      <a:pt x="177" y="188"/>
                      <a:pt x="176" y="175"/>
                      <a:pt x="176" y="172"/>
                    </a:cubicBezTo>
                    <a:cubicBezTo>
                      <a:pt x="176" y="168"/>
                      <a:pt x="175" y="167"/>
                      <a:pt x="179" y="166"/>
                    </a:cubicBezTo>
                    <a:cubicBezTo>
                      <a:pt x="182" y="166"/>
                      <a:pt x="182" y="166"/>
                      <a:pt x="183" y="169"/>
                    </a:cubicBezTo>
                    <a:cubicBezTo>
                      <a:pt x="183" y="173"/>
                      <a:pt x="183" y="176"/>
                      <a:pt x="183" y="179"/>
                    </a:cubicBezTo>
                    <a:cubicBezTo>
                      <a:pt x="183" y="182"/>
                      <a:pt x="183" y="184"/>
                      <a:pt x="182" y="188"/>
                    </a:cubicBezTo>
                    <a:cubicBezTo>
                      <a:pt x="182" y="192"/>
                      <a:pt x="180" y="193"/>
                      <a:pt x="179" y="194"/>
                    </a:cubicBezTo>
                    <a:close/>
                    <a:moveTo>
                      <a:pt x="197" y="232"/>
                    </a:moveTo>
                    <a:cubicBezTo>
                      <a:pt x="195" y="233"/>
                      <a:pt x="194" y="233"/>
                      <a:pt x="191" y="232"/>
                    </a:cubicBezTo>
                    <a:cubicBezTo>
                      <a:pt x="189" y="232"/>
                      <a:pt x="188" y="230"/>
                      <a:pt x="187" y="225"/>
                    </a:cubicBezTo>
                    <a:cubicBezTo>
                      <a:pt x="186" y="222"/>
                      <a:pt x="185" y="219"/>
                      <a:pt x="184" y="213"/>
                    </a:cubicBezTo>
                    <a:cubicBezTo>
                      <a:pt x="183" y="206"/>
                      <a:pt x="182" y="200"/>
                      <a:pt x="184" y="197"/>
                    </a:cubicBezTo>
                    <a:cubicBezTo>
                      <a:pt x="184" y="194"/>
                      <a:pt x="186" y="190"/>
                      <a:pt x="188" y="187"/>
                    </a:cubicBezTo>
                    <a:cubicBezTo>
                      <a:pt x="189" y="184"/>
                      <a:pt x="190" y="182"/>
                      <a:pt x="191" y="177"/>
                    </a:cubicBezTo>
                    <a:cubicBezTo>
                      <a:pt x="192" y="171"/>
                      <a:pt x="192" y="171"/>
                      <a:pt x="191" y="167"/>
                    </a:cubicBezTo>
                    <a:cubicBezTo>
                      <a:pt x="191" y="165"/>
                      <a:pt x="190" y="163"/>
                      <a:pt x="189" y="160"/>
                    </a:cubicBezTo>
                    <a:cubicBezTo>
                      <a:pt x="188" y="157"/>
                      <a:pt x="187" y="156"/>
                      <a:pt x="190" y="155"/>
                    </a:cubicBezTo>
                    <a:cubicBezTo>
                      <a:pt x="195" y="155"/>
                      <a:pt x="195" y="155"/>
                      <a:pt x="197" y="159"/>
                    </a:cubicBezTo>
                    <a:cubicBezTo>
                      <a:pt x="200" y="164"/>
                      <a:pt x="200" y="167"/>
                      <a:pt x="200" y="168"/>
                    </a:cubicBezTo>
                    <a:cubicBezTo>
                      <a:pt x="200" y="173"/>
                      <a:pt x="200" y="177"/>
                      <a:pt x="196" y="186"/>
                    </a:cubicBezTo>
                    <a:cubicBezTo>
                      <a:pt x="192" y="194"/>
                      <a:pt x="191" y="197"/>
                      <a:pt x="191" y="204"/>
                    </a:cubicBezTo>
                    <a:cubicBezTo>
                      <a:pt x="192" y="213"/>
                      <a:pt x="194" y="221"/>
                      <a:pt x="195" y="224"/>
                    </a:cubicBezTo>
                    <a:cubicBezTo>
                      <a:pt x="196" y="227"/>
                      <a:pt x="198" y="232"/>
                      <a:pt x="197" y="232"/>
                    </a:cubicBezTo>
                    <a:close/>
                    <a:moveTo>
                      <a:pt x="209" y="221"/>
                    </a:moveTo>
                    <a:cubicBezTo>
                      <a:pt x="211" y="226"/>
                      <a:pt x="214" y="231"/>
                      <a:pt x="212" y="231"/>
                    </a:cubicBezTo>
                    <a:cubicBezTo>
                      <a:pt x="210" y="232"/>
                      <a:pt x="207" y="232"/>
                      <a:pt x="206" y="231"/>
                    </a:cubicBezTo>
                    <a:cubicBezTo>
                      <a:pt x="204" y="228"/>
                      <a:pt x="202" y="224"/>
                      <a:pt x="200" y="217"/>
                    </a:cubicBezTo>
                    <a:cubicBezTo>
                      <a:pt x="199" y="209"/>
                      <a:pt x="199" y="204"/>
                      <a:pt x="199" y="198"/>
                    </a:cubicBezTo>
                    <a:cubicBezTo>
                      <a:pt x="202" y="187"/>
                      <a:pt x="207" y="184"/>
                      <a:pt x="208" y="175"/>
                    </a:cubicBezTo>
                    <a:cubicBezTo>
                      <a:pt x="208" y="170"/>
                      <a:pt x="208" y="168"/>
                      <a:pt x="207" y="166"/>
                    </a:cubicBezTo>
                    <a:cubicBezTo>
                      <a:pt x="205" y="162"/>
                      <a:pt x="201" y="156"/>
                      <a:pt x="206" y="156"/>
                    </a:cubicBezTo>
                    <a:cubicBezTo>
                      <a:pt x="210" y="156"/>
                      <a:pt x="210" y="156"/>
                      <a:pt x="211" y="157"/>
                    </a:cubicBezTo>
                    <a:cubicBezTo>
                      <a:pt x="213" y="159"/>
                      <a:pt x="216" y="166"/>
                      <a:pt x="216" y="170"/>
                    </a:cubicBezTo>
                    <a:cubicBezTo>
                      <a:pt x="217" y="177"/>
                      <a:pt x="214" y="183"/>
                      <a:pt x="212" y="188"/>
                    </a:cubicBezTo>
                    <a:cubicBezTo>
                      <a:pt x="209" y="195"/>
                      <a:pt x="207" y="198"/>
                      <a:pt x="207" y="204"/>
                    </a:cubicBezTo>
                    <a:cubicBezTo>
                      <a:pt x="207" y="208"/>
                      <a:pt x="207" y="214"/>
                      <a:pt x="209" y="221"/>
                    </a:cubicBezTo>
                    <a:close/>
                    <a:moveTo>
                      <a:pt x="229" y="182"/>
                    </a:moveTo>
                    <a:cubicBezTo>
                      <a:pt x="226" y="193"/>
                      <a:pt x="224" y="191"/>
                      <a:pt x="222" y="203"/>
                    </a:cubicBezTo>
                    <a:cubicBezTo>
                      <a:pt x="222" y="207"/>
                      <a:pt x="224" y="217"/>
                      <a:pt x="225" y="221"/>
                    </a:cubicBezTo>
                    <a:cubicBezTo>
                      <a:pt x="226" y="224"/>
                      <a:pt x="229" y="231"/>
                      <a:pt x="227" y="231"/>
                    </a:cubicBezTo>
                    <a:cubicBezTo>
                      <a:pt x="226" y="232"/>
                      <a:pt x="222" y="231"/>
                      <a:pt x="221" y="230"/>
                    </a:cubicBezTo>
                    <a:cubicBezTo>
                      <a:pt x="219" y="228"/>
                      <a:pt x="217" y="222"/>
                      <a:pt x="217" y="219"/>
                    </a:cubicBezTo>
                    <a:cubicBezTo>
                      <a:pt x="215" y="213"/>
                      <a:pt x="212" y="201"/>
                      <a:pt x="217" y="192"/>
                    </a:cubicBezTo>
                    <a:cubicBezTo>
                      <a:pt x="219" y="189"/>
                      <a:pt x="221" y="185"/>
                      <a:pt x="222" y="177"/>
                    </a:cubicBezTo>
                    <a:cubicBezTo>
                      <a:pt x="222" y="167"/>
                      <a:pt x="222" y="166"/>
                      <a:pt x="220" y="161"/>
                    </a:cubicBezTo>
                    <a:cubicBezTo>
                      <a:pt x="219" y="158"/>
                      <a:pt x="218" y="156"/>
                      <a:pt x="220" y="156"/>
                    </a:cubicBezTo>
                    <a:cubicBezTo>
                      <a:pt x="228" y="156"/>
                      <a:pt x="227" y="158"/>
                      <a:pt x="229" y="163"/>
                    </a:cubicBezTo>
                    <a:cubicBezTo>
                      <a:pt x="230" y="169"/>
                      <a:pt x="230" y="172"/>
                      <a:pt x="229" y="182"/>
                    </a:cubicBezTo>
                    <a:close/>
                    <a:moveTo>
                      <a:pt x="227" y="147"/>
                    </a:moveTo>
                    <a:cubicBezTo>
                      <a:pt x="223" y="148"/>
                      <a:pt x="223" y="146"/>
                      <a:pt x="223" y="140"/>
                    </a:cubicBezTo>
                    <a:cubicBezTo>
                      <a:pt x="223" y="137"/>
                      <a:pt x="223" y="125"/>
                      <a:pt x="218" y="123"/>
                    </a:cubicBezTo>
                    <a:cubicBezTo>
                      <a:pt x="214" y="121"/>
                      <a:pt x="210" y="121"/>
                      <a:pt x="209" y="122"/>
                    </a:cubicBezTo>
                    <a:cubicBezTo>
                      <a:pt x="208" y="123"/>
                      <a:pt x="208" y="144"/>
                      <a:pt x="208" y="144"/>
                    </a:cubicBezTo>
                    <a:cubicBezTo>
                      <a:pt x="208" y="149"/>
                      <a:pt x="206" y="148"/>
                      <a:pt x="204" y="148"/>
                    </a:cubicBezTo>
                    <a:cubicBezTo>
                      <a:pt x="200" y="147"/>
                      <a:pt x="200" y="144"/>
                      <a:pt x="200" y="140"/>
                    </a:cubicBezTo>
                    <a:cubicBezTo>
                      <a:pt x="200" y="137"/>
                      <a:pt x="200" y="122"/>
                      <a:pt x="200" y="122"/>
                    </a:cubicBezTo>
                    <a:cubicBezTo>
                      <a:pt x="199" y="121"/>
                      <a:pt x="191" y="120"/>
                      <a:pt x="189" y="129"/>
                    </a:cubicBezTo>
                    <a:cubicBezTo>
                      <a:pt x="188" y="137"/>
                      <a:pt x="187" y="142"/>
                      <a:pt x="187" y="144"/>
                    </a:cubicBezTo>
                    <a:cubicBezTo>
                      <a:pt x="187" y="145"/>
                      <a:pt x="187" y="146"/>
                      <a:pt x="186" y="147"/>
                    </a:cubicBezTo>
                    <a:cubicBezTo>
                      <a:pt x="184" y="147"/>
                      <a:pt x="181" y="148"/>
                      <a:pt x="181" y="147"/>
                    </a:cubicBezTo>
                    <a:cubicBezTo>
                      <a:pt x="180" y="144"/>
                      <a:pt x="181" y="139"/>
                      <a:pt x="181" y="134"/>
                    </a:cubicBezTo>
                    <a:cubicBezTo>
                      <a:pt x="182" y="129"/>
                      <a:pt x="183" y="125"/>
                      <a:pt x="185" y="121"/>
                    </a:cubicBezTo>
                    <a:cubicBezTo>
                      <a:pt x="186" y="117"/>
                      <a:pt x="194" y="115"/>
                      <a:pt x="199" y="113"/>
                    </a:cubicBezTo>
                    <a:cubicBezTo>
                      <a:pt x="201" y="113"/>
                      <a:pt x="201" y="108"/>
                      <a:pt x="200" y="108"/>
                    </a:cubicBezTo>
                    <a:cubicBezTo>
                      <a:pt x="198" y="108"/>
                      <a:pt x="193" y="109"/>
                      <a:pt x="189" y="109"/>
                    </a:cubicBezTo>
                    <a:cubicBezTo>
                      <a:pt x="187" y="109"/>
                      <a:pt x="185" y="111"/>
                      <a:pt x="183" y="107"/>
                    </a:cubicBezTo>
                    <a:cubicBezTo>
                      <a:pt x="182" y="105"/>
                      <a:pt x="181" y="103"/>
                      <a:pt x="187" y="102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5" y="102"/>
                      <a:pt x="200" y="102"/>
                      <a:pt x="200" y="101"/>
                    </a:cubicBezTo>
                    <a:cubicBezTo>
                      <a:pt x="200" y="99"/>
                      <a:pt x="201" y="97"/>
                      <a:pt x="202" y="95"/>
                    </a:cubicBezTo>
                    <a:cubicBezTo>
                      <a:pt x="202" y="94"/>
                      <a:pt x="204" y="94"/>
                      <a:pt x="206" y="95"/>
                    </a:cubicBezTo>
                    <a:cubicBezTo>
                      <a:pt x="209" y="95"/>
                      <a:pt x="208" y="95"/>
                      <a:pt x="208" y="99"/>
                    </a:cubicBezTo>
                    <a:cubicBezTo>
                      <a:pt x="208" y="101"/>
                      <a:pt x="208" y="101"/>
                      <a:pt x="217" y="101"/>
                    </a:cubicBezTo>
                    <a:cubicBezTo>
                      <a:pt x="224" y="101"/>
                      <a:pt x="228" y="100"/>
                      <a:pt x="228" y="102"/>
                    </a:cubicBezTo>
                    <a:cubicBezTo>
                      <a:pt x="228" y="104"/>
                      <a:pt x="228" y="106"/>
                      <a:pt x="228" y="107"/>
                    </a:cubicBezTo>
                    <a:cubicBezTo>
                      <a:pt x="227" y="108"/>
                      <a:pt x="225" y="108"/>
                      <a:pt x="222" y="108"/>
                    </a:cubicBezTo>
                    <a:cubicBezTo>
                      <a:pt x="217" y="108"/>
                      <a:pt x="210" y="108"/>
                      <a:pt x="209" y="108"/>
                    </a:cubicBezTo>
                    <a:cubicBezTo>
                      <a:pt x="208" y="109"/>
                      <a:pt x="208" y="110"/>
                      <a:pt x="208" y="111"/>
                    </a:cubicBezTo>
                    <a:cubicBezTo>
                      <a:pt x="209" y="112"/>
                      <a:pt x="208" y="113"/>
                      <a:pt x="212" y="114"/>
                    </a:cubicBezTo>
                    <a:cubicBezTo>
                      <a:pt x="227" y="118"/>
                      <a:pt x="227" y="117"/>
                      <a:pt x="229" y="126"/>
                    </a:cubicBezTo>
                    <a:cubicBezTo>
                      <a:pt x="230" y="134"/>
                      <a:pt x="230" y="138"/>
                      <a:pt x="230" y="141"/>
                    </a:cubicBezTo>
                    <a:cubicBezTo>
                      <a:pt x="230" y="144"/>
                      <a:pt x="231" y="145"/>
                      <a:pt x="227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/>
              <p:nvPr/>
            </p:nvSpPr>
            <p:spPr bwMode="auto">
              <a:xfrm>
                <a:off x="-1785938" y="2676525"/>
                <a:ext cx="41275" cy="38100"/>
              </a:xfrm>
              <a:custGeom>
                <a:avLst/>
                <a:gdLst>
                  <a:gd name="T0" fmla="*/ 6 w 11"/>
                  <a:gd name="T1" fmla="*/ 10 h 10"/>
                  <a:gd name="T2" fmla="*/ 9 w 11"/>
                  <a:gd name="T3" fmla="*/ 9 h 10"/>
                  <a:gd name="T4" fmla="*/ 10 w 11"/>
                  <a:gd name="T5" fmla="*/ 2 h 10"/>
                  <a:gd name="T6" fmla="*/ 2 w 11"/>
                  <a:gd name="T7" fmla="*/ 0 h 10"/>
                  <a:gd name="T8" fmla="*/ 0 w 11"/>
                  <a:gd name="T9" fmla="*/ 3 h 10"/>
                  <a:gd name="T10" fmla="*/ 6 w 11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11" y="9"/>
                      <a:pt x="11" y="6"/>
                      <a:pt x="10" y="2"/>
                    </a:cubicBezTo>
                    <a:cubicBezTo>
                      <a:pt x="8" y="0"/>
                      <a:pt x="5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1" y="10"/>
                      <a:pt x="2" y="9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/>
              <p:nvPr/>
            </p:nvSpPr>
            <p:spPr bwMode="auto">
              <a:xfrm>
                <a:off x="-1884363" y="2679700"/>
                <a:ext cx="33337" cy="34925"/>
              </a:xfrm>
              <a:custGeom>
                <a:avLst/>
                <a:gdLst>
                  <a:gd name="T0" fmla="*/ 1 w 9"/>
                  <a:gd name="T1" fmla="*/ 9 h 9"/>
                  <a:gd name="T2" fmla="*/ 4 w 9"/>
                  <a:gd name="T3" fmla="*/ 9 h 9"/>
                  <a:gd name="T4" fmla="*/ 9 w 9"/>
                  <a:gd name="T5" fmla="*/ 1 h 9"/>
                  <a:gd name="T6" fmla="*/ 4 w 9"/>
                  <a:gd name="T7" fmla="*/ 1 h 9"/>
                  <a:gd name="T8" fmla="*/ 1 w 9"/>
                  <a:gd name="T9" fmla="*/ 3 h 9"/>
                  <a:gd name="T10" fmla="*/ 1 w 9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1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9" y="8"/>
                      <a:pt x="9" y="6"/>
                      <a:pt x="9" y="1"/>
                    </a:cubicBezTo>
                    <a:cubicBezTo>
                      <a:pt x="9" y="0"/>
                      <a:pt x="7" y="0"/>
                      <a:pt x="4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0" y="5"/>
                      <a:pt x="0" y="8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36" name="TextBox 7"/>
          <p:cNvSpPr>
            <a:spLocks noChangeArrowheads="1"/>
          </p:cNvSpPr>
          <p:nvPr/>
        </p:nvSpPr>
        <p:spPr bwMode="auto">
          <a:xfrm>
            <a:off x="2785219" y="2852936"/>
            <a:ext cx="65527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  <a:endParaRPr lang="zh-CN" altLang="en-US" sz="6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7" name="TextBox 7"/>
          <p:cNvSpPr>
            <a:spLocks noChangeArrowheads="1"/>
          </p:cNvSpPr>
          <p:nvPr/>
        </p:nvSpPr>
        <p:spPr bwMode="auto">
          <a:xfrm>
            <a:off x="3937347" y="3794801"/>
            <a:ext cx="4392488" cy="32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严谨实用论文答辩动态</a:t>
            </a:r>
            <a:r>
              <a:rPr lang="en-US" altLang="zh-CN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8" name="矩形 3"/>
          <p:cNvSpPr>
            <a:spLocks noChangeArrowheads="1"/>
          </p:cNvSpPr>
          <p:nvPr/>
        </p:nvSpPr>
        <p:spPr bwMode="auto">
          <a:xfrm>
            <a:off x="4360824" y="4710091"/>
            <a:ext cx="1761490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</a:t>
            </a:r>
            <a:r>
              <a:rPr lang="zh-CN" alt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人：</a:t>
            </a:r>
            <a:r>
              <a:rPr lang="en-US" altLang="zh-CN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情缘素材</a:t>
            </a:r>
            <a:endParaRPr lang="en-US" altLang="zh-CN" sz="16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9" name="矩形 3"/>
          <p:cNvSpPr>
            <a:spLocks noChangeArrowheads="1"/>
          </p:cNvSpPr>
          <p:nvPr/>
        </p:nvSpPr>
        <p:spPr bwMode="auto">
          <a:xfrm>
            <a:off x="6529705" y="4709795"/>
            <a:ext cx="1718945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导师：情缘素材</a:t>
            </a:r>
            <a:endParaRPr lang="zh-CN" altLang="en-US" sz="16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8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1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299"/>
                                </p:stCondLst>
                                <p:childTnLst>
                                  <p:par>
                                    <p:cTn id="64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6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99"/>
                                </p:stCondLst>
                                <p:childTnLst>
                                  <p:par>
                                    <p:cTn id="6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7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7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299"/>
                                </p:stCondLst>
                                <p:childTnLst>
                                  <p:par>
                                    <p:cTn id="74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7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7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299"/>
                                </p:stCondLst>
                                <p:childTnLst>
                                  <p:par>
                                    <p:cTn id="7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8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8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299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8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61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136" grpId="0"/>
          <p:bldP spid="137" grpId="0"/>
          <p:bldP spid="138" grpId="0"/>
          <p:bldP spid="139" grpId="0"/>
          <p:bldP spid="1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8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299"/>
                                </p:stCondLst>
                                <p:childTnLst>
                                  <p:par>
                                    <p:cTn id="6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99"/>
                                </p:stCondLst>
                                <p:childTnLst>
                                  <p:par>
                                    <p:cTn id="6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299"/>
                                </p:stCondLst>
                                <p:childTnLst>
                                  <p:par>
                                    <p:cTn id="7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299"/>
                                </p:stCondLst>
                                <p:childTnLst>
                                  <p:par>
                                    <p:cTn id="7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299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8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61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136" grpId="0"/>
          <p:bldP spid="137" grpId="0"/>
          <p:bldP spid="138" grpId="0"/>
          <p:bldP spid="139" grpId="0"/>
          <p:bldP spid="14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808988" y="3573016"/>
            <a:ext cx="26468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相关资料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研究理论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命题</a:t>
              </a:r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假设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重点分析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38" name="Freeform 261"/>
          <p:cNvSpPr/>
          <p:nvPr/>
        </p:nvSpPr>
        <p:spPr bwMode="auto">
          <a:xfrm>
            <a:off x="5566131" y="2132856"/>
            <a:ext cx="982742" cy="982742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6021643" y="1539998"/>
            <a:ext cx="4652394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粘贴。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6038166" y="1081734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7289" y="1449292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712139" y="1449292"/>
            <a:ext cx="1215000" cy="405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6021643" y="3260602"/>
            <a:ext cx="4652394" cy="11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右键点击图片选择设置图片格式可直接替换图片，在此录入上述图表的描述说明。您可以点击文字框输入您的描述说明，或者通过复制粘贴，在此录入上述图表的综合描述说明。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3"/>
          <p:cNvSpPr>
            <a:spLocks noChangeArrowheads="1"/>
          </p:cNvSpPr>
          <p:nvPr/>
        </p:nvSpPr>
        <p:spPr bwMode="auto">
          <a:xfrm>
            <a:off x="6038166" y="2802338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97289" y="3169896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712139" y="3169896"/>
            <a:ext cx="1215000" cy="405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625659" y="1052736"/>
            <a:ext cx="3915332" cy="3245473"/>
          </a:xfrm>
          <a:prstGeom prst="rect">
            <a:avLst/>
          </a:prstGeom>
          <a:blipFill>
            <a:blip r:embed="rId2"/>
            <a:srcRect/>
            <a:stretch>
              <a:fillRect l="-12168" r="-12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12"/>
          <p:cNvSpPr/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8549" y="4972024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44" dur="500" spd="-99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48" dur="500" spd="-99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09155" y="3284984"/>
            <a:ext cx="2485289" cy="248528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9" name="椭圆 8"/>
          <p:cNvSpPr/>
          <p:nvPr/>
        </p:nvSpPr>
        <p:spPr>
          <a:xfrm>
            <a:off x="5161483" y="1412776"/>
            <a:ext cx="576622" cy="5767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738621" y="17176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48271" y="4320821"/>
            <a:ext cx="2001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输入标题</a:t>
            </a:r>
            <a:endParaRPr lang="en-US" altLang="zh-CN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209155" y="1268760"/>
            <a:ext cx="2485289" cy="248528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KSO_Shape"/>
          <p:cNvSpPr/>
          <p:nvPr/>
        </p:nvSpPr>
        <p:spPr bwMode="auto">
          <a:xfrm>
            <a:off x="2625191" y="1935934"/>
            <a:ext cx="1648122" cy="1150939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4" name="标题 11"/>
          <p:cNvSpPr txBox="1"/>
          <p:nvPr/>
        </p:nvSpPr>
        <p:spPr>
          <a:xfrm>
            <a:off x="6768162" y="14970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161484" y="213285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38622" y="243768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1"/>
          <p:cNvSpPr txBox="1"/>
          <p:nvPr/>
        </p:nvSpPr>
        <p:spPr>
          <a:xfrm>
            <a:off x="6768163" y="221710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161484" y="2869736"/>
            <a:ext cx="576622" cy="5767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738622" y="317456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11"/>
          <p:cNvSpPr txBox="1"/>
          <p:nvPr/>
        </p:nvSpPr>
        <p:spPr>
          <a:xfrm>
            <a:off x="6768163" y="295398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161485" y="358981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738623" y="389464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标题 11"/>
          <p:cNvSpPr txBox="1"/>
          <p:nvPr/>
        </p:nvSpPr>
        <p:spPr>
          <a:xfrm>
            <a:off x="6768164" y="367406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161484" y="4309896"/>
            <a:ext cx="576622" cy="5767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738622" y="461472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标题 11"/>
          <p:cNvSpPr txBox="1"/>
          <p:nvPr/>
        </p:nvSpPr>
        <p:spPr>
          <a:xfrm>
            <a:off x="6768163" y="439414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161485" y="502997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738623" y="53348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标题 11"/>
          <p:cNvSpPr txBox="1"/>
          <p:nvPr/>
        </p:nvSpPr>
        <p:spPr>
          <a:xfrm>
            <a:off x="6768164" y="51142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 animBg="1"/>
      <p:bldP spid="13" grpId="0" animBg="1"/>
      <p:bldP spid="14" grpId="0"/>
      <p:bldP spid="15" grpId="0" animBg="1"/>
      <p:bldP spid="17" grpId="0"/>
      <p:bldP spid="21" grpId="0" animBg="1"/>
      <p:bldP spid="24" grpId="0"/>
      <p:bldP spid="25" grpId="0" animBg="1"/>
      <p:bldP spid="27" grpId="0"/>
      <p:bldP spid="28" grpId="0" animBg="1"/>
      <p:bldP spid="31" grpId="0"/>
      <p:bldP spid="32" grpId="0" animBg="1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相关资料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reeform 471"/>
          <p:cNvSpPr>
            <a:spLocks noEditPoints="1"/>
          </p:cNvSpPr>
          <p:nvPr/>
        </p:nvSpPr>
        <p:spPr bwMode="auto">
          <a:xfrm>
            <a:off x="6487218" y="3356992"/>
            <a:ext cx="967236" cy="738967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eeform 476"/>
          <p:cNvSpPr>
            <a:spLocks noEditPoints="1"/>
          </p:cNvSpPr>
          <p:nvPr/>
        </p:nvSpPr>
        <p:spPr bwMode="auto">
          <a:xfrm>
            <a:off x="1770740" y="1542906"/>
            <a:ext cx="1041341" cy="754547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val 493"/>
          <p:cNvSpPr>
            <a:spLocks noChangeArrowheads="1"/>
          </p:cNvSpPr>
          <p:nvPr/>
        </p:nvSpPr>
        <p:spPr bwMode="auto">
          <a:xfrm>
            <a:off x="1770740" y="3433277"/>
            <a:ext cx="730404" cy="66268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Freeform 497"/>
          <p:cNvSpPr>
            <a:spLocks noEditPoints="1"/>
          </p:cNvSpPr>
          <p:nvPr/>
        </p:nvSpPr>
        <p:spPr bwMode="auto">
          <a:xfrm>
            <a:off x="6487219" y="1542906"/>
            <a:ext cx="563836" cy="777833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770740" y="2389686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487218" y="2389686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770740" y="4254954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487218" y="4254954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98"/>
          <p:cNvSpPr txBox="1"/>
          <p:nvPr/>
        </p:nvSpPr>
        <p:spPr>
          <a:xfrm>
            <a:off x="4383911" y="195882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499"/>
          <p:cNvSpPr txBox="1"/>
          <p:nvPr/>
        </p:nvSpPr>
        <p:spPr>
          <a:xfrm>
            <a:off x="9071184" y="195882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500"/>
          <p:cNvSpPr txBox="1"/>
          <p:nvPr/>
        </p:nvSpPr>
        <p:spPr>
          <a:xfrm>
            <a:off x="4383911" y="379363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501"/>
          <p:cNvSpPr txBox="1"/>
          <p:nvPr/>
        </p:nvSpPr>
        <p:spPr>
          <a:xfrm>
            <a:off x="9071184" y="379363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Box 503"/>
          <p:cNvSpPr txBox="1"/>
          <p:nvPr/>
        </p:nvSpPr>
        <p:spPr>
          <a:xfrm>
            <a:off x="1645516" y="2479734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504"/>
          <p:cNvSpPr txBox="1"/>
          <p:nvPr/>
        </p:nvSpPr>
        <p:spPr>
          <a:xfrm>
            <a:off x="6385619" y="2479734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505"/>
          <p:cNvSpPr txBox="1"/>
          <p:nvPr/>
        </p:nvSpPr>
        <p:spPr>
          <a:xfrm>
            <a:off x="1645516" y="4355428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506"/>
          <p:cNvSpPr txBox="1"/>
          <p:nvPr/>
        </p:nvSpPr>
        <p:spPr>
          <a:xfrm>
            <a:off x="6385619" y="4355428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3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7" grpId="0"/>
      <p:bldP spid="21" grpId="0"/>
      <p:bldP spid="23" grpId="0"/>
      <p:bldP spid="24" grpId="0"/>
      <p:bldP spid="25" grpId="0"/>
      <p:bldP spid="26" grpId="0"/>
      <p:bldP spid="2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研究理论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5"/>
          <p:cNvSpPr/>
          <p:nvPr/>
        </p:nvSpPr>
        <p:spPr>
          <a:xfrm rot="2919292">
            <a:off x="6196380" y="2667787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5"/>
          <p:cNvSpPr/>
          <p:nvPr/>
        </p:nvSpPr>
        <p:spPr>
          <a:xfrm rot="18719445">
            <a:off x="5063059" y="2601632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516126" y="2060848"/>
            <a:ext cx="1008112" cy="1008112"/>
            <a:chOff x="4416945" y="2276872"/>
            <a:chExt cx="1008112" cy="1008112"/>
          </a:xfrm>
        </p:grpSpPr>
        <p:sp>
          <p:nvSpPr>
            <p:cNvPr id="11" name="椭圆 10"/>
            <p:cNvSpPr/>
            <p:nvPr/>
          </p:nvSpPr>
          <p:spPr>
            <a:xfrm>
              <a:off x="4416945" y="2276872"/>
              <a:ext cx="1008112" cy="10081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92"/>
            <p:cNvSpPr>
              <a:spLocks noEditPoints="1"/>
            </p:cNvSpPr>
            <p:nvPr/>
          </p:nvSpPr>
          <p:spPr bwMode="auto">
            <a:xfrm>
              <a:off x="4780507" y="2642667"/>
              <a:ext cx="280988" cy="287338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389677" y="2852936"/>
            <a:ext cx="1285817" cy="1285817"/>
            <a:chOff x="5290496" y="3068960"/>
            <a:chExt cx="1285817" cy="1285817"/>
          </a:xfrm>
        </p:grpSpPr>
        <p:sp>
          <p:nvSpPr>
            <p:cNvPr id="14" name="椭圆 13"/>
            <p:cNvSpPr/>
            <p:nvPr/>
          </p:nvSpPr>
          <p:spPr>
            <a:xfrm>
              <a:off x="5290496" y="3068960"/>
              <a:ext cx="1285817" cy="128581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90"/>
            <p:cNvSpPr>
              <a:spLocks noEditPoints="1"/>
            </p:cNvSpPr>
            <p:nvPr/>
          </p:nvSpPr>
          <p:spPr bwMode="auto">
            <a:xfrm>
              <a:off x="5837798" y="3501008"/>
              <a:ext cx="332982" cy="354529"/>
            </a:xfrm>
            <a:custGeom>
              <a:avLst/>
              <a:gdLst>
                <a:gd name="T0" fmla="*/ 20 w 188"/>
                <a:gd name="T1" fmla="*/ 116 h 200"/>
                <a:gd name="T2" fmla="*/ 160 w 188"/>
                <a:gd name="T3" fmla="*/ 96 h 200"/>
                <a:gd name="T4" fmla="*/ 180 w 188"/>
                <a:gd name="T5" fmla="*/ 56 h 200"/>
                <a:gd name="T6" fmla="*/ 180 w 188"/>
                <a:gd name="T7" fmla="*/ 36 h 200"/>
                <a:gd name="T8" fmla="*/ 20 w 188"/>
                <a:gd name="T9" fmla="*/ 8 h 200"/>
                <a:gd name="T10" fmla="*/ 188 w 188"/>
                <a:gd name="T11" fmla="*/ 104 h 200"/>
                <a:gd name="T12" fmla="*/ 120 w 188"/>
                <a:gd name="T13" fmla="*/ 36 h 200"/>
                <a:gd name="T14" fmla="*/ 120 w 188"/>
                <a:gd name="T15" fmla="*/ 56 h 200"/>
                <a:gd name="T16" fmla="*/ 100 w 188"/>
                <a:gd name="T17" fmla="*/ 36 h 200"/>
                <a:gd name="T18" fmla="*/ 40 w 188"/>
                <a:gd name="T19" fmla="*/ 56 h 200"/>
                <a:gd name="T20" fmla="*/ 60 w 188"/>
                <a:gd name="T21" fmla="*/ 56 h 200"/>
                <a:gd name="T22" fmla="*/ 40 w 188"/>
                <a:gd name="T23" fmla="*/ 96 h 200"/>
                <a:gd name="T24" fmla="*/ 60 w 188"/>
                <a:gd name="T25" fmla="*/ 96 h 200"/>
                <a:gd name="T26" fmla="*/ 80 w 188"/>
                <a:gd name="T27" fmla="*/ 96 h 200"/>
                <a:gd name="T28" fmla="*/ 140 w 188"/>
                <a:gd name="T29" fmla="*/ 76 h 200"/>
                <a:gd name="T30" fmla="*/ 120 w 188"/>
                <a:gd name="T31" fmla="*/ 76 h 200"/>
                <a:gd name="T32" fmla="*/ 160 w 188"/>
                <a:gd name="T33" fmla="*/ 56 h 200"/>
                <a:gd name="T34" fmla="*/ 140 w 188"/>
                <a:gd name="T35" fmla="*/ 56 h 200"/>
                <a:gd name="T36" fmla="*/ 120 w 188"/>
                <a:gd name="T37" fmla="*/ 56 h 200"/>
                <a:gd name="T38" fmla="*/ 60 w 188"/>
                <a:gd name="T39" fmla="*/ 76 h 200"/>
                <a:gd name="T40" fmla="*/ 80 w 188"/>
                <a:gd name="T41" fmla="*/ 76 h 200"/>
                <a:gd name="T42" fmla="*/ 16 w 188"/>
                <a:gd name="T43" fmla="*/ 192 h 200"/>
                <a:gd name="T44" fmla="*/ 0 w 188"/>
                <a:gd name="T45" fmla="*/ 8 h 200"/>
                <a:gd name="T46" fmla="*/ 16 w 188"/>
                <a:gd name="T47" fmla="*/ 124 h 200"/>
                <a:gd name="T48" fmla="*/ 16 w 188"/>
                <a:gd name="T49" fmla="*/ 124 h 200"/>
                <a:gd name="T50" fmla="*/ 140 w 188"/>
                <a:gd name="T51" fmla="*/ 96 h 200"/>
                <a:gd name="T52" fmla="*/ 120 w 188"/>
                <a:gd name="T53" fmla="*/ 116 h 200"/>
                <a:gd name="T54" fmla="*/ 120 w 188"/>
                <a:gd name="T55" fmla="*/ 96 h 200"/>
                <a:gd name="T56" fmla="*/ 60 w 188"/>
                <a:gd name="T57" fmla="*/ 116 h 200"/>
                <a:gd name="T58" fmla="*/ 80 w 188"/>
                <a:gd name="T59" fmla="*/ 116 h 200"/>
                <a:gd name="T60" fmla="*/ 40 w 188"/>
                <a:gd name="T61" fmla="*/ 96 h 200"/>
                <a:gd name="T62" fmla="*/ 20 w 188"/>
                <a:gd name="T63" fmla="*/ 76 h 200"/>
                <a:gd name="T64" fmla="*/ 40 w 188"/>
                <a:gd name="T65" fmla="*/ 76 h 200"/>
                <a:gd name="T66" fmla="*/ 20 w 188"/>
                <a:gd name="T67" fmla="*/ 16 h 200"/>
                <a:gd name="T68" fmla="*/ 40 w 188"/>
                <a:gd name="T69" fmla="*/ 36 h 200"/>
                <a:gd name="T70" fmla="*/ 60 w 188"/>
                <a:gd name="T71" fmla="*/ 16 h 200"/>
                <a:gd name="T72" fmla="*/ 80 w 188"/>
                <a:gd name="T73" fmla="*/ 36 h 200"/>
                <a:gd name="T74" fmla="*/ 100 w 188"/>
                <a:gd name="T75" fmla="*/ 16 h 200"/>
                <a:gd name="T76" fmla="*/ 120 w 188"/>
                <a:gd name="T77" fmla="*/ 36 h 200"/>
                <a:gd name="T78" fmla="*/ 140 w 188"/>
                <a:gd name="T79" fmla="*/ 16 h 200"/>
                <a:gd name="T80" fmla="*/ 160 w 188"/>
                <a:gd name="T81" fmla="*/ 36 h 200"/>
                <a:gd name="T82" fmla="*/ 20 w 188"/>
                <a:gd name="T83" fmla="*/ 8 h 200"/>
                <a:gd name="T84" fmla="*/ 20 w 188"/>
                <a:gd name="T85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00">
                  <a:moveTo>
                    <a:pt x="168" y="124"/>
                  </a:moveTo>
                  <a:cubicBezTo>
                    <a:pt x="168" y="124"/>
                    <a:pt x="57" y="124"/>
                    <a:pt x="20" y="12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71" y="116"/>
                    <a:pt x="180" y="107"/>
                    <a:pt x="180" y="9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25"/>
                    <a:pt x="171" y="16"/>
                    <a:pt x="16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57" y="8"/>
                    <a:pt x="168" y="8"/>
                    <a:pt x="168" y="8"/>
                  </a:cubicBezTo>
                  <a:cubicBezTo>
                    <a:pt x="179" y="8"/>
                    <a:pt x="188" y="17"/>
                    <a:pt x="188" y="28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15"/>
                    <a:pt x="179" y="124"/>
                    <a:pt x="168" y="124"/>
                  </a:cubicBezTo>
                  <a:close/>
                  <a:moveTo>
                    <a:pt x="120" y="56"/>
                  </a:moveTo>
                  <a:cubicBezTo>
                    <a:pt x="120" y="36"/>
                    <a:pt x="120" y="36"/>
                    <a:pt x="120" y="36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56"/>
                    <a:pt x="140" y="56"/>
                    <a:pt x="140" y="56"/>
                  </a:cubicBezTo>
                  <a:lnTo>
                    <a:pt x="120" y="56"/>
                  </a:lnTo>
                  <a:close/>
                  <a:moveTo>
                    <a:pt x="80" y="56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56"/>
                    <a:pt x="100" y="56"/>
                    <a:pt x="100" y="56"/>
                  </a:cubicBezTo>
                  <a:lnTo>
                    <a:pt x="80" y="56"/>
                  </a:lnTo>
                  <a:close/>
                  <a:moveTo>
                    <a:pt x="40" y="56"/>
                  </a:moveTo>
                  <a:cubicBezTo>
                    <a:pt x="40" y="36"/>
                    <a:pt x="40" y="36"/>
                    <a:pt x="4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40" y="56"/>
                  </a:lnTo>
                  <a:close/>
                  <a:moveTo>
                    <a:pt x="60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60" y="76"/>
                    <a:pt x="60" y="76"/>
                    <a:pt x="60" y="76"/>
                  </a:cubicBezTo>
                  <a:lnTo>
                    <a:pt x="60" y="96"/>
                  </a:lnTo>
                  <a:close/>
                  <a:moveTo>
                    <a:pt x="100" y="7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100" y="76"/>
                  </a:lnTo>
                  <a:close/>
                  <a:moveTo>
                    <a:pt x="140" y="76"/>
                  </a:moveTo>
                  <a:cubicBezTo>
                    <a:pt x="140" y="96"/>
                    <a:pt x="140" y="96"/>
                    <a:pt x="14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40" y="76"/>
                  </a:lnTo>
                  <a:close/>
                  <a:moveTo>
                    <a:pt x="140" y="56"/>
                  </a:moveTo>
                  <a:cubicBezTo>
                    <a:pt x="160" y="56"/>
                    <a:pt x="160" y="56"/>
                    <a:pt x="160" y="5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40" y="76"/>
                    <a:pt x="140" y="76"/>
                    <a:pt x="140" y="76"/>
                  </a:cubicBezTo>
                  <a:lnTo>
                    <a:pt x="140" y="56"/>
                  </a:lnTo>
                  <a:close/>
                  <a:moveTo>
                    <a:pt x="100" y="76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00" y="76"/>
                  </a:lnTo>
                  <a:close/>
                  <a:moveTo>
                    <a:pt x="60" y="7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60" y="76"/>
                  </a:lnTo>
                  <a:close/>
                  <a:moveTo>
                    <a:pt x="16" y="124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96"/>
                    <a:pt x="12" y="200"/>
                    <a:pt x="8" y="200"/>
                  </a:cubicBezTo>
                  <a:cubicBezTo>
                    <a:pt x="3" y="200"/>
                    <a:pt x="0" y="196"/>
                    <a:pt x="0" y="19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4"/>
                    <a:pt x="2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8" y="124"/>
                    <a:pt x="17" y="124"/>
                    <a:pt x="16" y="124"/>
                  </a:cubicBezTo>
                  <a:close/>
                  <a:moveTo>
                    <a:pt x="160" y="116"/>
                  </a:moveTo>
                  <a:cubicBezTo>
                    <a:pt x="140" y="116"/>
                    <a:pt x="140" y="116"/>
                    <a:pt x="140" y="116"/>
                  </a:cubicBezTo>
                  <a:cubicBezTo>
                    <a:pt x="140" y="96"/>
                    <a:pt x="140" y="96"/>
                    <a:pt x="140" y="96"/>
                  </a:cubicBezTo>
                  <a:cubicBezTo>
                    <a:pt x="160" y="96"/>
                    <a:pt x="160" y="96"/>
                    <a:pt x="160" y="96"/>
                  </a:cubicBezTo>
                  <a:lnTo>
                    <a:pt x="160" y="116"/>
                  </a:lnTo>
                  <a:close/>
                  <a:moveTo>
                    <a:pt x="120" y="116"/>
                  </a:moveTo>
                  <a:cubicBezTo>
                    <a:pt x="100" y="116"/>
                    <a:pt x="100" y="116"/>
                    <a:pt x="100" y="11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20" y="116"/>
                  </a:lnTo>
                  <a:close/>
                  <a:moveTo>
                    <a:pt x="8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0" y="96"/>
                    <a:pt x="80" y="96"/>
                    <a:pt x="80" y="96"/>
                  </a:cubicBezTo>
                  <a:lnTo>
                    <a:pt x="80" y="116"/>
                  </a:lnTo>
                  <a:close/>
                  <a:moveTo>
                    <a:pt x="20" y="11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116"/>
                    <a:pt x="40" y="116"/>
                    <a:pt x="40" y="116"/>
                  </a:cubicBezTo>
                  <a:lnTo>
                    <a:pt x="20" y="116"/>
                  </a:lnTo>
                  <a:close/>
                  <a:moveTo>
                    <a:pt x="20" y="76"/>
                  </a:moveTo>
                  <a:cubicBezTo>
                    <a:pt x="20" y="56"/>
                    <a:pt x="20" y="56"/>
                    <a:pt x="2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76"/>
                    <a:pt x="40" y="76"/>
                    <a:pt x="40" y="76"/>
                  </a:cubicBezTo>
                  <a:lnTo>
                    <a:pt x="20" y="76"/>
                  </a:lnTo>
                  <a:close/>
                  <a:moveTo>
                    <a:pt x="20" y="3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60" y="3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0" y="36"/>
                    <a:pt x="60" y="36"/>
                    <a:pt x="60" y="36"/>
                  </a:cubicBezTo>
                  <a:close/>
                  <a:moveTo>
                    <a:pt x="100" y="36"/>
                  </a:moveTo>
                  <a:cubicBezTo>
                    <a:pt x="100" y="16"/>
                    <a:pt x="100" y="16"/>
                    <a:pt x="10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00" y="36"/>
                    <a:pt x="100" y="36"/>
                    <a:pt x="100" y="36"/>
                  </a:cubicBezTo>
                  <a:close/>
                  <a:moveTo>
                    <a:pt x="140" y="36"/>
                  </a:moveTo>
                  <a:cubicBezTo>
                    <a:pt x="140" y="16"/>
                    <a:pt x="140" y="16"/>
                    <a:pt x="140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40" y="36"/>
                    <a:pt x="140" y="36"/>
                    <a:pt x="140" y="36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5" y="8"/>
                    <a:pt x="16" y="8"/>
                    <a:pt x="20" y="8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43" y="8"/>
                    <a:pt x="27" y="8"/>
                    <a:pt x="20" y="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56808" y="1661762"/>
            <a:ext cx="1512168" cy="1512168"/>
            <a:chOff x="6457627" y="1877786"/>
            <a:chExt cx="1512168" cy="1512168"/>
          </a:xfrm>
        </p:grpSpPr>
        <p:sp>
          <p:nvSpPr>
            <p:cNvPr id="17" name="椭圆 16"/>
            <p:cNvSpPr/>
            <p:nvPr/>
          </p:nvSpPr>
          <p:spPr>
            <a:xfrm>
              <a:off x="6457627" y="1877786"/>
              <a:ext cx="1512168" cy="15121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 96"/>
            <p:cNvSpPr>
              <a:spLocks noEditPoints="1"/>
            </p:cNvSpPr>
            <p:nvPr/>
          </p:nvSpPr>
          <p:spPr bwMode="auto">
            <a:xfrm>
              <a:off x="7030838" y="2430778"/>
              <a:ext cx="406183" cy="406183"/>
            </a:xfrm>
            <a:custGeom>
              <a:avLst/>
              <a:gdLst>
                <a:gd name="T0" fmla="*/ 140 w 200"/>
                <a:gd name="T1" fmla="*/ 200 h 200"/>
                <a:gd name="T2" fmla="*/ 140 w 200"/>
                <a:gd name="T3" fmla="*/ 184 h 200"/>
                <a:gd name="T4" fmla="*/ 200 w 200"/>
                <a:gd name="T5" fmla="*/ 184 h 200"/>
                <a:gd name="T6" fmla="*/ 200 w 200"/>
                <a:gd name="T7" fmla="*/ 200 h 200"/>
                <a:gd name="T8" fmla="*/ 140 w 200"/>
                <a:gd name="T9" fmla="*/ 200 h 200"/>
                <a:gd name="T10" fmla="*/ 160 w 200"/>
                <a:gd name="T11" fmla="*/ 87 h 200"/>
                <a:gd name="T12" fmla="*/ 40 w 200"/>
                <a:gd name="T13" fmla="*/ 87 h 200"/>
                <a:gd name="T14" fmla="*/ 40 w 200"/>
                <a:gd name="T15" fmla="*/ 180 h 200"/>
                <a:gd name="T16" fmla="*/ 20 w 200"/>
                <a:gd name="T17" fmla="*/ 180 h 200"/>
                <a:gd name="T18" fmla="*/ 20 w 200"/>
                <a:gd name="T19" fmla="*/ 10 h 200"/>
                <a:gd name="T20" fmla="*/ 30 w 200"/>
                <a:gd name="T21" fmla="*/ 0 h 200"/>
                <a:gd name="T22" fmla="*/ 40 w 200"/>
                <a:gd name="T23" fmla="*/ 10 h 200"/>
                <a:gd name="T24" fmla="*/ 40 w 200"/>
                <a:gd name="T25" fmla="*/ 28 h 200"/>
                <a:gd name="T26" fmla="*/ 160 w 200"/>
                <a:gd name="T27" fmla="*/ 28 h 200"/>
                <a:gd name="T28" fmla="*/ 160 w 200"/>
                <a:gd name="T29" fmla="*/ 10 h 200"/>
                <a:gd name="T30" fmla="*/ 170 w 200"/>
                <a:gd name="T31" fmla="*/ 0 h 200"/>
                <a:gd name="T32" fmla="*/ 180 w 200"/>
                <a:gd name="T33" fmla="*/ 10 h 200"/>
                <a:gd name="T34" fmla="*/ 180 w 200"/>
                <a:gd name="T35" fmla="*/ 180 h 200"/>
                <a:gd name="T36" fmla="*/ 160 w 200"/>
                <a:gd name="T37" fmla="*/ 180 h 200"/>
                <a:gd name="T38" fmla="*/ 160 w 200"/>
                <a:gd name="T39" fmla="*/ 87 h 200"/>
                <a:gd name="T40" fmla="*/ 140 w 200"/>
                <a:gd name="T41" fmla="*/ 40 h 200"/>
                <a:gd name="T42" fmla="*/ 140 w 200"/>
                <a:gd name="T43" fmla="*/ 60 h 200"/>
                <a:gd name="T44" fmla="*/ 120 w 200"/>
                <a:gd name="T45" fmla="*/ 60 h 200"/>
                <a:gd name="T46" fmla="*/ 120 w 200"/>
                <a:gd name="T47" fmla="*/ 40 h 200"/>
                <a:gd name="T48" fmla="*/ 100 w 200"/>
                <a:gd name="T49" fmla="*/ 40 h 200"/>
                <a:gd name="T50" fmla="*/ 100 w 200"/>
                <a:gd name="T51" fmla="*/ 60 h 200"/>
                <a:gd name="T52" fmla="*/ 80 w 200"/>
                <a:gd name="T53" fmla="*/ 60 h 200"/>
                <a:gd name="T54" fmla="*/ 80 w 200"/>
                <a:gd name="T55" fmla="*/ 40 h 200"/>
                <a:gd name="T56" fmla="*/ 60 w 200"/>
                <a:gd name="T57" fmla="*/ 40 h 200"/>
                <a:gd name="T58" fmla="*/ 60 w 200"/>
                <a:gd name="T59" fmla="*/ 60 h 200"/>
                <a:gd name="T60" fmla="*/ 40 w 200"/>
                <a:gd name="T61" fmla="*/ 60 h 200"/>
                <a:gd name="T62" fmla="*/ 40 w 200"/>
                <a:gd name="T63" fmla="*/ 80 h 200"/>
                <a:gd name="T64" fmla="*/ 60 w 200"/>
                <a:gd name="T65" fmla="*/ 80 h 200"/>
                <a:gd name="T66" fmla="*/ 60 w 200"/>
                <a:gd name="T67" fmla="*/ 60 h 200"/>
                <a:gd name="T68" fmla="*/ 80 w 200"/>
                <a:gd name="T69" fmla="*/ 60 h 200"/>
                <a:gd name="T70" fmla="*/ 80 w 200"/>
                <a:gd name="T71" fmla="*/ 80 h 200"/>
                <a:gd name="T72" fmla="*/ 100 w 200"/>
                <a:gd name="T73" fmla="*/ 80 h 200"/>
                <a:gd name="T74" fmla="*/ 100 w 200"/>
                <a:gd name="T75" fmla="*/ 60 h 200"/>
                <a:gd name="T76" fmla="*/ 120 w 200"/>
                <a:gd name="T77" fmla="*/ 60 h 200"/>
                <a:gd name="T78" fmla="*/ 120 w 200"/>
                <a:gd name="T79" fmla="*/ 80 h 200"/>
                <a:gd name="T80" fmla="*/ 140 w 200"/>
                <a:gd name="T81" fmla="*/ 80 h 200"/>
                <a:gd name="T82" fmla="*/ 140 w 200"/>
                <a:gd name="T83" fmla="*/ 60 h 200"/>
                <a:gd name="T84" fmla="*/ 160 w 200"/>
                <a:gd name="T85" fmla="*/ 60 h 200"/>
                <a:gd name="T86" fmla="*/ 160 w 200"/>
                <a:gd name="T87" fmla="*/ 40 h 200"/>
                <a:gd name="T88" fmla="*/ 140 w 200"/>
                <a:gd name="T89" fmla="*/ 40 h 200"/>
                <a:gd name="T90" fmla="*/ 60 w 200"/>
                <a:gd name="T91" fmla="*/ 200 h 200"/>
                <a:gd name="T92" fmla="*/ 0 w 200"/>
                <a:gd name="T93" fmla="*/ 200 h 200"/>
                <a:gd name="T94" fmla="*/ 0 w 200"/>
                <a:gd name="T95" fmla="*/ 184 h 200"/>
                <a:gd name="T96" fmla="*/ 60 w 200"/>
                <a:gd name="T97" fmla="*/ 184 h 200"/>
                <a:gd name="T98" fmla="*/ 60 w 200"/>
                <a:gd name="T9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40" y="200"/>
                  </a:moveTo>
                  <a:cubicBezTo>
                    <a:pt x="140" y="184"/>
                    <a:pt x="140" y="184"/>
                    <a:pt x="140" y="184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0" y="200"/>
                    <a:pt x="200" y="200"/>
                    <a:pt x="200" y="200"/>
                  </a:cubicBezTo>
                  <a:lnTo>
                    <a:pt x="140" y="200"/>
                  </a:lnTo>
                  <a:close/>
                  <a:moveTo>
                    <a:pt x="160" y="87"/>
                  </a:moveTo>
                  <a:cubicBezTo>
                    <a:pt x="40" y="87"/>
                    <a:pt x="40" y="87"/>
                    <a:pt x="40" y="87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24" y="0"/>
                    <a:pt x="30" y="0"/>
                  </a:cubicBezTo>
                  <a:cubicBezTo>
                    <a:pt x="35" y="0"/>
                    <a:pt x="40" y="4"/>
                    <a:pt x="40" y="10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4"/>
                    <a:pt x="164" y="0"/>
                    <a:pt x="170" y="0"/>
                  </a:cubicBezTo>
                  <a:cubicBezTo>
                    <a:pt x="175" y="0"/>
                    <a:pt x="180" y="4"/>
                    <a:pt x="180" y="10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60" y="180"/>
                    <a:pt x="160" y="180"/>
                    <a:pt x="160" y="180"/>
                  </a:cubicBezTo>
                  <a:lnTo>
                    <a:pt x="160" y="87"/>
                  </a:lnTo>
                  <a:close/>
                  <a:moveTo>
                    <a:pt x="140" y="40"/>
                  </a:moveTo>
                  <a:cubicBezTo>
                    <a:pt x="140" y="60"/>
                    <a:pt x="140" y="60"/>
                    <a:pt x="14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40" y="40"/>
                  </a:lnTo>
                  <a:close/>
                  <a:moveTo>
                    <a:pt x="60" y="20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60" y="2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弧形 22"/>
          <p:cNvSpPr/>
          <p:nvPr/>
        </p:nvSpPr>
        <p:spPr>
          <a:xfrm rot="15231781">
            <a:off x="4275713" y="1926402"/>
            <a:ext cx="1328675" cy="1328675"/>
          </a:xfrm>
          <a:prstGeom prst="arc">
            <a:avLst>
              <a:gd name="adj1" fmla="val 10956006"/>
              <a:gd name="adj2" fmla="val 0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弧形 23"/>
          <p:cNvSpPr/>
          <p:nvPr/>
        </p:nvSpPr>
        <p:spPr>
          <a:xfrm rot="8176387">
            <a:off x="5318376" y="2833614"/>
            <a:ext cx="1546686" cy="1546686"/>
          </a:xfrm>
          <a:prstGeom prst="arc">
            <a:avLst>
              <a:gd name="adj1" fmla="val 13244638"/>
              <a:gd name="adj2" fmla="val 56923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760030" y="1793130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4"/>
          <p:cNvSpPr txBox="1"/>
          <p:nvPr/>
        </p:nvSpPr>
        <p:spPr>
          <a:xfrm>
            <a:off x="4717151" y="1803832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01</a:t>
            </a:r>
            <a:endParaRPr lang="en-US" altLang="zh-CN" sz="16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289793" y="3778337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标题 4"/>
          <p:cNvSpPr txBox="1"/>
          <p:nvPr/>
        </p:nvSpPr>
        <p:spPr>
          <a:xfrm>
            <a:off x="5246914" y="3789039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02</a:t>
            </a:r>
            <a:endParaRPr lang="en-US" altLang="zh-CN" sz="16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78025" y="1412776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标题 4"/>
          <p:cNvSpPr txBox="1"/>
          <p:nvPr/>
        </p:nvSpPr>
        <p:spPr>
          <a:xfrm>
            <a:off x="7335146" y="1423478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03</a:t>
            </a:r>
            <a:endParaRPr lang="en-US" altLang="zh-CN" sz="16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33778" y="170080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1633091" y="202380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43407" y="4082647"/>
            <a:ext cx="214627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3242720" y="4405645"/>
            <a:ext cx="235081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429703" y="2642487"/>
            <a:ext cx="227639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8429016" y="2965485"/>
            <a:ext cx="227708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8" name="矩形 85"/>
          <p:cNvSpPr>
            <a:spLocks noChangeArrowheads="1"/>
          </p:cNvSpPr>
          <p:nvPr/>
        </p:nvSpPr>
        <p:spPr bwMode="auto">
          <a:xfrm>
            <a:off x="7897787" y="4259806"/>
            <a:ext cx="3097721" cy="3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3" rIns="115208" bIns="5760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9" name="文本框 13"/>
          <p:cNvSpPr txBox="1"/>
          <p:nvPr/>
        </p:nvSpPr>
        <p:spPr>
          <a:xfrm>
            <a:off x="7483979" y="4636302"/>
            <a:ext cx="3654168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48023" y="1844824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35059" y="402392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41203" y="2901219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等腰三角形 10"/>
          <p:cNvSpPr>
            <a:spLocks noChangeAspect="1" noChangeArrowheads="1"/>
          </p:cNvSpPr>
          <p:nvPr/>
        </p:nvSpPr>
        <p:spPr bwMode="auto">
          <a:xfrm rot="5400000" flipV="1">
            <a:off x="7339678" y="2255403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7635061" y="2161206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3" name="等腰三角形 18"/>
          <p:cNvSpPr>
            <a:spLocks noChangeAspect="1" noChangeArrowheads="1"/>
          </p:cNvSpPr>
          <p:nvPr/>
        </p:nvSpPr>
        <p:spPr bwMode="auto">
          <a:xfrm rot="5400000" flipV="1">
            <a:off x="7339678" y="4438471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7635061" y="4344278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5" name="等腰三角形 18"/>
          <p:cNvSpPr>
            <a:spLocks noChangeAspect="1" noChangeArrowheads="1"/>
          </p:cNvSpPr>
          <p:nvPr/>
        </p:nvSpPr>
        <p:spPr bwMode="auto">
          <a:xfrm rot="16200000" flipH="1" flipV="1">
            <a:off x="4269367" y="3308515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1926142" y="3214314"/>
            <a:ext cx="244325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7" name="形状 16"/>
          <p:cNvSpPr/>
          <p:nvPr/>
        </p:nvSpPr>
        <p:spPr>
          <a:xfrm>
            <a:off x="4635277" y="2731047"/>
            <a:ext cx="1867985" cy="1868267"/>
          </a:xfrm>
          <a:prstGeom prst="leftCircularArrow">
            <a:avLst>
              <a:gd name="adj1" fmla="val 8909"/>
              <a:gd name="adj2" fmla="val 1142322"/>
              <a:gd name="adj3" fmla="val 6293598"/>
              <a:gd name="adj4" fmla="val 18900002"/>
              <a:gd name="adj5" fmla="val 125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21" name="空心弧 20"/>
          <p:cNvSpPr/>
          <p:nvPr/>
        </p:nvSpPr>
        <p:spPr>
          <a:xfrm>
            <a:off x="5305528" y="3953591"/>
            <a:ext cx="1604887" cy="1605530"/>
          </a:xfrm>
          <a:prstGeom prst="blockArc">
            <a:avLst>
              <a:gd name="adj1" fmla="val 13624405"/>
              <a:gd name="adj2" fmla="val 17228224"/>
              <a:gd name="adj3" fmla="val 11481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grpSp>
        <p:nvGrpSpPr>
          <p:cNvPr id="23" name="组合 22"/>
          <p:cNvGrpSpPr/>
          <p:nvPr/>
        </p:nvGrpSpPr>
        <p:grpSpPr>
          <a:xfrm rot="2736489">
            <a:off x="5853855" y="2268800"/>
            <a:ext cx="578227" cy="506765"/>
            <a:chOff x="4212441" y="1835306"/>
            <a:chExt cx="645570" cy="565784"/>
          </a:xfrm>
          <a:solidFill>
            <a:schemeClr val="accent5">
              <a:lumMod val="50000"/>
            </a:schemeClr>
          </a:solidFill>
        </p:grpSpPr>
        <p:sp>
          <p:nvSpPr>
            <p:cNvPr id="24" name="Freeform 143"/>
            <p:cNvSpPr/>
            <p:nvPr/>
          </p:nvSpPr>
          <p:spPr bwMode="auto">
            <a:xfrm>
              <a:off x="4386528" y="2100064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Freeform 144"/>
            <p:cNvSpPr/>
            <p:nvPr/>
          </p:nvSpPr>
          <p:spPr bwMode="auto">
            <a:xfrm>
              <a:off x="4451810" y="2227003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Freeform 145"/>
            <p:cNvSpPr/>
            <p:nvPr/>
          </p:nvSpPr>
          <p:spPr bwMode="auto">
            <a:xfrm>
              <a:off x="4299484" y="1962245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Freeform 146"/>
            <p:cNvSpPr/>
            <p:nvPr/>
          </p:nvSpPr>
          <p:spPr bwMode="auto">
            <a:xfrm>
              <a:off x="4212441" y="1835306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277283" y="3424611"/>
            <a:ext cx="554403" cy="442165"/>
            <a:chOff x="3009633" y="2833220"/>
            <a:chExt cx="591168" cy="471487"/>
          </a:xfrm>
          <a:solidFill>
            <a:schemeClr val="accent5">
              <a:lumMod val="50000"/>
            </a:schemeClr>
          </a:solidFill>
        </p:grpSpPr>
        <p:sp>
          <p:nvSpPr>
            <p:cNvPr id="30" name="Oval 214"/>
            <p:cNvSpPr>
              <a:spLocks noChangeArrowheads="1"/>
            </p:cNvSpPr>
            <p:nvPr/>
          </p:nvSpPr>
          <p:spPr bwMode="auto">
            <a:xfrm>
              <a:off x="3234494" y="3210410"/>
              <a:ext cx="94297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Oval 215"/>
            <p:cNvSpPr>
              <a:spLocks noChangeArrowheads="1"/>
            </p:cNvSpPr>
            <p:nvPr/>
          </p:nvSpPr>
          <p:spPr bwMode="auto">
            <a:xfrm>
              <a:off x="3404954" y="3210410"/>
              <a:ext cx="101550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Freeform 216"/>
            <p:cNvSpPr>
              <a:spLocks noEditPoints="1"/>
            </p:cNvSpPr>
            <p:nvPr/>
          </p:nvSpPr>
          <p:spPr bwMode="auto">
            <a:xfrm>
              <a:off x="3009633" y="2833220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64139" y="4479150"/>
            <a:ext cx="425157" cy="554407"/>
            <a:chOff x="6889388" y="2720789"/>
            <a:chExt cx="453350" cy="591172"/>
          </a:xfrm>
          <a:solidFill>
            <a:schemeClr val="accent5">
              <a:lumMod val="50000"/>
            </a:schemeClr>
          </a:solidFill>
        </p:grpSpPr>
        <p:sp>
          <p:nvSpPr>
            <p:cNvPr id="34" name="Freeform 197"/>
            <p:cNvSpPr>
              <a:spLocks noEditPoints="1"/>
            </p:cNvSpPr>
            <p:nvPr/>
          </p:nvSpPr>
          <p:spPr bwMode="auto">
            <a:xfrm>
              <a:off x="7092489" y="2920264"/>
              <a:ext cx="250249" cy="391697"/>
            </a:xfrm>
            <a:custGeom>
              <a:avLst/>
              <a:gdLst>
                <a:gd name="T0" fmla="*/ 18 w 29"/>
                <a:gd name="T1" fmla="*/ 0 h 46"/>
                <a:gd name="T2" fmla="*/ 18 w 29"/>
                <a:gd name="T3" fmla="*/ 13 h 46"/>
                <a:gd name="T4" fmla="*/ 29 w 29"/>
                <a:gd name="T5" fmla="*/ 13 h 46"/>
                <a:gd name="T6" fmla="*/ 29 w 29"/>
                <a:gd name="T7" fmla="*/ 0 h 46"/>
                <a:gd name="T8" fmla="*/ 18 w 29"/>
                <a:gd name="T9" fmla="*/ 0 h 46"/>
                <a:gd name="T10" fmla="*/ 0 w 29"/>
                <a:gd name="T11" fmla="*/ 31 h 46"/>
                <a:gd name="T12" fmla="*/ 14 w 29"/>
                <a:gd name="T13" fmla="*/ 46 h 46"/>
                <a:gd name="T14" fmla="*/ 29 w 29"/>
                <a:gd name="T15" fmla="*/ 31 h 46"/>
                <a:gd name="T16" fmla="*/ 29 w 29"/>
                <a:gd name="T17" fmla="*/ 15 h 46"/>
                <a:gd name="T18" fmla="*/ 0 w 29"/>
                <a:gd name="T19" fmla="*/ 15 h 46"/>
                <a:gd name="T20" fmla="*/ 0 w 29"/>
                <a:gd name="T21" fmla="*/ 31 h 46"/>
                <a:gd name="T22" fmla="*/ 15 w 29"/>
                <a:gd name="T23" fmla="*/ 0 h 46"/>
                <a:gd name="T24" fmla="*/ 0 w 29"/>
                <a:gd name="T25" fmla="*/ 0 h 46"/>
                <a:gd name="T26" fmla="*/ 0 w 29"/>
                <a:gd name="T27" fmla="*/ 13 h 46"/>
                <a:gd name="T28" fmla="*/ 15 w 29"/>
                <a:gd name="T29" fmla="*/ 13 h 46"/>
                <a:gd name="T30" fmla="*/ 15 w 2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198"/>
            <p:cNvSpPr/>
            <p:nvPr/>
          </p:nvSpPr>
          <p:spPr bwMode="auto">
            <a:xfrm>
              <a:off x="6889388" y="2720789"/>
              <a:ext cx="333666" cy="301026"/>
            </a:xfrm>
            <a:custGeom>
              <a:avLst/>
              <a:gdLst>
                <a:gd name="T0" fmla="*/ 0 w 39"/>
                <a:gd name="T1" fmla="*/ 20 h 35"/>
                <a:gd name="T2" fmla="*/ 19 w 39"/>
                <a:gd name="T3" fmla="*/ 0 h 35"/>
                <a:gd name="T4" fmla="*/ 19 w 39"/>
                <a:gd name="T5" fmla="*/ 0 h 35"/>
                <a:gd name="T6" fmla="*/ 39 w 39"/>
                <a:gd name="T7" fmla="*/ 20 h 35"/>
                <a:gd name="T8" fmla="*/ 39 w 39"/>
                <a:gd name="T9" fmla="*/ 20 h 35"/>
                <a:gd name="T10" fmla="*/ 36 w 39"/>
                <a:gd name="T11" fmla="*/ 20 h 35"/>
                <a:gd name="T12" fmla="*/ 31 w 39"/>
                <a:gd name="T13" fmla="*/ 8 h 35"/>
                <a:gd name="T14" fmla="*/ 31 w 39"/>
                <a:gd name="T15" fmla="*/ 8 h 35"/>
                <a:gd name="T16" fmla="*/ 19 w 39"/>
                <a:gd name="T17" fmla="*/ 3 h 35"/>
                <a:gd name="T18" fmla="*/ 19 w 39"/>
                <a:gd name="T19" fmla="*/ 3 h 35"/>
                <a:gd name="T20" fmla="*/ 7 w 39"/>
                <a:gd name="T21" fmla="*/ 8 h 35"/>
                <a:gd name="T22" fmla="*/ 7 w 39"/>
                <a:gd name="T23" fmla="*/ 8 h 35"/>
                <a:gd name="T24" fmla="*/ 3 w 39"/>
                <a:gd name="T25" fmla="*/ 20 h 35"/>
                <a:gd name="T26" fmla="*/ 3 w 39"/>
                <a:gd name="T27" fmla="*/ 20 h 35"/>
                <a:gd name="T28" fmla="*/ 8 w 39"/>
                <a:gd name="T29" fmla="*/ 32 h 35"/>
                <a:gd name="T30" fmla="*/ 8 w 39"/>
                <a:gd name="T31" fmla="*/ 32 h 35"/>
                <a:gd name="T32" fmla="*/ 6 w 39"/>
                <a:gd name="T33" fmla="*/ 35 h 35"/>
                <a:gd name="T34" fmla="*/ 0 w 39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6" name="空心弧 35"/>
          <p:cNvSpPr/>
          <p:nvPr/>
        </p:nvSpPr>
        <p:spPr>
          <a:xfrm>
            <a:off x="5305528" y="3953591"/>
            <a:ext cx="1604887" cy="1605530"/>
          </a:xfrm>
          <a:prstGeom prst="blockArc">
            <a:avLst>
              <a:gd name="adj1" fmla="val 17085111"/>
              <a:gd name="adj2" fmla="val 10799997"/>
              <a:gd name="adj3" fmla="val 11504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7" name="任意多边形 36"/>
          <p:cNvSpPr/>
          <p:nvPr/>
        </p:nvSpPr>
        <p:spPr>
          <a:xfrm rot="17307692">
            <a:off x="5663027" y="2214108"/>
            <a:ext cx="1619267" cy="872432"/>
          </a:xfrm>
          <a:custGeom>
            <a:avLst/>
            <a:gdLst>
              <a:gd name="connsiteX0" fmla="*/ 4833930 w 4843779"/>
              <a:gd name="connsiteY0" fmla="*/ 0 h 2609741"/>
              <a:gd name="connsiteX1" fmla="*/ 4843489 w 4843779"/>
              <a:gd name="connsiteY1" fmla="*/ 152635 h 2609741"/>
              <a:gd name="connsiteX2" fmla="*/ 3517115 w 4843779"/>
              <a:gd name="connsiteY2" fmla="*/ 2348626 h 2609741"/>
              <a:gd name="connsiteX3" fmla="*/ 351244 w 4843779"/>
              <a:gd name="connsiteY3" fmla="*/ 1435790 h 2609741"/>
              <a:gd name="connsiteX4" fmla="*/ 0 w 4843779"/>
              <a:gd name="connsiteY4" fmla="*/ 1526124 h 2609741"/>
              <a:gd name="connsiteX5" fmla="*/ 380009 w 4843779"/>
              <a:gd name="connsiteY5" fmla="*/ 717222 h 2609741"/>
              <a:gd name="connsiteX6" fmla="*/ 1326890 w 4843779"/>
              <a:gd name="connsiteY6" fmla="*/ 1184874 h 2609741"/>
              <a:gd name="connsiteX7" fmla="*/ 981253 w 4843779"/>
              <a:gd name="connsiteY7" fmla="*/ 1273766 h 2609741"/>
              <a:gd name="connsiteX8" fmla="*/ 3348138 w 4843779"/>
              <a:gd name="connsiteY8" fmla="*/ 1741216 h 2609741"/>
              <a:gd name="connsiteX9" fmla="*/ 4226462 w 4843779"/>
              <a:gd name="connsiteY9" fmla="*/ 84448 h 2609741"/>
              <a:gd name="connsiteX10" fmla="*/ 4217585 w 4843779"/>
              <a:gd name="connsiteY10" fmla="*/ 0 h 2609741"/>
              <a:gd name="connsiteX11" fmla="*/ 4833930 w 4843779"/>
              <a:gd name="connsiteY11" fmla="*/ 0 h 26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任意多边形 37"/>
          <p:cNvSpPr/>
          <p:nvPr/>
        </p:nvSpPr>
        <p:spPr>
          <a:xfrm rot="17307692">
            <a:off x="5266953" y="1762962"/>
            <a:ext cx="1063396" cy="744568"/>
          </a:xfrm>
          <a:custGeom>
            <a:avLst/>
            <a:gdLst>
              <a:gd name="connsiteX0" fmla="*/ 3082922 w 3180980"/>
              <a:gd name="connsiteY0" fmla="*/ 1705085 h 2227258"/>
              <a:gd name="connsiteX1" fmla="*/ 3176423 w 3180980"/>
              <a:gd name="connsiteY1" fmla="*/ 2154476 h 2227258"/>
              <a:gd name="connsiteX2" fmla="*/ 3180980 w 3180980"/>
              <a:gd name="connsiteY2" fmla="*/ 2227258 h 2227258"/>
              <a:gd name="connsiteX3" fmla="*/ 2564635 w 3180980"/>
              <a:gd name="connsiteY3" fmla="*/ 2227258 h 2227258"/>
              <a:gd name="connsiteX4" fmla="*/ 2556295 w 3180980"/>
              <a:gd name="connsiteY4" fmla="*/ 2147919 h 2227258"/>
              <a:gd name="connsiteX5" fmla="*/ 2411315 w 3180980"/>
              <a:gd name="connsiteY5" fmla="*/ 1664578 h 2227258"/>
              <a:gd name="connsiteX6" fmla="*/ 196026 w 3180980"/>
              <a:gd name="connsiteY6" fmla="*/ 708959 h 2227258"/>
              <a:gd name="connsiteX7" fmla="*/ 0 w 3180980"/>
              <a:gd name="connsiteY7" fmla="*/ 127074 h 2227258"/>
              <a:gd name="connsiteX8" fmla="*/ 3002505 w 3180980"/>
              <a:gd name="connsiteY8" fmla="*/ 1483914 h 2227258"/>
              <a:gd name="connsiteX9" fmla="*/ 3082922 w 3180980"/>
              <a:gd name="connsiteY9" fmla="*/ 1705085 h 222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  <p:bldP spid="16" grpId="0"/>
      <p:bldP spid="37" grpId="0" animBg="1"/>
      <p:bldP spid="38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重点分析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reeform 19"/>
          <p:cNvSpPr/>
          <p:nvPr/>
        </p:nvSpPr>
        <p:spPr bwMode="auto">
          <a:xfrm>
            <a:off x="3694124" y="4915341"/>
            <a:ext cx="2566154" cy="1942659"/>
          </a:xfrm>
          <a:custGeom>
            <a:avLst/>
            <a:gdLst>
              <a:gd name="T0" fmla="*/ 476 w 542"/>
              <a:gd name="T1" fmla="*/ 410 h 410"/>
              <a:gd name="T2" fmla="*/ 476 w 542"/>
              <a:gd name="T3" fmla="*/ 121 h 410"/>
              <a:gd name="T4" fmla="*/ 422 w 542"/>
              <a:gd name="T5" fmla="*/ 67 h 410"/>
              <a:gd name="T6" fmla="*/ 0 w 542"/>
              <a:gd name="T7" fmla="*/ 67 h 410"/>
              <a:gd name="T8" fmla="*/ 0 w 542"/>
              <a:gd name="T9" fmla="*/ 0 h 410"/>
              <a:gd name="T10" fmla="*/ 422 w 542"/>
              <a:gd name="T11" fmla="*/ 0 h 410"/>
              <a:gd name="T12" fmla="*/ 542 w 542"/>
              <a:gd name="T13" fmla="*/ 121 h 410"/>
              <a:gd name="T14" fmla="*/ 542 w 542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0"/>
          <p:cNvSpPr/>
          <p:nvPr/>
        </p:nvSpPr>
        <p:spPr bwMode="auto">
          <a:xfrm>
            <a:off x="6103903" y="4977489"/>
            <a:ext cx="1866477" cy="733760"/>
          </a:xfrm>
          <a:custGeom>
            <a:avLst/>
            <a:gdLst>
              <a:gd name="T0" fmla="*/ 275 w 394"/>
              <a:gd name="T1" fmla="*/ 155 h 155"/>
              <a:gd name="T2" fmla="*/ 0 w 394"/>
              <a:gd name="T3" fmla="*/ 155 h 155"/>
              <a:gd name="T4" fmla="*/ 0 w 394"/>
              <a:gd name="T5" fmla="*/ 94 h 155"/>
              <a:gd name="T6" fmla="*/ 275 w 394"/>
              <a:gd name="T7" fmla="*/ 94 h 155"/>
              <a:gd name="T8" fmla="*/ 332 w 394"/>
              <a:gd name="T9" fmla="*/ 37 h 155"/>
              <a:gd name="T10" fmla="*/ 332 w 394"/>
              <a:gd name="T11" fmla="*/ 0 h 155"/>
              <a:gd name="T12" fmla="*/ 394 w 394"/>
              <a:gd name="T13" fmla="*/ 0 h 155"/>
              <a:gd name="T14" fmla="*/ 394 w 394"/>
              <a:gd name="T15" fmla="*/ 37 h 155"/>
              <a:gd name="T16" fmla="*/ 275 w 394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21"/>
          <p:cNvSpPr/>
          <p:nvPr/>
        </p:nvSpPr>
        <p:spPr bwMode="auto">
          <a:xfrm>
            <a:off x="6346485" y="2519595"/>
            <a:ext cx="1704087" cy="695669"/>
          </a:xfrm>
          <a:custGeom>
            <a:avLst/>
            <a:gdLst>
              <a:gd name="T0" fmla="*/ 250 w 360"/>
              <a:gd name="T1" fmla="*/ 147 h 147"/>
              <a:gd name="T2" fmla="*/ 0 w 360"/>
              <a:gd name="T3" fmla="*/ 147 h 147"/>
              <a:gd name="T4" fmla="*/ 0 w 360"/>
              <a:gd name="T5" fmla="*/ 102 h 147"/>
              <a:gd name="T6" fmla="*/ 250 w 360"/>
              <a:gd name="T7" fmla="*/ 102 h 147"/>
              <a:gd name="T8" fmla="*/ 315 w 360"/>
              <a:gd name="T9" fmla="*/ 37 h 147"/>
              <a:gd name="T10" fmla="*/ 315 w 360"/>
              <a:gd name="T11" fmla="*/ 0 h 147"/>
              <a:gd name="T12" fmla="*/ 360 w 360"/>
              <a:gd name="T13" fmla="*/ 0 h 147"/>
              <a:gd name="T14" fmla="*/ 360 w 360"/>
              <a:gd name="T15" fmla="*/ 37 h 147"/>
              <a:gd name="T16" fmla="*/ 250 w 360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2"/>
          <p:cNvSpPr/>
          <p:nvPr/>
        </p:nvSpPr>
        <p:spPr bwMode="auto">
          <a:xfrm>
            <a:off x="5123553" y="3371639"/>
            <a:ext cx="739775" cy="1710102"/>
          </a:xfrm>
          <a:custGeom>
            <a:avLst/>
            <a:gdLst>
              <a:gd name="T0" fmla="*/ 156 w 156"/>
              <a:gd name="T1" fmla="*/ 361 h 361"/>
              <a:gd name="T2" fmla="*/ 95 w 156"/>
              <a:gd name="T3" fmla="*/ 361 h 361"/>
              <a:gd name="T4" fmla="*/ 95 w 156"/>
              <a:gd name="T5" fmla="*/ 118 h 361"/>
              <a:gd name="T6" fmla="*/ 38 w 156"/>
              <a:gd name="T7" fmla="*/ 61 h 361"/>
              <a:gd name="T8" fmla="*/ 0 w 156"/>
              <a:gd name="T9" fmla="*/ 61 h 361"/>
              <a:gd name="T10" fmla="*/ 0 w 156"/>
              <a:gd name="T11" fmla="*/ 0 h 361"/>
              <a:gd name="T12" fmla="*/ 38 w 156"/>
              <a:gd name="T13" fmla="*/ 0 h 361"/>
              <a:gd name="T14" fmla="*/ 156 w 156"/>
              <a:gd name="T15" fmla="*/ 118 h 361"/>
              <a:gd name="T16" fmla="*/ 156 w 156"/>
              <a:gd name="T1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23"/>
          <p:cNvSpPr/>
          <p:nvPr/>
        </p:nvSpPr>
        <p:spPr bwMode="auto">
          <a:xfrm>
            <a:off x="6683293" y="3959047"/>
            <a:ext cx="2072971" cy="1657977"/>
          </a:xfrm>
          <a:custGeom>
            <a:avLst/>
            <a:gdLst>
              <a:gd name="T0" fmla="*/ 54 w 438"/>
              <a:gd name="T1" fmla="*/ 350 h 350"/>
              <a:gd name="T2" fmla="*/ 0 w 438"/>
              <a:gd name="T3" fmla="*/ 350 h 350"/>
              <a:gd name="T4" fmla="*/ 0 w 438"/>
              <a:gd name="T5" fmla="*/ 114 h 350"/>
              <a:gd name="T6" fmla="*/ 115 w 438"/>
              <a:gd name="T7" fmla="*/ 0 h 350"/>
              <a:gd name="T8" fmla="*/ 438 w 438"/>
              <a:gd name="T9" fmla="*/ 0 h 350"/>
              <a:gd name="T10" fmla="*/ 438 w 438"/>
              <a:gd name="T11" fmla="*/ 53 h 350"/>
              <a:gd name="T12" fmla="*/ 115 w 438"/>
              <a:gd name="T13" fmla="*/ 53 h 350"/>
              <a:gd name="T14" fmla="*/ 54 w 438"/>
              <a:gd name="T15" fmla="*/ 114 h 350"/>
              <a:gd name="T16" fmla="*/ 54 w 438"/>
              <a:gd name="T1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24"/>
          <p:cNvSpPr/>
          <p:nvPr/>
        </p:nvSpPr>
        <p:spPr bwMode="auto">
          <a:xfrm>
            <a:off x="4465976" y="1956245"/>
            <a:ext cx="1794303" cy="695669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25"/>
          <p:cNvSpPr/>
          <p:nvPr/>
        </p:nvSpPr>
        <p:spPr bwMode="auto">
          <a:xfrm>
            <a:off x="4305591" y="3750547"/>
            <a:ext cx="1405371" cy="715717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26"/>
          <p:cNvSpPr/>
          <p:nvPr/>
        </p:nvSpPr>
        <p:spPr bwMode="auto">
          <a:xfrm>
            <a:off x="5710961" y="2685995"/>
            <a:ext cx="715717" cy="1405371"/>
          </a:xfrm>
          <a:custGeom>
            <a:avLst/>
            <a:gdLst>
              <a:gd name="T0" fmla="*/ 37 w 151"/>
              <a:gd name="T1" fmla="*/ 297 h 297"/>
              <a:gd name="T2" fmla="*/ 0 w 151"/>
              <a:gd name="T3" fmla="*/ 297 h 297"/>
              <a:gd name="T4" fmla="*/ 0 w 151"/>
              <a:gd name="T5" fmla="*/ 244 h 297"/>
              <a:gd name="T6" fmla="*/ 37 w 151"/>
              <a:gd name="T7" fmla="*/ 244 h 297"/>
              <a:gd name="T8" fmla="*/ 98 w 151"/>
              <a:gd name="T9" fmla="*/ 183 h 297"/>
              <a:gd name="T10" fmla="*/ 98 w 151"/>
              <a:gd name="T11" fmla="*/ 0 h 297"/>
              <a:gd name="T12" fmla="*/ 151 w 151"/>
              <a:gd name="T13" fmla="*/ 0 h 297"/>
              <a:gd name="T14" fmla="*/ 151 w 151"/>
              <a:gd name="T15" fmla="*/ 183 h 297"/>
              <a:gd name="T16" fmla="*/ 37 w 151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27"/>
          <p:cNvSpPr/>
          <p:nvPr/>
        </p:nvSpPr>
        <p:spPr bwMode="auto">
          <a:xfrm>
            <a:off x="6176076" y="1340768"/>
            <a:ext cx="719727" cy="1405371"/>
          </a:xfrm>
          <a:custGeom>
            <a:avLst/>
            <a:gdLst>
              <a:gd name="T0" fmla="*/ 53 w 152"/>
              <a:gd name="T1" fmla="*/ 297 h 297"/>
              <a:gd name="T2" fmla="*/ 0 w 152"/>
              <a:gd name="T3" fmla="*/ 297 h 297"/>
              <a:gd name="T4" fmla="*/ 0 w 152"/>
              <a:gd name="T5" fmla="*/ 114 h 297"/>
              <a:gd name="T6" fmla="*/ 114 w 152"/>
              <a:gd name="T7" fmla="*/ 0 h 297"/>
              <a:gd name="T8" fmla="*/ 152 w 152"/>
              <a:gd name="T9" fmla="*/ 0 h 297"/>
              <a:gd name="T10" fmla="*/ 152 w 152"/>
              <a:gd name="T11" fmla="*/ 53 h 297"/>
              <a:gd name="T12" fmla="*/ 114 w 152"/>
              <a:gd name="T13" fmla="*/ 53 h 297"/>
              <a:gd name="T14" fmla="*/ 53 w 152"/>
              <a:gd name="T15" fmla="*/ 114 h 297"/>
              <a:gd name="T16" fmla="*/ 53 w 152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491910" y="4867227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214034" y="3432019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529450" y="3876852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730466" y="2233283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353985" y="1623885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985019" y="4634445"/>
            <a:ext cx="242646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1747409" y="3133958"/>
            <a:ext cx="240218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Box 22"/>
          <p:cNvSpPr txBox="1"/>
          <p:nvPr/>
        </p:nvSpPr>
        <p:spPr>
          <a:xfrm>
            <a:off x="9098821" y="3649539"/>
            <a:ext cx="232735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8335065" y="1884566"/>
            <a:ext cx="238757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22"/>
          <p:cNvSpPr txBox="1"/>
          <p:nvPr/>
        </p:nvSpPr>
        <p:spPr>
          <a:xfrm>
            <a:off x="1747409" y="1472286"/>
            <a:ext cx="252028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30" grpId="0"/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560521" y="3573016"/>
            <a:ext cx="31438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Thesis Description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实验难点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5568207" y="2132856"/>
            <a:ext cx="1128001" cy="967612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0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9" name="任意多边形 48"/>
          <p:cNvSpPr/>
          <p:nvPr/>
        </p:nvSpPr>
        <p:spPr>
          <a:xfrm rot="5400000">
            <a:off x="3741636" y="3130824"/>
            <a:ext cx="1503912" cy="723424"/>
          </a:xfrm>
          <a:custGeom>
            <a:avLst/>
            <a:gdLst>
              <a:gd name="connsiteX0" fmla="*/ 0 w 1503912"/>
              <a:gd name="connsiteY0" fmla="*/ 487471 h 723424"/>
              <a:gd name="connsiteX1" fmla="*/ 546441 w 1503912"/>
              <a:gd name="connsiteY1" fmla="*/ 194123 h 723424"/>
              <a:gd name="connsiteX2" fmla="*/ 622201 w 1503912"/>
              <a:gd name="connsiteY2" fmla="*/ 182561 h 723424"/>
              <a:gd name="connsiteX3" fmla="*/ 759473 w 1503912"/>
              <a:gd name="connsiteY3" fmla="*/ 0 h 723424"/>
              <a:gd name="connsiteX4" fmla="*/ 896982 w 1503912"/>
              <a:gd name="connsiteY4" fmla="*/ 182876 h 723424"/>
              <a:gd name="connsiteX5" fmla="*/ 951826 w 1503912"/>
              <a:gd name="connsiteY5" fmla="*/ 190149 h 723424"/>
              <a:gd name="connsiteX6" fmla="*/ 1503912 w 1503912"/>
              <a:gd name="connsiteY6" fmla="*/ 472727 h 723424"/>
              <a:gd name="connsiteX7" fmla="*/ 1272630 w 1503912"/>
              <a:gd name="connsiteY7" fmla="*/ 713261 h 723424"/>
              <a:gd name="connsiteX8" fmla="*/ 235953 w 1503912"/>
              <a:gd name="connsiteY8" fmla="*/ 723424 h 72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 rot="18900000">
            <a:off x="2202848" y="2950553"/>
            <a:ext cx="1059543" cy="1073851"/>
          </a:xfrm>
          <a:custGeom>
            <a:avLst/>
            <a:gdLst>
              <a:gd name="connsiteX0" fmla="*/ 1053001 w 1059543"/>
              <a:gd name="connsiteY0" fmla="*/ 0 h 1073851"/>
              <a:gd name="connsiteX1" fmla="*/ 1059543 w 1059543"/>
              <a:gd name="connsiteY1" fmla="*/ 333624 h 1073851"/>
              <a:gd name="connsiteX2" fmla="*/ 333688 w 1059543"/>
              <a:gd name="connsiteY2" fmla="*/ 1073851 h 1073851"/>
              <a:gd name="connsiteX3" fmla="*/ 0 w 1059543"/>
              <a:gd name="connsiteY3" fmla="*/ 1073851 h 1073851"/>
              <a:gd name="connsiteX4" fmla="*/ 178963 w 1059543"/>
              <a:gd name="connsiteY4" fmla="*/ 480031 h 1073851"/>
              <a:gd name="connsiteX5" fmla="*/ 224358 w 1059543"/>
              <a:gd name="connsiteY5" fmla="*/ 418287 h 1073851"/>
              <a:gd name="connsiteX6" fmla="*/ 192333 w 1059543"/>
              <a:gd name="connsiteY6" fmla="*/ 192129 h 1073851"/>
              <a:gd name="connsiteX7" fmla="*/ 418880 w 1059543"/>
              <a:gd name="connsiteY7" fmla="*/ 224209 h 1073851"/>
              <a:gd name="connsiteX8" fmla="*/ 462804 w 1059543"/>
              <a:gd name="connsiteY8" fmla="*/ 190570 h 1073851"/>
              <a:gd name="connsiteX9" fmla="*/ 1053001 w 1059543"/>
              <a:gd name="connsiteY9" fmla="*/ 0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任意多边形 50"/>
          <p:cNvSpPr/>
          <p:nvPr/>
        </p:nvSpPr>
        <p:spPr>
          <a:xfrm rot="18900000" flipV="1">
            <a:off x="3029613" y="3776434"/>
            <a:ext cx="1059543" cy="1073851"/>
          </a:xfrm>
          <a:custGeom>
            <a:avLst/>
            <a:gdLst>
              <a:gd name="connsiteX0" fmla="*/ 333688 w 1059543"/>
              <a:gd name="connsiteY0" fmla="*/ 1073851 h 1073851"/>
              <a:gd name="connsiteX1" fmla="*/ 1059543 w 1059543"/>
              <a:gd name="connsiteY1" fmla="*/ 333624 h 1073851"/>
              <a:gd name="connsiteX2" fmla="*/ 1053001 w 1059543"/>
              <a:gd name="connsiteY2" fmla="*/ 0 h 1073851"/>
              <a:gd name="connsiteX3" fmla="*/ 462804 w 1059543"/>
              <a:gd name="connsiteY3" fmla="*/ 190570 h 1073851"/>
              <a:gd name="connsiteX4" fmla="*/ 418881 w 1059543"/>
              <a:gd name="connsiteY4" fmla="*/ 224208 h 1073851"/>
              <a:gd name="connsiteX5" fmla="*/ 192334 w 1059543"/>
              <a:gd name="connsiteY5" fmla="*/ 192128 h 1073851"/>
              <a:gd name="connsiteX6" fmla="*/ 224359 w 1059543"/>
              <a:gd name="connsiteY6" fmla="*/ 418285 h 1073851"/>
              <a:gd name="connsiteX7" fmla="*/ 178964 w 1059543"/>
              <a:gd name="connsiteY7" fmla="*/ 480031 h 1073851"/>
              <a:gd name="connsiteX8" fmla="*/ 0 w 1059543"/>
              <a:gd name="connsiteY8" fmla="*/ 107385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 rot="2700000">
            <a:off x="3010562" y="2121606"/>
            <a:ext cx="1059543" cy="1073851"/>
          </a:xfrm>
          <a:custGeom>
            <a:avLst/>
            <a:gdLst>
              <a:gd name="connsiteX0" fmla="*/ 219275 w 1059543"/>
              <a:gd name="connsiteY0" fmla="*/ 192128 h 1073851"/>
              <a:gd name="connsiteX1" fmla="*/ 423085 w 1059543"/>
              <a:gd name="connsiteY1" fmla="*/ 220989 h 1073851"/>
              <a:gd name="connsiteX2" fmla="*/ 462804 w 1059543"/>
              <a:gd name="connsiteY2" fmla="*/ 190570 h 1073851"/>
              <a:gd name="connsiteX3" fmla="*/ 1053001 w 1059543"/>
              <a:gd name="connsiteY3" fmla="*/ 0 h 1073851"/>
              <a:gd name="connsiteX4" fmla="*/ 1059543 w 1059543"/>
              <a:gd name="connsiteY4" fmla="*/ 333624 h 1073851"/>
              <a:gd name="connsiteX5" fmla="*/ 333688 w 1059543"/>
              <a:gd name="connsiteY5" fmla="*/ 1073851 h 1073851"/>
              <a:gd name="connsiteX6" fmla="*/ 0 w 1059543"/>
              <a:gd name="connsiteY6" fmla="*/ 1073851 h 1073851"/>
              <a:gd name="connsiteX7" fmla="*/ 239386 w 1059543"/>
              <a:gd name="connsiteY7" fmla="*/ 397847 h 1073851"/>
              <a:gd name="connsiteX8" fmla="*/ 247170 w 1059543"/>
              <a:gd name="connsiteY8" fmla="*/ 38912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心形 52"/>
          <p:cNvSpPr/>
          <p:nvPr/>
        </p:nvSpPr>
        <p:spPr>
          <a:xfrm>
            <a:off x="3388742" y="1777847"/>
            <a:ext cx="351692" cy="293077"/>
          </a:xfrm>
          <a:prstGeom prst="hear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5019453" y="3244749"/>
            <a:ext cx="224872" cy="564609"/>
            <a:chOff x="3114596" y="2996938"/>
            <a:chExt cx="224872" cy="564609"/>
          </a:xfrm>
          <a:solidFill>
            <a:schemeClr val="accent5">
              <a:lumMod val="75000"/>
            </a:schemeClr>
          </a:solidFill>
        </p:grpSpPr>
        <p:sp>
          <p:nvSpPr>
            <p:cNvPr id="55" name="椭圆 54"/>
            <p:cNvSpPr/>
            <p:nvPr/>
          </p:nvSpPr>
          <p:spPr>
            <a:xfrm>
              <a:off x="3184508" y="2996938"/>
              <a:ext cx="90487" cy="90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同侧圆角矩形 55"/>
            <p:cNvSpPr/>
            <p:nvPr/>
          </p:nvSpPr>
          <p:spPr>
            <a:xfrm>
              <a:off x="3114865" y="3096786"/>
              <a:ext cx="224603" cy="6314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170785" y="3159935"/>
              <a:ext cx="112763" cy="1546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同侧圆角矩形 57"/>
            <p:cNvSpPr/>
            <p:nvPr/>
          </p:nvSpPr>
          <p:spPr>
            <a:xfrm rot="10800000">
              <a:off x="3170785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同侧圆角矩形 58"/>
            <p:cNvSpPr/>
            <p:nvPr/>
          </p:nvSpPr>
          <p:spPr>
            <a:xfrm rot="10800000">
              <a:off x="3237416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 rot="10800000">
              <a:off x="3114596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同侧圆角矩形 60"/>
            <p:cNvSpPr/>
            <p:nvPr/>
          </p:nvSpPr>
          <p:spPr>
            <a:xfrm rot="10800000">
              <a:off x="3307081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710983" y="3332352"/>
            <a:ext cx="439857" cy="311768"/>
            <a:chOff x="4979939" y="3638125"/>
            <a:chExt cx="439857" cy="311768"/>
          </a:xfrm>
          <a:solidFill>
            <a:schemeClr val="accent5">
              <a:lumMod val="75000"/>
            </a:schemeClr>
          </a:solidFill>
        </p:grpSpPr>
        <p:grpSp>
          <p:nvGrpSpPr>
            <p:cNvPr id="63" name="组合 62"/>
            <p:cNvGrpSpPr/>
            <p:nvPr/>
          </p:nvGrpSpPr>
          <p:grpSpPr>
            <a:xfrm>
              <a:off x="4979939" y="3681386"/>
              <a:ext cx="439857" cy="268507"/>
              <a:chOff x="4975778" y="3669385"/>
              <a:chExt cx="439857" cy="268507"/>
            </a:xfrm>
            <a:grpFill/>
          </p:grpSpPr>
          <p:grpSp>
            <p:nvGrpSpPr>
              <p:cNvPr id="65" name="组合 64"/>
              <p:cNvGrpSpPr/>
              <p:nvPr/>
            </p:nvGrpSpPr>
            <p:grpSpPr>
              <a:xfrm>
                <a:off x="4975778" y="3689944"/>
                <a:ext cx="439857" cy="24689"/>
                <a:chOff x="4902784" y="3688900"/>
                <a:chExt cx="439857" cy="24689"/>
              </a:xfrm>
              <a:grpFill/>
            </p:grpSpPr>
            <p:sp>
              <p:nvSpPr>
                <p:cNvPr id="69" name="矩形 68"/>
                <p:cNvSpPr/>
                <p:nvPr/>
              </p:nvSpPr>
              <p:spPr>
                <a:xfrm rot="19380000">
                  <a:off x="4902784" y="3688900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70" name="矩形 69"/>
                <p:cNvSpPr/>
                <p:nvPr/>
              </p:nvSpPr>
              <p:spPr>
                <a:xfrm rot="2220000" flipH="1">
                  <a:off x="5090641" y="3688901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66" name="等腰三角形 65"/>
              <p:cNvSpPr/>
              <p:nvPr/>
            </p:nvSpPr>
            <p:spPr>
              <a:xfrm>
                <a:off x="5044333" y="3669385"/>
                <a:ext cx="302746" cy="12780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5043860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5238624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4" name="剪去单角的矩形 63"/>
            <p:cNvSpPr/>
            <p:nvPr/>
          </p:nvSpPr>
          <p:spPr>
            <a:xfrm flipH="1" flipV="1">
              <a:off x="5266528" y="3638125"/>
              <a:ext cx="45719" cy="88107"/>
            </a:xfrm>
            <a:prstGeom prst="snip1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330653" y="4917812"/>
            <a:ext cx="465358" cy="418456"/>
            <a:chOff x="2928203" y="5369694"/>
            <a:chExt cx="465358" cy="418456"/>
          </a:xfrm>
          <a:solidFill>
            <a:schemeClr val="accent5">
              <a:lumMod val="50000"/>
            </a:schemeClr>
          </a:solidFill>
        </p:grpSpPr>
        <p:grpSp>
          <p:nvGrpSpPr>
            <p:cNvPr id="72" name="组合 71"/>
            <p:cNvGrpSpPr/>
            <p:nvPr/>
          </p:nvGrpSpPr>
          <p:grpSpPr>
            <a:xfrm>
              <a:off x="2928203" y="5369694"/>
              <a:ext cx="460390" cy="418456"/>
              <a:chOff x="10760386" y="4041158"/>
              <a:chExt cx="460390" cy="418456"/>
            </a:xfrm>
            <a:grpFill/>
          </p:grpSpPr>
          <p:sp>
            <p:nvSpPr>
              <p:cNvPr id="75" name="任意多边形 74"/>
              <p:cNvSpPr/>
              <p:nvPr/>
            </p:nvSpPr>
            <p:spPr>
              <a:xfrm>
                <a:off x="10813541" y="4041158"/>
                <a:ext cx="407235" cy="357637"/>
              </a:xfrm>
              <a:custGeom>
                <a:avLst/>
                <a:gdLst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304321 w 406232"/>
                  <a:gd name="connsiteY7" fmla="*/ 114595 h 348959"/>
                  <a:gd name="connsiteX8" fmla="*/ 278127 w 406232"/>
                  <a:gd name="connsiteY8" fmla="*/ 209845 h 348959"/>
                  <a:gd name="connsiteX9" fmla="*/ 211452 w 406232"/>
                  <a:gd name="connsiteY9" fmla="*/ 305095 h 348959"/>
                  <a:gd name="connsiteX10" fmla="*/ 128108 w 406232"/>
                  <a:gd name="connsiteY10" fmla="*/ 345576 h 348959"/>
                  <a:gd name="connsiteX11" fmla="*/ 44765 w 406232"/>
                  <a:gd name="connsiteY11" fmla="*/ 345576 h 348959"/>
                  <a:gd name="connsiteX12" fmla="*/ 6665 w 406232"/>
                  <a:gd name="connsiteY12" fmla="*/ 305095 h 348959"/>
                  <a:gd name="connsiteX0-1" fmla="*/ 6665 w 406232"/>
                  <a:gd name="connsiteY0-2" fmla="*/ 305095 h 348959"/>
                  <a:gd name="connsiteX1-3" fmla="*/ 6665 w 406232"/>
                  <a:gd name="connsiteY1-4" fmla="*/ 226514 h 348959"/>
                  <a:gd name="connsiteX2-5" fmla="*/ 73340 w 406232"/>
                  <a:gd name="connsiteY2-6" fmla="*/ 128882 h 348959"/>
                  <a:gd name="connsiteX3-7" fmla="*/ 244790 w 406232"/>
                  <a:gd name="connsiteY3-8" fmla="*/ 43157 h 348959"/>
                  <a:gd name="connsiteX4-9" fmla="*/ 401952 w 406232"/>
                  <a:gd name="connsiteY4-10" fmla="*/ 295 h 348959"/>
                  <a:gd name="connsiteX5-11" fmla="*/ 359090 w 406232"/>
                  <a:gd name="connsiteY5-12" fmla="*/ 26489 h 348959"/>
                  <a:gd name="connsiteX6-13" fmla="*/ 330515 w 406232"/>
                  <a:gd name="connsiteY6-14" fmla="*/ 69351 h 348959"/>
                  <a:gd name="connsiteX7-15" fmla="*/ 278127 w 406232"/>
                  <a:gd name="connsiteY7-16" fmla="*/ 209845 h 348959"/>
                  <a:gd name="connsiteX8-17" fmla="*/ 211452 w 406232"/>
                  <a:gd name="connsiteY8-18" fmla="*/ 305095 h 348959"/>
                  <a:gd name="connsiteX9-19" fmla="*/ 128108 w 406232"/>
                  <a:gd name="connsiteY9-20" fmla="*/ 345576 h 348959"/>
                  <a:gd name="connsiteX10-21" fmla="*/ 44765 w 406232"/>
                  <a:gd name="connsiteY10-22" fmla="*/ 345576 h 348959"/>
                  <a:gd name="connsiteX11-23" fmla="*/ 6665 w 406232"/>
                  <a:gd name="connsiteY11-24" fmla="*/ 305095 h 348959"/>
                  <a:gd name="connsiteX0-25" fmla="*/ 6665 w 406232"/>
                  <a:gd name="connsiteY0-26" fmla="*/ 305095 h 357637"/>
                  <a:gd name="connsiteX1-27" fmla="*/ 6665 w 406232"/>
                  <a:gd name="connsiteY1-28" fmla="*/ 226514 h 357637"/>
                  <a:gd name="connsiteX2-29" fmla="*/ 73340 w 406232"/>
                  <a:gd name="connsiteY2-30" fmla="*/ 128882 h 357637"/>
                  <a:gd name="connsiteX3-31" fmla="*/ 244790 w 406232"/>
                  <a:gd name="connsiteY3-32" fmla="*/ 43157 h 357637"/>
                  <a:gd name="connsiteX4-33" fmla="*/ 401952 w 406232"/>
                  <a:gd name="connsiteY4-34" fmla="*/ 295 h 357637"/>
                  <a:gd name="connsiteX5-35" fmla="*/ 359090 w 406232"/>
                  <a:gd name="connsiteY5-36" fmla="*/ 26489 h 357637"/>
                  <a:gd name="connsiteX6-37" fmla="*/ 330515 w 406232"/>
                  <a:gd name="connsiteY6-38" fmla="*/ 69351 h 357637"/>
                  <a:gd name="connsiteX7-39" fmla="*/ 278127 w 406232"/>
                  <a:gd name="connsiteY7-40" fmla="*/ 209845 h 357637"/>
                  <a:gd name="connsiteX8-41" fmla="*/ 211452 w 406232"/>
                  <a:gd name="connsiteY8-42" fmla="*/ 305095 h 357637"/>
                  <a:gd name="connsiteX9-43" fmla="*/ 120964 w 406232"/>
                  <a:gd name="connsiteY9-44" fmla="*/ 355101 h 357637"/>
                  <a:gd name="connsiteX10-45" fmla="*/ 44765 w 406232"/>
                  <a:gd name="connsiteY10-46" fmla="*/ 345576 h 357637"/>
                  <a:gd name="connsiteX11-47" fmla="*/ 6665 w 406232"/>
                  <a:gd name="connsiteY11-48" fmla="*/ 305095 h 357637"/>
                  <a:gd name="connsiteX0-49" fmla="*/ 6665 w 406232"/>
                  <a:gd name="connsiteY0-50" fmla="*/ 305095 h 357637"/>
                  <a:gd name="connsiteX1-51" fmla="*/ 6665 w 406232"/>
                  <a:gd name="connsiteY1-52" fmla="*/ 226514 h 357637"/>
                  <a:gd name="connsiteX2-53" fmla="*/ 73340 w 406232"/>
                  <a:gd name="connsiteY2-54" fmla="*/ 128882 h 357637"/>
                  <a:gd name="connsiteX3-55" fmla="*/ 244790 w 406232"/>
                  <a:gd name="connsiteY3-56" fmla="*/ 43157 h 357637"/>
                  <a:gd name="connsiteX4-57" fmla="*/ 401952 w 406232"/>
                  <a:gd name="connsiteY4-58" fmla="*/ 295 h 357637"/>
                  <a:gd name="connsiteX5-59" fmla="*/ 359090 w 406232"/>
                  <a:gd name="connsiteY5-60" fmla="*/ 26489 h 357637"/>
                  <a:gd name="connsiteX6-61" fmla="*/ 330515 w 406232"/>
                  <a:gd name="connsiteY6-62" fmla="*/ 69351 h 357637"/>
                  <a:gd name="connsiteX7-63" fmla="*/ 278127 w 406232"/>
                  <a:gd name="connsiteY7-64" fmla="*/ 209845 h 357637"/>
                  <a:gd name="connsiteX8-65" fmla="*/ 211452 w 406232"/>
                  <a:gd name="connsiteY8-66" fmla="*/ 305095 h 357637"/>
                  <a:gd name="connsiteX9-67" fmla="*/ 120964 w 406232"/>
                  <a:gd name="connsiteY9-68" fmla="*/ 355101 h 357637"/>
                  <a:gd name="connsiteX10-69" fmla="*/ 44765 w 406232"/>
                  <a:gd name="connsiteY10-70" fmla="*/ 345576 h 357637"/>
                  <a:gd name="connsiteX11-71" fmla="*/ 6665 w 406232"/>
                  <a:gd name="connsiteY11-72" fmla="*/ 305095 h 357637"/>
                  <a:gd name="connsiteX0-73" fmla="*/ 6665 w 406232"/>
                  <a:gd name="connsiteY0-74" fmla="*/ 305095 h 357637"/>
                  <a:gd name="connsiteX1-75" fmla="*/ 6665 w 406232"/>
                  <a:gd name="connsiteY1-76" fmla="*/ 226514 h 357637"/>
                  <a:gd name="connsiteX2-77" fmla="*/ 73340 w 406232"/>
                  <a:gd name="connsiteY2-78" fmla="*/ 128882 h 357637"/>
                  <a:gd name="connsiteX3-79" fmla="*/ 244790 w 406232"/>
                  <a:gd name="connsiteY3-80" fmla="*/ 43157 h 357637"/>
                  <a:gd name="connsiteX4-81" fmla="*/ 401952 w 406232"/>
                  <a:gd name="connsiteY4-82" fmla="*/ 295 h 357637"/>
                  <a:gd name="connsiteX5-83" fmla="*/ 359090 w 406232"/>
                  <a:gd name="connsiteY5-84" fmla="*/ 26489 h 357637"/>
                  <a:gd name="connsiteX6-85" fmla="*/ 330515 w 406232"/>
                  <a:gd name="connsiteY6-86" fmla="*/ 69351 h 357637"/>
                  <a:gd name="connsiteX7-87" fmla="*/ 278127 w 406232"/>
                  <a:gd name="connsiteY7-88" fmla="*/ 209845 h 357637"/>
                  <a:gd name="connsiteX8-89" fmla="*/ 211452 w 406232"/>
                  <a:gd name="connsiteY8-90" fmla="*/ 305095 h 357637"/>
                  <a:gd name="connsiteX9-91" fmla="*/ 120964 w 406232"/>
                  <a:gd name="connsiteY9-92" fmla="*/ 355101 h 357637"/>
                  <a:gd name="connsiteX10-93" fmla="*/ 44765 w 406232"/>
                  <a:gd name="connsiteY10-94" fmla="*/ 345576 h 357637"/>
                  <a:gd name="connsiteX11-95" fmla="*/ 6665 w 406232"/>
                  <a:gd name="connsiteY11-96" fmla="*/ 305095 h 357637"/>
                  <a:gd name="connsiteX0-97" fmla="*/ 6665 w 406232"/>
                  <a:gd name="connsiteY0-98" fmla="*/ 305095 h 357637"/>
                  <a:gd name="connsiteX1-99" fmla="*/ 6665 w 406232"/>
                  <a:gd name="connsiteY1-100" fmla="*/ 226514 h 357637"/>
                  <a:gd name="connsiteX2-101" fmla="*/ 73340 w 406232"/>
                  <a:gd name="connsiteY2-102" fmla="*/ 128882 h 357637"/>
                  <a:gd name="connsiteX3-103" fmla="*/ 244790 w 406232"/>
                  <a:gd name="connsiteY3-104" fmla="*/ 43157 h 357637"/>
                  <a:gd name="connsiteX4-105" fmla="*/ 401952 w 406232"/>
                  <a:gd name="connsiteY4-106" fmla="*/ 295 h 357637"/>
                  <a:gd name="connsiteX5-107" fmla="*/ 359090 w 406232"/>
                  <a:gd name="connsiteY5-108" fmla="*/ 26489 h 357637"/>
                  <a:gd name="connsiteX6-109" fmla="*/ 330515 w 406232"/>
                  <a:gd name="connsiteY6-110" fmla="*/ 69351 h 357637"/>
                  <a:gd name="connsiteX7-111" fmla="*/ 278127 w 406232"/>
                  <a:gd name="connsiteY7-112" fmla="*/ 209845 h 357637"/>
                  <a:gd name="connsiteX8-113" fmla="*/ 211452 w 406232"/>
                  <a:gd name="connsiteY8-114" fmla="*/ 305095 h 357637"/>
                  <a:gd name="connsiteX9-115" fmla="*/ 120964 w 406232"/>
                  <a:gd name="connsiteY9-116" fmla="*/ 355101 h 357637"/>
                  <a:gd name="connsiteX10-117" fmla="*/ 44765 w 406232"/>
                  <a:gd name="connsiteY10-118" fmla="*/ 345576 h 357637"/>
                  <a:gd name="connsiteX11-119" fmla="*/ 6665 w 406232"/>
                  <a:gd name="connsiteY11-120" fmla="*/ 305095 h 357637"/>
                  <a:gd name="connsiteX0-121" fmla="*/ 7668 w 407235"/>
                  <a:gd name="connsiteY0-122" fmla="*/ 305095 h 357637"/>
                  <a:gd name="connsiteX1-123" fmla="*/ 7668 w 407235"/>
                  <a:gd name="connsiteY1-124" fmla="*/ 226514 h 357637"/>
                  <a:gd name="connsiteX2-125" fmla="*/ 74343 w 407235"/>
                  <a:gd name="connsiteY2-126" fmla="*/ 128882 h 357637"/>
                  <a:gd name="connsiteX3-127" fmla="*/ 245793 w 407235"/>
                  <a:gd name="connsiteY3-128" fmla="*/ 43157 h 357637"/>
                  <a:gd name="connsiteX4-129" fmla="*/ 402955 w 407235"/>
                  <a:gd name="connsiteY4-130" fmla="*/ 295 h 357637"/>
                  <a:gd name="connsiteX5-131" fmla="*/ 360093 w 407235"/>
                  <a:gd name="connsiteY5-132" fmla="*/ 26489 h 357637"/>
                  <a:gd name="connsiteX6-133" fmla="*/ 331518 w 407235"/>
                  <a:gd name="connsiteY6-134" fmla="*/ 69351 h 357637"/>
                  <a:gd name="connsiteX7-135" fmla="*/ 279130 w 407235"/>
                  <a:gd name="connsiteY7-136" fmla="*/ 209845 h 357637"/>
                  <a:gd name="connsiteX8-137" fmla="*/ 212455 w 407235"/>
                  <a:gd name="connsiteY8-138" fmla="*/ 305095 h 357637"/>
                  <a:gd name="connsiteX9-139" fmla="*/ 121967 w 407235"/>
                  <a:gd name="connsiteY9-140" fmla="*/ 355101 h 357637"/>
                  <a:gd name="connsiteX10-141" fmla="*/ 45768 w 407235"/>
                  <a:gd name="connsiteY10-142" fmla="*/ 345576 h 357637"/>
                  <a:gd name="connsiteX11-143" fmla="*/ 7668 w 407235"/>
                  <a:gd name="connsiteY11-144" fmla="*/ 305095 h 3576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6" name="任意多边形 75"/>
              <p:cNvSpPr/>
              <p:nvPr/>
            </p:nvSpPr>
            <p:spPr>
              <a:xfrm>
                <a:off x="10760386" y="4337977"/>
                <a:ext cx="95196" cy="121637"/>
              </a:xfrm>
              <a:custGeom>
                <a:avLst/>
                <a:gdLst>
                  <a:gd name="connsiteX0" fmla="*/ 114303 w 114583"/>
                  <a:gd name="connsiteY0" fmla="*/ 621 h 110589"/>
                  <a:gd name="connsiteX1" fmla="*/ 66678 w 114583"/>
                  <a:gd name="connsiteY1" fmla="*/ 60153 h 110589"/>
                  <a:gd name="connsiteX2" fmla="*/ 40484 w 114583"/>
                  <a:gd name="connsiteY2" fmla="*/ 110159 h 110589"/>
                  <a:gd name="connsiteX3" fmla="*/ 3 w 114583"/>
                  <a:gd name="connsiteY3" fmla="*/ 81584 h 110589"/>
                  <a:gd name="connsiteX4" fmla="*/ 42865 w 114583"/>
                  <a:gd name="connsiteY4" fmla="*/ 33959 h 110589"/>
                  <a:gd name="connsiteX5" fmla="*/ 114303 w 114583"/>
                  <a:gd name="connsiteY5" fmla="*/ 621 h 110589"/>
                  <a:gd name="connsiteX0-1" fmla="*/ 114303 w 114766"/>
                  <a:gd name="connsiteY0-2" fmla="*/ 7143 h 117111"/>
                  <a:gd name="connsiteX1-3" fmla="*/ 66678 w 114766"/>
                  <a:gd name="connsiteY1-4" fmla="*/ 66675 h 117111"/>
                  <a:gd name="connsiteX2-5" fmla="*/ 40484 w 114766"/>
                  <a:gd name="connsiteY2-6" fmla="*/ 116681 h 117111"/>
                  <a:gd name="connsiteX3-7" fmla="*/ 3 w 114766"/>
                  <a:gd name="connsiteY3-8" fmla="*/ 88106 h 117111"/>
                  <a:gd name="connsiteX4-9" fmla="*/ 42865 w 114766"/>
                  <a:gd name="connsiteY4-10" fmla="*/ 40481 h 117111"/>
                  <a:gd name="connsiteX5-11" fmla="*/ 88109 w 114766"/>
                  <a:gd name="connsiteY5-12" fmla="*/ 4762 h 117111"/>
                  <a:gd name="connsiteX6" fmla="*/ 114303 w 114766"/>
                  <a:gd name="connsiteY6" fmla="*/ 7143 h 117111"/>
                  <a:gd name="connsiteX0-13" fmla="*/ 114306 w 114769"/>
                  <a:gd name="connsiteY0-14" fmla="*/ 7143 h 109586"/>
                  <a:gd name="connsiteX1-15" fmla="*/ 66681 w 114769"/>
                  <a:gd name="connsiteY1-16" fmla="*/ 66675 h 109586"/>
                  <a:gd name="connsiteX2-17" fmla="*/ 29099 w 114769"/>
                  <a:gd name="connsiteY2-18" fmla="*/ 108934 h 109586"/>
                  <a:gd name="connsiteX3-19" fmla="*/ 6 w 114769"/>
                  <a:gd name="connsiteY3-20" fmla="*/ 88106 h 109586"/>
                  <a:gd name="connsiteX4-21" fmla="*/ 42868 w 114769"/>
                  <a:gd name="connsiteY4-22" fmla="*/ 40481 h 109586"/>
                  <a:gd name="connsiteX5-23" fmla="*/ 88112 w 114769"/>
                  <a:gd name="connsiteY5-24" fmla="*/ 4762 h 109586"/>
                  <a:gd name="connsiteX6-25" fmla="*/ 114306 w 114769"/>
                  <a:gd name="connsiteY6-26" fmla="*/ 7143 h 109586"/>
                  <a:gd name="connsiteX0-27" fmla="*/ 148467 w 148642"/>
                  <a:gd name="connsiteY0-28" fmla="*/ 2864 h 123382"/>
                  <a:gd name="connsiteX1-29" fmla="*/ 66681 w 148642"/>
                  <a:gd name="connsiteY1-30" fmla="*/ 80472 h 123382"/>
                  <a:gd name="connsiteX2-31" fmla="*/ 29099 w 148642"/>
                  <a:gd name="connsiteY2-32" fmla="*/ 122731 h 123382"/>
                  <a:gd name="connsiteX3-33" fmla="*/ 6 w 148642"/>
                  <a:gd name="connsiteY3-34" fmla="*/ 101903 h 123382"/>
                  <a:gd name="connsiteX4-35" fmla="*/ 42868 w 148642"/>
                  <a:gd name="connsiteY4-36" fmla="*/ 54278 h 123382"/>
                  <a:gd name="connsiteX5-37" fmla="*/ 88112 w 148642"/>
                  <a:gd name="connsiteY5-38" fmla="*/ 18559 h 123382"/>
                  <a:gd name="connsiteX6-39" fmla="*/ 148467 w 148642"/>
                  <a:gd name="connsiteY6-40" fmla="*/ 2864 h 123382"/>
                  <a:gd name="connsiteX0-41" fmla="*/ 148467 w 151739"/>
                  <a:gd name="connsiteY0-42" fmla="*/ 11381 h 131899"/>
                  <a:gd name="connsiteX1-43" fmla="*/ 66681 w 151739"/>
                  <a:gd name="connsiteY1-44" fmla="*/ 88989 h 131899"/>
                  <a:gd name="connsiteX2-45" fmla="*/ 29099 w 151739"/>
                  <a:gd name="connsiteY2-46" fmla="*/ 131248 h 131899"/>
                  <a:gd name="connsiteX3-47" fmla="*/ 6 w 151739"/>
                  <a:gd name="connsiteY3-48" fmla="*/ 110420 h 131899"/>
                  <a:gd name="connsiteX4-49" fmla="*/ 42868 w 151739"/>
                  <a:gd name="connsiteY4-50" fmla="*/ 62795 h 131899"/>
                  <a:gd name="connsiteX5-51" fmla="*/ 129865 w 151739"/>
                  <a:gd name="connsiteY5-52" fmla="*/ 3837 h 131899"/>
                  <a:gd name="connsiteX6-53" fmla="*/ 148467 w 151739"/>
                  <a:gd name="connsiteY6-54" fmla="*/ 11381 h 13189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</a:cxnLst>
                <a:rect l="l" t="t" r="r" b="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3" name="任意多边形 72"/>
            <p:cNvSpPr/>
            <p:nvPr/>
          </p:nvSpPr>
          <p:spPr>
            <a:xfrm>
              <a:off x="3070141" y="5369694"/>
              <a:ext cx="323420" cy="355925"/>
            </a:xfrm>
            <a:custGeom>
              <a:avLst/>
              <a:gdLst>
                <a:gd name="connsiteX0" fmla="*/ 319140 w 323420"/>
                <a:gd name="connsiteY0" fmla="*/ 295 h 355925"/>
                <a:gd name="connsiteX1" fmla="*/ 276278 w 323420"/>
                <a:gd name="connsiteY1" fmla="*/ 26489 h 355925"/>
                <a:gd name="connsiteX2" fmla="*/ 247703 w 323420"/>
                <a:gd name="connsiteY2" fmla="*/ 69351 h 355925"/>
                <a:gd name="connsiteX3" fmla="*/ 195315 w 323420"/>
                <a:gd name="connsiteY3" fmla="*/ 209845 h 355925"/>
                <a:gd name="connsiteX4" fmla="*/ 128640 w 323420"/>
                <a:gd name="connsiteY4" fmla="*/ 305095 h 355925"/>
                <a:gd name="connsiteX5" fmla="*/ 84656 w 323420"/>
                <a:gd name="connsiteY5" fmla="*/ 336177 h 355925"/>
                <a:gd name="connsiteX6" fmla="*/ 36710 w 323420"/>
                <a:gd name="connsiteY6" fmla="*/ 355132 h 355925"/>
                <a:gd name="connsiteX7" fmla="*/ 0 w 323420"/>
                <a:gd name="connsiteY7" fmla="*/ 355925 h 355925"/>
                <a:gd name="connsiteX8" fmla="*/ 82794 w 323420"/>
                <a:gd name="connsiteY8" fmla="*/ 77974 h 355925"/>
                <a:gd name="connsiteX9" fmla="*/ 115655 w 323420"/>
                <a:gd name="connsiteY9" fmla="*/ 62635 h 355925"/>
                <a:gd name="connsiteX10" fmla="*/ 161978 w 323420"/>
                <a:gd name="connsiteY10" fmla="*/ 43157 h 355925"/>
                <a:gd name="connsiteX11" fmla="*/ 319140 w 323420"/>
                <a:gd name="connsiteY11" fmla="*/ 295 h 3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任意多边形 73"/>
            <p:cNvSpPr/>
            <p:nvPr/>
          </p:nvSpPr>
          <p:spPr>
            <a:xfrm>
              <a:off x="2996123" y="5505148"/>
              <a:ext cx="181927" cy="183765"/>
            </a:xfrm>
            <a:custGeom>
              <a:avLst/>
              <a:gdLst>
                <a:gd name="connsiteX0" fmla="*/ 975 w 178496"/>
                <a:gd name="connsiteY0" fmla="*/ 166776 h 170879"/>
                <a:gd name="connsiteX1" fmla="*/ 91463 w 178496"/>
                <a:gd name="connsiteY1" fmla="*/ 64383 h 170879"/>
                <a:gd name="connsiteX2" fmla="*/ 177188 w 178496"/>
                <a:gd name="connsiteY2" fmla="*/ 89 h 170879"/>
                <a:gd name="connsiteX3" fmla="*/ 136706 w 178496"/>
                <a:gd name="connsiteY3" fmla="*/ 52476 h 170879"/>
                <a:gd name="connsiteX4" fmla="*/ 48600 w 178496"/>
                <a:gd name="connsiteY4" fmla="*/ 138201 h 170879"/>
                <a:gd name="connsiteX5" fmla="*/ 975 w 178496"/>
                <a:gd name="connsiteY5" fmla="*/ 166776 h 170879"/>
                <a:gd name="connsiteX0-1" fmla="*/ 3352 w 180873"/>
                <a:gd name="connsiteY0-2" fmla="*/ 166776 h 173137"/>
                <a:gd name="connsiteX1-3" fmla="*/ 93840 w 180873"/>
                <a:gd name="connsiteY1-4" fmla="*/ 64383 h 173137"/>
                <a:gd name="connsiteX2-5" fmla="*/ 179565 w 180873"/>
                <a:gd name="connsiteY2-6" fmla="*/ 89 h 173137"/>
                <a:gd name="connsiteX3-7" fmla="*/ 139083 w 180873"/>
                <a:gd name="connsiteY3-8" fmla="*/ 52476 h 173137"/>
                <a:gd name="connsiteX4-9" fmla="*/ 50977 w 180873"/>
                <a:gd name="connsiteY4-10" fmla="*/ 138201 h 173137"/>
                <a:gd name="connsiteX5-11" fmla="*/ 22402 w 180873"/>
                <a:gd name="connsiteY5-12" fmla="*/ 159633 h 173137"/>
                <a:gd name="connsiteX6" fmla="*/ 3352 w 180873"/>
                <a:gd name="connsiteY6" fmla="*/ 166776 h 173137"/>
                <a:gd name="connsiteX0-13" fmla="*/ 4789 w 182310"/>
                <a:gd name="connsiteY0-14" fmla="*/ 166776 h 185696"/>
                <a:gd name="connsiteX1-15" fmla="*/ 95277 w 182310"/>
                <a:gd name="connsiteY1-16" fmla="*/ 64383 h 185696"/>
                <a:gd name="connsiteX2-17" fmla="*/ 181002 w 182310"/>
                <a:gd name="connsiteY2-18" fmla="*/ 89 h 185696"/>
                <a:gd name="connsiteX3-19" fmla="*/ 140520 w 182310"/>
                <a:gd name="connsiteY3-20" fmla="*/ 52476 h 185696"/>
                <a:gd name="connsiteX4-21" fmla="*/ 52414 w 182310"/>
                <a:gd name="connsiteY4-22" fmla="*/ 138201 h 185696"/>
                <a:gd name="connsiteX5-23" fmla="*/ 16695 w 182310"/>
                <a:gd name="connsiteY5-24" fmla="*/ 183445 h 185696"/>
                <a:gd name="connsiteX6-25" fmla="*/ 4789 w 182310"/>
                <a:gd name="connsiteY6-26" fmla="*/ 166776 h 185696"/>
                <a:gd name="connsiteX0-27" fmla="*/ 4789 w 181809"/>
                <a:gd name="connsiteY0-28" fmla="*/ 166776 h 185696"/>
                <a:gd name="connsiteX1-29" fmla="*/ 95277 w 181809"/>
                <a:gd name="connsiteY1-30" fmla="*/ 64383 h 185696"/>
                <a:gd name="connsiteX2-31" fmla="*/ 181002 w 181809"/>
                <a:gd name="connsiteY2-32" fmla="*/ 89 h 185696"/>
                <a:gd name="connsiteX3-33" fmla="*/ 133376 w 181809"/>
                <a:gd name="connsiteY3-34" fmla="*/ 52476 h 185696"/>
                <a:gd name="connsiteX4-35" fmla="*/ 52414 w 181809"/>
                <a:gd name="connsiteY4-36" fmla="*/ 138201 h 185696"/>
                <a:gd name="connsiteX5-37" fmla="*/ 16695 w 181809"/>
                <a:gd name="connsiteY5-38" fmla="*/ 183445 h 185696"/>
                <a:gd name="connsiteX6-39" fmla="*/ 4789 w 181809"/>
                <a:gd name="connsiteY6-40" fmla="*/ 166776 h 185696"/>
                <a:gd name="connsiteX0-41" fmla="*/ 4789 w 181809"/>
                <a:gd name="connsiteY0-42" fmla="*/ 166776 h 185696"/>
                <a:gd name="connsiteX1-43" fmla="*/ 95277 w 181809"/>
                <a:gd name="connsiteY1-44" fmla="*/ 64383 h 185696"/>
                <a:gd name="connsiteX2-45" fmla="*/ 181002 w 181809"/>
                <a:gd name="connsiteY2-46" fmla="*/ 89 h 185696"/>
                <a:gd name="connsiteX3-47" fmla="*/ 133376 w 181809"/>
                <a:gd name="connsiteY3-48" fmla="*/ 52476 h 185696"/>
                <a:gd name="connsiteX4-49" fmla="*/ 52414 w 181809"/>
                <a:gd name="connsiteY4-50" fmla="*/ 133439 h 185696"/>
                <a:gd name="connsiteX5-51" fmla="*/ 16695 w 181809"/>
                <a:gd name="connsiteY5-52" fmla="*/ 183445 h 185696"/>
                <a:gd name="connsiteX6-53" fmla="*/ 4789 w 181809"/>
                <a:gd name="connsiteY6-54" fmla="*/ 166776 h 185696"/>
                <a:gd name="connsiteX0-55" fmla="*/ 6892 w 183912"/>
                <a:gd name="connsiteY0-56" fmla="*/ 166776 h 183799"/>
                <a:gd name="connsiteX1-57" fmla="*/ 97380 w 183912"/>
                <a:gd name="connsiteY1-58" fmla="*/ 64383 h 183799"/>
                <a:gd name="connsiteX2-59" fmla="*/ 183105 w 183912"/>
                <a:gd name="connsiteY2-60" fmla="*/ 89 h 183799"/>
                <a:gd name="connsiteX3-61" fmla="*/ 135479 w 183912"/>
                <a:gd name="connsiteY3-62" fmla="*/ 52476 h 183799"/>
                <a:gd name="connsiteX4-63" fmla="*/ 54517 w 183912"/>
                <a:gd name="connsiteY4-64" fmla="*/ 133439 h 183799"/>
                <a:gd name="connsiteX5-65" fmla="*/ 11655 w 183912"/>
                <a:gd name="connsiteY5-66" fmla="*/ 181064 h 183799"/>
                <a:gd name="connsiteX6-67" fmla="*/ 6892 w 183912"/>
                <a:gd name="connsiteY6-68" fmla="*/ 166776 h 183799"/>
                <a:gd name="connsiteX0-69" fmla="*/ 6892 w 183575"/>
                <a:gd name="connsiteY0-70" fmla="*/ 166823 h 183846"/>
                <a:gd name="connsiteX1-71" fmla="*/ 97380 w 183575"/>
                <a:gd name="connsiteY1-72" fmla="*/ 64430 h 183846"/>
                <a:gd name="connsiteX2-73" fmla="*/ 183105 w 183575"/>
                <a:gd name="connsiteY2-74" fmla="*/ 136 h 183846"/>
                <a:gd name="connsiteX3-75" fmla="*/ 128336 w 183575"/>
                <a:gd name="connsiteY3-76" fmla="*/ 50142 h 183846"/>
                <a:gd name="connsiteX4-77" fmla="*/ 54517 w 183575"/>
                <a:gd name="connsiteY4-78" fmla="*/ 133486 h 183846"/>
                <a:gd name="connsiteX5-79" fmla="*/ 11655 w 183575"/>
                <a:gd name="connsiteY5-80" fmla="*/ 181111 h 183846"/>
                <a:gd name="connsiteX6-81" fmla="*/ 6892 w 183575"/>
                <a:gd name="connsiteY6-82" fmla="*/ 166823 h 183846"/>
                <a:gd name="connsiteX0-83" fmla="*/ 6892 w 183417"/>
                <a:gd name="connsiteY0-84" fmla="*/ 166742 h 183765"/>
                <a:gd name="connsiteX1-85" fmla="*/ 97380 w 183417"/>
                <a:gd name="connsiteY1-86" fmla="*/ 64349 h 183765"/>
                <a:gd name="connsiteX2-87" fmla="*/ 183105 w 183417"/>
                <a:gd name="connsiteY2-88" fmla="*/ 55 h 183765"/>
                <a:gd name="connsiteX3-89" fmla="*/ 123574 w 183417"/>
                <a:gd name="connsiteY3-90" fmla="*/ 54824 h 183765"/>
                <a:gd name="connsiteX4-91" fmla="*/ 54517 w 183417"/>
                <a:gd name="connsiteY4-92" fmla="*/ 133405 h 183765"/>
                <a:gd name="connsiteX5-93" fmla="*/ 11655 w 183417"/>
                <a:gd name="connsiteY5-94" fmla="*/ 181030 h 183765"/>
                <a:gd name="connsiteX6-95" fmla="*/ 6892 w 183417"/>
                <a:gd name="connsiteY6-96" fmla="*/ 166742 h 183765"/>
                <a:gd name="connsiteX0-97" fmla="*/ 5402 w 181927"/>
                <a:gd name="connsiteY0-98" fmla="*/ 166742 h 183765"/>
                <a:gd name="connsiteX1-99" fmla="*/ 95890 w 181927"/>
                <a:gd name="connsiteY1-100" fmla="*/ 64349 h 183765"/>
                <a:gd name="connsiteX2-101" fmla="*/ 181615 w 181927"/>
                <a:gd name="connsiteY2-102" fmla="*/ 55 h 183765"/>
                <a:gd name="connsiteX3-103" fmla="*/ 122084 w 181927"/>
                <a:gd name="connsiteY3-104" fmla="*/ 54824 h 183765"/>
                <a:gd name="connsiteX4-105" fmla="*/ 53027 w 181927"/>
                <a:gd name="connsiteY4-106" fmla="*/ 133405 h 183765"/>
                <a:gd name="connsiteX5-107" fmla="*/ 14927 w 181927"/>
                <a:gd name="connsiteY5-108" fmla="*/ 181030 h 183765"/>
                <a:gd name="connsiteX6-109" fmla="*/ 5402 w 181927"/>
                <a:gd name="connsiteY6-110" fmla="*/ 166742 h 1837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7" name="矩形 76"/>
          <p:cNvSpPr/>
          <p:nvPr/>
        </p:nvSpPr>
        <p:spPr>
          <a:xfrm>
            <a:off x="5845675" y="2008752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47"/>
          <p:cNvSpPr>
            <a:spLocks noChangeArrowheads="1"/>
          </p:cNvSpPr>
          <p:nvPr/>
        </p:nvSpPr>
        <p:spPr bwMode="auto">
          <a:xfrm>
            <a:off x="5845675" y="2392498"/>
            <a:ext cx="224886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8410493" y="2008752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8410492" y="2392498"/>
            <a:ext cx="223360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845675" y="40677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5845675" y="4451534"/>
            <a:ext cx="224886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410493" y="40677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8410492" y="4451534"/>
            <a:ext cx="223360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4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14"/>
          <p:cNvSpPr/>
          <p:nvPr/>
        </p:nvSpPr>
        <p:spPr bwMode="auto">
          <a:xfrm rot="13500000">
            <a:off x="3465941" y="2402448"/>
            <a:ext cx="1159156" cy="1929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2" name="Freeform 6"/>
          <p:cNvSpPr/>
          <p:nvPr/>
        </p:nvSpPr>
        <p:spPr bwMode="auto">
          <a:xfrm>
            <a:off x="-28818" y="2204864"/>
            <a:ext cx="11838527" cy="3103010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3" name="Freeform 13"/>
          <p:cNvSpPr/>
          <p:nvPr/>
        </p:nvSpPr>
        <p:spPr bwMode="auto">
          <a:xfrm>
            <a:off x="6990216" y="3570726"/>
            <a:ext cx="1715087" cy="436473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14" name="Group 19"/>
          <p:cNvGrpSpPr/>
          <p:nvPr/>
        </p:nvGrpSpPr>
        <p:grpSpPr>
          <a:xfrm>
            <a:off x="704663" y="3350979"/>
            <a:ext cx="1912572" cy="1207702"/>
            <a:chOff x="552376" y="2667382"/>
            <a:chExt cx="1499240" cy="958587"/>
          </a:xfrm>
        </p:grpSpPr>
        <p:sp>
          <p:nvSpPr>
            <p:cNvPr id="15" name="Rectangle 26"/>
            <p:cNvSpPr/>
            <p:nvPr/>
          </p:nvSpPr>
          <p:spPr bwMode="auto">
            <a:xfrm>
              <a:off x="552376" y="2880550"/>
              <a:ext cx="1499240" cy="74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16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sp>
        <p:nvSpPr>
          <p:cNvPr id="17" name="Freeform 13"/>
          <p:cNvSpPr/>
          <p:nvPr/>
        </p:nvSpPr>
        <p:spPr bwMode="auto">
          <a:xfrm rot="5910658">
            <a:off x="7740032" y="2210945"/>
            <a:ext cx="1298814" cy="441953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21" name="Group 129"/>
          <p:cNvGrpSpPr/>
          <p:nvPr/>
        </p:nvGrpSpPr>
        <p:grpSpPr>
          <a:xfrm>
            <a:off x="2785219" y="2135941"/>
            <a:ext cx="1738701" cy="1073857"/>
            <a:chOff x="696724" y="2667382"/>
            <a:chExt cx="1362945" cy="852351"/>
          </a:xfrm>
        </p:grpSpPr>
        <p:sp>
          <p:nvSpPr>
            <p:cNvPr id="23" name="Rectangle 26"/>
            <p:cNvSpPr/>
            <p:nvPr/>
          </p:nvSpPr>
          <p:spPr bwMode="auto">
            <a:xfrm>
              <a:off x="696724" y="2920895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24" name="Rectangle 27"/>
            <p:cNvSpPr/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25" name="Group 132"/>
          <p:cNvGrpSpPr/>
          <p:nvPr/>
        </p:nvGrpSpPr>
        <p:grpSpPr>
          <a:xfrm>
            <a:off x="6197931" y="1590684"/>
            <a:ext cx="1738701" cy="1092757"/>
            <a:chOff x="696724" y="2667382"/>
            <a:chExt cx="1362945" cy="867353"/>
          </a:xfrm>
        </p:grpSpPr>
        <p:sp>
          <p:nvSpPr>
            <p:cNvPr id="26" name="Rectangle 26"/>
            <p:cNvSpPr/>
            <p:nvPr/>
          </p:nvSpPr>
          <p:spPr bwMode="auto">
            <a:xfrm>
              <a:off x="696724" y="2935897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27" name="Rectangle 27"/>
            <p:cNvSpPr/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28" name="Group 135"/>
          <p:cNvGrpSpPr/>
          <p:nvPr/>
        </p:nvGrpSpPr>
        <p:grpSpPr>
          <a:xfrm>
            <a:off x="5560098" y="5093389"/>
            <a:ext cx="1912572" cy="1046435"/>
            <a:chOff x="552376" y="2667382"/>
            <a:chExt cx="1499240" cy="830586"/>
          </a:xfrm>
        </p:grpSpPr>
        <p:sp>
          <p:nvSpPr>
            <p:cNvPr id="29" name="Rectangle 26"/>
            <p:cNvSpPr/>
            <p:nvPr/>
          </p:nvSpPr>
          <p:spPr bwMode="auto">
            <a:xfrm>
              <a:off x="552376" y="290745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30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1" name="Group 138"/>
          <p:cNvGrpSpPr/>
          <p:nvPr/>
        </p:nvGrpSpPr>
        <p:grpSpPr>
          <a:xfrm>
            <a:off x="7832682" y="4515510"/>
            <a:ext cx="1912572" cy="1048249"/>
            <a:chOff x="552376" y="2667382"/>
            <a:chExt cx="1499240" cy="832026"/>
          </a:xfrm>
        </p:grpSpPr>
        <p:sp>
          <p:nvSpPr>
            <p:cNvPr id="36" name="Rectangle 26"/>
            <p:cNvSpPr/>
            <p:nvPr/>
          </p:nvSpPr>
          <p:spPr bwMode="auto">
            <a:xfrm>
              <a:off x="552376" y="290889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37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8" name="Group 141"/>
          <p:cNvGrpSpPr/>
          <p:nvPr/>
        </p:nvGrpSpPr>
        <p:grpSpPr>
          <a:xfrm>
            <a:off x="9260900" y="2779372"/>
            <a:ext cx="1912572" cy="1056195"/>
            <a:chOff x="552376" y="2667382"/>
            <a:chExt cx="1499240" cy="838333"/>
          </a:xfrm>
        </p:grpSpPr>
        <p:sp>
          <p:nvSpPr>
            <p:cNvPr id="39" name="Rectangle 26"/>
            <p:cNvSpPr/>
            <p:nvPr/>
          </p:nvSpPr>
          <p:spPr bwMode="auto">
            <a:xfrm>
              <a:off x="552376" y="2915202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40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1" name="Group 15"/>
          <p:cNvGrpSpPr/>
          <p:nvPr/>
        </p:nvGrpSpPr>
        <p:grpSpPr>
          <a:xfrm>
            <a:off x="8464040" y="3708111"/>
            <a:ext cx="596129" cy="588738"/>
            <a:chOff x="6590322" y="2740893"/>
            <a:chExt cx="467298" cy="467298"/>
          </a:xfrm>
        </p:grpSpPr>
        <p:sp>
          <p:nvSpPr>
            <p:cNvPr id="42" name="Freeform 11"/>
            <p:cNvSpPr/>
            <p:nvPr/>
          </p:nvSpPr>
          <p:spPr bwMode="auto">
            <a:xfrm>
              <a:off x="6590322" y="2740893"/>
              <a:ext cx="467298" cy="467298"/>
            </a:xfrm>
            <a:custGeom>
              <a:avLst/>
              <a:gdLst>
                <a:gd name="T0" fmla="*/ 103 w 204"/>
                <a:gd name="T1" fmla="*/ 0 h 204"/>
                <a:gd name="T2" fmla="*/ 130 w 204"/>
                <a:gd name="T3" fmla="*/ 3 h 204"/>
                <a:gd name="T4" fmla="*/ 153 w 204"/>
                <a:gd name="T5" fmla="*/ 13 h 204"/>
                <a:gd name="T6" fmla="*/ 174 w 204"/>
                <a:gd name="T7" fmla="*/ 30 h 204"/>
                <a:gd name="T8" fmla="*/ 191 w 204"/>
                <a:gd name="T9" fmla="*/ 51 h 204"/>
                <a:gd name="T10" fmla="*/ 201 w 204"/>
                <a:gd name="T11" fmla="*/ 74 h 204"/>
                <a:gd name="T12" fmla="*/ 204 w 204"/>
                <a:gd name="T13" fmla="*/ 101 h 204"/>
                <a:gd name="T14" fmla="*/ 201 w 204"/>
                <a:gd name="T15" fmla="*/ 128 h 204"/>
                <a:gd name="T16" fmla="*/ 191 w 204"/>
                <a:gd name="T17" fmla="*/ 153 h 204"/>
                <a:gd name="T18" fmla="*/ 174 w 204"/>
                <a:gd name="T19" fmla="*/ 174 h 204"/>
                <a:gd name="T20" fmla="*/ 153 w 204"/>
                <a:gd name="T21" fmla="*/ 189 h 204"/>
                <a:gd name="T22" fmla="*/ 130 w 204"/>
                <a:gd name="T23" fmla="*/ 199 h 204"/>
                <a:gd name="T24" fmla="*/ 103 w 204"/>
                <a:gd name="T25" fmla="*/ 204 h 204"/>
                <a:gd name="T26" fmla="*/ 76 w 204"/>
                <a:gd name="T27" fmla="*/ 199 h 204"/>
                <a:gd name="T28" fmla="*/ 51 w 204"/>
                <a:gd name="T29" fmla="*/ 189 h 204"/>
                <a:gd name="T30" fmla="*/ 30 w 204"/>
                <a:gd name="T31" fmla="*/ 174 h 204"/>
                <a:gd name="T32" fmla="*/ 15 w 204"/>
                <a:gd name="T33" fmla="*/ 153 h 204"/>
                <a:gd name="T34" fmla="*/ 5 w 204"/>
                <a:gd name="T35" fmla="*/ 128 h 204"/>
                <a:gd name="T36" fmla="*/ 0 w 204"/>
                <a:gd name="T37" fmla="*/ 101 h 204"/>
                <a:gd name="T38" fmla="*/ 5 w 204"/>
                <a:gd name="T39" fmla="*/ 74 h 204"/>
                <a:gd name="T40" fmla="*/ 15 w 204"/>
                <a:gd name="T41" fmla="*/ 51 h 204"/>
                <a:gd name="T42" fmla="*/ 30 w 204"/>
                <a:gd name="T43" fmla="*/ 30 h 204"/>
                <a:gd name="T44" fmla="*/ 51 w 204"/>
                <a:gd name="T45" fmla="*/ 13 h 204"/>
                <a:gd name="T46" fmla="*/ 76 w 204"/>
                <a:gd name="T47" fmla="*/ 3 h 204"/>
                <a:gd name="T48" fmla="*/ 103 w 204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4">
                  <a:moveTo>
                    <a:pt x="103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1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30" y="199"/>
                  </a:lnTo>
                  <a:lnTo>
                    <a:pt x="103" y="204"/>
                  </a:lnTo>
                  <a:lnTo>
                    <a:pt x="76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5" y="153"/>
                  </a:lnTo>
                  <a:lnTo>
                    <a:pt x="5" y="128"/>
                  </a:lnTo>
                  <a:lnTo>
                    <a:pt x="0" y="101"/>
                  </a:lnTo>
                  <a:lnTo>
                    <a:pt x="5" y="74"/>
                  </a:lnTo>
                  <a:lnTo>
                    <a:pt x="15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6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3" name="Freeform 6"/>
            <p:cNvSpPr>
              <a:spLocks noEditPoints="1"/>
            </p:cNvSpPr>
            <p:nvPr/>
          </p:nvSpPr>
          <p:spPr bwMode="auto">
            <a:xfrm>
              <a:off x="6661500" y="2865381"/>
              <a:ext cx="318518" cy="211972"/>
            </a:xfrm>
            <a:custGeom>
              <a:avLst/>
              <a:gdLst>
                <a:gd name="T0" fmla="*/ 176 w 176"/>
                <a:gd name="T1" fmla="*/ 99 h 117"/>
                <a:gd name="T2" fmla="*/ 176 w 176"/>
                <a:gd name="T3" fmla="*/ 108 h 117"/>
                <a:gd name="T4" fmla="*/ 161 w 176"/>
                <a:gd name="T5" fmla="*/ 117 h 117"/>
                <a:gd name="T6" fmla="*/ 15 w 176"/>
                <a:gd name="T7" fmla="*/ 117 h 117"/>
                <a:gd name="T8" fmla="*/ 0 w 176"/>
                <a:gd name="T9" fmla="*/ 108 h 117"/>
                <a:gd name="T10" fmla="*/ 0 w 176"/>
                <a:gd name="T11" fmla="*/ 99 h 117"/>
                <a:gd name="T12" fmla="*/ 15 w 176"/>
                <a:gd name="T13" fmla="*/ 99 h 117"/>
                <a:gd name="T14" fmla="*/ 161 w 176"/>
                <a:gd name="T15" fmla="*/ 99 h 117"/>
                <a:gd name="T16" fmla="*/ 176 w 176"/>
                <a:gd name="T17" fmla="*/ 99 h 117"/>
                <a:gd name="T18" fmla="*/ 24 w 176"/>
                <a:gd name="T19" fmla="*/ 79 h 117"/>
                <a:gd name="T20" fmla="*/ 24 w 176"/>
                <a:gd name="T21" fmla="*/ 14 h 117"/>
                <a:gd name="T22" fmla="*/ 38 w 176"/>
                <a:gd name="T23" fmla="*/ 0 h 117"/>
                <a:gd name="T24" fmla="*/ 138 w 176"/>
                <a:gd name="T25" fmla="*/ 0 h 117"/>
                <a:gd name="T26" fmla="*/ 152 w 176"/>
                <a:gd name="T27" fmla="*/ 14 h 117"/>
                <a:gd name="T28" fmla="*/ 152 w 176"/>
                <a:gd name="T29" fmla="*/ 79 h 117"/>
                <a:gd name="T30" fmla="*/ 138 w 176"/>
                <a:gd name="T31" fmla="*/ 93 h 117"/>
                <a:gd name="T32" fmla="*/ 38 w 176"/>
                <a:gd name="T33" fmla="*/ 93 h 117"/>
                <a:gd name="T34" fmla="*/ 24 w 176"/>
                <a:gd name="T35" fmla="*/ 79 h 117"/>
                <a:gd name="T36" fmla="*/ 35 w 176"/>
                <a:gd name="T37" fmla="*/ 79 h 117"/>
                <a:gd name="T38" fmla="*/ 38 w 176"/>
                <a:gd name="T39" fmla="*/ 82 h 117"/>
                <a:gd name="T40" fmla="*/ 138 w 176"/>
                <a:gd name="T41" fmla="*/ 82 h 117"/>
                <a:gd name="T42" fmla="*/ 141 w 176"/>
                <a:gd name="T43" fmla="*/ 79 h 117"/>
                <a:gd name="T44" fmla="*/ 141 w 176"/>
                <a:gd name="T45" fmla="*/ 14 h 117"/>
                <a:gd name="T46" fmla="*/ 138 w 176"/>
                <a:gd name="T47" fmla="*/ 11 h 117"/>
                <a:gd name="T48" fmla="*/ 38 w 176"/>
                <a:gd name="T49" fmla="*/ 11 h 117"/>
                <a:gd name="T50" fmla="*/ 35 w 176"/>
                <a:gd name="T51" fmla="*/ 14 h 117"/>
                <a:gd name="T52" fmla="*/ 35 w 176"/>
                <a:gd name="T53" fmla="*/ 79 h 117"/>
                <a:gd name="T54" fmla="*/ 97 w 176"/>
                <a:gd name="T55" fmla="*/ 107 h 117"/>
                <a:gd name="T56" fmla="*/ 95 w 176"/>
                <a:gd name="T57" fmla="*/ 105 h 117"/>
                <a:gd name="T58" fmla="*/ 81 w 176"/>
                <a:gd name="T59" fmla="*/ 105 h 117"/>
                <a:gd name="T60" fmla="*/ 79 w 176"/>
                <a:gd name="T61" fmla="*/ 107 h 117"/>
                <a:gd name="T62" fmla="*/ 81 w 176"/>
                <a:gd name="T63" fmla="*/ 108 h 117"/>
                <a:gd name="T64" fmla="*/ 95 w 176"/>
                <a:gd name="T65" fmla="*/ 108 h 117"/>
                <a:gd name="T66" fmla="*/ 97 w 176"/>
                <a:gd name="T67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6" h="117">
                  <a:moveTo>
                    <a:pt x="176" y="99"/>
                  </a:moveTo>
                  <a:cubicBezTo>
                    <a:pt x="176" y="108"/>
                    <a:pt x="176" y="108"/>
                    <a:pt x="176" y="108"/>
                  </a:cubicBezTo>
                  <a:cubicBezTo>
                    <a:pt x="176" y="113"/>
                    <a:pt x="169" y="117"/>
                    <a:pt x="161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3"/>
                    <a:pt x="0" y="10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61" y="99"/>
                    <a:pt x="161" y="99"/>
                    <a:pt x="161" y="99"/>
                  </a:cubicBezTo>
                  <a:lnTo>
                    <a:pt x="176" y="99"/>
                  </a:lnTo>
                  <a:close/>
                  <a:moveTo>
                    <a:pt x="24" y="79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24" y="6"/>
                    <a:pt x="30" y="0"/>
                    <a:pt x="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6" y="0"/>
                    <a:pt x="152" y="6"/>
                    <a:pt x="152" y="14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2" y="87"/>
                    <a:pt x="146" y="93"/>
                    <a:pt x="1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0" y="93"/>
                    <a:pt x="24" y="87"/>
                    <a:pt x="24" y="79"/>
                  </a:cubicBezTo>
                  <a:close/>
                  <a:moveTo>
                    <a:pt x="35" y="79"/>
                  </a:moveTo>
                  <a:cubicBezTo>
                    <a:pt x="35" y="80"/>
                    <a:pt x="37" y="82"/>
                    <a:pt x="38" y="82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9" y="82"/>
                    <a:pt x="141" y="80"/>
                    <a:pt x="141" y="79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3"/>
                    <a:pt x="139" y="11"/>
                    <a:pt x="1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5" y="13"/>
                    <a:pt x="35" y="14"/>
                  </a:cubicBezTo>
                  <a:lnTo>
                    <a:pt x="35" y="79"/>
                  </a:lnTo>
                  <a:close/>
                  <a:moveTo>
                    <a:pt x="97" y="107"/>
                  </a:moveTo>
                  <a:cubicBezTo>
                    <a:pt x="97" y="106"/>
                    <a:pt x="96" y="105"/>
                    <a:pt x="95" y="105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0" y="105"/>
                    <a:pt x="79" y="106"/>
                    <a:pt x="79" y="107"/>
                  </a:cubicBezTo>
                  <a:cubicBezTo>
                    <a:pt x="79" y="107"/>
                    <a:pt x="80" y="108"/>
                    <a:pt x="81" y="108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6" y="108"/>
                    <a:pt x="97" y="107"/>
                    <a:pt x="97" y="10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44" name="Group 1"/>
          <p:cNvGrpSpPr/>
          <p:nvPr/>
        </p:nvGrpSpPr>
        <p:grpSpPr>
          <a:xfrm>
            <a:off x="1359996" y="2531858"/>
            <a:ext cx="593207" cy="588738"/>
            <a:chOff x="1066082" y="1818668"/>
            <a:chExt cx="465007" cy="467298"/>
          </a:xfrm>
        </p:grpSpPr>
        <p:sp>
          <p:nvSpPr>
            <p:cNvPr id="45" name="Freeform 7"/>
            <p:cNvSpPr/>
            <p:nvPr/>
          </p:nvSpPr>
          <p:spPr bwMode="auto">
            <a:xfrm>
              <a:off x="1066082" y="1818668"/>
              <a:ext cx="465007" cy="467298"/>
            </a:xfrm>
            <a:custGeom>
              <a:avLst/>
              <a:gdLst>
                <a:gd name="T0" fmla="*/ 102 w 203"/>
                <a:gd name="T1" fmla="*/ 0 h 204"/>
                <a:gd name="T2" fmla="*/ 129 w 203"/>
                <a:gd name="T3" fmla="*/ 3 h 204"/>
                <a:gd name="T4" fmla="*/ 153 w 203"/>
                <a:gd name="T5" fmla="*/ 13 h 204"/>
                <a:gd name="T6" fmla="*/ 174 w 203"/>
                <a:gd name="T7" fmla="*/ 30 h 204"/>
                <a:gd name="T8" fmla="*/ 190 w 203"/>
                <a:gd name="T9" fmla="*/ 50 h 204"/>
                <a:gd name="T10" fmla="*/ 200 w 203"/>
                <a:gd name="T11" fmla="*/ 74 h 204"/>
                <a:gd name="T12" fmla="*/ 203 w 203"/>
                <a:gd name="T13" fmla="*/ 102 h 204"/>
                <a:gd name="T14" fmla="*/ 200 w 203"/>
                <a:gd name="T15" fmla="*/ 129 h 204"/>
                <a:gd name="T16" fmla="*/ 190 w 203"/>
                <a:gd name="T17" fmla="*/ 153 h 204"/>
                <a:gd name="T18" fmla="*/ 174 w 203"/>
                <a:gd name="T19" fmla="*/ 174 h 204"/>
                <a:gd name="T20" fmla="*/ 153 w 203"/>
                <a:gd name="T21" fmla="*/ 190 h 204"/>
                <a:gd name="T22" fmla="*/ 129 w 203"/>
                <a:gd name="T23" fmla="*/ 201 h 204"/>
                <a:gd name="T24" fmla="*/ 102 w 203"/>
                <a:gd name="T25" fmla="*/ 204 h 204"/>
                <a:gd name="T26" fmla="*/ 74 w 203"/>
                <a:gd name="T27" fmla="*/ 201 h 204"/>
                <a:gd name="T28" fmla="*/ 50 w 203"/>
                <a:gd name="T29" fmla="*/ 190 h 204"/>
                <a:gd name="T30" fmla="*/ 30 w 203"/>
                <a:gd name="T31" fmla="*/ 174 h 204"/>
                <a:gd name="T32" fmla="*/ 13 w 203"/>
                <a:gd name="T33" fmla="*/ 153 h 204"/>
                <a:gd name="T34" fmla="*/ 3 w 203"/>
                <a:gd name="T35" fmla="*/ 129 h 204"/>
                <a:gd name="T36" fmla="*/ 0 w 203"/>
                <a:gd name="T37" fmla="*/ 102 h 204"/>
                <a:gd name="T38" fmla="*/ 3 w 203"/>
                <a:gd name="T39" fmla="*/ 74 h 204"/>
                <a:gd name="T40" fmla="*/ 13 w 203"/>
                <a:gd name="T41" fmla="*/ 50 h 204"/>
                <a:gd name="T42" fmla="*/ 30 w 203"/>
                <a:gd name="T43" fmla="*/ 30 h 204"/>
                <a:gd name="T44" fmla="*/ 50 w 203"/>
                <a:gd name="T45" fmla="*/ 13 h 204"/>
                <a:gd name="T46" fmla="*/ 74 w 203"/>
                <a:gd name="T47" fmla="*/ 3 h 204"/>
                <a:gd name="T48" fmla="*/ 102 w 203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4">
                  <a:moveTo>
                    <a:pt x="102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1"/>
                  </a:lnTo>
                  <a:lnTo>
                    <a:pt x="102" y="204"/>
                  </a:lnTo>
                  <a:lnTo>
                    <a:pt x="74" y="201"/>
                  </a:lnTo>
                  <a:lnTo>
                    <a:pt x="50" y="190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30" y="30"/>
                  </a:lnTo>
                  <a:lnTo>
                    <a:pt x="50" y="13"/>
                  </a:lnTo>
                  <a:lnTo>
                    <a:pt x="7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1145360" y="1919614"/>
              <a:ext cx="299574" cy="277578"/>
            </a:xfrm>
            <a:custGeom>
              <a:avLst/>
              <a:gdLst>
                <a:gd name="T0" fmla="*/ 31 w 177"/>
                <a:gd name="T1" fmla="*/ 94 h 164"/>
                <a:gd name="T2" fmla="*/ 19 w 177"/>
                <a:gd name="T3" fmla="*/ 94 h 164"/>
                <a:gd name="T4" fmla="*/ 1 w 177"/>
                <a:gd name="T5" fmla="*/ 79 h 164"/>
                <a:gd name="T6" fmla="*/ 12 w 177"/>
                <a:gd name="T7" fmla="*/ 47 h 164"/>
                <a:gd name="T8" fmla="*/ 36 w 177"/>
                <a:gd name="T9" fmla="*/ 55 h 164"/>
                <a:gd name="T10" fmla="*/ 48 w 177"/>
                <a:gd name="T11" fmla="*/ 52 h 164"/>
                <a:gd name="T12" fmla="*/ 48 w 177"/>
                <a:gd name="T13" fmla="*/ 59 h 164"/>
                <a:gd name="T14" fmla="*/ 55 w 177"/>
                <a:gd name="T15" fmla="*/ 82 h 164"/>
                <a:gd name="T16" fmla="*/ 31 w 177"/>
                <a:gd name="T17" fmla="*/ 94 h 164"/>
                <a:gd name="T18" fmla="*/ 36 w 177"/>
                <a:gd name="T19" fmla="*/ 47 h 164"/>
                <a:gd name="T20" fmla="*/ 12 w 177"/>
                <a:gd name="T21" fmla="*/ 23 h 164"/>
                <a:gd name="T22" fmla="*/ 36 w 177"/>
                <a:gd name="T23" fmla="*/ 0 h 164"/>
                <a:gd name="T24" fmla="*/ 59 w 177"/>
                <a:gd name="T25" fmla="*/ 23 h 164"/>
                <a:gd name="T26" fmla="*/ 36 w 177"/>
                <a:gd name="T27" fmla="*/ 47 h 164"/>
                <a:gd name="T28" fmla="*/ 129 w 177"/>
                <a:gd name="T29" fmla="*/ 164 h 164"/>
                <a:gd name="T30" fmla="*/ 49 w 177"/>
                <a:gd name="T31" fmla="*/ 164 h 164"/>
                <a:gd name="T32" fmla="*/ 24 w 177"/>
                <a:gd name="T33" fmla="*/ 140 h 164"/>
                <a:gd name="T34" fmla="*/ 56 w 177"/>
                <a:gd name="T35" fmla="*/ 88 h 164"/>
                <a:gd name="T36" fmla="*/ 89 w 177"/>
                <a:gd name="T37" fmla="*/ 101 h 164"/>
                <a:gd name="T38" fmla="*/ 121 w 177"/>
                <a:gd name="T39" fmla="*/ 88 h 164"/>
                <a:gd name="T40" fmla="*/ 153 w 177"/>
                <a:gd name="T41" fmla="*/ 140 h 164"/>
                <a:gd name="T42" fmla="*/ 129 w 177"/>
                <a:gd name="T43" fmla="*/ 164 h 164"/>
                <a:gd name="T44" fmla="*/ 89 w 177"/>
                <a:gd name="T45" fmla="*/ 94 h 164"/>
                <a:gd name="T46" fmla="*/ 53 w 177"/>
                <a:gd name="T47" fmla="*/ 59 h 164"/>
                <a:gd name="T48" fmla="*/ 89 w 177"/>
                <a:gd name="T49" fmla="*/ 23 h 164"/>
                <a:gd name="T50" fmla="*/ 124 w 177"/>
                <a:gd name="T51" fmla="*/ 59 h 164"/>
                <a:gd name="T52" fmla="*/ 89 w 177"/>
                <a:gd name="T53" fmla="*/ 94 h 164"/>
                <a:gd name="T54" fmla="*/ 141 w 177"/>
                <a:gd name="T55" fmla="*/ 47 h 164"/>
                <a:gd name="T56" fmla="*/ 118 w 177"/>
                <a:gd name="T57" fmla="*/ 23 h 164"/>
                <a:gd name="T58" fmla="*/ 141 w 177"/>
                <a:gd name="T59" fmla="*/ 0 h 164"/>
                <a:gd name="T60" fmla="*/ 165 w 177"/>
                <a:gd name="T61" fmla="*/ 23 h 164"/>
                <a:gd name="T62" fmla="*/ 141 w 177"/>
                <a:gd name="T63" fmla="*/ 47 h 164"/>
                <a:gd name="T64" fmla="*/ 159 w 177"/>
                <a:gd name="T65" fmla="*/ 94 h 164"/>
                <a:gd name="T66" fmla="*/ 146 w 177"/>
                <a:gd name="T67" fmla="*/ 94 h 164"/>
                <a:gd name="T68" fmla="*/ 122 w 177"/>
                <a:gd name="T69" fmla="*/ 82 h 164"/>
                <a:gd name="T70" fmla="*/ 130 w 177"/>
                <a:gd name="T71" fmla="*/ 59 h 164"/>
                <a:gd name="T72" fmla="*/ 129 w 177"/>
                <a:gd name="T73" fmla="*/ 52 h 164"/>
                <a:gd name="T74" fmla="*/ 141 w 177"/>
                <a:gd name="T75" fmla="*/ 55 h 164"/>
                <a:gd name="T76" fmla="*/ 165 w 177"/>
                <a:gd name="T77" fmla="*/ 47 h 164"/>
                <a:gd name="T78" fmla="*/ 177 w 177"/>
                <a:gd name="T79" fmla="*/ 79 h 164"/>
                <a:gd name="T80" fmla="*/ 159 w 177"/>
                <a:gd name="T81" fmla="*/ 9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164">
                  <a:moveTo>
                    <a:pt x="31" y="9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9" y="94"/>
                    <a:pt x="1" y="89"/>
                    <a:pt x="1" y="79"/>
                  </a:cubicBezTo>
                  <a:cubicBezTo>
                    <a:pt x="1" y="72"/>
                    <a:pt x="0" y="47"/>
                    <a:pt x="12" y="47"/>
                  </a:cubicBezTo>
                  <a:cubicBezTo>
                    <a:pt x="14" y="47"/>
                    <a:pt x="24" y="55"/>
                    <a:pt x="36" y="55"/>
                  </a:cubicBezTo>
                  <a:cubicBezTo>
                    <a:pt x="40" y="55"/>
                    <a:pt x="44" y="54"/>
                    <a:pt x="48" y="52"/>
                  </a:cubicBezTo>
                  <a:cubicBezTo>
                    <a:pt x="48" y="54"/>
                    <a:pt x="48" y="57"/>
                    <a:pt x="48" y="59"/>
                  </a:cubicBezTo>
                  <a:cubicBezTo>
                    <a:pt x="48" y="67"/>
                    <a:pt x="50" y="75"/>
                    <a:pt x="55" y="82"/>
                  </a:cubicBezTo>
                  <a:cubicBezTo>
                    <a:pt x="46" y="82"/>
                    <a:pt x="37" y="86"/>
                    <a:pt x="31" y="94"/>
                  </a:cubicBezTo>
                  <a:close/>
                  <a:moveTo>
                    <a:pt x="36" y="47"/>
                  </a:moveTo>
                  <a:cubicBezTo>
                    <a:pt x="23" y="47"/>
                    <a:pt x="12" y="36"/>
                    <a:pt x="12" y="23"/>
                  </a:cubicBezTo>
                  <a:cubicBezTo>
                    <a:pt x="12" y="10"/>
                    <a:pt x="23" y="0"/>
                    <a:pt x="36" y="0"/>
                  </a:cubicBezTo>
                  <a:cubicBezTo>
                    <a:pt x="49" y="0"/>
                    <a:pt x="59" y="10"/>
                    <a:pt x="59" y="23"/>
                  </a:cubicBezTo>
                  <a:cubicBezTo>
                    <a:pt x="59" y="36"/>
                    <a:pt x="49" y="47"/>
                    <a:pt x="36" y="47"/>
                  </a:cubicBezTo>
                  <a:close/>
                  <a:moveTo>
                    <a:pt x="129" y="164"/>
                  </a:moveTo>
                  <a:cubicBezTo>
                    <a:pt x="49" y="164"/>
                    <a:pt x="49" y="164"/>
                    <a:pt x="49" y="164"/>
                  </a:cubicBezTo>
                  <a:cubicBezTo>
                    <a:pt x="34" y="164"/>
                    <a:pt x="24" y="155"/>
                    <a:pt x="24" y="140"/>
                  </a:cubicBezTo>
                  <a:cubicBezTo>
                    <a:pt x="24" y="120"/>
                    <a:pt x="29" y="88"/>
                    <a:pt x="56" y="88"/>
                  </a:cubicBezTo>
                  <a:cubicBezTo>
                    <a:pt x="59" y="88"/>
                    <a:pt x="70" y="101"/>
                    <a:pt x="89" y="101"/>
                  </a:cubicBezTo>
                  <a:cubicBezTo>
                    <a:pt x="107" y="101"/>
                    <a:pt x="118" y="88"/>
                    <a:pt x="121" y="88"/>
                  </a:cubicBezTo>
                  <a:cubicBezTo>
                    <a:pt x="148" y="88"/>
                    <a:pt x="153" y="120"/>
                    <a:pt x="153" y="140"/>
                  </a:cubicBezTo>
                  <a:cubicBezTo>
                    <a:pt x="153" y="155"/>
                    <a:pt x="143" y="164"/>
                    <a:pt x="129" y="164"/>
                  </a:cubicBezTo>
                  <a:close/>
                  <a:moveTo>
                    <a:pt x="89" y="94"/>
                  </a:moveTo>
                  <a:cubicBezTo>
                    <a:pt x="69" y="94"/>
                    <a:pt x="53" y="78"/>
                    <a:pt x="53" y="59"/>
                  </a:cubicBezTo>
                  <a:cubicBezTo>
                    <a:pt x="53" y="39"/>
                    <a:pt x="69" y="23"/>
                    <a:pt x="89" y="23"/>
                  </a:cubicBezTo>
                  <a:cubicBezTo>
                    <a:pt x="108" y="23"/>
                    <a:pt x="124" y="39"/>
                    <a:pt x="124" y="59"/>
                  </a:cubicBezTo>
                  <a:cubicBezTo>
                    <a:pt x="124" y="78"/>
                    <a:pt x="108" y="94"/>
                    <a:pt x="89" y="94"/>
                  </a:cubicBezTo>
                  <a:close/>
                  <a:moveTo>
                    <a:pt x="141" y="47"/>
                  </a:moveTo>
                  <a:cubicBezTo>
                    <a:pt x="128" y="47"/>
                    <a:pt x="118" y="36"/>
                    <a:pt x="118" y="23"/>
                  </a:cubicBezTo>
                  <a:cubicBezTo>
                    <a:pt x="118" y="10"/>
                    <a:pt x="128" y="0"/>
                    <a:pt x="141" y="0"/>
                  </a:cubicBezTo>
                  <a:cubicBezTo>
                    <a:pt x="154" y="0"/>
                    <a:pt x="165" y="10"/>
                    <a:pt x="165" y="23"/>
                  </a:cubicBezTo>
                  <a:cubicBezTo>
                    <a:pt x="165" y="36"/>
                    <a:pt x="154" y="47"/>
                    <a:pt x="141" y="47"/>
                  </a:cubicBezTo>
                  <a:close/>
                  <a:moveTo>
                    <a:pt x="159" y="94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140" y="86"/>
                    <a:pt x="132" y="82"/>
                    <a:pt x="122" y="82"/>
                  </a:cubicBezTo>
                  <a:cubicBezTo>
                    <a:pt x="127" y="75"/>
                    <a:pt x="130" y="67"/>
                    <a:pt x="130" y="59"/>
                  </a:cubicBezTo>
                  <a:cubicBezTo>
                    <a:pt x="130" y="57"/>
                    <a:pt x="129" y="54"/>
                    <a:pt x="129" y="52"/>
                  </a:cubicBezTo>
                  <a:cubicBezTo>
                    <a:pt x="133" y="54"/>
                    <a:pt x="137" y="55"/>
                    <a:pt x="141" y="55"/>
                  </a:cubicBezTo>
                  <a:cubicBezTo>
                    <a:pt x="154" y="55"/>
                    <a:pt x="163" y="47"/>
                    <a:pt x="165" y="47"/>
                  </a:cubicBezTo>
                  <a:cubicBezTo>
                    <a:pt x="177" y="47"/>
                    <a:pt x="177" y="72"/>
                    <a:pt x="177" y="79"/>
                  </a:cubicBezTo>
                  <a:cubicBezTo>
                    <a:pt x="177" y="89"/>
                    <a:pt x="168" y="94"/>
                    <a:pt x="159" y="9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47" name="Group 2"/>
          <p:cNvGrpSpPr/>
          <p:nvPr/>
        </p:nvGrpSpPr>
        <p:grpSpPr>
          <a:xfrm>
            <a:off x="4648803" y="2570196"/>
            <a:ext cx="593207" cy="585851"/>
            <a:chOff x="3635896" y="1825130"/>
            <a:chExt cx="465007" cy="465007"/>
          </a:xfrm>
        </p:grpSpPr>
        <p:sp>
          <p:nvSpPr>
            <p:cNvPr id="48" name="Freeform 8"/>
            <p:cNvSpPr/>
            <p:nvPr/>
          </p:nvSpPr>
          <p:spPr bwMode="auto">
            <a:xfrm>
              <a:off x="3635896" y="1825130"/>
              <a:ext cx="465007" cy="465007"/>
            </a:xfrm>
            <a:custGeom>
              <a:avLst/>
              <a:gdLst>
                <a:gd name="T0" fmla="*/ 101 w 203"/>
                <a:gd name="T1" fmla="*/ 0 h 203"/>
                <a:gd name="T2" fmla="*/ 129 w 203"/>
                <a:gd name="T3" fmla="*/ 2 h 203"/>
                <a:gd name="T4" fmla="*/ 153 w 203"/>
                <a:gd name="T5" fmla="*/ 13 h 203"/>
                <a:gd name="T6" fmla="*/ 173 w 203"/>
                <a:gd name="T7" fmla="*/ 29 h 203"/>
                <a:gd name="T8" fmla="*/ 190 w 203"/>
                <a:gd name="T9" fmla="*/ 50 h 203"/>
                <a:gd name="T10" fmla="*/ 200 w 203"/>
                <a:gd name="T11" fmla="*/ 74 h 203"/>
                <a:gd name="T12" fmla="*/ 203 w 203"/>
                <a:gd name="T13" fmla="*/ 101 h 203"/>
                <a:gd name="T14" fmla="*/ 200 w 203"/>
                <a:gd name="T15" fmla="*/ 129 h 203"/>
                <a:gd name="T16" fmla="*/ 190 w 203"/>
                <a:gd name="T17" fmla="*/ 153 h 203"/>
                <a:gd name="T18" fmla="*/ 173 w 203"/>
                <a:gd name="T19" fmla="*/ 174 h 203"/>
                <a:gd name="T20" fmla="*/ 153 w 203"/>
                <a:gd name="T21" fmla="*/ 190 h 203"/>
                <a:gd name="T22" fmla="*/ 129 w 203"/>
                <a:gd name="T23" fmla="*/ 200 h 203"/>
                <a:gd name="T24" fmla="*/ 101 w 203"/>
                <a:gd name="T25" fmla="*/ 203 h 203"/>
                <a:gd name="T26" fmla="*/ 74 w 203"/>
                <a:gd name="T27" fmla="*/ 200 h 203"/>
                <a:gd name="T28" fmla="*/ 50 w 203"/>
                <a:gd name="T29" fmla="*/ 190 h 203"/>
                <a:gd name="T30" fmla="*/ 29 w 203"/>
                <a:gd name="T31" fmla="*/ 174 h 203"/>
                <a:gd name="T32" fmla="*/ 13 w 203"/>
                <a:gd name="T33" fmla="*/ 153 h 203"/>
                <a:gd name="T34" fmla="*/ 3 w 203"/>
                <a:gd name="T35" fmla="*/ 129 h 203"/>
                <a:gd name="T36" fmla="*/ 0 w 203"/>
                <a:gd name="T37" fmla="*/ 101 h 203"/>
                <a:gd name="T38" fmla="*/ 3 w 203"/>
                <a:gd name="T39" fmla="*/ 74 h 203"/>
                <a:gd name="T40" fmla="*/ 13 w 203"/>
                <a:gd name="T41" fmla="*/ 50 h 203"/>
                <a:gd name="T42" fmla="*/ 29 w 203"/>
                <a:gd name="T43" fmla="*/ 29 h 203"/>
                <a:gd name="T44" fmla="*/ 50 w 203"/>
                <a:gd name="T45" fmla="*/ 13 h 203"/>
                <a:gd name="T46" fmla="*/ 74 w 203"/>
                <a:gd name="T47" fmla="*/ 2 h 203"/>
                <a:gd name="T48" fmla="*/ 101 w 203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3">
                  <a:moveTo>
                    <a:pt x="101" y="0"/>
                  </a:moveTo>
                  <a:lnTo>
                    <a:pt x="129" y="2"/>
                  </a:lnTo>
                  <a:lnTo>
                    <a:pt x="153" y="13"/>
                  </a:lnTo>
                  <a:lnTo>
                    <a:pt x="173" y="29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1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3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1" y="203"/>
                  </a:lnTo>
                  <a:lnTo>
                    <a:pt x="74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9" y="29"/>
                  </a:lnTo>
                  <a:lnTo>
                    <a:pt x="50" y="13"/>
                  </a:lnTo>
                  <a:lnTo>
                    <a:pt x="74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9" name="Freeform 8"/>
            <p:cNvSpPr>
              <a:spLocks noEditPoints="1"/>
            </p:cNvSpPr>
            <p:nvPr/>
          </p:nvSpPr>
          <p:spPr bwMode="auto">
            <a:xfrm>
              <a:off x="3788568" y="1901620"/>
              <a:ext cx="201914" cy="300866"/>
            </a:xfrm>
            <a:custGeom>
              <a:avLst/>
              <a:gdLst>
                <a:gd name="T0" fmla="*/ 85 w 94"/>
                <a:gd name="T1" fmla="*/ 44 h 140"/>
                <a:gd name="T2" fmla="*/ 45 w 94"/>
                <a:gd name="T3" fmla="*/ 90 h 140"/>
                <a:gd name="T4" fmla="*/ 26 w 94"/>
                <a:gd name="T5" fmla="*/ 105 h 140"/>
                <a:gd name="T6" fmla="*/ 26 w 94"/>
                <a:gd name="T7" fmla="*/ 108 h 140"/>
                <a:gd name="T8" fmla="*/ 35 w 94"/>
                <a:gd name="T9" fmla="*/ 123 h 140"/>
                <a:gd name="T10" fmla="*/ 17 w 94"/>
                <a:gd name="T11" fmla="*/ 140 h 140"/>
                <a:gd name="T12" fmla="*/ 0 w 94"/>
                <a:gd name="T13" fmla="*/ 123 h 140"/>
                <a:gd name="T14" fmla="*/ 9 w 94"/>
                <a:gd name="T15" fmla="*/ 108 h 140"/>
                <a:gd name="T16" fmla="*/ 9 w 94"/>
                <a:gd name="T17" fmla="*/ 33 h 140"/>
                <a:gd name="T18" fmla="*/ 0 w 94"/>
                <a:gd name="T19" fmla="*/ 17 h 140"/>
                <a:gd name="T20" fmla="*/ 17 w 94"/>
                <a:gd name="T21" fmla="*/ 0 h 140"/>
                <a:gd name="T22" fmla="*/ 35 w 94"/>
                <a:gd name="T23" fmla="*/ 17 h 140"/>
                <a:gd name="T24" fmla="*/ 26 w 94"/>
                <a:gd name="T25" fmla="*/ 33 h 140"/>
                <a:gd name="T26" fmla="*/ 26 w 94"/>
                <a:gd name="T27" fmla="*/ 78 h 140"/>
                <a:gd name="T28" fmla="*/ 40 w 94"/>
                <a:gd name="T29" fmla="*/ 73 h 140"/>
                <a:gd name="T30" fmla="*/ 67 w 94"/>
                <a:gd name="T31" fmla="*/ 44 h 140"/>
                <a:gd name="T32" fmla="*/ 58 w 94"/>
                <a:gd name="T33" fmla="*/ 29 h 140"/>
                <a:gd name="T34" fmla="*/ 76 w 94"/>
                <a:gd name="T35" fmla="*/ 11 h 140"/>
                <a:gd name="T36" fmla="*/ 94 w 94"/>
                <a:gd name="T37" fmla="*/ 29 h 140"/>
                <a:gd name="T38" fmla="*/ 85 w 94"/>
                <a:gd name="T39" fmla="*/ 44 h 140"/>
                <a:gd name="T40" fmla="*/ 17 w 94"/>
                <a:gd name="T41" fmla="*/ 9 h 140"/>
                <a:gd name="T42" fmla="*/ 9 w 94"/>
                <a:gd name="T43" fmla="*/ 17 h 140"/>
                <a:gd name="T44" fmla="*/ 17 w 94"/>
                <a:gd name="T45" fmla="*/ 26 h 140"/>
                <a:gd name="T46" fmla="*/ 26 w 94"/>
                <a:gd name="T47" fmla="*/ 17 h 140"/>
                <a:gd name="T48" fmla="*/ 17 w 94"/>
                <a:gd name="T49" fmla="*/ 9 h 140"/>
                <a:gd name="T50" fmla="*/ 17 w 94"/>
                <a:gd name="T51" fmla="*/ 114 h 140"/>
                <a:gd name="T52" fmla="*/ 9 w 94"/>
                <a:gd name="T53" fmla="*/ 123 h 140"/>
                <a:gd name="T54" fmla="*/ 17 w 94"/>
                <a:gd name="T55" fmla="*/ 132 h 140"/>
                <a:gd name="T56" fmla="*/ 26 w 94"/>
                <a:gd name="T57" fmla="*/ 123 h 140"/>
                <a:gd name="T58" fmla="*/ 17 w 94"/>
                <a:gd name="T59" fmla="*/ 114 h 140"/>
                <a:gd name="T60" fmla="*/ 76 w 94"/>
                <a:gd name="T61" fmla="*/ 20 h 140"/>
                <a:gd name="T62" fmla="*/ 67 w 94"/>
                <a:gd name="T63" fmla="*/ 29 h 140"/>
                <a:gd name="T64" fmla="*/ 76 w 94"/>
                <a:gd name="T65" fmla="*/ 38 h 140"/>
                <a:gd name="T66" fmla="*/ 85 w 94"/>
                <a:gd name="T67" fmla="*/ 29 h 140"/>
                <a:gd name="T68" fmla="*/ 76 w 94"/>
                <a:gd name="T69" fmla="*/ 2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140">
                  <a:moveTo>
                    <a:pt x="85" y="44"/>
                  </a:moveTo>
                  <a:cubicBezTo>
                    <a:pt x="84" y="77"/>
                    <a:pt x="61" y="85"/>
                    <a:pt x="45" y="90"/>
                  </a:cubicBezTo>
                  <a:cubicBezTo>
                    <a:pt x="31" y="94"/>
                    <a:pt x="26" y="96"/>
                    <a:pt x="26" y="105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31" y="111"/>
                    <a:pt x="35" y="116"/>
                    <a:pt x="35" y="123"/>
                  </a:cubicBezTo>
                  <a:cubicBezTo>
                    <a:pt x="35" y="132"/>
                    <a:pt x="27" y="140"/>
                    <a:pt x="17" y="140"/>
                  </a:cubicBezTo>
                  <a:cubicBezTo>
                    <a:pt x="8" y="140"/>
                    <a:pt x="0" y="132"/>
                    <a:pt x="0" y="123"/>
                  </a:cubicBezTo>
                  <a:cubicBezTo>
                    <a:pt x="0" y="116"/>
                    <a:pt x="3" y="111"/>
                    <a:pt x="9" y="10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3" y="29"/>
                    <a:pt x="0" y="24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24"/>
                    <a:pt x="31" y="29"/>
                    <a:pt x="26" y="33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76"/>
                    <a:pt x="36" y="74"/>
                    <a:pt x="40" y="73"/>
                  </a:cubicBezTo>
                  <a:cubicBezTo>
                    <a:pt x="57" y="67"/>
                    <a:pt x="67" y="63"/>
                    <a:pt x="67" y="44"/>
                  </a:cubicBezTo>
                  <a:cubicBezTo>
                    <a:pt x="62" y="41"/>
                    <a:pt x="58" y="36"/>
                    <a:pt x="58" y="29"/>
                  </a:cubicBezTo>
                  <a:cubicBezTo>
                    <a:pt x="58" y="19"/>
                    <a:pt x="66" y="11"/>
                    <a:pt x="76" y="11"/>
                  </a:cubicBezTo>
                  <a:cubicBezTo>
                    <a:pt x="86" y="11"/>
                    <a:pt x="94" y="19"/>
                    <a:pt x="94" y="29"/>
                  </a:cubicBezTo>
                  <a:cubicBezTo>
                    <a:pt x="94" y="36"/>
                    <a:pt x="90" y="41"/>
                    <a:pt x="85" y="44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7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9"/>
                    <a:pt x="17" y="9"/>
                  </a:cubicBezTo>
                  <a:close/>
                  <a:moveTo>
                    <a:pt x="17" y="114"/>
                  </a:moveTo>
                  <a:cubicBezTo>
                    <a:pt x="13" y="114"/>
                    <a:pt x="9" y="118"/>
                    <a:pt x="9" y="123"/>
                  </a:cubicBezTo>
                  <a:cubicBezTo>
                    <a:pt x="9" y="128"/>
                    <a:pt x="13" y="132"/>
                    <a:pt x="17" y="132"/>
                  </a:cubicBezTo>
                  <a:cubicBezTo>
                    <a:pt x="22" y="132"/>
                    <a:pt x="26" y="128"/>
                    <a:pt x="26" y="123"/>
                  </a:cubicBezTo>
                  <a:cubicBezTo>
                    <a:pt x="26" y="118"/>
                    <a:pt x="22" y="114"/>
                    <a:pt x="17" y="114"/>
                  </a:cubicBezTo>
                  <a:close/>
                  <a:moveTo>
                    <a:pt x="76" y="20"/>
                  </a:moveTo>
                  <a:cubicBezTo>
                    <a:pt x="71" y="20"/>
                    <a:pt x="67" y="24"/>
                    <a:pt x="67" y="29"/>
                  </a:cubicBezTo>
                  <a:cubicBezTo>
                    <a:pt x="67" y="34"/>
                    <a:pt x="71" y="38"/>
                    <a:pt x="76" y="38"/>
                  </a:cubicBezTo>
                  <a:cubicBezTo>
                    <a:pt x="81" y="38"/>
                    <a:pt x="85" y="34"/>
                    <a:pt x="85" y="29"/>
                  </a:cubicBezTo>
                  <a:cubicBezTo>
                    <a:pt x="85" y="24"/>
                    <a:pt x="81" y="20"/>
                    <a:pt x="76" y="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0" name="Group 17"/>
          <p:cNvGrpSpPr/>
          <p:nvPr/>
        </p:nvGrpSpPr>
        <p:grpSpPr>
          <a:xfrm>
            <a:off x="8120285" y="1484784"/>
            <a:ext cx="596129" cy="585851"/>
            <a:chOff x="6365383" y="987574"/>
            <a:chExt cx="467298" cy="465007"/>
          </a:xfrm>
        </p:grpSpPr>
        <p:sp>
          <p:nvSpPr>
            <p:cNvPr id="51" name="Freeform 10"/>
            <p:cNvSpPr/>
            <p:nvPr/>
          </p:nvSpPr>
          <p:spPr bwMode="auto">
            <a:xfrm>
              <a:off x="6365383" y="987574"/>
              <a:ext cx="467298" cy="465007"/>
            </a:xfrm>
            <a:custGeom>
              <a:avLst/>
              <a:gdLst>
                <a:gd name="T0" fmla="*/ 101 w 204"/>
                <a:gd name="T1" fmla="*/ 0 h 203"/>
                <a:gd name="T2" fmla="*/ 130 w 204"/>
                <a:gd name="T3" fmla="*/ 3 h 203"/>
                <a:gd name="T4" fmla="*/ 153 w 204"/>
                <a:gd name="T5" fmla="*/ 13 h 203"/>
                <a:gd name="T6" fmla="*/ 174 w 204"/>
                <a:gd name="T7" fmla="*/ 29 h 203"/>
                <a:gd name="T8" fmla="*/ 191 w 204"/>
                <a:gd name="T9" fmla="*/ 50 h 203"/>
                <a:gd name="T10" fmla="*/ 201 w 204"/>
                <a:gd name="T11" fmla="*/ 74 h 203"/>
                <a:gd name="T12" fmla="*/ 204 w 204"/>
                <a:gd name="T13" fmla="*/ 102 h 203"/>
                <a:gd name="T14" fmla="*/ 201 w 204"/>
                <a:gd name="T15" fmla="*/ 129 h 203"/>
                <a:gd name="T16" fmla="*/ 191 w 204"/>
                <a:gd name="T17" fmla="*/ 153 h 203"/>
                <a:gd name="T18" fmla="*/ 174 w 204"/>
                <a:gd name="T19" fmla="*/ 174 h 203"/>
                <a:gd name="T20" fmla="*/ 153 w 204"/>
                <a:gd name="T21" fmla="*/ 190 h 203"/>
                <a:gd name="T22" fmla="*/ 130 w 204"/>
                <a:gd name="T23" fmla="*/ 200 h 203"/>
                <a:gd name="T24" fmla="*/ 101 w 204"/>
                <a:gd name="T25" fmla="*/ 203 h 203"/>
                <a:gd name="T26" fmla="*/ 75 w 204"/>
                <a:gd name="T27" fmla="*/ 200 h 203"/>
                <a:gd name="T28" fmla="*/ 51 w 204"/>
                <a:gd name="T29" fmla="*/ 190 h 203"/>
                <a:gd name="T30" fmla="*/ 30 w 204"/>
                <a:gd name="T31" fmla="*/ 174 h 203"/>
                <a:gd name="T32" fmla="*/ 14 w 204"/>
                <a:gd name="T33" fmla="*/ 153 h 203"/>
                <a:gd name="T34" fmla="*/ 3 w 204"/>
                <a:gd name="T35" fmla="*/ 129 h 203"/>
                <a:gd name="T36" fmla="*/ 0 w 204"/>
                <a:gd name="T37" fmla="*/ 102 h 203"/>
                <a:gd name="T38" fmla="*/ 3 w 204"/>
                <a:gd name="T39" fmla="*/ 74 h 203"/>
                <a:gd name="T40" fmla="*/ 14 w 204"/>
                <a:gd name="T41" fmla="*/ 50 h 203"/>
                <a:gd name="T42" fmla="*/ 30 w 204"/>
                <a:gd name="T43" fmla="*/ 29 h 203"/>
                <a:gd name="T44" fmla="*/ 51 w 204"/>
                <a:gd name="T45" fmla="*/ 13 h 203"/>
                <a:gd name="T46" fmla="*/ 75 w 204"/>
                <a:gd name="T47" fmla="*/ 3 h 203"/>
                <a:gd name="T48" fmla="*/ 101 w 204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3">
                  <a:moveTo>
                    <a:pt x="101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29"/>
                  </a:lnTo>
                  <a:lnTo>
                    <a:pt x="191" y="50"/>
                  </a:lnTo>
                  <a:lnTo>
                    <a:pt x="201" y="74"/>
                  </a:lnTo>
                  <a:lnTo>
                    <a:pt x="204" y="102"/>
                  </a:lnTo>
                  <a:lnTo>
                    <a:pt x="201" y="129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30" y="200"/>
                  </a:lnTo>
                  <a:lnTo>
                    <a:pt x="101" y="203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30" y="174"/>
                  </a:lnTo>
                  <a:lnTo>
                    <a:pt x="14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4" y="50"/>
                  </a:lnTo>
                  <a:lnTo>
                    <a:pt x="30" y="29"/>
                  </a:lnTo>
                  <a:lnTo>
                    <a:pt x="51" y="13"/>
                  </a:lnTo>
                  <a:lnTo>
                    <a:pt x="75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2" name="Freeform 9"/>
            <p:cNvSpPr>
              <a:spLocks noEditPoints="1"/>
            </p:cNvSpPr>
            <p:nvPr/>
          </p:nvSpPr>
          <p:spPr bwMode="auto">
            <a:xfrm>
              <a:off x="6458481" y="1121413"/>
              <a:ext cx="263683" cy="197326"/>
            </a:xfrm>
            <a:custGeom>
              <a:avLst/>
              <a:gdLst>
                <a:gd name="T0" fmla="*/ 302 w 302"/>
                <a:gd name="T1" fmla="*/ 226 h 226"/>
                <a:gd name="T2" fmla="*/ 0 w 302"/>
                <a:gd name="T3" fmla="*/ 226 h 226"/>
                <a:gd name="T4" fmla="*/ 0 w 302"/>
                <a:gd name="T5" fmla="*/ 0 h 226"/>
                <a:gd name="T6" fmla="*/ 17 w 302"/>
                <a:gd name="T7" fmla="*/ 0 h 226"/>
                <a:gd name="T8" fmla="*/ 17 w 302"/>
                <a:gd name="T9" fmla="*/ 206 h 226"/>
                <a:gd name="T10" fmla="*/ 302 w 302"/>
                <a:gd name="T11" fmla="*/ 206 h 226"/>
                <a:gd name="T12" fmla="*/ 302 w 302"/>
                <a:gd name="T13" fmla="*/ 226 h 226"/>
                <a:gd name="T14" fmla="*/ 282 w 302"/>
                <a:gd name="T15" fmla="*/ 188 h 226"/>
                <a:gd name="T16" fmla="*/ 37 w 302"/>
                <a:gd name="T17" fmla="*/ 188 h 226"/>
                <a:gd name="T18" fmla="*/ 37 w 302"/>
                <a:gd name="T19" fmla="*/ 103 h 226"/>
                <a:gd name="T20" fmla="*/ 103 w 302"/>
                <a:gd name="T21" fmla="*/ 17 h 226"/>
                <a:gd name="T22" fmla="*/ 189 w 302"/>
                <a:gd name="T23" fmla="*/ 103 h 226"/>
                <a:gd name="T24" fmla="*/ 245 w 302"/>
                <a:gd name="T25" fmla="*/ 56 h 226"/>
                <a:gd name="T26" fmla="*/ 282 w 302"/>
                <a:gd name="T27" fmla="*/ 18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26">
                  <a:moveTo>
                    <a:pt x="302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206"/>
                  </a:lnTo>
                  <a:lnTo>
                    <a:pt x="302" y="206"/>
                  </a:lnTo>
                  <a:lnTo>
                    <a:pt x="302" y="226"/>
                  </a:lnTo>
                  <a:close/>
                  <a:moveTo>
                    <a:pt x="282" y="188"/>
                  </a:moveTo>
                  <a:lnTo>
                    <a:pt x="37" y="188"/>
                  </a:lnTo>
                  <a:lnTo>
                    <a:pt x="37" y="103"/>
                  </a:lnTo>
                  <a:lnTo>
                    <a:pt x="103" y="17"/>
                  </a:lnTo>
                  <a:lnTo>
                    <a:pt x="189" y="103"/>
                  </a:lnTo>
                  <a:lnTo>
                    <a:pt x="245" y="56"/>
                  </a:lnTo>
                  <a:lnTo>
                    <a:pt x="282" y="18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3" name="Group 3"/>
          <p:cNvGrpSpPr/>
          <p:nvPr/>
        </p:nvGrpSpPr>
        <p:grpSpPr>
          <a:xfrm>
            <a:off x="6086230" y="4134741"/>
            <a:ext cx="593207" cy="591625"/>
            <a:chOff x="4770914" y="3090921"/>
            <a:chExt cx="465007" cy="469589"/>
          </a:xfrm>
        </p:grpSpPr>
        <p:sp>
          <p:nvSpPr>
            <p:cNvPr id="54" name="Freeform 9"/>
            <p:cNvSpPr/>
            <p:nvPr/>
          </p:nvSpPr>
          <p:spPr bwMode="auto">
            <a:xfrm>
              <a:off x="4770914" y="3090921"/>
              <a:ext cx="465007" cy="469589"/>
            </a:xfrm>
            <a:custGeom>
              <a:avLst/>
              <a:gdLst>
                <a:gd name="T0" fmla="*/ 102 w 203"/>
                <a:gd name="T1" fmla="*/ 0 h 205"/>
                <a:gd name="T2" fmla="*/ 129 w 203"/>
                <a:gd name="T3" fmla="*/ 4 h 205"/>
                <a:gd name="T4" fmla="*/ 153 w 203"/>
                <a:gd name="T5" fmla="*/ 14 h 205"/>
                <a:gd name="T6" fmla="*/ 174 w 203"/>
                <a:gd name="T7" fmla="*/ 29 h 205"/>
                <a:gd name="T8" fmla="*/ 190 w 203"/>
                <a:gd name="T9" fmla="*/ 50 h 205"/>
                <a:gd name="T10" fmla="*/ 200 w 203"/>
                <a:gd name="T11" fmla="*/ 75 h 205"/>
                <a:gd name="T12" fmla="*/ 203 w 203"/>
                <a:gd name="T13" fmla="*/ 102 h 205"/>
                <a:gd name="T14" fmla="*/ 200 w 203"/>
                <a:gd name="T15" fmla="*/ 129 h 205"/>
                <a:gd name="T16" fmla="*/ 190 w 203"/>
                <a:gd name="T17" fmla="*/ 154 h 205"/>
                <a:gd name="T18" fmla="*/ 174 w 203"/>
                <a:gd name="T19" fmla="*/ 174 h 205"/>
                <a:gd name="T20" fmla="*/ 153 w 203"/>
                <a:gd name="T21" fmla="*/ 190 h 205"/>
                <a:gd name="T22" fmla="*/ 129 w 203"/>
                <a:gd name="T23" fmla="*/ 200 h 205"/>
                <a:gd name="T24" fmla="*/ 102 w 203"/>
                <a:gd name="T25" fmla="*/ 205 h 205"/>
                <a:gd name="T26" fmla="*/ 76 w 203"/>
                <a:gd name="T27" fmla="*/ 200 h 205"/>
                <a:gd name="T28" fmla="*/ 50 w 203"/>
                <a:gd name="T29" fmla="*/ 190 h 205"/>
                <a:gd name="T30" fmla="*/ 29 w 203"/>
                <a:gd name="T31" fmla="*/ 174 h 205"/>
                <a:gd name="T32" fmla="*/ 15 w 203"/>
                <a:gd name="T33" fmla="*/ 154 h 205"/>
                <a:gd name="T34" fmla="*/ 4 w 203"/>
                <a:gd name="T35" fmla="*/ 129 h 205"/>
                <a:gd name="T36" fmla="*/ 0 w 203"/>
                <a:gd name="T37" fmla="*/ 102 h 205"/>
                <a:gd name="T38" fmla="*/ 4 w 203"/>
                <a:gd name="T39" fmla="*/ 75 h 205"/>
                <a:gd name="T40" fmla="*/ 15 w 203"/>
                <a:gd name="T41" fmla="*/ 50 h 205"/>
                <a:gd name="T42" fmla="*/ 29 w 203"/>
                <a:gd name="T43" fmla="*/ 29 h 205"/>
                <a:gd name="T44" fmla="*/ 50 w 203"/>
                <a:gd name="T45" fmla="*/ 14 h 205"/>
                <a:gd name="T46" fmla="*/ 76 w 203"/>
                <a:gd name="T47" fmla="*/ 4 h 205"/>
                <a:gd name="T48" fmla="*/ 102 w 203"/>
                <a:gd name="T4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5">
                  <a:moveTo>
                    <a:pt x="102" y="0"/>
                  </a:moveTo>
                  <a:lnTo>
                    <a:pt x="129" y="4"/>
                  </a:lnTo>
                  <a:lnTo>
                    <a:pt x="153" y="14"/>
                  </a:lnTo>
                  <a:lnTo>
                    <a:pt x="174" y="29"/>
                  </a:lnTo>
                  <a:lnTo>
                    <a:pt x="190" y="50"/>
                  </a:lnTo>
                  <a:lnTo>
                    <a:pt x="200" y="75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4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2" y="205"/>
                  </a:lnTo>
                  <a:lnTo>
                    <a:pt x="76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5" y="154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5"/>
                  </a:lnTo>
                  <a:lnTo>
                    <a:pt x="15" y="50"/>
                  </a:lnTo>
                  <a:lnTo>
                    <a:pt x="29" y="29"/>
                  </a:lnTo>
                  <a:lnTo>
                    <a:pt x="50" y="14"/>
                  </a:lnTo>
                  <a:lnTo>
                    <a:pt x="76" y="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auto">
            <a:xfrm>
              <a:off x="4870438" y="3218381"/>
              <a:ext cx="260899" cy="203797"/>
            </a:xfrm>
            <a:custGeom>
              <a:avLst/>
              <a:gdLst>
                <a:gd name="T0" fmla="*/ 164 w 164"/>
                <a:gd name="T1" fmla="*/ 114 h 128"/>
                <a:gd name="T2" fmla="*/ 149 w 164"/>
                <a:gd name="T3" fmla="*/ 128 h 128"/>
                <a:gd name="T4" fmla="*/ 15 w 164"/>
                <a:gd name="T5" fmla="*/ 128 h 128"/>
                <a:gd name="T6" fmla="*/ 0 w 164"/>
                <a:gd name="T7" fmla="*/ 114 h 128"/>
                <a:gd name="T8" fmla="*/ 0 w 164"/>
                <a:gd name="T9" fmla="*/ 14 h 128"/>
                <a:gd name="T10" fmla="*/ 15 w 164"/>
                <a:gd name="T11" fmla="*/ 0 h 128"/>
                <a:gd name="T12" fmla="*/ 149 w 164"/>
                <a:gd name="T13" fmla="*/ 0 h 128"/>
                <a:gd name="T14" fmla="*/ 164 w 164"/>
                <a:gd name="T15" fmla="*/ 14 h 128"/>
                <a:gd name="T16" fmla="*/ 164 w 164"/>
                <a:gd name="T17" fmla="*/ 114 h 128"/>
                <a:gd name="T18" fmla="*/ 149 w 164"/>
                <a:gd name="T19" fmla="*/ 11 h 128"/>
                <a:gd name="T20" fmla="*/ 15 w 164"/>
                <a:gd name="T21" fmla="*/ 11 h 128"/>
                <a:gd name="T22" fmla="*/ 12 w 164"/>
                <a:gd name="T23" fmla="*/ 14 h 128"/>
                <a:gd name="T24" fmla="*/ 25 w 164"/>
                <a:gd name="T25" fmla="*/ 40 h 128"/>
                <a:gd name="T26" fmla="*/ 62 w 164"/>
                <a:gd name="T27" fmla="*/ 69 h 128"/>
                <a:gd name="T28" fmla="*/ 82 w 164"/>
                <a:gd name="T29" fmla="*/ 82 h 128"/>
                <a:gd name="T30" fmla="*/ 82 w 164"/>
                <a:gd name="T31" fmla="*/ 82 h 128"/>
                <a:gd name="T32" fmla="*/ 82 w 164"/>
                <a:gd name="T33" fmla="*/ 82 h 128"/>
                <a:gd name="T34" fmla="*/ 102 w 164"/>
                <a:gd name="T35" fmla="*/ 69 h 128"/>
                <a:gd name="T36" fmla="*/ 139 w 164"/>
                <a:gd name="T37" fmla="*/ 40 h 128"/>
                <a:gd name="T38" fmla="*/ 152 w 164"/>
                <a:gd name="T39" fmla="*/ 18 h 128"/>
                <a:gd name="T40" fmla="*/ 149 w 164"/>
                <a:gd name="T41" fmla="*/ 11 h 128"/>
                <a:gd name="T42" fmla="*/ 152 w 164"/>
                <a:gd name="T43" fmla="*/ 43 h 128"/>
                <a:gd name="T44" fmla="*/ 146 w 164"/>
                <a:gd name="T45" fmla="*/ 50 h 128"/>
                <a:gd name="T46" fmla="*/ 107 w 164"/>
                <a:gd name="T47" fmla="*/ 80 h 128"/>
                <a:gd name="T48" fmla="*/ 82 w 164"/>
                <a:gd name="T49" fmla="*/ 93 h 128"/>
                <a:gd name="T50" fmla="*/ 82 w 164"/>
                <a:gd name="T51" fmla="*/ 93 h 128"/>
                <a:gd name="T52" fmla="*/ 82 w 164"/>
                <a:gd name="T53" fmla="*/ 93 h 128"/>
                <a:gd name="T54" fmla="*/ 57 w 164"/>
                <a:gd name="T55" fmla="*/ 80 h 128"/>
                <a:gd name="T56" fmla="*/ 18 w 164"/>
                <a:gd name="T57" fmla="*/ 50 h 128"/>
                <a:gd name="T58" fmla="*/ 12 w 164"/>
                <a:gd name="T59" fmla="*/ 43 h 128"/>
                <a:gd name="T60" fmla="*/ 12 w 164"/>
                <a:gd name="T61" fmla="*/ 114 h 128"/>
                <a:gd name="T62" fmla="*/ 15 w 164"/>
                <a:gd name="T63" fmla="*/ 117 h 128"/>
                <a:gd name="T64" fmla="*/ 149 w 164"/>
                <a:gd name="T65" fmla="*/ 117 h 128"/>
                <a:gd name="T66" fmla="*/ 152 w 164"/>
                <a:gd name="T67" fmla="*/ 114 h 128"/>
                <a:gd name="T68" fmla="*/ 152 w 164"/>
                <a:gd name="T6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" h="128">
                  <a:moveTo>
                    <a:pt x="164" y="114"/>
                  </a:moveTo>
                  <a:cubicBezTo>
                    <a:pt x="164" y="122"/>
                    <a:pt x="157" y="128"/>
                    <a:pt x="149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7" y="128"/>
                    <a:pt x="0" y="122"/>
                    <a:pt x="0" y="1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7" y="0"/>
                    <a:pt x="164" y="6"/>
                    <a:pt x="164" y="14"/>
                  </a:cubicBezTo>
                  <a:lnTo>
                    <a:pt x="164" y="114"/>
                  </a:lnTo>
                  <a:close/>
                  <a:moveTo>
                    <a:pt x="149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3" y="11"/>
                    <a:pt x="12" y="13"/>
                    <a:pt x="12" y="14"/>
                  </a:cubicBezTo>
                  <a:cubicBezTo>
                    <a:pt x="12" y="25"/>
                    <a:pt x="17" y="34"/>
                    <a:pt x="25" y="40"/>
                  </a:cubicBezTo>
                  <a:cubicBezTo>
                    <a:pt x="37" y="50"/>
                    <a:pt x="50" y="59"/>
                    <a:pt x="62" y="69"/>
                  </a:cubicBezTo>
                  <a:cubicBezTo>
                    <a:pt x="67" y="73"/>
                    <a:pt x="76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9" y="82"/>
                    <a:pt x="97" y="73"/>
                    <a:pt x="102" y="69"/>
                  </a:cubicBezTo>
                  <a:cubicBezTo>
                    <a:pt x="114" y="59"/>
                    <a:pt x="127" y="50"/>
                    <a:pt x="139" y="40"/>
                  </a:cubicBezTo>
                  <a:cubicBezTo>
                    <a:pt x="145" y="36"/>
                    <a:pt x="152" y="25"/>
                    <a:pt x="152" y="18"/>
                  </a:cubicBezTo>
                  <a:cubicBezTo>
                    <a:pt x="152" y="15"/>
                    <a:pt x="153" y="11"/>
                    <a:pt x="149" y="11"/>
                  </a:cubicBezTo>
                  <a:close/>
                  <a:moveTo>
                    <a:pt x="152" y="43"/>
                  </a:moveTo>
                  <a:cubicBezTo>
                    <a:pt x="150" y="46"/>
                    <a:pt x="148" y="48"/>
                    <a:pt x="146" y="50"/>
                  </a:cubicBezTo>
                  <a:cubicBezTo>
                    <a:pt x="133" y="60"/>
                    <a:pt x="120" y="70"/>
                    <a:pt x="107" y="80"/>
                  </a:cubicBezTo>
                  <a:cubicBezTo>
                    <a:pt x="100" y="86"/>
                    <a:pt x="9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72" y="93"/>
                    <a:pt x="64" y="86"/>
                    <a:pt x="57" y="80"/>
                  </a:cubicBezTo>
                  <a:cubicBezTo>
                    <a:pt x="44" y="70"/>
                    <a:pt x="31" y="60"/>
                    <a:pt x="18" y="50"/>
                  </a:cubicBezTo>
                  <a:cubicBezTo>
                    <a:pt x="16" y="48"/>
                    <a:pt x="14" y="46"/>
                    <a:pt x="12" y="43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5"/>
                    <a:pt x="13" y="117"/>
                    <a:pt x="15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51" y="117"/>
                    <a:pt x="152" y="115"/>
                    <a:pt x="152" y="114"/>
                  </a:cubicBezTo>
                  <a:lnTo>
                    <a:pt x="152" y="4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6" name="Group 18"/>
          <p:cNvGrpSpPr/>
          <p:nvPr/>
        </p:nvGrpSpPr>
        <p:grpSpPr>
          <a:xfrm>
            <a:off x="10015195" y="1926946"/>
            <a:ext cx="596129" cy="588738"/>
            <a:chOff x="7850778" y="1338532"/>
            <a:chExt cx="467298" cy="467298"/>
          </a:xfrm>
        </p:grpSpPr>
        <p:sp>
          <p:nvSpPr>
            <p:cNvPr id="57" name="Freeform 12"/>
            <p:cNvSpPr/>
            <p:nvPr/>
          </p:nvSpPr>
          <p:spPr bwMode="auto">
            <a:xfrm>
              <a:off x="7850778" y="1338532"/>
              <a:ext cx="467298" cy="467298"/>
            </a:xfrm>
            <a:custGeom>
              <a:avLst/>
              <a:gdLst>
                <a:gd name="T0" fmla="*/ 101 w 204"/>
                <a:gd name="T1" fmla="*/ 0 h 204"/>
                <a:gd name="T2" fmla="*/ 129 w 204"/>
                <a:gd name="T3" fmla="*/ 3 h 204"/>
                <a:gd name="T4" fmla="*/ 153 w 204"/>
                <a:gd name="T5" fmla="*/ 13 h 204"/>
                <a:gd name="T6" fmla="*/ 174 w 204"/>
                <a:gd name="T7" fmla="*/ 30 h 204"/>
                <a:gd name="T8" fmla="*/ 190 w 204"/>
                <a:gd name="T9" fmla="*/ 51 h 204"/>
                <a:gd name="T10" fmla="*/ 201 w 204"/>
                <a:gd name="T11" fmla="*/ 74 h 204"/>
                <a:gd name="T12" fmla="*/ 204 w 204"/>
                <a:gd name="T13" fmla="*/ 101 h 204"/>
                <a:gd name="T14" fmla="*/ 201 w 204"/>
                <a:gd name="T15" fmla="*/ 128 h 204"/>
                <a:gd name="T16" fmla="*/ 190 w 204"/>
                <a:gd name="T17" fmla="*/ 153 h 204"/>
                <a:gd name="T18" fmla="*/ 174 w 204"/>
                <a:gd name="T19" fmla="*/ 174 h 204"/>
                <a:gd name="T20" fmla="*/ 153 w 204"/>
                <a:gd name="T21" fmla="*/ 189 h 204"/>
                <a:gd name="T22" fmla="*/ 129 w 204"/>
                <a:gd name="T23" fmla="*/ 199 h 204"/>
                <a:gd name="T24" fmla="*/ 101 w 204"/>
                <a:gd name="T25" fmla="*/ 204 h 204"/>
                <a:gd name="T26" fmla="*/ 74 w 204"/>
                <a:gd name="T27" fmla="*/ 199 h 204"/>
                <a:gd name="T28" fmla="*/ 51 w 204"/>
                <a:gd name="T29" fmla="*/ 189 h 204"/>
                <a:gd name="T30" fmla="*/ 30 w 204"/>
                <a:gd name="T31" fmla="*/ 174 h 204"/>
                <a:gd name="T32" fmla="*/ 13 w 204"/>
                <a:gd name="T33" fmla="*/ 153 h 204"/>
                <a:gd name="T34" fmla="*/ 3 w 204"/>
                <a:gd name="T35" fmla="*/ 128 h 204"/>
                <a:gd name="T36" fmla="*/ 0 w 204"/>
                <a:gd name="T37" fmla="*/ 101 h 204"/>
                <a:gd name="T38" fmla="*/ 3 w 204"/>
                <a:gd name="T39" fmla="*/ 74 h 204"/>
                <a:gd name="T40" fmla="*/ 13 w 204"/>
                <a:gd name="T41" fmla="*/ 51 h 204"/>
                <a:gd name="T42" fmla="*/ 30 w 204"/>
                <a:gd name="T43" fmla="*/ 30 h 204"/>
                <a:gd name="T44" fmla="*/ 51 w 204"/>
                <a:gd name="T45" fmla="*/ 13 h 204"/>
                <a:gd name="T46" fmla="*/ 74 w 204"/>
                <a:gd name="T47" fmla="*/ 3 h 204"/>
                <a:gd name="T48" fmla="*/ 101 w 204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4">
                  <a:moveTo>
                    <a:pt x="101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29" y="199"/>
                  </a:lnTo>
                  <a:lnTo>
                    <a:pt x="101" y="204"/>
                  </a:lnTo>
                  <a:lnTo>
                    <a:pt x="74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8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4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8" name="Freeform 11"/>
            <p:cNvSpPr>
              <a:spLocks noEditPoints="1"/>
            </p:cNvSpPr>
            <p:nvPr/>
          </p:nvSpPr>
          <p:spPr bwMode="auto">
            <a:xfrm>
              <a:off x="7954681" y="1439214"/>
              <a:ext cx="254730" cy="253695"/>
            </a:xfrm>
            <a:custGeom>
              <a:avLst/>
              <a:gdLst>
                <a:gd name="T0" fmla="*/ 141 w 152"/>
                <a:gd name="T1" fmla="*/ 152 h 152"/>
                <a:gd name="T2" fmla="*/ 132 w 152"/>
                <a:gd name="T3" fmla="*/ 148 h 152"/>
                <a:gd name="T4" fmla="*/ 101 w 152"/>
                <a:gd name="T5" fmla="*/ 117 h 152"/>
                <a:gd name="T6" fmla="*/ 65 w 152"/>
                <a:gd name="T7" fmla="*/ 128 h 152"/>
                <a:gd name="T8" fmla="*/ 0 w 152"/>
                <a:gd name="T9" fmla="*/ 64 h 152"/>
                <a:gd name="T10" fmla="*/ 65 w 152"/>
                <a:gd name="T11" fmla="*/ 0 h 152"/>
                <a:gd name="T12" fmla="*/ 129 w 152"/>
                <a:gd name="T13" fmla="*/ 64 h 152"/>
                <a:gd name="T14" fmla="*/ 118 w 152"/>
                <a:gd name="T15" fmla="*/ 100 h 152"/>
                <a:gd name="T16" fmla="*/ 149 w 152"/>
                <a:gd name="T17" fmla="*/ 132 h 152"/>
                <a:gd name="T18" fmla="*/ 152 w 152"/>
                <a:gd name="T19" fmla="*/ 140 h 152"/>
                <a:gd name="T20" fmla="*/ 141 w 152"/>
                <a:gd name="T21" fmla="*/ 152 h 152"/>
                <a:gd name="T22" fmla="*/ 65 w 152"/>
                <a:gd name="T23" fmla="*/ 23 h 152"/>
                <a:gd name="T24" fmla="*/ 24 w 152"/>
                <a:gd name="T25" fmla="*/ 64 h 152"/>
                <a:gd name="T26" fmla="*/ 65 w 152"/>
                <a:gd name="T27" fmla="*/ 105 h 152"/>
                <a:gd name="T28" fmla="*/ 106 w 152"/>
                <a:gd name="T29" fmla="*/ 64 h 152"/>
                <a:gd name="T30" fmla="*/ 65 w 152"/>
                <a:gd name="T31" fmla="*/ 2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52">
                  <a:moveTo>
                    <a:pt x="141" y="152"/>
                  </a:moveTo>
                  <a:cubicBezTo>
                    <a:pt x="138" y="152"/>
                    <a:pt x="135" y="151"/>
                    <a:pt x="132" y="148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90" y="124"/>
                    <a:pt x="78" y="128"/>
                    <a:pt x="65" y="128"/>
                  </a:cubicBezTo>
                  <a:cubicBezTo>
                    <a:pt x="29" y="128"/>
                    <a:pt x="0" y="100"/>
                    <a:pt x="0" y="64"/>
                  </a:cubicBezTo>
                  <a:cubicBezTo>
                    <a:pt x="0" y="28"/>
                    <a:pt x="29" y="0"/>
                    <a:pt x="65" y="0"/>
                  </a:cubicBezTo>
                  <a:cubicBezTo>
                    <a:pt x="100" y="0"/>
                    <a:pt x="129" y="28"/>
                    <a:pt x="129" y="64"/>
                  </a:cubicBezTo>
                  <a:cubicBezTo>
                    <a:pt x="129" y="77"/>
                    <a:pt x="125" y="90"/>
                    <a:pt x="118" y="100"/>
                  </a:cubicBezTo>
                  <a:cubicBezTo>
                    <a:pt x="149" y="132"/>
                    <a:pt x="149" y="132"/>
                    <a:pt x="149" y="132"/>
                  </a:cubicBezTo>
                  <a:cubicBezTo>
                    <a:pt x="151" y="134"/>
                    <a:pt x="152" y="137"/>
                    <a:pt x="152" y="140"/>
                  </a:cubicBezTo>
                  <a:cubicBezTo>
                    <a:pt x="152" y="147"/>
                    <a:pt x="147" y="152"/>
                    <a:pt x="141" y="152"/>
                  </a:cubicBezTo>
                  <a:close/>
                  <a:moveTo>
                    <a:pt x="65" y="23"/>
                  </a:moveTo>
                  <a:cubicBezTo>
                    <a:pt x="42" y="23"/>
                    <a:pt x="24" y="41"/>
                    <a:pt x="24" y="64"/>
                  </a:cubicBezTo>
                  <a:cubicBezTo>
                    <a:pt x="24" y="87"/>
                    <a:pt x="42" y="105"/>
                    <a:pt x="65" y="105"/>
                  </a:cubicBezTo>
                  <a:cubicBezTo>
                    <a:pt x="87" y="105"/>
                    <a:pt x="106" y="87"/>
                    <a:pt x="106" y="64"/>
                  </a:cubicBezTo>
                  <a:cubicBezTo>
                    <a:pt x="106" y="41"/>
                    <a:pt x="87" y="23"/>
                    <a:pt x="65" y="2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377507" y="1115452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Freeform 5"/>
          <p:cNvSpPr/>
          <p:nvPr/>
        </p:nvSpPr>
        <p:spPr bwMode="auto">
          <a:xfrm>
            <a:off x="4832905" y="0"/>
            <a:ext cx="2529366" cy="107067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1859C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40497" y="260648"/>
            <a:ext cx="1481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44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Freeform 5"/>
          <p:cNvSpPr/>
          <p:nvPr/>
        </p:nvSpPr>
        <p:spPr bwMode="auto">
          <a:xfrm>
            <a:off x="1889261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"/>
          <p:cNvSpPr/>
          <p:nvPr/>
        </p:nvSpPr>
        <p:spPr bwMode="auto">
          <a:xfrm>
            <a:off x="3682505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5"/>
          <p:cNvSpPr/>
          <p:nvPr/>
        </p:nvSpPr>
        <p:spPr bwMode="auto">
          <a:xfrm>
            <a:off x="5457799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5"/>
          <p:cNvSpPr/>
          <p:nvPr/>
        </p:nvSpPr>
        <p:spPr bwMode="auto">
          <a:xfrm>
            <a:off x="7217853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5"/>
          <p:cNvSpPr/>
          <p:nvPr/>
        </p:nvSpPr>
        <p:spPr bwMode="auto">
          <a:xfrm>
            <a:off x="8946045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126"/>
          <p:cNvSpPr>
            <a:spLocks noChangeAspect="1" noEditPoints="1"/>
          </p:cNvSpPr>
          <p:nvPr/>
        </p:nvSpPr>
        <p:spPr bwMode="auto">
          <a:xfrm>
            <a:off x="2319973" y="3312537"/>
            <a:ext cx="452469" cy="56617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261"/>
          <p:cNvSpPr/>
          <p:nvPr/>
        </p:nvSpPr>
        <p:spPr bwMode="auto">
          <a:xfrm>
            <a:off x="4036580" y="3345644"/>
            <a:ext cx="619856" cy="619856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</a:endParaRPr>
          </a:p>
        </p:txBody>
      </p:sp>
      <p:grpSp>
        <p:nvGrpSpPr>
          <p:cNvPr id="69" name="组合 68"/>
          <p:cNvGrpSpPr>
            <a:grpSpLocks noChangeAspect="1"/>
          </p:cNvGrpSpPr>
          <p:nvPr/>
        </p:nvGrpSpPr>
        <p:grpSpPr>
          <a:xfrm>
            <a:off x="5805530" y="3324324"/>
            <a:ext cx="632543" cy="542603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0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4495E"/>
                </a:solidFill>
              </a:endParaRPr>
            </a:p>
          </p:txBody>
        </p:sp>
        <p:sp>
          <p:nvSpPr>
            <p:cNvPr id="71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4495E"/>
                </a:solidFill>
              </a:endParaRPr>
            </a:p>
          </p:txBody>
        </p:sp>
        <p:sp>
          <p:nvSpPr>
            <p:cNvPr id="72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4495E"/>
                </a:solidFill>
              </a:endParaRPr>
            </a:p>
          </p:txBody>
        </p:sp>
      </p:grpSp>
      <p:sp>
        <p:nvSpPr>
          <p:cNvPr id="73" name="Freeform 9"/>
          <p:cNvSpPr>
            <a:spLocks noEditPoints="1"/>
          </p:cNvSpPr>
          <p:nvPr/>
        </p:nvSpPr>
        <p:spPr bwMode="auto">
          <a:xfrm rot="19469485">
            <a:off x="7569286" y="3263445"/>
            <a:ext cx="626398" cy="667465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9378078" y="3299323"/>
            <a:ext cx="463940" cy="560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957570" y="4270669"/>
            <a:ext cx="1257074" cy="1030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01</a:t>
            </a:r>
            <a:endParaRPr lang="en-US" altLang="zh-CN" sz="1600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</a:t>
            </a: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导读</a:t>
            </a:r>
            <a:endParaRPr lang="zh-CN" altLang="en-US" sz="2000" b="1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734871" y="4301447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02</a:t>
            </a:r>
            <a:endParaRPr lang="en-US" altLang="zh-CN" sz="1600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命题背景</a:t>
            </a:r>
            <a:endParaRPr lang="zh-CN" altLang="en-US" sz="2000" b="1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5233491" y="4301447"/>
            <a:ext cx="1766830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03</a:t>
            </a:r>
            <a:endParaRPr lang="en-US" altLang="zh-CN" sz="1600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研究综述</a:t>
            </a:r>
            <a:endParaRPr lang="zh-CN" altLang="en-US" sz="2000" b="1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Thesis </a:t>
            </a: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Description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177707" y="4301447"/>
            <a:ext cx="1505925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04</a:t>
            </a:r>
            <a:endParaRPr lang="en-US" altLang="zh-CN" sz="1600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成果应用</a:t>
            </a:r>
            <a:endParaRPr lang="en-US" altLang="zh-CN" sz="2000" b="1" kern="100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APPLICATION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9049915" y="4301447"/>
            <a:ext cx="1308371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05</a:t>
            </a:r>
            <a:endParaRPr lang="en-US" altLang="zh-CN" sz="1600" kern="100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en-US" altLang="zh-CN" sz="2000" b="1" kern="100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14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1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/>
      <p:bldP spid="76" grpId="0"/>
      <p:bldP spid="77" grpId="0"/>
      <p:bldP spid="78" grpId="0"/>
      <p:bldP spid="79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研究方案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6"/>
          <p:cNvSpPr/>
          <p:nvPr/>
        </p:nvSpPr>
        <p:spPr bwMode="auto">
          <a:xfrm>
            <a:off x="5869668" y="4924421"/>
            <a:ext cx="4050" cy="2001"/>
          </a:xfrm>
          <a:custGeom>
            <a:avLst/>
            <a:gdLst>
              <a:gd name="T0" fmla="*/ 2 w 4"/>
              <a:gd name="T1" fmla="*/ 0 h 4"/>
              <a:gd name="T2" fmla="*/ 4 w 4"/>
              <a:gd name="T3" fmla="*/ 4 h 4"/>
              <a:gd name="T4" fmla="*/ 0 w 4"/>
              <a:gd name="T5" fmla="*/ 4 h 4"/>
              <a:gd name="T6" fmla="*/ 2 w 4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4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FFCA00"/>
          </a:solidFill>
          <a:ln w="0">
            <a:noFill/>
            <a:prstDash val="solid"/>
            <a:round/>
          </a:ln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2" name="Freeform 46"/>
          <p:cNvSpPr/>
          <p:nvPr/>
        </p:nvSpPr>
        <p:spPr bwMode="auto">
          <a:xfrm flipH="1">
            <a:off x="7353394" y="1877033"/>
            <a:ext cx="3243275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 flipH="1">
            <a:off x="7652105" y="3242552"/>
            <a:ext cx="2944564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4" name="Freeform 46"/>
          <p:cNvSpPr/>
          <p:nvPr/>
        </p:nvSpPr>
        <p:spPr bwMode="auto">
          <a:xfrm flipH="1">
            <a:off x="6691947" y="4247623"/>
            <a:ext cx="3895609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5" name="Freeform 46"/>
          <p:cNvSpPr/>
          <p:nvPr/>
        </p:nvSpPr>
        <p:spPr bwMode="auto">
          <a:xfrm>
            <a:off x="1529025" y="2335151"/>
            <a:ext cx="3114867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6" name="Rectangle 37"/>
          <p:cNvSpPr/>
          <p:nvPr/>
        </p:nvSpPr>
        <p:spPr bwMode="auto">
          <a:xfrm>
            <a:off x="1844064" y="2535796"/>
            <a:ext cx="2799828" cy="66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7" name="Freeform 46"/>
          <p:cNvSpPr/>
          <p:nvPr/>
        </p:nvSpPr>
        <p:spPr bwMode="auto">
          <a:xfrm>
            <a:off x="1529025" y="3317911"/>
            <a:ext cx="4005536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1" name="Rectangle 37"/>
          <p:cNvSpPr/>
          <p:nvPr/>
        </p:nvSpPr>
        <p:spPr bwMode="auto">
          <a:xfrm>
            <a:off x="1844064" y="3518555"/>
            <a:ext cx="2799828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3" name="Freeform 46"/>
          <p:cNvSpPr/>
          <p:nvPr/>
        </p:nvSpPr>
        <p:spPr bwMode="auto">
          <a:xfrm flipV="1">
            <a:off x="1529025" y="5078480"/>
            <a:ext cx="3418434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4" name="Rectangle 37"/>
          <p:cNvSpPr/>
          <p:nvPr/>
        </p:nvSpPr>
        <p:spPr bwMode="auto">
          <a:xfrm>
            <a:off x="1844064" y="4383171"/>
            <a:ext cx="2799828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25" name="Group 5"/>
          <p:cNvGrpSpPr/>
          <p:nvPr/>
        </p:nvGrpSpPr>
        <p:grpSpPr>
          <a:xfrm>
            <a:off x="1338475" y="2586946"/>
            <a:ext cx="381100" cy="332708"/>
            <a:chOff x="1079332" y="2203296"/>
            <a:chExt cx="298739" cy="264080"/>
          </a:xfrm>
        </p:grpSpPr>
        <p:sp>
          <p:nvSpPr>
            <p:cNvPr id="26" name="Oval 2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7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1</a:t>
              </a:r>
              <a:endParaRPr lang="en-US" sz="2000" kern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28" name="Group 235"/>
          <p:cNvGrpSpPr/>
          <p:nvPr/>
        </p:nvGrpSpPr>
        <p:grpSpPr>
          <a:xfrm>
            <a:off x="1338475" y="3540619"/>
            <a:ext cx="381100" cy="332708"/>
            <a:chOff x="1079332" y="2203296"/>
            <a:chExt cx="298739" cy="264080"/>
          </a:xfrm>
        </p:grpSpPr>
        <p:sp>
          <p:nvSpPr>
            <p:cNvPr id="29" name="Oval 236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30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2</a:t>
              </a:r>
              <a:endParaRPr lang="en-US" sz="2000" kern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1" name="Group 238"/>
          <p:cNvGrpSpPr/>
          <p:nvPr/>
        </p:nvGrpSpPr>
        <p:grpSpPr>
          <a:xfrm>
            <a:off x="1338475" y="4402243"/>
            <a:ext cx="381100" cy="332708"/>
            <a:chOff x="1079332" y="2203296"/>
            <a:chExt cx="298739" cy="264080"/>
          </a:xfrm>
        </p:grpSpPr>
        <p:sp>
          <p:nvSpPr>
            <p:cNvPr id="36" name="Oval 239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37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3</a:t>
              </a:r>
              <a:endParaRPr lang="en-US" sz="2000" kern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7473158" y="2023938"/>
            <a:ext cx="2872901" cy="5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9" name="Rectangle 37"/>
          <p:cNvSpPr/>
          <p:nvPr/>
        </p:nvSpPr>
        <p:spPr bwMode="auto">
          <a:xfrm>
            <a:off x="7473158" y="3422554"/>
            <a:ext cx="2872901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40" name="Rectangle 37"/>
          <p:cNvSpPr/>
          <p:nvPr/>
        </p:nvSpPr>
        <p:spPr bwMode="auto">
          <a:xfrm>
            <a:off x="7473158" y="4467169"/>
            <a:ext cx="2872901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41" name="Group 244"/>
          <p:cNvGrpSpPr/>
          <p:nvPr/>
        </p:nvGrpSpPr>
        <p:grpSpPr>
          <a:xfrm>
            <a:off x="10397007" y="2075089"/>
            <a:ext cx="381100" cy="332708"/>
            <a:chOff x="1079332" y="2203296"/>
            <a:chExt cx="298739" cy="264080"/>
          </a:xfrm>
        </p:grpSpPr>
        <p:sp>
          <p:nvSpPr>
            <p:cNvPr id="42" name="Oval 245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3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4</a:t>
              </a:r>
              <a:endParaRPr lang="en-US" sz="2000" kern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4" name="Group 247"/>
          <p:cNvGrpSpPr/>
          <p:nvPr/>
        </p:nvGrpSpPr>
        <p:grpSpPr>
          <a:xfrm>
            <a:off x="10397007" y="3444617"/>
            <a:ext cx="381100" cy="332708"/>
            <a:chOff x="1079332" y="2203296"/>
            <a:chExt cx="298739" cy="264080"/>
          </a:xfrm>
        </p:grpSpPr>
        <p:sp>
          <p:nvSpPr>
            <p:cNvPr id="45" name="Oval 248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6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5</a:t>
              </a:r>
              <a:endParaRPr lang="en-US" sz="2000" kern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7" name="Group 250"/>
          <p:cNvGrpSpPr/>
          <p:nvPr/>
        </p:nvGrpSpPr>
        <p:grpSpPr>
          <a:xfrm>
            <a:off x="10397007" y="4486241"/>
            <a:ext cx="381100" cy="332708"/>
            <a:chOff x="1079332" y="2203296"/>
            <a:chExt cx="298739" cy="264080"/>
          </a:xfrm>
        </p:grpSpPr>
        <p:sp>
          <p:nvSpPr>
            <p:cNvPr id="48" name="Oval 251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9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6</a:t>
              </a:r>
              <a:endParaRPr lang="en-US" sz="2000" kern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50" name="Group 6"/>
          <p:cNvGrpSpPr/>
          <p:nvPr/>
        </p:nvGrpSpPr>
        <p:grpSpPr>
          <a:xfrm>
            <a:off x="5588341" y="2630784"/>
            <a:ext cx="1050218" cy="895468"/>
            <a:chOff x="4326126" y="2238091"/>
            <a:chExt cx="823252" cy="710758"/>
          </a:xfrm>
          <a:solidFill>
            <a:srgbClr val="FD3F03"/>
          </a:solidFill>
        </p:grpSpPr>
        <p:grpSp>
          <p:nvGrpSpPr>
            <p:cNvPr id="51" name="Group 214"/>
            <p:cNvGrpSpPr/>
            <p:nvPr/>
          </p:nvGrpSpPr>
          <p:grpSpPr>
            <a:xfrm>
              <a:off x="4326126" y="2238091"/>
              <a:ext cx="823252" cy="710758"/>
              <a:chOff x="3755667" y="1931353"/>
              <a:chExt cx="680374" cy="587404"/>
            </a:xfrm>
            <a:grpFill/>
          </p:grpSpPr>
          <p:sp>
            <p:nvSpPr>
              <p:cNvPr id="53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52" name="Freeform 6"/>
            <p:cNvSpPr>
              <a:spLocks noEditPoints="1"/>
            </p:cNvSpPr>
            <p:nvPr/>
          </p:nvSpPr>
          <p:spPr bwMode="auto">
            <a:xfrm>
              <a:off x="4564534" y="2452577"/>
              <a:ext cx="325676" cy="291624"/>
            </a:xfrm>
            <a:custGeom>
              <a:avLst/>
              <a:gdLst>
                <a:gd name="T0" fmla="*/ 18 w 158"/>
                <a:gd name="T1" fmla="*/ 22 h 141"/>
                <a:gd name="T2" fmla="*/ 18 w 158"/>
                <a:gd name="T3" fmla="*/ 138 h 141"/>
                <a:gd name="T4" fmla="*/ 15 w 158"/>
                <a:gd name="T5" fmla="*/ 141 h 141"/>
                <a:gd name="T6" fmla="*/ 9 w 158"/>
                <a:gd name="T7" fmla="*/ 141 h 141"/>
                <a:gd name="T8" fmla="*/ 6 w 158"/>
                <a:gd name="T9" fmla="*/ 138 h 141"/>
                <a:gd name="T10" fmla="*/ 6 w 158"/>
                <a:gd name="T11" fmla="*/ 22 h 141"/>
                <a:gd name="T12" fmla="*/ 0 w 158"/>
                <a:gd name="T13" fmla="*/ 12 h 141"/>
                <a:gd name="T14" fmla="*/ 12 w 158"/>
                <a:gd name="T15" fmla="*/ 0 h 141"/>
                <a:gd name="T16" fmla="*/ 24 w 158"/>
                <a:gd name="T17" fmla="*/ 12 h 141"/>
                <a:gd name="T18" fmla="*/ 18 w 158"/>
                <a:gd name="T19" fmla="*/ 22 h 141"/>
                <a:gd name="T20" fmla="*/ 158 w 158"/>
                <a:gd name="T21" fmla="*/ 88 h 141"/>
                <a:gd name="T22" fmla="*/ 155 w 158"/>
                <a:gd name="T23" fmla="*/ 93 h 141"/>
                <a:gd name="T24" fmla="*/ 154 w 158"/>
                <a:gd name="T25" fmla="*/ 94 h 141"/>
                <a:gd name="T26" fmla="*/ 120 w 158"/>
                <a:gd name="T27" fmla="*/ 105 h 141"/>
                <a:gd name="T28" fmla="*/ 105 w 158"/>
                <a:gd name="T29" fmla="*/ 101 h 141"/>
                <a:gd name="T30" fmla="*/ 103 w 158"/>
                <a:gd name="T31" fmla="*/ 100 h 141"/>
                <a:gd name="T32" fmla="*/ 75 w 158"/>
                <a:gd name="T33" fmla="*/ 92 h 141"/>
                <a:gd name="T34" fmla="*/ 32 w 158"/>
                <a:gd name="T35" fmla="*/ 105 h 141"/>
                <a:gd name="T36" fmla="*/ 29 w 158"/>
                <a:gd name="T37" fmla="*/ 106 h 141"/>
                <a:gd name="T38" fmla="*/ 27 w 158"/>
                <a:gd name="T39" fmla="*/ 105 h 141"/>
                <a:gd name="T40" fmla="*/ 24 w 158"/>
                <a:gd name="T41" fmla="*/ 100 h 141"/>
                <a:gd name="T42" fmla="*/ 24 w 158"/>
                <a:gd name="T43" fmla="*/ 32 h 141"/>
                <a:gd name="T44" fmla="*/ 26 w 158"/>
                <a:gd name="T45" fmla="*/ 27 h 141"/>
                <a:gd name="T46" fmla="*/ 72 w 158"/>
                <a:gd name="T47" fmla="*/ 12 h 141"/>
                <a:gd name="T48" fmla="*/ 110 w 158"/>
                <a:gd name="T49" fmla="*/ 23 h 141"/>
                <a:gd name="T50" fmla="*/ 119 w 158"/>
                <a:gd name="T51" fmla="*/ 25 h 141"/>
                <a:gd name="T52" fmla="*/ 147 w 158"/>
                <a:gd name="T53" fmla="*/ 14 h 141"/>
                <a:gd name="T54" fmla="*/ 150 w 158"/>
                <a:gd name="T55" fmla="*/ 13 h 141"/>
                <a:gd name="T56" fmla="*/ 156 w 158"/>
                <a:gd name="T57" fmla="*/ 13 h 141"/>
                <a:gd name="T58" fmla="*/ 158 w 158"/>
                <a:gd name="T59" fmla="*/ 18 h 141"/>
                <a:gd name="T60" fmla="*/ 158 w 158"/>
                <a:gd name="T61" fmla="*/ 88 h 141"/>
                <a:gd name="T62" fmla="*/ 70 w 158"/>
                <a:gd name="T63" fmla="*/ 24 h 141"/>
                <a:gd name="T64" fmla="*/ 35 w 158"/>
                <a:gd name="T65" fmla="*/ 36 h 141"/>
                <a:gd name="T66" fmla="*/ 35 w 158"/>
                <a:gd name="T67" fmla="*/ 53 h 141"/>
                <a:gd name="T68" fmla="*/ 70 w 158"/>
                <a:gd name="T69" fmla="*/ 42 h 141"/>
                <a:gd name="T70" fmla="*/ 70 w 158"/>
                <a:gd name="T71" fmla="*/ 24 h 141"/>
                <a:gd name="T72" fmla="*/ 70 w 158"/>
                <a:gd name="T73" fmla="*/ 63 h 141"/>
                <a:gd name="T74" fmla="*/ 35 w 158"/>
                <a:gd name="T75" fmla="*/ 73 h 141"/>
                <a:gd name="T76" fmla="*/ 35 w 158"/>
                <a:gd name="T77" fmla="*/ 90 h 141"/>
                <a:gd name="T78" fmla="*/ 70 w 158"/>
                <a:gd name="T79" fmla="*/ 80 h 141"/>
                <a:gd name="T80" fmla="*/ 70 w 158"/>
                <a:gd name="T81" fmla="*/ 63 h 141"/>
                <a:gd name="T82" fmla="*/ 147 w 158"/>
                <a:gd name="T83" fmla="*/ 68 h 141"/>
                <a:gd name="T84" fmla="*/ 111 w 158"/>
                <a:gd name="T85" fmla="*/ 74 h 141"/>
                <a:gd name="T86" fmla="*/ 111 w 158"/>
                <a:gd name="T87" fmla="*/ 54 h 141"/>
                <a:gd name="T88" fmla="*/ 108 w 158"/>
                <a:gd name="T89" fmla="*/ 52 h 141"/>
                <a:gd name="T90" fmla="*/ 75 w 158"/>
                <a:gd name="T91" fmla="*/ 42 h 141"/>
                <a:gd name="T92" fmla="*/ 70 w 158"/>
                <a:gd name="T93" fmla="*/ 42 h 141"/>
                <a:gd name="T94" fmla="*/ 70 w 158"/>
                <a:gd name="T95" fmla="*/ 63 h 141"/>
                <a:gd name="T96" fmla="*/ 72 w 158"/>
                <a:gd name="T97" fmla="*/ 63 h 141"/>
                <a:gd name="T98" fmla="*/ 108 w 158"/>
                <a:gd name="T99" fmla="*/ 73 h 141"/>
                <a:gd name="T100" fmla="*/ 111 w 158"/>
                <a:gd name="T101" fmla="*/ 74 h 141"/>
                <a:gd name="T102" fmla="*/ 111 w 158"/>
                <a:gd name="T103" fmla="*/ 91 h 141"/>
                <a:gd name="T104" fmla="*/ 120 w 158"/>
                <a:gd name="T105" fmla="*/ 93 h 141"/>
                <a:gd name="T106" fmla="*/ 147 w 158"/>
                <a:gd name="T107" fmla="*/ 84 h 141"/>
                <a:gd name="T108" fmla="*/ 147 w 158"/>
                <a:gd name="T109" fmla="*/ 68 h 141"/>
                <a:gd name="T110" fmla="*/ 147 w 158"/>
                <a:gd name="T111" fmla="*/ 28 h 141"/>
                <a:gd name="T112" fmla="*/ 119 w 158"/>
                <a:gd name="T113" fmla="*/ 36 h 141"/>
                <a:gd name="T114" fmla="*/ 111 w 158"/>
                <a:gd name="T115" fmla="*/ 36 h 141"/>
                <a:gd name="T116" fmla="*/ 111 w 158"/>
                <a:gd name="T117" fmla="*/ 54 h 141"/>
                <a:gd name="T118" fmla="*/ 147 w 158"/>
                <a:gd name="T119" fmla="*/ 45 h 141"/>
                <a:gd name="T120" fmla="*/ 147 w 158"/>
                <a:gd name="T121" fmla="*/ 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" h="141">
                  <a:moveTo>
                    <a:pt x="18" y="22"/>
                  </a:moveTo>
                  <a:cubicBezTo>
                    <a:pt x="18" y="138"/>
                    <a:pt x="18" y="138"/>
                    <a:pt x="18" y="138"/>
                  </a:cubicBezTo>
                  <a:cubicBezTo>
                    <a:pt x="18" y="140"/>
                    <a:pt x="16" y="141"/>
                    <a:pt x="15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7" y="141"/>
                    <a:pt x="6" y="140"/>
                    <a:pt x="6" y="13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3" y="20"/>
                    <a:pt x="0" y="16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6"/>
                    <a:pt x="21" y="20"/>
                    <a:pt x="18" y="22"/>
                  </a:cubicBezTo>
                  <a:close/>
                  <a:moveTo>
                    <a:pt x="158" y="88"/>
                  </a:moveTo>
                  <a:cubicBezTo>
                    <a:pt x="158" y="90"/>
                    <a:pt x="157" y="92"/>
                    <a:pt x="155" y="93"/>
                  </a:cubicBezTo>
                  <a:cubicBezTo>
                    <a:pt x="155" y="93"/>
                    <a:pt x="154" y="94"/>
                    <a:pt x="154" y="94"/>
                  </a:cubicBezTo>
                  <a:cubicBezTo>
                    <a:pt x="148" y="97"/>
                    <a:pt x="134" y="105"/>
                    <a:pt x="120" y="105"/>
                  </a:cubicBezTo>
                  <a:cubicBezTo>
                    <a:pt x="114" y="105"/>
                    <a:pt x="110" y="103"/>
                    <a:pt x="105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94" y="95"/>
                    <a:pt x="86" y="92"/>
                    <a:pt x="75" y="92"/>
                  </a:cubicBezTo>
                  <a:cubicBezTo>
                    <a:pt x="62" y="92"/>
                    <a:pt x="43" y="99"/>
                    <a:pt x="32" y="105"/>
                  </a:cubicBezTo>
                  <a:cubicBezTo>
                    <a:pt x="32" y="106"/>
                    <a:pt x="30" y="106"/>
                    <a:pt x="29" y="106"/>
                  </a:cubicBezTo>
                  <a:cubicBezTo>
                    <a:pt x="28" y="106"/>
                    <a:pt x="27" y="106"/>
                    <a:pt x="27" y="105"/>
                  </a:cubicBezTo>
                  <a:cubicBezTo>
                    <a:pt x="25" y="104"/>
                    <a:pt x="24" y="102"/>
                    <a:pt x="24" y="10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5" y="28"/>
                    <a:pt x="26" y="27"/>
                  </a:cubicBezTo>
                  <a:cubicBezTo>
                    <a:pt x="32" y="24"/>
                    <a:pt x="53" y="12"/>
                    <a:pt x="72" y="12"/>
                  </a:cubicBezTo>
                  <a:cubicBezTo>
                    <a:pt x="87" y="12"/>
                    <a:pt x="100" y="18"/>
                    <a:pt x="110" y="23"/>
                  </a:cubicBezTo>
                  <a:cubicBezTo>
                    <a:pt x="113" y="24"/>
                    <a:pt x="116" y="25"/>
                    <a:pt x="119" y="25"/>
                  </a:cubicBezTo>
                  <a:cubicBezTo>
                    <a:pt x="129" y="25"/>
                    <a:pt x="141" y="18"/>
                    <a:pt x="147" y="14"/>
                  </a:cubicBezTo>
                  <a:cubicBezTo>
                    <a:pt x="148" y="14"/>
                    <a:pt x="149" y="13"/>
                    <a:pt x="150" y="13"/>
                  </a:cubicBezTo>
                  <a:cubicBezTo>
                    <a:pt x="152" y="12"/>
                    <a:pt x="154" y="12"/>
                    <a:pt x="156" y="13"/>
                  </a:cubicBezTo>
                  <a:cubicBezTo>
                    <a:pt x="157" y="14"/>
                    <a:pt x="158" y="16"/>
                    <a:pt x="158" y="18"/>
                  </a:cubicBezTo>
                  <a:lnTo>
                    <a:pt x="158" y="88"/>
                  </a:lnTo>
                  <a:close/>
                  <a:moveTo>
                    <a:pt x="70" y="24"/>
                  </a:moveTo>
                  <a:cubicBezTo>
                    <a:pt x="59" y="25"/>
                    <a:pt x="45" y="30"/>
                    <a:pt x="35" y="36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46" y="47"/>
                    <a:pt x="59" y="42"/>
                    <a:pt x="70" y="42"/>
                  </a:cubicBezTo>
                  <a:lnTo>
                    <a:pt x="70" y="24"/>
                  </a:lnTo>
                  <a:close/>
                  <a:moveTo>
                    <a:pt x="70" y="63"/>
                  </a:moveTo>
                  <a:cubicBezTo>
                    <a:pt x="59" y="64"/>
                    <a:pt x="46" y="68"/>
                    <a:pt x="35" y="73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6" y="85"/>
                    <a:pt x="59" y="81"/>
                    <a:pt x="70" y="80"/>
                  </a:cubicBezTo>
                  <a:lnTo>
                    <a:pt x="70" y="63"/>
                  </a:lnTo>
                  <a:close/>
                  <a:moveTo>
                    <a:pt x="147" y="68"/>
                  </a:moveTo>
                  <a:cubicBezTo>
                    <a:pt x="138" y="72"/>
                    <a:pt x="124" y="78"/>
                    <a:pt x="111" y="74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10" y="53"/>
                    <a:pt x="109" y="53"/>
                    <a:pt x="108" y="52"/>
                  </a:cubicBezTo>
                  <a:cubicBezTo>
                    <a:pt x="97" y="47"/>
                    <a:pt x="89" y="42"/>
                    <a:pt x="75" y="42"/>
                  </a:cubicBezTo>
                  <a:cubicBezTo>
                    <a:pt x="73" y="42"/>
                    <a:pt x="72" y="42"/>
                    <a:pt x="70" y="4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86" y="63"/>
                    <a:pt x="97" y="67"/>
                    <a:pt x="108" y="73"/>
                  </a:cubicBezTo>
                  <a:cubicBezTo>
                    <a:pt x="109" y="73"/>
                    <a:pt x="110" y="74"/>
                    <a:pt x="111" y="74"/>
                  </a:cubicBezTo>
                  <a:cubicBezTo>
                    <a:pt x="111" y="91"/>
                    <a:pt x="111" y="91"/>
                    <a:pt x="111" y="91"/>
                  </a:cubicBezTo>
                  <a:cubicBezTo>
                    <a:pt x="114" y="92"/>
                    <a:pt x="117" y="93"/>
                    <a:pt x="120" y="93"/>
                  </a:cubicBezTo>
                  <a:cubicBezTo>
                    <a:pt x="130" y="93"/>
                    <a:pt x="141" y="87"/>
                    <a:pt x="147" y="84"/>
                  </a:cubicBezTo>
                  <a:lnTo>
                    <a:pt x="147" y="68"/>
                  </a:lnTo>
                  <a:close/>
                  <a:moveTo>
                    <a:pt x="147" y="28"/>
                  </a:moveTo>
                  <a:cubicBezTo>
                    <a:pt x="139" y="32"/>
                    <a:pt x="129" y="36"/>
                    <a:pt x="119" y="36"/>
                  </a:cubicBezTo>
                  <a:cubicBezTo>
                    <a:pt x="116" y="36"/>
                    <a:pt x="114" y="36"/>
                    <a:pt x="111" y="36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24" y="57"/>
                    <a:pt x="138" y="50"/>
                    <a:pt x="147" y="45"/>
                  </a:cubicBezTo>
                  <a:lnTo>
                    <a:pt x="147" y="2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5" name="Group 13"/>
          <p:cNvGrpSpPr/>
          <p:nvPr/>
        </p:nvGrpSpPr>
        <p:grpSpPr>
          <a:xfrm>
            <a:off x="5584816" y="3554118"/>
            <a:ext cx="1050218" cy="895468"/>
            <a:chOff x="4323363" y="2970968"/>
            <a:chExt cx="823252" cy="710758"/>
          </a:xfrm>
        </p:grpSpPr>
        <p:grpSp>
          <p:nvGrpSpPr>
            <p:cNvPr id="56" name="Group 223"/>
            <p:cNvGrpSpPr/>
            <p:nvPr/>
          </p:nvGrpSpPr>
          <p:grpSpPr>
            <a:xfrm>
              <a:off x="4323363" y="2970968"/>
              <a:ext cx="823252" cy="710758"/>
              <a:chOff x="3755667" y="1931353"/>
              <a:chExt cx="680374" cy="587404"/>
            </a:xfrm>
          </p:grpSpPr>
          <p:sp>
            <p:nvSpPr>
              <p:cNvPr id="58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59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57" name="Freeform 7"/>
            <p:cNvSpPr>
              <a:spLocks noEditPoints="1"/>
            </p:cNvSpPr>
            <p:nvPr/>
          </p:nvSpPr>
          <p:spPr bwMode="auto">
            <a:xfrm>
              <a:off x="4580089" y="3139036"/>
              <a:ext cx="328025" cy="326055"/>
            </a:xfrm>
            <a:custGeom>
              <a:avLst/>
              <a:gdLst>
                <a:gd name="T0" fmla="*/ 124 w 141"/>
                <a:gd name="T1" fmla="*/ 140 h 140"/>
                <a:gd name="T2" fmla="*/ 18 w 141"/>
                <a:gd name="T3" fmla="*/ 140 h 140"/>
                <a:gd name="T4" fmla="*/ 7 w 141"/>
                <a:gd name="T5" fmla="*/ 121 h 140"/>
                <a:gd name="T6" fmla="*/ 53 w 141"/>
                <a:gd name="T7" fmla="*/ 48 h 140"/>
                <a:gd name="T8" fmla="*/ 53 w 141"/>
                <a:gd name="T9" fmla="*/ 11 h 140"/>
                <a:gd name="T10" fmla="*/ 48 w 141"/>
                <a:gd name="T11" fmla="*/ 11 h 140"/>
                <a:gd name="T12" fmla="*/ 42 w 141"/>
                <a:gd name="T13" fmla="*/ 6 h 140"/>
                <a:gd name="T14" fmla="*/ 48 w 141"/>
                <a:gd name="T15" fmla="*/ 0 h 140"/>
                <a:gd name="T16" fmla="*/ 94 w 141"/>
                <a:gd name="T17" fmla="*/ 0 h 140"/>
                <a:gd name="T18" fmla="*/ 100 w 141"/>
                <a:gd name="T19" fmla="*/ 6 h 140"/>
                <a:gd name="T20" fmla="*/ 94 w 141"/>
                <a:gd name="T21" fmla="*/ 11 h 140"/>
                <a:gd name="T22" fmla="*/ 89 w 141"/>
                <a:gd name="T23" fmla="*/ 11 h 140"/>
                <a:gd name="T24" fmla="*/ 89 w 141"/>
                <a:gd name="T25" fmla="*/ 48 h 140"/>
                <a:gd name="T26" fmla="*/ 135 w 141"/>
                <a:gd name="T27" fmla="*/ 121 h 140"/>
                <a:gd name="T28" fmla="*/ 124 w 141"/>
                <a:gd name="T29" fmla="*/ 140 h 140"/>
                <a:gd name="T30" fmla="*/ 38 w 141"/>
                <a:gd name="T31" fmla="*/ 93 h 140"/>
                <a:gd name="T32" fmla="*/ 104 w 141"/>
                <a:gd name="T33" fmla="*/ 93 h 140"/>
                <a:gd name="T34" fmla="*/ 79 w 141"/>
                <a:gd name="T35" fmla="*/ 54 h 140"/>
                <a:gd name="T36" fmla="*/ 77 w 141"/>
                <a:gd name="T37" fmla="*/ 51 h 140"/>
                <a:gd name="T38" fmla="*/ 77 w 141"/>
                <a:gd name="T39" fmla="*/ 48 h 140"/>
                <a:gd name="T40" fmla="*/ 77 w 141"/>
                <a:gd name="T41" fmla="*/ 11 h 140"/>
                <a:gd name="T42" fmla="*/ 65 w 141"/>
                <a:gd name="T43" fmla="*/ 11 h 140"/>
                <a:gd name="T44" fmla="*/ 65 w 141"/>
                <a:gd name="T45" fmla="*/ 48 h 140"/>
                <a:gd name="T46" fmla="*/ 65 w 141"/>
                <a:gd name="T47" fmla="*/ 51 h 140"/>
                <a:gd name="T48" fmla="*/ 63 w 141"/>
                <a:gd name="T49" fmla="*/ 54 h 140"/>
                <a:gd name="T50" fmla="*/ 38 w 141"/>
                <a:gd name="T51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1" h="140">
                  <a:moveTo>
                    <a:pt x="124" y="140"/>
                  </a:moveTo>
                  <a:cubicBezTo>
                    <a:pt x="18" y="140"/>
                    <a:pt x="18" y="140"/>
                    <a:pt x="18" y="140"/>
                  </a:cubicBezTo>
                  <a:cubicBezTo>
                    <a:pt x="5" y="140"/>
                    <a:pt x="0" y="131"/>
                    <a:pt x="7" y="121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4" y="11"/>
                    <a:pt x="42" y="9"/>
                    <a:pt x="42" y="6"/>
                  </a:cubicBezTo>
                  <a:cubicBezTo>
                    <a:pt x="42" y="2"/>
                    <a:pt x="44" y="0"/>
                    <a:pt x="4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0" y="2"/>
                    <a:pt x="100" y="6"/>
                  </a:cubicBezTo>
                  <a:cubicBezTo>
                    <a:pt x="100" y="9"/>
                    <a:pt x="98" y="11"/>
                    <a:pt x="94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41" y="131"/>
                    <a:pt x="137" y="140"/>
                    <a:pt x="124" y="140"/>
                  </a:cubicBezTo>
                  <a:close/>
                  <a:moveTo>
                    <a:pt x="38" y="93"/>
                  </a:moveTo>
                  <a:cubicBezTo>
                    <a:pt x="104" y="93"/>
                    <a:pt x="104" y="93"/>
                    <a:pt x="104" y="93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4"/>
                    <a:pt x="63" y="54"/>
                    <a:pt x="63" y="54"/>
                  </a:cubicBezTo>
                  <a:lnTo>
                    <a:pt x="38" y="9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60" name="Group 7"/>
          <p:cNvGrpSpPr/>
          <p:nvPr/>
        </p:nvGrpSpPr>
        <p:grpSpPr>
          <a:xfrm>
            <a:off x="6402606" y="3089867"/>
            <a:ext cx="1050218" cy="895468"/>
            <a:chOff x="4964418" y="2602479"/>
            <a:chExt cx="823252" cy="710758"/>
          </a:xfrm>
        </p:grpSpPr>
        <p:grpSp>
          <p:nvGrpSpPr>
            <p:cNvPr id="61" name="Group 220"/>
            <p:cNvGrpSpPr/>
            <p:nvPr/>
          </p:nvGrpSpPr>
          <p:grpSpPr>
            <a:xfrm>
              <a:off x="4964418" y="2602479"/>
              <a:ext cx="823252" cy="710758"/>
              <a:chOff x="3755667" y="1931353"/>
              <a:chExt cx="680374" cy="587404"/>
            </a:xfrm>
          </p:grpSpPr>
          <p:sp>
            <p:nvSpPr>
              <p:cNvPr id="63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64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62" name="Freeform 8"/>
            <p:cNvSpPr>
              <a:spLocks noEditPoints="1"/>
            </p:cNvSpPr>
            <p:nvPr/>
          </p:nvSpPr>
          <p:spPr bwMode="auto">
            <a:xfrm>
              <a:off x="5209647" y="2816545"/>
              <a:ext cx="320093" cy="266264"/>
            </a:xfrm>
            <a:custGeom>
              <a:avLst/>
              <a:gdLst>
                <a:gd name="T0" fmla="*/ 141 w 141"/>
                <a:gd name="T1" fmla="*/ 103 h 117"/>
                <a:gd name="T2" fmla="*/ 126 w 141"/>
                <a:gd name="T3" fmla="*/ 117 h 117"/>
                <a:gd name="T4" fmla="*/ 15 w 141"/>
                <a:gd name="T5" fmla="*/ 117 h 117"/>
                <a:gd name="T6" fmla="*/ 0 w 141"/>
                <a:gd name="T7" fmla="*/ 103 h 117"/>
                <a:gd name="T8" fmla="*/ 0 w 141"/>
                <a:gd name="T9" fmla="*/ 73 h 117"/>
                <a:gd name="T10" fmla="*/ 2 w 141"/>
                <a:gd name="T11" fmla="*/ 66 h 117"/>
                <a:gd name="T12" fmla="*/ 20 w 141"/>
                <a:gd name="T13" fmla="*/ 11 h 117"/>
                <a:gd name="T14" fmla="*/ 35 w 141"/>
                <a:gd name="T15" fmla="*/ 0 h 117"/>
                <a:gd name="T16" fmla="*/ 106 w 141"/>
                <a:gd name="T17" fmla="*/ 0 h 117"/>
                <a:gd name="T18" fmla="*/ 121 w 141"/>
                <a:gd name="T19" fmla="*/ 11 h 117"/>
                <a:gd name="T20" fmla="*/ 140 w 141"/>
                <a:gd name="T21" fmla="*/ 66 h 117"/>
                <a:gd name="T22" fmla="*/ 141 w 141"/>
                <a:gd name="T23" fmla="*/ 73 h 117"/>
                <a:gd name="T24" fmla="*/ 141 w 141"/>
                <a:gd name="T25" fmla="*/ 103 h 117"/>
                <a:gd name="T26" fmla="*/ 129 w 141"/>
                <a:gd name="T27" fmla="*/ 73 h 117"/>
                <a:gd name="T28" fmla="*/ 126 w 141"/>
                <a:gd name="T29" fmla="*/ 70 h 117"/>
                <a:gd name="T30" fmla="*/ 15 w 141"/>
                <a:gd name="T31" fmla="*/ 70 h 117"/>
                <a:gd name="T32" fmla="*/ 12 w 141"/>
                <a:gd name="T33" fmla="*/ 73 h 117"/>
                <a:gd name="T34" fmla="*/ 12 w 141"/>
                <a:gd name="T35" fmla="*/ 103 h 117"/>
                <a:gd name="T36" fmla="*/ 15 w 141"/>
                <a:gd name="T37" fmla="*/ 105 h 117"/>
                <a:gd name="T38" fmla="*/ 126 w 141"/>
                <a:gd name="T39" fmla="*/ 105 h 117"/>
                <a:gd name="T40" fmla="*/ 129 w 141"/>
                <a:gd name="T41" fmla="*/ 103 h 117"/>
                <a:gd name="T42" fmla="*/ 129 w 141"/>
                <a:gd name="T43" fmla="*/ 73 h 117"/>
                <a:gd name="T44" fmla="*/ 125 w 141"/>
                <a:gd name="T45" fmla="*/ 59 h 117"/>
                <a:gd name="T46" fmla="*/ 110 w 141"/>
                <a:gd name="T47" fmla="*/ 14 h 117"/>
                <a:gd name="T48" fmla="*/ 106 w 141"/>
                <a:gd name="T49" fmla="*/ 12 h 117"/>
                <a:gd name="T50" fmla="*/ 35 w 141"/>
                <a:gd name="T51" fmla="*/ 12 h 117"/>
                <a:gd name="T52" fmla="*/ 31 w 141"/>
                <a:gd name="T53" fmla="*/ 14 h 117"/>
                <a:gd name="T54" fmla="*/ 17 w 141"/>
                <a:gd name="T55" fmla="*/ 59 h 117"/>
                <a:gd name="T56" fmla="*/ 125 w 141"/>
                <a:gd name="T57" fmla="*/ 59 h 117"/>
                <a:gd name="T58" fmla="*/ 88 w 141"/>
                <a:gd name="T59" fmla="*/ 95 h 117"/>
                <a:gd name="T60" fmla="*/ 81 w 141"/>
                <a:gd name="T61" fmla="*/ 88 h 117"/>
                <a:gd name="T62" fmla="*/ 88 w 141"/>
                <a:gd name="T63" fmla="*/ 81 h 117"/>
                <a:gd name="T64" fmla="*/ 96 w 141"/>
                <a:gd name="T65" fmla="*/ 88 h 117"/>
                <a:gd name="T66" fmla="*/ 88 w 141"/>
                <a:gd name="T67" fmla="*/ 95 h 117"/>
                <a:gd name="T68" fmla="*/ 112 w 141"/>
                <a:gd name="T69" fmla="*/ 95 h 117"/>
                <a:gd name="T70" fmla="*/ 104 w 141"/>
                <a:gd name="T71" fmla="*/ 88 h 117"/>
                <a:gd name="T72" fmla="*/ 112 w 141"/>
                <a:gd name="T73" fmla="*/ 81 h 117"/>
                <a:gd name="T74" fmla="*/ 119 w 141"/>
                <a:gd name="T75" fmla="*/ 88 h 117"/>
                <a:gd name="T76" fmla="*/ 112 w 141"/>
                <a:gd name="T77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1" h="117">
                  <a:moveTo>
                    <a:pt x="141" y="103"/>
                  </a:moveTo>
                  <a:cubicBezTo>
                    <a:pt x="141" y="111"/>
                    <a:pt x="134" y="117"/>
                    <a:pt x="126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1"/>
                    <a:pt x="0" y="10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1"/>
                    <a:pt x="1" y="69"/>
                    <a:pt x="2" y="66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2" y="4"/>
                    <a:pt x="28" y="0"/>
                    <a:pt x="35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3" y="0"/>
                    <a:pt x="119" y="4"/>
                    <a:pt x="121" y="11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9"/>
                    <a:pt x="141" y="71"/>
                    <a:pt x="141" y="73"/>
                  </a:cubicBezTo>
                  <a:lnTo>
                    <a:pt x="141" y="103"/>
                  </a:lnTo>
                  <a:close/>
                  <a:moveTo>
                    <a:pt x="129" y="73"/>
                  </a:moveTo>
                  <a:cubicBezTo>
                    <a:pt x="129" y="72"/>
                    <a:pt x="128" y="70"/>
                    <a:pt x="12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70"/>
                    <a:pt x="12" y="72"/>
                    <a:pt x="12" y="7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2" y="104"/>
                    <a:pt x="13" y="105"/>
                    <a:pt x="15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8" y="105"/>
                    <a:pt x="129" y="104"/>
                    <a:pt x="129" y="103"/>
                  </a:cubicBezTo>
                  <a:lnTo>
                    <a:pt x="129" y="73"/>
                  </a:lnTo>
                  <a:close/>
                  <a:moveTo>
                    <a:pt x="125" y="59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08" y="12"/>
                    <a:pt x="106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2"/>
                    <a:pt x="32" y="13"/>
                    <a:pt x="31" y="14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125" y="59"/>
                  </a:lnTo>
                  <a:close/>
                  <a:moveTo>
                    <a:pt x="88" y="95"/>
                  </a:moveTo>
                  <a:cubicBezTo>
                    <a:pt x="84" y="95"/>
                    <a:pt x="81" y="92"/>
                    <a:pt x="81" y="88"/>
                  </a:cubicBezTo>
                  <a:cubicBezTo>
                    <a:pt x="81" y="84"/>
                    <a:pt x="84" y="81"/>
                    <a:pt x="88" y="81"/>
                  </a:cubicBezTo>
                  <a:cubicBezTo>
                    <a:pt x="92" y="81"/>
                    <a:pt x="96" y="84"/>
                    <a:pt x="96" y="88"/>
                  </a:cubicBezTo>
                  <a:cubicBezTo>
                    <a:pt x="96" y="92"/>
                    <a:pt x="92" y="95"/>
                    <a:pt x="88" y="95"/>
                  </a:cubicBezTo>
                  <a:close/>
                  <a:moveTo>
                    <a:pt x="112" y="95"/>
                  </a:moveTo>
                  <a:cubicBezTo>
                    <a:pt x="108" y="95"/>
                    <a:pt x="104" y="92"/>
                    <a:pt x="104" y="88"/>
                  </a:cubicBezTo>
                  <a:cubicBezTo>
                    <a:pt x="104" y="84"/>
                    <a:pt x="108" y="81"/>
                    <a:pt x="112" y="81"/>
                  </a:cubicBezTo>
                  <a:cubicBezTo>
                    <a:pt x="116" y="81"/>
                    <a:pt x="119" y="84"/>
                    <a:pt x="119" y="88"/>
                  </a:cubicBezTo>
                  <a:cubicBezTo>
                    <a:pt x="119" y="92"/>
                    <a:pt x="116" y="95"/>
                    <a:pt x="112" y="9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65" name="Group 4"/>
          <p:cNvGrpSpPr/>
          <p:nvPr/>
        </p:nvGrpSpPr>
        <p:grpSpPr>
          <a:xfrm>
            <a:off x="6123743" y="1700808"/>
            <a:ext cx="1050218" cy="895468"/>
            <a:chOff x="4745821" y="1499943"/>
            <a:chExt cx="823252" cy="710758"/>
          </a:xfrm>
        </p:grpSpPr>
        <p:grpSp>
          <p:nvGrpSpPr>
            <p:cNvPr id="66" name="Group 217"/>
            <p:cNvGrpSpPr/>
            <p:nvPr/>
          </p:nvGrpSpPr>
          <p:grpSpPr>
            <a:xfrm>
              <a:off x="4745821" y="1499943"/>
              <a:ext cx="823252" cy="710758"/>
              <a:chOff x="3755667" y="1931353"/>
              <a:chExt cx="680374" cy="587404"/>
            </a:xfrm>
          </p:grpSpPr>
          <p:sp>
            <p:nvSpPr>
              <p:cNvPr id="68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69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67" name="Freeform 9"/>
            <p:cNvSpPr>
              <a:spLocks noEditPoints="1"/>
            </p:cNvSpPr>
            <p:nvPr/>
          </p:nvSpPr>
          <p:spPr bwMode="auto">
            <a:xfrm>
              <a:off x="4982104" y="1749116"/>
              <a:ext cx="367123" cy="246476"/>
            </a:xfrm>
            <a:custGeom>
              <a:avLst/>
              <a:gdLst>
                <a:gd name="T0" fmla="*/ 208 w 210"/>
                <a:gd name="T1" fmla="*/ 38 h 141"/>
                <a:gd name="T2" fmla="*/ 106 w 210"/>
                <a:gd name="T3" fmla="*/ 70 h 141"/>
                <a:gd name="T4" fmla="*/ 105 w 210"/>
                <a:gd name="T5" fmla="*/ 71 h 141"/>
                <a:gd name="T6" fmla="*/ 104 w 210"/>
                <a:gd name="T7" fmla="*/ 70 h 141"/>
                <a:gd name="T8" fmla="*/ 44 w 210"/>
                <a:gd name="T9" fmla="*/ 52 h 141"/>
                <a:gd name="T10" fmla="*/ 35 w 210"/>
                <a:gd name="T11" fmla="*/ 78 h 141"/>
                <a:gd name="T12" fmla="*/ 41 w 210"/>
                <a:gd name="T13" fmla="*/ 88 h 141"/>
                <a:gd name="T14" fmla="*/ 35 w 210"/>
                <a:gd name="T15" fmla="*/ 98 h 141"/>
                <a:gd name="T16" fmla="*/ 41 w 210"/>
                <a:gd name="T17" fmla="*/ 138 h 141"/>
                <a:gd name="T18" fmla="*/ 40 w 210"/>
                <a:gd name="T19" fmla="*/ 140 h 141"/>
                <a:gd name="T20" fmla="*/ 38 w 210"/>
                <a:gd name="T21" fmla="*/ 141 h 141"/>
                <a:gd name="T22" fmla="*/ 20 w 210"/>
                <a:gd name="T23" fmla="*/ 141 h 141"/>
                <a:gd name="T24" fmla="*/ 18 w 210"/>
                <a:gd name="T25" fmla="*/ 140 h 141"/>
                <a:gd name="T26" fmla="*/ 17 w 210"/>
                <a:gd name="T27" fmla="*/ 138 h 141"/>
                <a:gd name="T28" fmla="*/ 22 w 210"/>
                <a:gd name="T29" fmla="*/ 98 h 141"/>
                <a:gd name="T30" fmla="*/ 17 w 210"/>
                <a:gd name="T31" fmla="*/ 88 h 141"/>
                <a:gd name="T32" fmla="*/ 23 w 210"/>
                <a:gd name="T33" fmla="*/ 78 h 141"/>
                <a:gd name="T34" fmla="*/ 32 w 210"/>
                <a:gd name="T35" fmla="*/ 48 h 141"/>
                <a:gd name="T36" fmla="*/ 2 w 210"/>
                <a:gd name="T37" fmla="*/ 38 h 141"/>
                <a:gd name="T38" fmla="*/ 0 w 210"/>
                <a:gd name="T39" fmla="*/ 35 h 141"/>
                <a:gd name="T40" fmla="*/ 2 w 210"/>
                <a:gd name="T41" fmla="*/ 33 h 141"/>
                <a:gd name="T42" fmla="*/ 104 w 210"/>
                <a:gd name="T43" fmla="*/ 0 h 141"/>
                <a:gd name="T44" fmla="*/ 105 w 210"/>
                <a:gd name="T45" fmla="*/ 0 h 141"/>
                <a:gd name="T46" fmla="*/ 106 w 210"/>
                <a:gd name="T47" fmla="*/ 0 h 141"/>
                <a:gd name="T48" fmla="*/ 208 w 210"/>
                <a:gd name="T49" fmla="*/ 33 h 141"/>
                <a:gd name="T50" fmla="*/ 210 w 210"/>
                <a:gd name="T51" fmla="*/ 35 h 141"/>
                <a:gd name="T52" fmla="*/ 208 w 210"/>
                <a:gd name="T53" fmla="*/ 38 h 141"/>
                <a:gd name="T54" fmla="*/ 164 w 210"/>
                <a:gd name="T55" fmla="*/ 94 h 141"/>
                <a:gd name="T56" fmla="*/ 105 w 210"/>
                <a:gd name="T57" fmla="*/ 117 h 141"/>
                <a:gd name="T58" fmla="*/ 46 w 210"/>
                <a:gd name="T59" fmla="*/ 94 h 141"/>
                <a:gd name="T60" fmla="*/ 48 w 210"/>
                <a:gd name="T61" fmla="*/ 65 h 141"/>
                <a:gd name="T62" fmla="*/ 101 w 210"/>
                <a:gd name="T63" fmla="*/ 82 h 141"/>
                <a:gd name="T64" fmla="*/ 105 w 210"/>
                <a:gd name="T65" fmla="*/ 82 h 141"/>
                <a:gd name="T66" fmla="*/ 109 w 210"/>
                <a:gd name="T67" fmla="*/ 82 h 141"/>
                <a:gd name="T68" fmla="*/ 162 w 210"/>
                <a:gd name="T69" fmla="*/ 65 h 141"/>
                <a:gd name="T70" fmla="*/ 164 w 210"/>
                <a:gd name="T71" fmla="*/ 9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0" h="141">
                  <a:moveTo>
                    <a:pt x="208" y="38"/>
                  </a:moveTo>
                  <a:cubicBezTo>
                    <a:pt x="106" y="70"/>
                    <a:pt x="106" y="70"/>
                    <a:pt x="106" y="70"/>
                  </a:cubicBezTo>
                  <a:cubicBezTo>
                    <a:pt x="106" y="71"/>
                    <a:pt x="105" y="71"/>
                    <a:pt x="105" y="71"/>
                  </a:cubicBezTo>
                  <a:cubicBezTo>
                    <a:pt x="105" y="71"/>
                    <a:pt x="104" y="71"/>
                    <a:pt x="104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6"/>
                    <a:pt x="36" y="66"/>
                    <a:pt x="35" y="78"/>
                  </a:cubicBezTo>
                  <a:cubicBezTo>
                    <a:pt x="38" y="80"/>
                    <a:pt x="41" y="84"/>
                    <a:pt x="41" y="88"/>
                  </a:cubicBezTo>
                  <a:cubicBezTo>
                    <a:pt x="41" y="92"/>
                    <a:pt x="38" y="96"/>
                    <a:pt x="35" y="9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0" y="139"/>
                    <a:pt x="40" y="140"/>
                  </a:cubicBezTo>
                  <a:cubicBezTo>
                    <a:pt x="39" y="141"/>
                    <a:pt x="38" y="141"/>
                    <a:pt x="38" y="141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19" y="141"/>
                    <a:pt x="18" y="141"/>
                    <a:pt x="18" y="140"/>
                  </a:cubicBezTo>
                  <a:cubicBezTo>
                    <a:pt x="17" y="139"/>
                    <a:pt x="17" y="138"/>
                    <a:pt x="17" y="13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9" y="96"/>
                    <a:pt x="17" y="92"/>
                    <a:pt x="17" y="88"/>
                  </a:cubicBezTo>
                  <a:cubicBezTo>
                    <a:pt x="17" y="84"/>
                    <a:pt x="20" y="80"/>
                    <a:pt x="23" y="78"/>
                  </a:cubicBezTo>
                  <a:cubicBezTo>
                    <a:pt x="24" y="67"/>
                    <a:pt x="26" y="56"/>
                    <a:pt x="32" y="4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8"/>
                    <a:pt x="0" y="37"/>
                    <a:pt x="0" y="35"/>
                  </a:cubicBezTo>
                  <a:cubicBezTo>
                    <a:pt x="0" y="34"/>
                    <a:pt x="0" y="33"/>
                    <a:pt x="2" y="33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5" y="0"/>
                    <a:pt x="105" y="0"/>
                  </a:cubicBezTo>
                  <a:cubicBezTo>
                    <a:pt x="105" y="0"/>
                    <a:pt x="106" y="0"/>
                    <a:pt x="106" y="0"/>
                  </a:cubicBezTo>
                  <a:cubicBezTo>
                    <a:pt x="208" y="33"/>
                    <a:pt x="208" y="33"/>
                    <a:pt x="208" y="33"/>
                  </a:cubicBezTo>
                  <a:cubicBezTo>
                    <a:pt x="210" y="33"/>
                    <a:pt x="210" y="34"/>
                    <a:pt x="210" y="35"/>
                  </a:cubicBezTo>
                  <a:cubicBezTo>
                    <a:pt x="210" y="37"/>
                    <a:pt x="210" y="38"/>
                    <a:pt x="208" y="38"/>
                  </a:cubicBezTo>
                  <a:close/>
                  <a:moveTo>
                    <a:pt x="164" y="94"/>
                  </a:moveTo>
                  <a:cubicBezTo>
                    <a:pt x="164" y="107"/>
                    <a:pt x="137" y="117"/>
                    <a:pt x="105" y="117"/>
                  </a:cubicBezTo>
                  <a:cubicBezTo>
                    <a:pt x="73" y="117"/>
                    <a:pt x="46" y="107"/>
                    <a:pt x="46" y="94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2" y="82"/>
                    <a:pt x="104" y="82"/>
                    <a:pt x="105" y="82"/>
                  </a:cubicBezTo>
                  <a:cubicBezTo>
                    <a:pt x="106" y="82"/>
                    <a:pt x="108" y="82"/>
                    <a:pt x="109" y="82"/>
                  </a:cubicBezTo>
                  <a:cubicBezTo>
                    <a:pt x="162" y="65"/>
                    <a:pt x="162" y="65"/>
                    <a:pt x="162" y="65"/>
                  </a:cubicBezTo>
                  <a:lnTo>
                    <a:pt x="164" y="9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70" name="Group 14"/>
          <p:cNvGrpSpPr/>
          <p:nvPr/>
        </p:nvGrpSpPr>
        <p:grpSpPr>
          <a:xfrm>
            <a:off x="5041891" y="4471569"/>
            <a:ext cx="1050218" cy="895468"/>
            <a:chOff x="3897771" y="3699175"/>
            <a:chExt cx="823252" cy="710758"/>
          </a:xfrm>
        </p:grpSpPr>
        <p:grpSp>
          <p:nvGrpSpPr>
            <p:cNvPr id="71" name="Group 226"/>
            <p:cNvGrpSpPr/>
            <p:nvPr/>
          </p:nvGrpSpPr>
          <p:grpSpPr>
            <a:xfrm>
              <a:off x="3897771" y="3699175"/>
              <a:ext cx="823252" cy="710758"/>
              <a:chOff x="3755667" y="1931353"/>
              <a:chExt cx="680374" cy="587404"/>
            </a:xfrm>
          </p:grpSpPr>
          <p:sp>
            <p:nvSpPr>
              <p:cNvPr id="73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74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72" name="Freeform 10"/>
            <p:cNvSpPr>
              <a:spLocks noEditPoints="1"/>
            </p:cNvSpPr>
            <p:nvPr/>
          </p:nvSpPr>
          <p:spPr bwMode="auto">
            <a:xfrm>
              <a:off x="4160844" y="3911642"/>
              <a:ext cx="309068" cy="285823"/>
            </a:xfrm>
            <a:custGeom>
              <a:avLst/>
              <a:gdLst>
                <a:gd name="T0" fmla="*/ 152 w 152"/>
                <a:gd name="T1" fmla="*/ 114 h 140"/>
                <a:gd name="T2" fmla="*/ 149 w 152"/>
                <a:gd name="T3" fmla="*/ 117 h 140"/>
                <a:gd name="T4" fmla="*/ 129 w 152"/>
                <a:gd name="T5" fmla="*/ 117 h 140"/>
                <a:gd name="T6" fmla="*/ 129 w 152"/>
                <a:gd name="T7" fmla="*/ 131 h 140"/>
                <a:gd name="T8" fmla="*/ 120 w 152"/>
                <a:gd name="T9" fmla="*/ 140 h 140"/>
                <a:gd name="T10" fmla="*/ 32 w 152"/>
                <a:gd name="T11" fmla="*/ 140 h 140"/>
                <a:gd name="T12" fmla="*/ 23 w 152"/>
                <a:gd name="T13" fmla="*/ 131 h 140"/>
                <a:gd name="T14" fmla="*/ 23 w 152"/>
                <a:gd name="T15" fmla="*/ 117 h 140"/>
                <a:gd name="T16" fmla="*/ 3 w 152"/>
                <a:gd name="T17" fmla="*/ 117 h 140"/>
                <a:gd name="T18" fmla="*/ 0 w 152"/>
                <a:gd name="T19" fmla="*/ 114 h 140"/>
                <a:gd name="T20" fmla="*/ 0 w 152"/>
                <a:gd name="T21" fmla="*/ 76 h 140"/>
                <a:gd name="T22" fmla="*/ 17 w 152"/>
                <a:gd name="T23" fmla="*/ 58 h 140"/>
                <a:gd name="T24" fmla="*/ 23 w 152"/>
                <a:gd name="T25" fmla="*/ 58 h 140"/>
                <a:gd name="T26" fmla="*/ 23 w 152"/>
                <a:gd name="T27" fmla="*/ 8 h 140"/>
                <a:gd name="T28" fmla="*/ 32 w 152"/>
                <a:gd name="T29" fmla="*/ 0 h 140"/>
                <a:gd name="T30" fmla="*/ 94 w 152"/>
                <a:gd name="T31" fmla="*/ 0 h 140"/>
                <a:gd name="T32" fmla="*/ 109 w 152"/>
                <a:gd name="T33" fmla="*/ 6 h 140"/>
                <a:gd name="T34" fmla="*/ 123 w 152"/>
                <a:gd name="T35" fmla="*/ 20 h 140"/>
                <a:gd name="T36" fmla="*/ 129 w 152"/>
                <a:gd name="T37" fmla="*/ 35 h 140"/>
                <a:gd name="T38" fmla="*/ 129 w 152"/>
                <a:gd name="T39" fmla="*/ 58 h 140"/>
                <a:gd name="T40" fmla="*/ 135 w 152"/>
                <a:gd name="T41" fmla="*/ 58 h 140"/>
                <a:gd name="T42" fmla="*/ 152 w 152"/>
                <a:gd name="T43" fmla="*/ 76 h 140"/>
                <a:gd name="T44" fmla="*/ 152 w 152"/>
                <a:gd name="T45" fmla="*/ 114 h 140"/>
                <a:gd name="T46" fmla="*/ 117 w 152"/>
                <a:gd name="T47" fmla="*/ 70 h 140"/>
                <a:gd name="T48" fmla="*/ 117 w 152"/>
                <a:gd name="T49" fmla="*/ 35 h 140"/>
                <a:gd name="T50" fmla="*/ 102 w 152"/>
                <a:gd name="T51" fmla="*/ 35 h 140"/>
                <a:gd name="T52" fmla="*/ 94 w 152"/>
                <a:gd name="T53" fmla="*/ 26 h 140"/>
                <a:gd name="T54" fmla="*/ 94 w 152"/>
                <a:gd name="T55" fmla="*/ 11 h 140"/>
                <a:gd name="T56" fmla="*/ 35 w 152"/>
                <a:gd name="T57" fmla="*/ 11 h 140"/>
                <a:gd name="T58" fmla="*/ 35 w 152"/>
                <a:gd name="T59" fmla="*/ 70 h 140"/>
                <a:gd name="T60" fmla="*/ 117 w 152"/>
                <a:gd name="T61" fmla="*/ 70 h 140"/>
                <a:gd name="T62" fmla="*/ 117 w 152"/>
                <a:gd name="T63" fmla="*/ 129 h 140"/>
                <a:gd name="T64" fmla="*/ 117 w 152"/>
                <a:gd name="T65" fmla="*/ 105 h 140"/>
                <a:gd name="T66" fmla="*/ 35 w 152"/>
                <a:gd name="T67" fmla="*/ 105 h 140"/>
                <a:gd name="T68" fmla="*/ 35 w 152"/>
                <a:gd name="T69" fmla="*/ 129 h 140"/>
                <a:gd name="T70" fmla="*/ 117 w 152"/>
                <a:gd name="T71" fmla="*/ 129 h 140"/>
                <a:gd name="T72" fmla="*/ 135 w 152"/>
                <a:gd name="T73" fmla="*/ 70 h 140"/>
                <a:gd name="T74" fmla="*/ 129 w 152"/>
                <a:gd name="T75" fmla="*/ 76 h 140"/>
                <a:gd name="T76" fmla="*/ 135 w 152"/>
                <a:gd name="T77" fmla="*/ 82 h 140"/>
                <a:gd name="T78" fmla="*/ 140 w 152"/>
                <a:gd name="T79" fmla="*/ 76 h 140"/>
                <a:gd name="T80" fmla="*/ 135 w 152"/>
                <a:gd name="T81" fmla="*/ 7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40">
                  <a:moveTo>
                    <a:pt x="152" y="114"/>
                  </a:moveTo>
                  <a:cubicBezTo>
                    <a:pt x="152" y="115"/>
                    <a:pt x="151" y="117"/>
                    <a:pt x="149" y="11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6"/>
                    <a:pt x="125" y="140"/>
                    <a:pt x="120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27" y="140"/>
                    <a:pt x="23" y="136"/>
                    <a:pt x="23" y="131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1" y="117"/>
                    <a:pt x="0" y="115"/>
                    <a:pt x="0" y="11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66"/>
                    <a:pt x="8" y="58"/>
                    <a:pt x="17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4"/>
                    <a:pt x="27" y="0"/>
                    <a:pt x="3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5" y="2"/>
                    <a:pt x="109" y="6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6" y="23"/>
                    <a:pt x="129" y="30"/>
                    <a:pt x="129" y="35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44" y="58"/>
                    <a:pt x="152" y="66"/>
                    <a:pt x="152" y="76"/>
                  </a:cubicBezTo>
                  <a:lnTo>
                    <a:pt x="152" y="114"/>
                  </a:lnTo>
                  <a:close/>
                  <a:moveTo>
                    <a:pt x="117" y="70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98" y="35"/>
                    <a:pt x="94" y="31"/>
                    <a:pt x="94" y="26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70"/>
                    <a:pt x="35" y="70"/>
                    <a:pt x="35" y="70"/>
                  </a:cubicBezTo>
                  <a:lnTo>
                    <a:pt x="117" y="70"/>
                  </a:lnTo>
                  <a:close/>
                  <a:moveTo>
                    <a:pt x="117" y="129"/>
                  </a:moveTo>
                  <a:cubicBezTo>
                    <a:pt x="117" y="105"/>
                    <a:pt x="117" y="105"/>
                    <a:pt x="117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29"/>
                    <a:pt x="35" y="129"/>
                    <a:pt x="35" y="129"/>
                  </a:cubicBezTo>
                  <a:lnTo>
                    <a:pt x="117" y="129"/>
                  </a:lnTo>
                  <a:close/>
                  <a:moveTo>
                    <a:pt x="135" y="70"/>
                  </a:moveTo>
                  <a:cubicBezTo>
                    <a:pt x="131" y="70"/>
                    <a:pt x="129" y="73"/>
                    <a:pt x="129" y="76"/>
                  </a:cubicBezTo>
                  <a:cubicBezTo>
                    <a:pt x="129" y="79"/>
                    <a:pt x="131" y="82"/>
                    <a:pt x="135" y="82"/>
                  </a:cubicBezTo>
                  <a:cubicBezTo>
                    <a:pt x="138" y="82"/>
                    <a:pt x="140" y="79"/>
                    <a:pt x="140" y="76"/>
                  </a:cubicBezTo>
                  <a:cubicBezTo>
                    <a:pt x="140" y="73"/>
                    <a:pt x="138" y="70"/>
                    <a:pt x="135" y="7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75" name="Group 3"/>
          <p:cNvGrpSpPr/>
          <p:nvPr/>
        </p:nvGrpSpPr>
        <p:grpSpPr>
          <a:xfrm>
            <a:off x="4769475" y="2166626"/>
            <a:ext cx="1050218" cy="895468"/>
            <a:chOff x="3684228" y="1869676"/>
            <a:chExt cx="823252" cy="710758"/>
          </a:xfrm>
        </p:grpSpPr>
        <p:grpSp>
          <p:nvGrpSpPr>
            <p:cNvPr id="76" name="Group 1"/>
            <p:cNvGrpSpPr/>
            <p:nvPr/>
          </p:nvGrpSpPr>
          <p:grpSpPr>
            <a:xfrm>
              <a:off x="3684228" y="1869676"/>
              <a:ext cx="823252" cy="710758"/>
              <a:chOff x="3755667" y="1931353"/>
              <a:chExt cx="680374" cy="587404"/>
            </a:xfrm>
            <a:solidFill>
              <a:srgbClr val="FFFFFF"/>
            </a:solidFill>
          </p:grpSpPr>
          <p:sp>
            <p:nvSpPr>
              <p:cNvPr id="78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79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77" name="Freeform 11"/>
            <p:cNvSpPr>
              <a:spLocks noEditPoints="1"/>
            </p:cNvSpPr>
            <p:nvPr/>
          </p:nvSpPr>
          <p:spPr bwMode="auto">
            <a:xfrm>
              <a:off x="3950778" y="2059444"/>
              <a:ext cx="290153" cy="341524"/>
            </a:xfrm>
            <a:custGeom>
              <a:avLst/>
              <a:gdLst>
                <a:gd name="T0" fmla="*/ 118 w 129"/>
                <a:gd name="T1" fmla="*/ 87 h 152"/>
                <a:gd name="T2" fmla="*/ 107 w 129"/>
                <a:gd name="T3" fmla="*/ 99 h 152"/>
                <a:gd name="T4" fmla="*/ 51 w 129"/>
                <a:gd name="T5" fmla="*/ 107 h 152"/>
                <a:gd name="T6" fmla="*/ 15 w 129"/>
                <a:gd name="T7" fmla="*/ 94 h 152"/>
                <a:gd name="T8" fmla="*/ 9 w 129"/>
                <a:gd name="T9" fmla="*/ 79 h 152"/>
                <a:gd name="T10" fmla="*/ 0 w 129"/>
                <a:gd name="T11" fmla="*/ 22 h 152"/>
                <a:gd name="T12" fmla="*/ 17 w 129"/>
                <a:gd name="T13" fmla="*/ 8 h 152"/>
                <a:gd name="T14" fmla="*/ 46 w 129"/>
                <a:gd name="T15" fmla="*/ 2 h 152"/>
                <a:gd name="T16" fmla="*/ 107 w 129"/>
                <a:gd name="T17" fmla="*/ 6 h 152"/>
                <a:gd name="T18" fmla="*/ 127 w 129"/>
                <a:gd name="T19" fmla="*/ 18 h 152"/>
                <a:gd name="T20" fmla="*/ 128 w 129"/>
                <a:gd name="T21" fmla="*/ 27 h 152"/>
                <a:gd name="T22" fmla="*/ 118 w 129"/>
                <a:gd name="T23" fmla="*/ 87 h 152"/>
                <a:gd name="T24" fmla="*/ 101 w 129"/>
                <a:gd name="T25" fmla="*/ 141 h 152"/>
                <a:gd name="T26" fmla="*/ 47 w 129"/>
                <a:gd name="T27" fmla="*/ 148 h 152"/>
                <a:gd name="T28" fmla="*/ 21 w 129"/>
                <a:gd name="T29" fmla="*/ 135 h 152"/>
                <a:gd name="T30" fmla="*/ 16 w 129"/>
                <a:gd name="T31" fmla="*/ 108 h 152"/>
                <a:gd name="T32" fmla="*/ 16 w 129"/>
                <a:gd name="T33" fmla="*/ 106 h 152"/>
                <a:gd name="T34" fmla="*/ 18 w 129"/>
                <a:gd name="T35" fmla="*/ 106 h 152"/>
                <a:gd name="T36" fmla="*/ 111 w 129"/>
                <a:gd name="T37" fmla="*/ 106 h 152"/>
                <a:gd name="T38" fmla="*/ 112 w 129"/>
                <a:gd name="T39" fmla="*/ 115 h 152"/>
                <a:gd name="T40" fmla="*/ 101 w 129"/>
                <a:gd name="T41" fmla="*/ 141 h 152"/>
                <a:gd name="T42" fmla="*/ 89 w 129"/>
                <a:gd name="T43" fmla="*/ 13 h 152"/>
                <a:gd name="T44" fmla="*/ 38 w 129"/>
                <a:gd name="T45" fmla="*/ 13 h 152"/>
                <a:gd name="T46" fmla="*/ 22 w 129"/>
                <a:gd name="T47" fmla="*/ 20 h 152"/>
                <a:gd name="T48" fmla="*/ 44 w 129"/>
                <a:gd name="T49" fmla="*/ 28 h 152"/>
                <a:gd name="T50" fmla="*/ 85 w 129"/>
                <a:gd name="T51" fmla="*/ 28 h 152"/>
                <a:gd name="T52" fmla="*/ 106 w 129"/>
                <a:gd name="T53" fmla="*/ 20 h 152"/>
                <a:gd name="T54" fmla="*/ 89 w 129"/>
                <a:gd name="T55" fmla="*/ 13 h 152"/>
                <a:gd name="T56" fmla="*/ 56 w 129"/>
                <a:gd name="T57" fmla="*/ 54 h 152"/>
                <a:gd name="T58" fmla="*/ 44 w 129"/>
                <a:gd name="T59" fmla="*/ 74 h 152"/>
                <a:gd name="T60" fmla="*/ 66 w 129"/>
                <a:gd name="T61" fmla="*/ 93 h 152"/>
                <a:gd name="T62" fmla="*/ 84 w 129"/>
                <a:gd name="T63" fmla="*/ 70 h 152"/>
                <a:gd name="T64" fmla="*/ 56 w 129"/>
                <a:gd name="T65" fmla="*/ 54 h 152"/>
                <a:gd name="T66" fmla="*/ 59 w 129"/>
                <a:gd name="T67" fmla="*/ 82 h 152"/>
                <a:gd name="T68" fmla="*/ 59 w 129"/>
                <a:gd name="T69" fmla="*/ 64 h 152"/>
                <a:gd name="T70" fmla="*/ 74 w 129"/>
                <a:gd name="T71" fmla="*/ 72 h 152"/>
                <a:gd name="T72" fmla="*/ 59 w 129"/>
                <a:gd name="T73" fmla="*/ 8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52">
                  <a:moveTo>
                    <a:pt x="118" y="87"/>
                  </a:moveTo>
                  <a:cubicBezTo>
                    <a:pt x="117" y="93"/>
                    <a:pt x="111" y="96"/>
                    <a:pt x="107" y="99"/>
                  </a:cubicBezTo>
                  <a:cubicBezTo>
                    <a:pt x="89" y="107"/>
                    <a:pt x="69" y="109"/>
                    <a:pt x="51" y="107"/>
                  </a:cubicBezTo>
                  <a:cubicBezTo>
                    <a:pt x="38" y="106"/>
                    <a:pt x="25" y="102"/>
                    <a:pt x="15" y="94"/>
                  </a:cubicBezTo>
                  <a:cubicBezTo>
                    <a:pt x="10" y="90"/>
                    <a:pt x="10" y="84"/>
                    <a:pt x="9" y="79"/>
                  </a:cubicBezTo>
                  <a:cubicBezTo>
                    <a:pt x="6" y="60"/>
                    <a:pt x="2" y="41"/>
                    <a:pt x="0" y="22"/>
                  </a:cubicBezTo>
                  <a:cubicBezTo>
                    <a:pt x="1" y="14"/>
                    <a:pt x="10" y="10"/>
                    <a:pt x="17" y="8"/>
                  </a:cubicBezTo>
                  <a:cubicBezTo>
                    <a:pt x="26" y="4"/>
                    <a:pt x="36" y="3"/>
                    <a:pt x="46" y="2"/>
                  </a:cubicBezTo>
                  <a:cubicBezTo>
                    <a:pt x="66" y="0"/>
                    <a:pt x="87" y="1"/>
                    <a:pt x="107" y="6"/>
                  </a:cubicBezTo>
                  <a:cubicBezTo>
                    <a:pt x="115" y="9"/>
                    <a:pt x="122" y="12"/>
                    <a:pt x="127" y="18"/>
                  </a:cubicBezTo>
                  <a:cubicBezTo>
                    <a:pt x="129" y="20"/>
                    <a:pt x="129" y="24"/>
                    <a:pt x="128" y="27"/>
                  </a:cubicBezTo>
                  <a:cubicBezTo>
                    <a:pt x="125" y="47"/>
                    <a:pt x="121" y="67"/>
                    <a:pt x="118" y="87"/>
                  </a:cubicBezTo>
                  <a:close/>
                  <a:moveTo>
                    <a:pt x="101" y="141"/>
                  </a:moveTo>
                  <a:cubicBezTo>
                    <a:pt x="85" y="151"/>
                    <a:pt x="65" y="152"/>
                    <a:pt x="47" y="148"/>
                  </a:cubicBezTo>
                  <a:cubicBezTo>
                    <a:pt x="37" y="147"/>
                    <a:pt x="26" y="144"/>
                    <a:pt x="21" y="135"/>
                  </a:cubicBezTo>
                  <a:cubicBezTo>
                    <a:pt x="18" y="126"/>
                    <a:pt x="17" y="117"/>
                    <a:pt x="16" y="108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45" y="124"/>
                    <a:pt x="83" y="124"/>
                    <a:pt x="111" y="106"/>
                  </a:cubicBezTo>
                  <a:cubicBezTo>
                    <a:pt x="115" y="107"/>
                    <a:pt x="112" y="112"/>
                    <a:pt x="112" y="115"/>
                  </a:cubicBezTo>
                  <a:cubicBezTo>
                    <a:pt x="109" y="124"/>
                    <a:pt x="110" y="136"/>
                    <a:pt x="101" y="141"/>
                  </a:cubicBezTo>
                  <a:close/>
                  <a:moveTo>
                    <a:pt x="89" y="13"/>
                  </a:moveTo>
                  <a:cubicBezTo>
                    <a:pt x="72" y="11"/>
                    <a:pt x="55" y="10"/>
                    <a:pt x="38" y="13"/>
                  </a:cubicBezTo>
                  <a:cubicBezTo>
                    <a:pt x="32" y="14"/>
                    <a:pt x="26" y="15"/>
                    <a:pt x="22" y="20"/>
                  </a:cubicBezTo>
                  <a:cubicBezTo>
                    <a:pt x="28" y="26"/>
                    <a:pt x="36" y="27"/>
                    <a:pt x="44" y="28"/>
                  </a:cubicBezTo>
                  <a:cubicBezTo>
                    <a:pt x="57" y="29"/>
                    <a:pt x="71" y="30"/>
                    <a:pt x="85" y="28"/>
                  </a:cubicBezTo>
                  <a:cubicBezTo>
                    <a:pt x="92" y="27"/>
                    <a:pt x="101" y="26"/>
                    <a:pt x="106" y="20"/>
                  </a:cubicBezTo>
                  <a:cubicBezTo>
                    <a:pt x="102" y="15"/>
                    <a:pt x="95" y="14"/>
                    <a:pt x="89" y="13"/>
                  </a:cubicBezTo>
                  <a:close/>
                  <a:moveTo>
                    <a:pt x="56" y="54"/>
                  </a:moveTo>
                  <a:cubicBezTo>
                    <a:pt x="48" y="57"/>
                    <a:pt x="43" y="65"/>
                    <a:pt x="44" y="74"/>
                  </a:cubicBezTo>
                  <a:cubicBezTo>
                    <a:pt x="44" y="85"/>
                    <a:pt x="55" y="94"/>
                    <a:pt x="66" y="93"/>
                  </a:cubicBezTo>
                  <a:cubicBezTo>
                    <a:pt x="77" y="92"/>
                    <a:pt x="86" y="81"/>
                    <a:pt x="84" y="70"/>
                  </a:cubicBezTo>
                  <a:cubicBezTo>
                    <a:pt x="83" y="57"/>
                    <a:pt x="68" y="48"/>
                    <a:pt x="56" y="54"/>
                  </a:cubicBezTo>
                  <a:close/>
                  <a:moveTo>
                    <a:pt x="59" y="82"/>
                  </a:moveTo>
                  <a:cubicBezTo>
                    <a:pt x="52" y="79"/>
                    <a:pt x="52" y="67"/>
                    <a:pt x="59" y="64"/>
                  </a:cubicBezTo>
                  <a:cubicBezTo>
                    <a:pt x="65" y="60"/>
                    <a:pt x="74" y="65"/>
                    <a:pt x="74" y="72"/>
                  </a:cubicBezTo>
                  <a:cubicBezTo>
                    <a:pt x="75" y="80"/>
                    <a:pt x="66" y="86"/>
                    <a:pt x="59" y="8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21" grpId="0"/>
      <p:bldP spid="23" grpId="0" animBg="1"/>
      <p:bldP spid="24" grpId="0"/>
      <p:bldP spid="38" grpId="0"/>
      <p:bldP spid="39" grpId="0"/>
      <p:bldP spid="40" grpId="0"/>
      <p:bldP spid="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2" name="Rectangle 2"/>
          <p:cNvSpPr/>
          <p:nvPr/>
        </p:nvSpPr>
        <p:spPr>
          <a:xfrm>
            <a:off x="1652834" y="1268760"/>
            <a:ext cx="5257193" cy="2736304"/>
          </a:xfrm>
          <a:prstGeom prst="rect">
            <a:avLst/>
          </a:prstGeom>
          <a:blipFill>
            <a:blip r:embed="rId2" cstate="print"/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5849043" y="1484784"/>
            <a:ext cx="1996480" cy="432048"/>
          </a:xfrm>
          <a:prstGeom prst="rect">
            <a:avLst/>
          </a:prstGeom>
          <a:solidFill>
            <a:schemeClr val="accent5">
              <a:lumMod val="7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49044" y="1527122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47"/>
          <p:cNvSpPr>
            <a:spLocks noChangeArrowheads="1"/>
          </p:cNvSpPr>
          <p:nvPr/>
        </p:nvSpPr>
        <p:spPr bwMode="auto">
          <a:xfrm>
            <a:off x="7969795" y="1412776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/>
          <p:nvPr/>
        </p:nvSpPr>
        <p:spPr>
          <a:xfrm>
            <a:off x="5849043" y="2420888"/>
            <a:ext cx="1996480" cy="432048"/>
          </a:xfrm>
          <a:prstGeom prst="rect">
            <a:avLst/>
          </a:prstGeom>
          <a:solidFill>
            <a:schemeClr val="accent5">
              <a:lumMod val="7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49044" y="2463226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7969795" y="2348880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5829299" y="3356992"/>
            <a:ext cx="1996480" cy="432048"/>
          </a:xfrm>
          <a:prstGeom prst="rect">
            <a:avLst/>
          </a:prstGeom>
          <a:solidFill>
            <a:schemeClr val="accent5">
              <a:lumMod val="7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809555" y="3399330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7969795" y="3284984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6" name="Freeform 12"/>
          <p:cNvSpPr/>
          <p:nvPr/>
        </p:nvSpPr>
        <p:spPr bwMode="auto">
          <a:xfrm>
            <a:off x="1608509" y="4312766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Freeform 12"/>
          <p:cNvSpPr/>
          <p:nvPr/>
        </p:nvSpPr>
        <p:spPr bwMode="auto">
          <a:xfrm flipH="1" flipV="1">
            <a:off x="10202043" y="5229200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8549" y="4626967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43" dur="500" spd="-99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47" dur="500" spd="-99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 animBg="1"/>
      <p:bldP spid="17" grpId="0"/>
      <p:bldP spid="21" grpId="0"/>
      <p:bldP spid="23" grpId="0" animBg="1"/>
      <p:bldP spid="24" grpId="0"/>
      <p:bldP spid="25" grpId="0"/>
      <p:bldP spid="26" grpId="0" animBg="1"/>
      <p:bldP spid="26" grpId="1" animBg="1"/>
      <p:bldP spid="27" grpId="0" animBg="1"/>
      <p:bldP spid="27" grpId="1" animBg="1"/>
      <p:bldP spid="28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实验难点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5"/>
          <p:cNvSpPr/>
          <p:nvPr/>
        </p:nvSpPr>
        <p:spPr bwMode="auto">
          <a:xfrm>
            <a:off x="3152816" y="1801756"/>
            <a:ext cx="2449668" cy="978011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" name="Freeform 6"/>
          <p:cNvSpPr/>
          <p:nvPr/>
        </p:nvSpPr>
        <p:spPr bwMode="auto">
          <a:xfrm>
            <a:off x="2595984" y="2779767"/>
            <a:ext cx="3561367" cy="97572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3" name="Freeform 7"/>
          <p:cNvSpPr/>
          <p:nvPr/>
        </p:nvSpPr>
        <p:spPr bwMode="auto">
          <a:xfrm>
            <a:off x="2043086" y="3755488"/>
            <a:ext cx="4667160" cy="973430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4" name="Freeform 8"/>
          <p:cNvSpPr/>
          <p:nvPr/>
        </p:nvSpPr>
        <p:spPr bwMode="auto">
          <a:xfrm>
            <a:off x="1486255" y="4728916"/>
            <a:ext cx="5780825" cy="97572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945179" y="5032110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945179" y="4057537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283593" y="3082961"/>
            <a:ext cx="218614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443488" y="2106095"/>
            <a:ext cx="186635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3" name="Oval 11"/>
          <p:cNvSpPr/>
          <p:nvPr/>
        </p:nvSpPr>
        <p:spPr>
          <a:xfrm>
            <a:off x="5162860" y="2149288"/>
            <a:ext cx="282947" cy="28294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Oval 12"/>
          <p:cNvSpPr/>
          <p:nvPr/>
        </p:nvSpPr>
        <p:spPr>
          <a:xfrm>
            <a:off x="5723806" y="3126154"/>
            <a:ext cx="282947" cy="282947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Oval 13"/>
          <p:cNvSpPr/>
          <p:nvPr/>
        </p:nvSpPr>
        <p:spPr>
          <a:xfrm>
            <a:off x="6291751" y="4100730"/>
            <a:ext cx="282947" cy="28294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6" name="Oval 14"/>
          <p:cNvSpPr/>
          <p:nvPr/>
        </p:nvSpPr>
        <p:spPr>
          <a:xfrm>
            <a:off x="6848730" y="5075303"/>
            <a:ext cx="282947" cy="282947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肘形接點 23"/>
          <p:cNvSpPr>
            <a:spLocks noChangeShapeType="1"/>
          </p:cNvSpPr>
          <p:nvPr/>
        </p:nvSpPr>
        <p:spPr bwMode="auto">
          <a:xfrm rot="5400000" flipH="1" flipV="1">
            <a:off x="6194499" y="680802"/>
            <a:ext cx="703776" cy="2233195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876723" y="105273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7876723" y="1402934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0" name="肘形接點 23"/>
          <p:cNvSpPr>
            <a:spLocks noChangeShapeType="1"/>
          </p:cNvSpPr>
          <p:nvPr/>
        </p:nvSpPr>
        <p:spPr bwMode="auto">
          <a:xfrm rot="5400000" flipH="1" flipV="1">
            <a:off x="6605709" y="2130341"/>
            <a:ext cx="458319" cy="1656230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7876723" y="2338277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7876723" y="2688475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>
            <a:stCxn id="25" idx="6"/>
          </p:cNvCxnSpPr>
          <p:nvPr/>
        </p:nvCxnSpPr>
        <p:spPr>
          <a:xfrm flipV="1">
            <a:off x="6574698" y="4234382"/>
            <a:ext cx="1088286" cy="7822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直接连接符 37"/>
          <p:cNvCxnSpPr/>
          <p:nvPr/>
        </p:nvCxnSpPr>
        <p:spPr>
          <a:xfrm flipV="1">
            <a:off x="7131677" y="5192928"/>
            <a:ext cx="531307" cy="1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矩形 38"/>
          <p:cNvSpPr/>
          <p:nvPr/>
        </p:nvSpPr>
        <p:spPr>
          <a:xfrm>
            <a:off x="7876723" y="3678360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7876723" y="4028558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76723" y="5018493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7876723" y="5368691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3" name="文本框 32"/>
          <p:cNvSpPr txBox="1"/>
          <p:nvPr/>
        </p:nvSpPr>
        <p:spPr>
          <a:xfrm>
            <a:off x="3907627" y="1225578"/>
            <a:ext cx="938059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935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rgbClr val="31859C"/>
                </a:solidFill>
              </a:rPr>
              <a:t>文字</a:t>
            </a:r>
            <a:endParaRPr lang="zh-CN" altLang="en-US" dirty="0">
              <a:solidFill>
                <a:srgbClr val="31859C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4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2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7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/>
      <p:bldP spid="36" grpId="0"/>
      <p:bldP spid="39" grpId="0"/>
      <p:bldP spid="40" grpId="0"/>
      <p:bldP spid="41" grpId="0"/>
      <p:bldP spid="42" grpId="0"/>
      <p:bldP spid="43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192"/>
          <p:cNvSpPr>
            <a:spLocks noEditPoints="1"/>
          </p:cNvSpPr>
          <p:nvPr/>
        </p:nvSpPr>
        <p:spPr bwMode="auto">
          <a:xfrm>
            <a:off x="1201043" y="2748880"/>
            <a:ext cx="1152525" cy="2724150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lIns="121920" tIns="60960" rIns="121920" bIns="609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2400">
              <a:solidFill>
                <a:srgbClr val="F6AC19"/>
              </a:solidFill>
              <a:latin typeface="Impact MT Std" panose="020B0806030902050204" pitchFamily="34" charset="0"/>
            </a:endParaRPr>
          </a:p>
        </p:txBody>
      </p:sp>
      <p:sp>
        <p:nvSpPr>
          <p:cNvPr id="12" name="Oval 12"/>
          <p:cNvSpPr/>
          <p:nvPr/>
        </p:nvSpPr>
        <p:spPr>
          <a:xfrm>
            <a:off x="2244030" y="3042568"/>
            <a:ext cx="219075" cy="2190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3" name="Oval 13"/>
          <p:cNvSpPr/>
          <p:nvPr/>
        </p:nvSpPr>
        <p:spPr>
          <a:xfrm>
            <a:off x="3650555" y="2193255"/>
            <a:ext cx="217488" cy="2190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4" name="Oval 14"/>
          <p:cNvSpPr/>
          <p:nvPr/>
        </p:nvSpPr>
        <p:spPr>
          <a:xfrm>
            <a:off x="4969768" y="2717130"/>
            <a:ext cx="217487" cy="217488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5" name="Oval 15"/>
          <p:cNvSpPr/>
          <p:nvPr/>
        </p:nvSpPr>
        <p:spPr>
          <a:xfrm>
            <a:off x="6428680" y="1688430"/>
            <a:ext cx="217488" cy="217488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6" name="Oval 16"/>
          <p:cNvSpPr/>
          <p:nvPr/>
        </p:nvSpPr>
        <p:spPr>
          <a:xfrm>
            <a:off x="7733605" y="1748755"/>
            <a:ext cx="217488" cy="217488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7" name="Oval 17"/>
          <p:cNvSpPr/>
          <p:nvPr/>
        </p:nvSpPr>
        <p:spPr>
          <a:xfrm>
            <a:off x="8986143" y="2607593"/>
            <a:ext cx="217487" cy="21748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21" name="Oval 18"/>
          <p:cNvSpPr/>
          <p:nvPr/>
        </p:nvSpPr>
        <p:spPr>
          <a:xfrm>
            <a:off x="10897493" y="1469355"/>
            <a:ext cx="217487" cy="2190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cxnSp>
        <p:nvCxnSpPr>
          <p:cNvPr id="23" name="Straight Connector 20"/>
          <p:cNvCxnSpPr>
            <a:stCxn id="12" idx="7"/>
            <a:endCxn id="13" idx="3"/>
          </p:cNvCxnSpPr>
          <p:nvPr/>
        </p:nvCxnSpPr>
        <p:spPr>
          <a:xfrm flipV="1">
            <a:off x="2431355" y="2380580"/>
            <a:ext cx="1250950" cy="693738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5"/>
            <a:endCxn id="14" idx="2"/>
          </p:cNvCxnSpPr>
          <p:nvPr/>
        </p:nvCxnSpPr>
        <p:spPr>
          <a:xfrm>
            <a:off x="3836293" y="2380580"/>
            <a:ext cx="1133475" cy="44450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5"/>
          <p:cNvCxnSpPr>
            <a:stCxn id="14" idx="7"/>
            <a:endCxn id="15" idx="3"/>
          </p:cNvCxnSpPr>
          <p:nvPr/>
        </p:nvCxnSpPr>
        <p:spPr>
          <a:xfrm flipV="1">
            <a:off x="5155505" y="1874168"/>
            <a:ext cx="1304925" cy="874712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7"/>
          <p:cNvCxnSpPr>
            <a:stCxn id="15" idx="6"/>
            <a:endCxn id="16" idx="2"/>
          </p:cNvCxnSpPr>
          <p:nvPr/>
        </p:nvCxnSpPr>
        <p:spPr>
          <a:xfrm>
            <a:off x="6646168" y="1796380"/>
            <a:ext cx="1087437" cy="60325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/>
          <p:cNvCxnSpPr>
            <a:stCxn id="16" idx="5"/>
            <a:endCxn id="17" idx="1"/>
          </p:cNvCxnSpPr>
          <p:nvPr/>
        </p:nvCxnSpPr>
        <p:spPr>
          <a:xfrm>
            <a:off x="7919343" y="1934493"/>
            <a:ext cx="1098550" cy="70485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1"/>
          <p:cNvCxnSpPr>
            <a:stCxn id="17" idx="6"/>
            <a:endCxn id="21" idx="3"/>
          </p:cNvCxnSpPr>
          <p:nvPr/>
        </p:nvCxnSpPr>
        <p:spPr>
          <a:xfrm flipV="1">
            <a:off x="9203630" y="1656680"/>
            <a:ext cx="1725613" cy="106045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82243" y="18852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86905" y="3393405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90355" y="3094955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8955" y="1340768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22455" y="1340768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70218" y="29393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98930" y="14534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1805" y="2594893"/>
            <a:ext cx="4956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1018" y="2258343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63580" y="2071018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78030" y="2121818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0568" y="2136105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38743" y="1872580"/>
            <a:ext cx="50366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85280" y="2563143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11105" y="4344318"/>
            <a:ext cx="569595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000" dirty="0">
              <a:solidFill>
                <a:srgbClr val="7F7F7F"/>
              </a:solidFill>
              <a:latin typeface="Impact MT Std" panose="020B0806030902050204" pitchFamily="34" charset="0"/>
            </a:endParaRPr>
          </a:p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点击输入简要文字解说，解说文字尽量概括精炼，不用多余的文字修饰，简洁精准的 解说所提炼的核心概念。点击输入简要文字解说，解说文字尽量概括精炼，不用多余的文字修饰，简洁精准的 解说所提炼的核心概念。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760093" y="4195093"/>
            <a:ext cx="1408112" cy="1408112"/>
          </a:xfrm>
          <a:prstGeom prst="ellipse">
            <a:avLst/>
          </a:prstGeom>
          <a:noFill/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31859C"/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85%</a:t>
            </a:r>
            <a:endParaRPr lang="en-US" sz="3600" b="1" dirty="0">
              <a:solidFill>
                <a:srgbClr val="31859C"/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zh-CN" altLang="en-US" sz="12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 输入</a:t>
            </a:r>
            <a:r>
              <a:rPr lang="zh-CN" altLang="en-US" sz="12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id-ID" altLang="zh-CN" sz="1200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Arc 48"/>
          <p:cNvSpPr/>
          <p:nvPr/>
        </p:nvSpPr>
        <p:spPr>
          <a:xfrm>
            <a:off x="3760093" y="4195093"/>
            <a:ext cx="1408112" cy="1408112"/>
          </a:xfrm>
          <a:prstGeom prst="arc">
            <a:avLst>
              <a:gd name="adj1" fmla="val 16200000"/>
              <a:gd name="adj2" fmla="val 11287514"/>
            </a:avLst>
          </a:prstGeom>
          <a:ln w="101600" cap="rnd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1859C"/>
              </a:solidFill>
              <a:latin typeface="Impact MT Std" panose="020B080603090205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9" grpId="0"/>
      <p:bldP spid="30" grpId="0"/>
      <p:bldP spid="31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718834" y="3573016"/>
            <a:ext cx="28271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APPLICATION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可行性论证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前景分析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案例对比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难点评估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相关对策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43" name="Freeform 9"/>
          <p:cNvSpPr>
            <a:spLocks noEditPoints="1"/>
          </p:cNvSpPr>
          <p:nvPr/>
        </p:nvSpPr>
        <p:spPr bwMode="auto">
          <a:xfrm rot="19469485">
            <a:off x="5602658" y="2053066"/>
            <a:ext cx="1013732" cy="108019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945459" y="5805844"/>
            <a:ext cx="1436675" cy="215444"/>
            <a:chOff x="4369395" y="3284984"/>
            <a:chExt cx="1436675" cy="215444"/>
          </a:xfrm>
        </p:grpSpPr>
        <p:sp>
          <p:nvSpPr>
            <p:cNvPr id="4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未来发展趋势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9" name="等腰三角形 4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6385619" y="5805844"/>
            <a:ext cx="1436675" cy="215444"/>
            <a:chOff x="4369395" y="3284984"/>
            <a:chExt cx="1436675" cy="215444"/>
          </a:xfrm>
        </p:grpSpPr>
        <p:sp>
          <p:nvSpPr>
            <p:cNvPr id="5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重点分布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43" grpId="0" animBg="1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可行性论证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2305048" y="1643853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弧形 51"/>
          <p:cNvSpPr/>
          <p:nvPr/>
        </p:nvSpPr>
        <p:spPr>
          <a:xfrm>
            <a:off x="2305048" y="1643853"/>
            <a:ext cx="1368152" cy="1368152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9"/>
          <p:cNvSpPr txBox="1"/>
          <p:nvPr/>
        </p:nvSpPr>
        <p:spPr>
          <a:xfrm>
            <a:off x="2497187" y="2219917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137147" y="3012005"/>
            <a:ext cx="167901" cy="1679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1777107" y="2723974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3865339" y="1484784"/>
            <a:ext cx="663125" cy="663125"/>
            <a:chOff x="8125599" y="1434035"/>
            <a:chExt cx="2036802" cy="2036802"/>
          </a:xfrm>
        </p:grpSpPr>
        <p:sp>
          <p:nvSpPr>
            <p:cNvPr id="57" name="椭圆 5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3793331" y="2233308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3793331" y="2583506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985568" y="1658906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弧形 61"/>
          <p:cNvSpPr/>
          <p:nvPr/>
        </p:nvSpPr>
        <p:spPr>
          <a:xfrm>
            <a:off x="6985568" y="1658906"/>
            <a:ext cx="1368152" cy="1368152"/>
          </a:xfrm>
          <a:prstGeom prst="arc">
            <a:avLst>
              <a:gd name="adj1" fmla="val 14818203"/>
              <a:gd name="adj2" fmla="val 1569112"/>
            </a:avLst>
          </a:prstGeom>
          <a:ln w="190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9"/>
          <p:cNvSpPr txBox="1"/>
          <p:nvPr/>
        </p:nvSpPr>
        <p:spPr>
          <a:xfrm>
            <a:off x="7177707" y="2234970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6817667" y="3027058"/>
            <a:ext cx="167901" cy="1679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6457627" y="2739027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Freeform 261"/>
          <p:cNvSpPr/>
          <p:nvPr/>
        </p:nvSpPr>
        <p:spPr bwMode="auto">
          <a:xfrm>
            <a:off x="8709603" y="1673342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473851" y="2248361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矩形 47"/>
          <p:cNvSpPr>
            <a:spLocks noChangeArrowheads="1"/>
          </p:cNvSpPr>
          <p:nvPr/>
        </p:nvSpPr>
        <p:spPr bwMode="auto">
          <a:xfrm>
            <a:off x="8473851" y="2598559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2305048" y="3861048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弧形 69"/>
          <p:cNvSpPr/>
          <p:nvPr/>
        </p:nvSpPr>
        <p:spPr>
          <a:xfrm>
            <a:off x="2305048" y="3861048"/>
            <a:ext cx="1368152" cy="1368152"/>
          </a:xfrm>
          <a:prstGeom prst="arc">
            <a:avLst>
              <a:gd name="adj1" fmla="val 9611967"/>
              <a:gd name="adj2" fmla="val 1569112"/>
            </a:avLst>
          </a:prstGeom>
          <a:ln w="190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9"/>
          <p:cNvSpPr txBox="1"/>
          <p:nvPr/>
        </p:nvSpPr>
        <p:spPr>
          <a:xfrm>
            <a:off x="2497187" y="4437112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2137147" y="5229200"/>
            <a:ext cx="167901" cy="16790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1777107" y="4941169"/>
            <a:ext cx="288032" cy="2880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3793331" y="4450503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3793331" y="4800701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6985568" y="3876101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弧形 76"/>
          <p:cNvSpPr/>
          <p:nvPr/>
        </p:nvSpPr>
        <p:spPr>
          <a:xfrm>
            <a:off x="6985568" y="3876101"/>
            <a:ext cx="1368152" cy="1368152"/>
          </a:xfrm>
          <a:prstGeom prst="arc">
            <a:avLst>
              <a:gd name="adj1" fmla="val 4966099"/>
              <a:gd name="adj2" fmla="val 1569112"/>
            </a:avLst>
          </a:prstGeom>
          <a:ln w="190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文本框 9"/>
          <p:cNvSpPr txBox="1"/>
          <p:nvPr/>
        </p:nvSpPr>
        <p:spPr>
          <a:xfrm>
            <a:off x="7177707" y="4452165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6817667" y="5244253"/>
            <a:ext cx="167901" cy="16790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6457627" y="4956222"/>
            <a:ext cx="288032" cy="2880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8473851" y="446555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8473851" y="4815754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8545859" y="1504716"/>
            <a:ext cx="663125" cy="663125"/>
            <a:chOff x="8125599" y="1434035"/>
            <a:chExt cx="2036802" cy="2036802"/>
          </a:xfrm>
        </p:grpSpPr>
        <p:sp>
          <p:nvSpPr>
            <p:cNvPr id="84" name="椭圆 83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5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3865339" y="3787378"/>
            <a:ext cx="663125" cy="663125"/>
            <a:chOff x="8125599" y="1434035"/>
            <a:chExt cx="2036802" cy="2036802"/>
          </a:xfrm>
        </p:grpSpPr>
        <p:sp>
          <p:nvSpPr>
            <p:cNvPr id="87" name="椭圆 8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8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550739" y="3724916"/>
            <a:ext cx="663125" cy="663125"/>
            <a:chOff x="8125599" y="1434035"/>
            <a:chExt cx="2036802" cy="2036802"/>
          </a:xfrm>
        </p:grpSpPr>
        <p:sp>
          <p:nvSpPr>
            <p:cNvPr id="90" name="椭圆 89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91" name="组合 90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92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3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4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8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97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98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2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1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3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2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31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32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0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2" grpId="0" animBg="1"/>
          <p:bldP spid="53" grpId="0"/>
          <p:bldP spid="54" grpId="0" animBg="1"/>
          <p:bldP spid="55" grpId="0" animBg="1"/>
          <p:bldP spid="59" grpId="0"/>
          <p:bldP spid="60" grpId="0"/>
          <p:bldP spid="61" grpId="0" animBg="1"/>
          <p:bldP spid="62" grpId="0" animBg="1"/>
          <p:bldP spid="63" grpId="0"/>
          <p:bldP spid="64" grpId="0" animBg="1"/>
          <p:bldP spid="65" grpId="0" animBg="1"/>
          <p:bldP spid="67" grpId="0"/>
          <p:bldP spid="68" grpId="0"/>
          <p:bldP spid="69" grpId="0" animBg="1"/>
          <p:bldP spid="70" grpId="0" animBg="1"/>
          <p:bldP spid="71" grpId="0"/>
          <p:bldP spid="72" grpId="0" animBg="1"/>
          <p:bldP spid="73" grpId="0" animBg="1"/>
          <p:bldP spid="74" grpId="0"/>
          <p:bldP spid="75" grpId="0"/>
          <p:bldP spid="76" grpId="0" animBg="1"/>
          <p:bldP spid="77" grpId="0" animBg="1"/>
          <p:bldP spid="78" grpId="0"/>
          <p:bldP spid="79" grpId="0" animBg="1"/>
          <p:bldP spid="80" grpId="0" animBg="1"/>
          <p:bldP spid="81" grpId="0"/>
          <p:bldP spid="82" grpId="0"/>
          <p:bldP spid="9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2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1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3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0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2" grpId="0" animBg="1"/>
          <p:bldP spid="53" grpId="0"/>
          <p:bldP spid="54" grpId="0" animBg="1"/>
          <p:bldP spid="55" grpId="0" animBg="1"/>
          <p:bldP spid="59" grpId="0"/>
          <p:bldP spid="60" grpId="0"/>
          <p:bldP spid="61" grpId="0" animBg="1"/>
          <p:bldP spid="62" grpId="0" animBg="1"/>
          <p:bldP spid="63" grpId="0"/>
          <p:bldP spid="64" grpId="0" animBg="1"/>
          <p:bldP spid="65" grpId="0" animBg="1"/>
          <p:bldP spid="67" grpId="0"/>
          <p:bldP spid="68" grpId="0"/>
          <p:bldP spid="69" grpId="0" animBg="1"/>
          <p:bldP spid="70" grpId="0" animBg="1"/>
          <p:bldP spid="71" grpId="0"/>
          <p:bldP spid="72" grpId="0" animBg="1"/>
          <p:bldP spid="73" grpId="0" animBg="1"/>
          <p:bldP spid="74" grpId="0"/>
          <p:bldP spid="75" grpId="0"/>
          <p:bldP spid="76" grpId="0" animBg="1"/>
          <p:bldP spid="77" grpId="0" animBg="1"/>
          <p:bldP spid="78" grpId="0"/>
          <p:bldP spid="79" grpId="0" animBg="1"/>
          <p:bldP spid="80" grpId="0" animBg="1"/>
          <p:bldP spid="81" grpId="0"/>
          <p:bldP spid="82" grpId="0"/>
          <p:bldP spid="9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96569" y="1705303"/>
            <a:ext cx="1868593" cy="1866715"/>
            <a:chOff x="5305425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305425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098235" y="2858230"/>
            <a:ext cx="2345601" cy="2341845"/>
            <a:chOff x="5102225" y="2441575"/>
            <a:chExt cx="1982788" cy="1979613"/>
          </a:xfrm>
          <a:solidFill>
            <a:srgbClr val="000000">
              <a:alpha val="60000"/>
            </a:srgbClr>
          </a:solidFill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33002" y="2399495"/>
            <a:ext cx="1538068" cy="1560603"/>
            <a:chOff x="5803900" y="2852738"/>
            <a:chExt cx="1300163" cy="1319212"/>
          </a:xfrm>
          <a:solidFill>
            <a:srgbClr val="000000">
              <a:alpha val="60000"/>
            </a:srgbClr>
          </a:solidFill>
        </p:grpSpPr>
        <p:sp>
          <p:nvSpPr>
            <p:cNvPr id="15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473866" y="2691197"/>
            <a:ext cx="1868593" cy="1866715"/>
            <a:chOff x="5305425" y="2638425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TextBox 51"/>
          <p:cNvSpPr txBox="1"/>
          <p:nvPr/>
        </p:nvSpPr>
        <p:spPr>
          <a:xfrm>
            <a:off x="1480680" y="2391227"/>
            <a:ext cx="1271652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69203" y="1152840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26" name="TextBox 53"/>
          <p:cNvSpPr txBox="1"/>
          <p:nvPr/>
        </p:nvSpPr>
        <p:spPr>
          <a:xfrm>
            <a:off x="1849272" y="4180516"/>
            <a:ext cx="1981594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55545" y="5302369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28" name="TextBox 55"/>
          <p:cNvSpPr txBox="1"/>
          <p:nvPr/>
        </p:nvSpPr>
        <p:spPr>
          <a:xfrm>
            <a:off x="8105552" y="1705303"/>
            <a:ext cx="1752017" cy="8460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050349" y="1825855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30" name="TextBox 57"/>
          <p:cNvSpPr txBox="1"/>
          <p:nvPr/>
        </p:nvSpPr>
        <p:spPr>
          <a:xfrm>
            <a:off x="9564445" y="3924340"/>
            <a:ext cx="1670679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录入上述图表的描述说明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577962" y="4669969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cxnSp>
        <p:nvCxnSpPr>
          <p:cNvPr id="32" name="肘形连接符 31"/>
          <p:cNvCxnSpPr/>
          <p:nvPr/>
        </p:nvCxnSpPr>
        <p:spPr>
          <a:xfrm rot="10800000" flipV="1">
            <a:off x="1555653" y="2440919"/>
            <a:ext cx="1530873" cy="834621"/>
          </a:xfrm>
          <a:prstGeom prst="bentConnector3">
            <a:avLst>
              <a:gd name="adj1" fmla="val 20581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/>
          <p:cNvCxnSpPr/>
          <p:nvPr/>
        </p:nvCxnSpPr>
        <p:spPr>
          <a:xfrm rot="10800000">
            <a:off x="1950914" y="4116686"/>
            <a:ext cx="2473569" cy="569324"/>
          </a:xfrm>
          <a:prstGeom prst="bentConnector3">
            <a:avLst>
              <a:gd name="adj1" fmla="val 21861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 rot="10800000" flipV="1">
            <a:off x="8671403" y="3866666"/>
            <a:ext cx="2424229" cy="640975"/>
          </a:xfrm>
          <a:prstGeom prst="bentConnector3">
            <a:avLst>
              <a:gd name="adj1" fmla="val 66889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 flipV="1">
            <a:off x="7449279" y="1638714"/>
            <a:ext cx="2267929" cy="997559"/>
          </a:xfrm>
          <a:prstGeom prst="bentConnector3">
            <a:avLst>
              <a:gd name="adj1" fmla="val 74673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27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44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1" dur="6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前景分析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47298" y="1742441"/>
            <a:ext cx="2877871" cy="338962"/>
            <a:chOff x="3249264" y="1751685"/>
            <a:chExt cx="2994025" cy="338961"/>
          </a:xfrm>
        </p:grpSpPr>
        <p:grpSp>
          <p:nvGrpSpPr>
            <p:cNvPr id="9" name="组合 8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2940050" y="2132898"/>
                <a:ext cx="2108200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文本框 4"/>
            <p:cNvSpPr txBox="1"/>
            <p:nvPr/>
          </p:nvSpPr>
          <p:spPr>
            <a:xfrm>
              <a:off x="5335260" y="1751685"/>
              <a:ext cx="673754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547298" y="2153507"/>
            <a:ext cx="2877871" cy="333296"/>
            <a:chOff x="3249264" y="2162753"/>
            <a:chExt cx="2994025" cy="333296"/>
          </a:xfrm>
        </p:grpSpPr>
        <p:grpSp>
          <p:nvGrpSpPr>
            <p:cNvPr id="14" name="组合 13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2940051" y="2519659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文本框 9"/>
            <p:cNvSpPr txBox="1"/>
            <p:nvPr/>
          </p:nvSpPr>
          <p:spPr>
            <a:xfrm>
              <a:off x="4118871" y="2162753"/>
              <a:ext cx="673754" cy="33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42303" y="3923695"/>
            <a:ext cx="2894725" cy="352594"/>
            <a:chOff x="3244272" y="3932941"/>
            <a:chExt cx="3011560" cy="352593"/>
          </a:xfrm>
        </p:grpSpPr>
        <p:sp>
          <p:nvSpPr>
            <p:cNvPr id="23" name="圆角矩形 22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3244272" y="3971332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15"/>
            <p:cNvSpPr txBox="1"/>
            <p:nvPr/>
          </p:nvSpPr>
          <p:spPr>
            <a:xfrm>
              <a:off x="4418923" y="3932941"/>
              <a:ext cx="907694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542308" y="4315727"/>
            <a:ext cx="2891825" cy="351887"/>
            <a:chOff x="3244272" y="4324968"/>
            <a:chExt cx="3008542" cy="351885"/>
          </a:xfrm>
        </p:grpSpPr>
        <p:sp>
          <p:nvSpPr>
            <p:cNvPr id="27" name="圆角矩形 26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3244272" y="4362651"/>
              <a:ext cx="2108200" cy="3142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文本框 19"/>
            <p:cNvSpPr txBox="1"/>
            <p:nvPr/>
          </p:nvSpPr>
          <p:spPr>
            <a:xfrm>
              <a:off x="5326614" y="4324968"/>
              <a:ext cx="673754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81965" y="1438432"/>
            <a:ext cx="2158455" cy="2196000"/>
            <a:chOff x="471707" y="1675770"/>
            <a:chExt cx="2158455" cy="2196000"/>
          </a:xfrm>
          <a:solidFill>
            <a:schemeClr val="accent5">
              <a:lumMod val="75000"/>
            </a:schemeClr>
          </a:solidFill>
        </p:grpSpPr>
        <p:grpSp>
          <p:nvGrpSpPr>
            <p:cNvPr id="31" name="组合 30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35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组合 31"/>
            <p:cNvGrpSpPr>
              <a:grpSpLocks noChangeAspect="1"/>
            </p:cNvGrpSpPr>
            <p:nvPr/>
          </p:nvGrpSpPr>
          <p:grpSpPr>
            <a:xfrm>
              <a:off x="1735995" y="2108076"/>
              <a:ext cx="462003" cy="468000"/>
              <a:chOff x="2665061" y="4979202"/>
              <a:chExt cx="284308" cy="288000"/>
            </a:xfrm>
            <a:grpFill/>
          </p:grpSpPr>
          <p:sp>
            <p:nvSpPr>
              <p:cNvPr id="33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933"/>
              <p:cNvSpPr/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592040" y="3652464"/>
            <a:ext cx="2158455" cy="2196000"/>
            <a:chOff x="478903" y="4355475"/>
            <a:chExt cx="2158455" cy="2196000"/>
          </a:xfrm>
          <a:solidFill>
            <a:schemeClr val="accent5">
              <a:lumMod val="50000"/>
            </a:schemeClr>
          </a:solidFill>
        </p:grpSpPr>
        <p:grpSp>
          <p:nvGrpSpPr>
            <p:cNvPr id="39" name="组合 38"/>
            <p:cNvGrpSpPr>
              <a:grpSpLocks noChangeAspect="1"/>
            </p:cNvGrpSpPr>
            <p:nvPr/>
          </p:nvGrpSpPr>
          <p:grpSpPr>
            <a:xfrm>
              <a:off x="1795203" y="4733013"/>
              <a:ext cx="366333" cy="576000"/>
              <a:chOff x="2257888" y="5547128"/>
              <a:chExt cx="137373" cy="216000"/>
            </a:xfrm>
            <a:grpFill/>
          </p:grpSpPr>
          <p:sp>
            <p:nvSpPr>
              <p:cNvPr id="44" name="Freeform 69"/>
              <p:cNvSpPr/>
              <p:nvPr/>
            </p:nvSpPr>
            <p:spPr bwMode="auto">
              <a:xfrm>
                <a:off x="2257888" y="5547128"/>
                <a:ext cx="137373" cy="140987"/>
              </a:xfrm>
              <a:custGeom>
                <a:avLst/>
                <a:gdLst>
                  <a:gd name="T0" fmla="*/ 57 w 64"/>
                  <a:gd name="T1" fmla="*/ 37 h 66"/>
                  <a:gd name="T2" fmla="*/ 43 w 64"/>
                  <a:gd name="T3" fmla="*/ 12 h 66"/>
                  <a:gd name="T4" fmla="*/ 39 w 64"/>
                  <a:gd name="T5" fmla="*/ 6 h 66"/>
                  <a:gd name="T6" fmla="*/ 25 w 64"/>
                  <a:gd name="T7" fmla="*/ 6 h 66"/>
                  <a:gd name="T8" fmla="*/ 22 w 64"/>
                  <a:gd name="T9" fmla="*/ 12 h 66"/>
                  <a:gd name="T10" fmla="*/ 8 w 64"/>
                  <a:gd name="T11" fmla="*/ 37 h 66"/>
                  <a:gd name="T12" fmla="*/ 4 w 64"/>
                  <a:gd name="T13" fmla="*/ 43 h 66"/>
                  <a:gd name="T14" fmla="*/ 11 w 64"/>
                  <a:gd name="T15" fmla="*/ 55 h 66"/>
                  <a:gd name="T16" fmla="*/ 18 w 64"/>
                  <a:gd name="T17" fmla="*/ 55 h 66"/>
                  <a:gd name="T18" fmla="*/ 19 w 64"/>
                  <a:gd name="T19" fmla="*/ 55 h 66"/>
                  <a:gd name="T20" fmla="*/ 19 w 64"/>
                  <a:gd name="T21" fmla="*/ 66 h 66"/>
                  <a:gd name="T22" fmla="*/ 32 w 64"/>
                  <a:gd name="T23" fmla="*/ 62 h 66"/>
                  <a:gd name="T24" fmla="*/ 32 w 64"/>
                  <a:gd name="T25" fmla="*/ 62 h 66"/>
                  <a:gd name="T26" fmla="*/ 46 w 64"/>
                  <a:gd name="T27" fmla="*/ 66 h 66"/>
                  <a:gd name="T28" fmla="*/ 46 w 64"/>
                  <a:gd name="T29" fmla="*/ 55 h 66"/>
                  <a:gd name="T30" fmla="*/ 46 w 64"/>
                  <a:gd name="T31" fmla="*/ 55 h 66"/>
                  <a:gd name="T32" fmla="*/ 53 w 64"/>
                  <a:gd name="T33" fmla="*/ 55 h 66"/>
                  <a:gd name="T34" fmla="*/ 60 w 64"/>
                  <a:gd name="T35" fmla="*/ 43 h 66"/>
                  <a:gd name="T36" fmla="*/ 57 w 64"/>
                  <a:gd name="T3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2290424" y="5688115"/>
                <a:ext cx="75013" cy="75013"/>
              </a:xfrm>
              <a:custGeom>
                <a:avLst/>
                <a:gdLst>
                  <a:gd name="T0" fmla="*/ 17 w 35"/>
                  <a:gd name="T1" fmla="*/ 0 h 35"/>
                  <a:gd name="T2" fmla="*/ 17 w 35"/>
                  <a:gd name="T3" fmla="*/ 0 h 35"/>
                  <a:gd name="T4" fmla="*/ 17 w 35"/>
                  <a:gd name="T5" fmla="*/ 0 h 35"/>
                  <a:gd name="T6" fmla="*/ 17 w 35"/>
                  <a:gd name="T7" fmla="*/ 0 h 35"/>
                  <a:gd name="T8" fmla="*/ 17 w 35"/>
                  <a:gd name="T9" fmla="*/ 0 h 35"/>
                  <a:gd name="T10" fmla="*/ 4 w 35"/>
                  <a:gd name="T11" fmla="*/ 6 h 35"/>
                  <a:gd name="T12" fmla="*/ 0 w 35"/>
                  <a:gd name="T13" fmla="*/ 17 h 35"/>
                  <a:gd name="T14" fmla="*/ 0 w 35"/>
                  <a:gd name="T15" fmla="*/ 17 h 35"/>
                  <a:gd name="T16" fmla="*/ 17 w 35"/>
                  <a:gd name="T17" fmla="*/ 35 h 35"/>
                  <a:gd name="T18" fmla="*/ 17 w 35"/>
                  <a:gd name="T19" fmla="*/ 35 h 35"/>
                  <a:gd name="T20" fmla="*/ 35 w 35"/>
                  <a:gd name="T21" fmla="*/ 17 h 35"/>
                  <a:gd name="T22" fmla="*/ 35 w 35"/>
                  <a:gd name="T23" fmla="*/ 17 h 35"/>
                  <a:gd name="T24" fmla="*/ 31 w 35"/>
                  <a:gd name="T25" fmla="*/ 6 h 35"/>
                  <a:gd name="T26" fmla="*/ 17 w 35"/>
                  <a:gd name="T2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组合 39"/>
            <p:cNvGrpSpPr>
              <a:grpSpLocks noChangeAspect="1"/>
            </p:cNvGrpSpPr>
            <p:nvPr/>
          </p:nvGrpSpPr>
          <p:grpSpPr>
            <a:xfrm>
              <a:off x="478903" y="4355475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41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矩形 45"/>
          <p:cNvSpPr/>
          <p:nvPr/>
        </p:nvSpPr>
        <p:spPr>
          <a:xfrm>
            <a:off x="7105699" y="1471285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7105699" y="1859584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105699" y="299521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7105699" y="3383508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105699" y="451913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7105699" y="4907431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640131" y="134076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3624368" y="2522841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640131" y="354615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3624368" y="4712459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47"/>
          <p:cNvSpPr>
            <a:spLocks noChangeArrowheads="1"/>
          </p:cNvSpPr>
          <p:nvPr/>
        </p:nvSpPr>
        <p:spPr bwMode="auto">
          <a:xfrm>
            <a:off x="1494274" y="5276079"/>
            <a:ext cx="92034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08962" y="1458488"/>
            <a:ext cx="4082454" cy="136082"/>
            <a:chOff x="1507396" y="1628800"/>
            <a:chExt cx="4320480" cy="14401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6416181" y="1458488"/>
            <a:ext cx="4082454" cy="136082"/>
            <a:chOff x="1507396" y="1628800"/>
            <a:chExt cx="4320480" cy="144016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32"/>
          <p:cNvSpPr txBox="1"/>
          <p:nvPr/>
        </p:nvSpPr>
        <p:spPr>
          <a:xfrm>
            <a:off x="5712147" y="1196752"/>
            <a:ext cx="31931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Box 133"/>
          <p:cNvSpPr txBox="1"/>
          <p:nvPr/>
        </p:nvSpPr>
        <p:spPr>
          <a:xfrm>
            <a:off x="5265739" y="1196752"/>
            <a:ext cx="33695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Box 134"/>
          <p:cNvSpPr txBox="1"/>
          <p:nvPr/>
        </p:nvSpPr>
        <p:spPr>
          <a:xfrm>
            <a:off x="4812133" y="1196752"/>
            <a:ext cx="34015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135"/>
          <p:cNvSpPr txBox="1"/>
          <p:nvPr/>
        </p:nvSpPr>
        <p:spPr>
          <a:xfrm>
            <a:off x="4358528" y="1196752"/>
            <a:ext cx="33534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TextBox 136"/>
          <p:cNvSpPr txBox="1"/>
          <p:nvPr/>
        </p:nvSpPr>
        <p:spPr>
          <a:xfrm>
            <a:off x="3904922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137"/>
          <p:cNvSpPr txBox="1"/>
          <p:nvPr/>
        </p:nvSpPr>
        <p:spPr>
          <a:xfrm>
            <a:off x="3451316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TextBox 138"/>
          <p:cNvSpPr txBox="1"/>
          <p:nvPr/>
        </p:nvSpPr>
        <p:spPr>
          <a:xfrm>
            <a:off x="2997711" y="1196752"/>
            <a:ext cx="3209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39"/>
          <p:cNvSpPr txBox="1"/>
          <p:nvPr/>
        </p:nvSpPr>
        <p:spPr>
          <a:xfrm>
            <a:off x="2544105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TextBox 140"/>
          <p:cNvSpPr txBox="1"/>
          <p:nvPr/>
        </p:nvSpPr>
        <p:spPr>
          <a:xfrm>
            <a:off x="2090499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141"/>
          <p:cNvSpPr txBox="1"/>
          <p:nvPr/>
        </p:nvSpPr>
        <p:spPr>
          <a:xfrm>
            <a:off x="1594482" y="1196752"/>
            <a:ext cx="39786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TextBox 142"/>
          <p:cNvSpPr txBox="1"/>
          <p:nvPr/>
        </p:nvSpPr>
        <p:spPr>
          <a:xfrm>
            <a:off x="6246124" y="1196752"/>
            <a:ext cx="31931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143"/>
          <p:cNvSpPr txBox="1"/>
          <p:nvPr/>
        </p:nvSpPr>
        <p:spPr>
          <a:xfrm>
            <a:off x="6697719" y="1196752"/>
            <a:ext cx="33695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TextBox 144"/>
          <p:cNvSpPr txBox="1"/>
          <p:nvPr/>
        </p:nvSpPr>
        <p:spPr>
          <a:xfrm>
            <a:off x="7151324" y="1196752"/>
            <a:ext cx="34015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TextBox 145"/>
          <p:cNvSpPr txBox="1"/>
          <p:nvPr/>
        </p:nvSpPr>
        <p:spPr>
          <a:xfrm>
            <a:off x="7604930" y="1196752"/>
            <a:ext cx="33534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146"/>
          <p:cNvSpPr txBox="1"/>
          <p:nvPr/>
        </p:nvSpPr>
        <p:spPr>
          <a:xfrm>
            <a:off x="8058536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TextBox 147"/>
          <p:cNvSpPr txBox="1"/>
          <p:nvPr/>
        </p:nvSpPr>
        <p:spPr>
          <a:xfrm>
            <a:off x="8512141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TextBox 148"/>
          <p:cNvSpPr txBox="1"/>
          <p:nvPr/>
        </p:nvSpPr>
        <p:spPr>
          <a:xfrm>
            <a:off x="8965747" y="1196752"/>
            <a:ext cx="3209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TextBox 149"/>
          <p:cNvSpPr txBox="1"/>
          <p:nvPr/>
        </p:nvSpPr>
        <p:spPr>
          <a:xfrm>
            <a:off x="9419352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TextBox 150"/>
          <p:cNvSpPr txBox="1"/>
          <p:nvPr/>
        </p:nvSpPr>
        <p:spPr>
          <a:xfrm>
            <a:off x="9872958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TextBox 151"/>
          <p:cNvSpPr txBox="1"/>
          <p:nvPr/>
        </p:nvSpPr>
        <p:spPr>
          <a:xfrm>
            <a:off x="10284155" y="1196752"/>
            <a:ext cx="39786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 dirty="0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100</a:t>
            </a:r>
            <a:endParaRPr lang="zh-CN" altLang="en-US" sz="1135" dirty="0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五边形 57"/>
          <p:cNvSpPr/>
          <p:nvPr/>
        </p:nvSpPr>
        <p:spPr>
          <a:xfrm flipH="1">
            <a:off x="2997710" y="1836513"/>
            <a:ext cx="2893705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>
              <a:latin typeface="Impact MT Std" panose="020B0806030902050204" pitchFamily="34" charset="0"/>
            </a:endParaRPr>
          </a:p>
        </p:txBody>
      </p:sp>
      <p:sp>
        <p:nvSpPr>
          <p:cNvPr id="59" name="五边形 58"/>
          <p:cNvSpPr/>
          <p:nvPr/>
        </p:nvSpPr>
        <p:spPr>
          <a:xfrm flipH="1">
            <a:off x="4044470" y="2322158"/>
            <a:ext cx="1846947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0" name="五边形 59"/>
          <p:cNvSpPr/>
          <p:nvPr/>
        </p:nvSpPr>
        <p:spPr>
          <a:xfrm flipH="1">
            <a:off x="3341848" y="2807804"/>
            <a:ext cx="2549568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1" name="五边形 60"/>
          <p:cNvSpPr/>
          <p:nvPr/>
        </p:nvSpPr>
        <p:spPr>
          <a:xfrm flipH="1">
            <a:off x="1838307" y="3293449"/>
            <a:ext cx="4053111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2" name="五边形 61"/>
          <p:cNvSpPr/>
          <p:nvPr/>
        </p:nvSpPr>
        <p:spPr>
          <a:xfrm flipH="1">
            <a:off x="2544107" y="3779095"/>
            <a:ext cx="3347311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3" name="五边形 62"/>
          <p:cNvSpPr/>
          <p:nvPr/>
        </p:nvSpPr>
        <p:spPr>
          <a:xfrm flipH="1">
            <a:off x="3623385" y="4264740"/>
            <a:ext cx="2268031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4" name="五边形 63"/>
          <p:cNvSpPr/>
          <p:nvPr/>
        </p:nvSpPr>
        <p:spPr>
          <a:xfrm flipH="1">
            <a:off x="4530596" y="4750833"/>
            <a:ext cx="1360820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5" name="TextBox 159"/>
          <p:cNvSpPr txBox="1"/>
          <p:nvPr/>
        </p:nvSpPr>
        <p:spPr>
          <a:xfrm>
            <a:off x="2352798" y="18441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文字</a:t>
            </a:r>
            <a:endParaRPr lang="zh-CN" altLang="en-US" sz="1325" dirty="0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TextBox 160"/>
          <p:cNvSpPr txBox="1"/>
          <p:nvPr/>
        </p:nvSpPr>
        <p:spPr>
          <a:xfrm>
            <a:off x="3420859" y="2330415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161"/>
          <p:cNvSpPr txBox="1"/>
          <p:nvPr/>
        </p:nvSpPr>
        <p:spPr>
          <a:xfrm>
            <a:off x="2744635" y="281569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162"/>
          <p:cNvSpPr txBox="1"/>
          <p:nvPr/>
        </p:nvSpPr>
        <p:spPr>
          <a:xfrm>
            <a:off x="1295182" y="329345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163"/>
          <p:cNvSpPr txBox="1"/>
          <p:nvPr/>
        </p:nvSpPr>
        <p:spPr>
          <a:xfrm>
            <a:off x="2005463" y="378676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164"/>
          <p:cNvSpPr txBox="1"/>
          <p:nvPr/>
        </p:nvSpPr>
        <p:spPr>
          <a:xfrm>
            <a:off x="2997713" y="4272998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165"/>
          <p:cNvSpPr txBox="1"/>
          <p:nvPr/>
        </p:nvSpPr>
        <p:spPr>
          <a:xfrm>
            <a:off x="3897305" y="475827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五边形 71"/>
          <p:cNvSpPr/>
          <p:nvPr/>
        </p:nvSpPr>
        <p:spPr>
          <a:xfrm>
            <a:off x="6416182" y="1836513"/>
            <a:ext cx="1532885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>
              <a:latin typeface="Impact MT Std" panose="020B0806030902050204" pitchFamily="34" charset="0"/>
            </a:endParaRPr>
          </a:p>
        </p:txBody>
      </p:sp>
      <p:sp>
        <p:nvSpPr>
          <p:cNvPr id="73" name="五边形 72"/>
          <p:cNvSpPr/>
          <p:nvPr/>
        </p:nvSpPr>
        <p:spPr>
          <a:xfrm>
            <a:off x="6416184" y="2322158"/>
            <a:ext cx="2893702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4" name="五边形 73"/>
          <p:cNvSpPr/>
          <p:nvPr/>
        </p:nvSpPr>
        <p:spPr>
          <a:xfrm>
            <a:off x="6416181" y="2807804"/>
            <a:ext cx="1814423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5" name="五边形 74"/>
          <p:cNvSpPr/>
          <p:nvPr/>
        </p:nvSpPr>
        <p:spPr>
          <a:xfrm>
            <a:off x="6416183" y="3293449"/>
            <a:ext cx="3867974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6" name="五边形 75"/>
          <p:cNvSpPr/>
          <p:nvPr/>
        </p:nvSpPr>
        <p:spPr>
          <a:xfrm>
            <a:off x="6416184" y="3779095"/>
            <a:ext cx="2799457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7" name="五边形 76"/>
          <p:cNvSpPr/>
          <p:nvPr/>
        </p:nvSpPr>
        <p:spPr>
          <a:xfrm>
            <a:off x="6416184" y="4264740"/>
            <a:ext cx="3244692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8" name="五边形 77"/>
          <p:cNvSpPr/>
          <p:nvPr/>
        </p:nvSpPr>
        <p:spPr>
          <a:xfrm>
            <a:off x="6416184" y="4750835"/>
            <a:ext cx="2391212" cy="298261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9" name="TextBox 173"/>
          <p:cNvSpPr txBox="1"/>
          <p:nvPr/>
        </p:nvSpPr>
        <p:spPr>
          <a:xfrm>
            <a:off x="8028818" y="18441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0" name="TextBox 174"/>
          <p:cNvSpPr txBox="1"/>
          <p:nvPr/>
        </p:nvSpPr>
        <p:spPr>
          <a:xfrm>
            <a:off x="9382267" y="2330415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TextBox 175"/>
          <p:cNvSpPr txBox="1"/>
          <p:nvPr/>
        </p:nvSpPr>
        <p:spPr>
          <a:xfrm>
            <a:off x="8293613" y="281569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TextBox 176"/>
          <p:cNvSpPr txBox="1"/>
          <p:nvPr/>
        </p:nvSpPr>
        <p:spPr>
          <a:xfrm>
            <a:off x="10284158" y="329345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TextBox 177"/>
          <p:cNvSpPr txBox="1"/>
          <p:nvPr/>
        </p:nvSpPr>
        <p:spPr>
          <a:xfrm>
            <a:off x="9334531" y="378676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Box 178"/>
          <p:cNvSpPr txBox="1"/>
          <p:nvPr/>
        </p:nvSpPr>
        <p:spPr>
          <a:xfrm>
            <a:off x="9719809" y="4272998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179"/>
          <p:cNvSpPr txBox="1"/>
          <p:nvPr/>
        </p:nvSpPr>
        <p:spPr>
          <a:xfrm>
            <a:off x="8886350" y="475827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TextBox 180"/>
          <p:cNvSpPr txBox="1"/>
          <p:nvPr/>
        </p:nvSpPr>
        <p:spPr>
          <a:xfrm>
            <a:off x="5980972" y="1800554"/>
            <a:ext cx="30809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A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7" name="TextBox 181"/>
          <p:cNvSpPr txBox="1"/>
          <p:nvPr/>
        </p:nvSpPr>
        <p:spPr>
          <a:xfrm>
            <a:off x="5980972" y="2286200"/>
            <a:ext cx="31771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B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8" name="TextBox 182"/>
          <p:cNvSpPr txBox="1"/>
          <p:nvPr/>
        </p:nvSpPr>
        <p:spPr>
          <a:xfrm>
            <a:off x="5980972" y="2771845"/>
            <a:ext cx="31931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C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9" name="TextBox 183"/>
          <p:cNvSpPr txBox="1"/>
          <p:nvPr/>
        </p:nvSpPr>
        <p:spPr>
          <a:xfrm>
            <a:off x="5980972" y="3257491"/>
            <a:ext cx="31931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D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0" name="TextBox 184"/>
          <p:cNvSpPr txBox="1"/>
          <p:nvPr/>
        </p:nvSpPr>
        <p:spPr>
          <a:xfrm>
            <a:off x="5980972" y="3743136"/>
            <a:ext cx="28565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E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1" name="TextBox 185"/>
          <p:cNvSpPr txBox="1"/>
          <p:nvPr/>
        </p:nvSpPr>
        <p:spPr>
          <a:xfrm>
            <a:off x="5980972" y="4228782"/>
            <a:ext cx="28084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F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" name="TextBox 186"/>
          <p:cNvSpPr txBox="1"/>
          <p:nvPr/>
        </p:nvSpPr>
        <p:spPr>
          <a:xfrm>
            <a:off x="5980972" y="4714429"/>
            <a:ext cx="31771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G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6050563" y="484553"/>
            <a:ext cx="0" cy="1948415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8"/>
          <p:cNvSpPr txBox="1"/>
          <p:nvPr/>
        </p:nvSpPr>
        <p:spPr>
          <a:xfrm>
            <a:off x="2057901" y="1778743"/>
            <a:ext cx="196165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9"/>
          <p:cNvSpPr txBox="1"/>
          <p:nvPr/>
        </p:nvSpPr>
        <p:spPr>
          <a:xfrm>
            <a:off x="2281163" y="3375283"/>
            <a:ext cx="202642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0"/>
          <p:cNvSpPr txBox="1"/>
          <p:nvPr/>
        </p:nvSpPr>
        <p:spPr>
          <a:xfrm>
            <a:off x="7815581" y="1215043"/>
            <a:ext cx="224244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1"/>
          <p:cNvSpPr txBox="1"/>
          <p:nvPr/>
        </p:nvSpPr>
        <p:spPr>
          <a:xfrm>
            <a:off x="8175621" y="3087251"/>
            <a:ext cx="202642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60794" y="1321173"/>
            <a:ext cx="2779537" cy="2779537"/>
            <a:chOff x="3325860" y="1074902"/>
            <a:chExt cx="2531533" cy="2531533"/>
          </a:xfrm>
        </p:grpSpPr>
        <p:sp>
          <p:nvSpPr>
            <p:cNvPr id="14" name="椭圆 13"/>
            <p:cNvSpPr/>
            <p:nvPr/>
          </p:nvSpPr>
          <p:spPr>
            <a:xfrm>
              <a:off x="3325860" y="1074902"/>
              <a:ext cx="2531533" cy="253153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627"/>
            <p:cNvSpPr>
              <a:spLocks noEditPoints="1"/>
            </p:cNvSpPr>
            <p:nvPr/>
          </p:nvSpPr>
          <p:spPr bwMode="auto">
            <a:xfrm>
              <a:off x="4240957" y="1355081"/>
              <a:ext cx="627326" cy="780333"/>
            </a:xfrm>
            <a:custGeom>
              <a:avLst/>
              <a:gdLst>
                <a:gd name="T0" fmla="*/ 7 w 123"/>
                <a:gd name="T1" fmla="*/ 0 h 153"/>
                <a:gd name="T2" fmla="*/ 116 w 123"/>
                <a:gd name="T3" fmla="*/ 0 h 153"/>
                <a:gd name="T4" fmla="*/ 123 w 123"/>
                <a:gd name="T5" fmla="*/ 0 h 153"/>
                <a:gd name="T6" fmla="*/ 123 w 123"/>
                <a:gd name="T7" fmla="*/ 4 h 153"/>
                <a:gd name="T8" fmla="*/ 123 w 123"/>
                <a:gd name="T9" fmla="*/ 146 h 153"/>
                <a:gd name="T10" fmla="*/ 123 w 123"/>
                <a:gd name="T11" fmla="*/ 153 h 153"/>
                <a:gd name="T12" fmla="*/ 116 w 123"/>
                <a:gd name="T13" fmla="*/ 153 h 153"/>
                <a:gd name="T14" fmla="*/ 38 w 123"/>
                <a:gd name="T15" fmla="*/ 153 h 153"/>
                <a:gd name="T16" fmla="*/ 38 w 123"/>
                <a:gd name="T17" fmla="*/ 153 h 153"/>
                <a:gd name="T18" fmla="*/ 36 w 123"/>
                <a:gd name="T19" fmla="*/ 153 h 153"/>
                <a:gd name="T20" fmla="*/ 3 w 123"/>
                <a:gd name="T21" fmla="*/ 127 h 153"/>
                <a:gd name="T22" fmla="*/ 0 w 123"/>
                <a:gd name="T23" fmla="*/ 127 h 153"/>
                <a:gd name="T24" fmla="*/ 0 w 123"/>
                <a:gd name="T25" fmla="*/ 123 h 153"/>
                <a:gd name="T26" fmla="*/ 0 w 123"/>
                <a:gd name="T27" fmla="*/ 4 h 153"/>
                <a:gd name="T28" fmla="*/ 0 w 123"/>
                <a:gd name="T29" fmla="*/ 0 h 153"/>
                <a:gd name="T30" fmla="*/ 7 w 123"/>
                <a:gd name="T31" fmla="*/ 0 h 153"/>
                <a:gd name="T32" fmla="*/ 7 w 123"/>
                <a:gd name="T33" fmla="*/ 0 h 153"/>
                <a:gd name="T34" fmla="*/ 12 w 123"/>
                <a:gd name="T35" fmla="*/ 115 h 153"/>
                <a:gd name="T36" fmla="*/ 33 w 123"/>
                <a:gd name="T37" fmla="*/ 108 h 153"/>
                <a:gd name="T38" fmla="*/ 36 w 123"/>
                <a:gd name="T39" fmla="*/ 108 h 153"/>
                <a:gd name="T40" fmla="*/ 36 w 123"/>
                <a:gd name="T41" fmla="*/ 111 h 153"/>
                <a:gd name="T42" fmla="*/ 45 w 123"/>
                <a:gd name="T43" fmla="*/ 141 h 153"/>
                <a:gd name="T44" fmla="*/ 112 w 123"/>
                <a:gd name="T45" fmla="*/ 141 h 153"/>
                <a:gd name="T46" fmla="*/ 112 w 123"/>
                <a:gd name="T47" fmla="*/ 11 h 153"/>
                <a:gd name="T48" fmla="*/ 12 w 123"/>
                <a:gd name="T49" fmla="*/ 11 h 153"/>
                <a:gd name="T50" fmla="*/ 12 w 123"/>
                <a:gd name="T51" fmla="*/ 115 h 153"/>
                <a:gd name="T52" fmla="*/ 12 w 123"/>
                <a:gd name="T53" fmla="*/ 115 h 153"/>
                <a:gd name="T54" fmla="*/ 38 w 123"/>
                <a:gd name="T55" fmla="*/ 139 h 153"/>
                <a:gd name="T56" fmla="*/ 31 w 123"/>
                <a:gd name="T57" fmla="*/ 115 h 153"/>
                <a:gd name="T58" fmla="*/ 15 w 123"/>
                <a:gd name="T59" fmla="*/ 123 h 153"/>
                <a:gd name="T60" fmla="*/ 38 w 123"/>
                <a:gd name="T61" fmla="*/ 139 h 153"/>
                <a:gd name="T62" fmla="*/ 38 w 123"/>
                <a:gd name="T63" fmla="*/ 139 h 153"/>
                <a:gd name="T64" fmla="*/ 29 w 123"/>
                <a:gd name="T65" fmla="*/ 82 h 153"/>
                <a:gd name="T66" fmla="*/ 29 w 123"/>
                <a:gd name="T67" fmla="*/ 87 h 153"/>
                <a:gd name="T68" fmla="*/ 95 w 123"/>
                <a:gd name="T69" fmla="*/ 87 h 153"/>
                <a:gd name="T70" fmla="*/ 95 w 123"/>
                <a:gd name="T71" fmla="*/ 82 h 153"/>
                <a:gd name="T72" fmla="*/ 29 w 123"/>
                <a:gd name="T73" fmla="*/ 82 h 153"/>
                <a:gd name="T74" fmla="*/ 29 w 123"/>
                <a:gd name="T75" fmla="*/ 82 h 153"/>
                <a:gd name="T76" fmla="*/ 29 w 123"/>
                <a:gd name="T77" fmla="*/ 66 h 153"/>
                <a:gd name="T78" fmla="*/ 29 w 123"/>
                <a:gd name="T79" fmla="*/ 71 h 153"/>
                <a:gd name="T80" fmla="*/ 95 w 123"/>
                <a:gd name="T81" fmla="*/ 71 h 153"/>
                <a:gd name="T82" fmla="*/ 95 w 123"/>
                <a:gd name="T83" fmla="*/ 66 h 153"/>
                <a:gd name="T84" fmla="*/ 29 w 123"/>
                <a:gd name="T85" fmla="*/ 66 h 153"/>
                <a:gd name="T86" fmla="*/ 29 w 123"/>
                <a:gd name="T87" fmla="*/ 66 h 153"/>
                <a:gd name="T88" fmla="*/ 29 w 123"/>
                <a:gd name="T89" fmla="*/ 49 h 153"/>
                <a:gd name="T90" fmla="*/ 29 w 123"/>
                <a:gd name="T91" fmla="*/ 54 h 153"/>
                <a:gd name="T92" fmla="*/ 95 w 123"/>
                <a:gd name="T93" fmla="*/ 54 h 153"/>
                <a:gd name="T94" fmla="*/ 95 w 123"/>
                <a:gd name="T95" fmla="*/ 49 h 153"/>
                <a:gd name="T96" fmla="*/ 29 w 123"/>
                <a:gd name="T97" fmla="*/ 49 h 153"/>
                <a:gd name="T98" fmla="*/ 29 w 123"/>
                <a:gd name="T99" fmla="*/ 49 h 153"/>
                <a:gd name="T100" fmla="*/ 29 w 123"/>
                <a:gd name="T101" fmla="*/ 33 h 153"/>
                <a:gd name="T102" fmla="*/ 29 w 123"/>
                <a:gd name="T103" fmla="*/ 37 h 153"/>
                <a:gd name="T104" fmla="*/ 95 w 123"/>
                <a:gd name="T105" fmla="*/ 37 h 153"/>
                <a:gd name="T106" fmla="*/ 95 w 123"/>
                <a:gd name="T107" fmla="*/ 33 h 153"/>
                <a:gd name="T108" fmla="*/ 29 w 123"/>
                <a:gd name="T109" fmla="*/ 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3" h="153">
                  <a:moveTo>
                    <a:pt x="7" y="0"/>
                  </a:moveTo>
                  <a:lnTo>
                    <a:pt x="116" y="0"/>
                  </a:lnTo>
                  <a:lnTo>
                    <a:pt x="123" y="0"/>
                  </a:lnTo>
                  <a:lnTo>
                    <a:pt x="123" y="4"/>
                  </a:lnTo>
                  <a:lnTo>
                    <a:pt x="123" y="146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38" y="153"/>
                  </a:lnTo>
                  <a:lnTo>
                    <a:pt x="38" y="153"/>
                  </a:lnTo>
                  <a:lnTo>
                    <a:pt x="36" y="153"/>
                  </a:lnTo>
                  <a:lnTo>
                    <a:pt x="3" y="127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12" y="115"/>
                  </a:moveTo>
                  <a:lnTo>
                    <a:pt x="33" y="108"/>
                  </a:lnTo>
                  <a:lnTo>
                    <a:pt x="36" y="108"/>
                  </a:lnTo>
                  <a:lnTo>
                    <a:pt x="36" y="111"/>
                  </a:lnTo>
                  <a:lnTo>
                    <a:pt x="45" y="141"/>
                  </a:lnTo>
                  <a:lnTo>
                    <a:pt x="112" y="141"/>
                  </a:lnTo>
                  <a:lnTo>
                    <a:pt x="112" y="11"/>
                  </a:lnTo>
                  <a:lnTo>
                    <a:pt x="12" y="11"/>
                  </a:lnTo>
                  <a:lnTo>
                    <a:pt x="12" y="115"/>
                  </a:lnTo>
                  <a:lnTo>
                    <a:pt x="12" y="115"/>
                  </a:lnTo>
                  <a:close/>
                  <a:moveTo>
                    <a:pt x="38" y="139"/>
                  </a:moveTo>
                  <a:lnTo>
                    <a:pt x="31" y="115"/>
                  </a:lnTo>
                  <a:lnTo>
                    <a:pt x="15" y="123"/>
                  </a:lnTo>
                  <a:lnTo>
                    <a:pt x="38" y="139"/>
                  </a:lnTo>
                  <a:lnTo>
                    <a:pt x="38" y="139"/>
                  </a:lnTo>
                  <a:close/>
                  <a:moveTo>
                    <a:pt x="29" y="82"/>
                  </a:moveTo>
                  <a:lnTo>
                    <a:pt x="29" y="87"/>
                  </a:lnTo>
                  <a:lnTo>
                    <a:pt x="95" y="87"/>
                  </a:lnTo>
                  <a:lnTo>
                    <a:pt x="95" y="82"/>
                  </a:lnTo>
                  <a:lnTo>
                    <a:pt x="29" y="82"/>
                  </a:lnTo>
                  <a:lnTo>
                    <a:pt x="29" y="82"/>
                  </a:lnTo>
                  <a:close/>
                  <a:moveTo>
                    <a:pt x="29" y="66"/>
                  </a:moveTo>
                  <a:lnTo>
                    <a:pt x="29" y="71"/>
                  </a:lnTo>
                  <a:lnTo>
                    <a:pt x="95" y="71"/>
                  </a:lnTo>
                  <a:lnTo>
                    <a:pt x="95" y="66"/>
                  </a:lnTo>
                  <a:lnTo>
                    <a:pt x="29" y="66"/>
                  </a:lnTo>
                  <a:lnTo>
                    <a:pt x="29" y="66"/>
                  </a:lnTo>
                  <a:close/>
                  <a:moveTo>
                    <a:pt x="29" y="49"/>
                  </a:moveTo>
                  <a:lnTo>
                    <a:pt x="29" y="54"/>
                  </a:lnTo>
                  <a:lnTo>
                    <a:pt x="95" y="54"/>
                  </a:lnTo>
                  <a:lnTo>
                    <a:pt x="95" y="49"/>
                  </a:lnTo>
                  <a:lnTo>
                    <a:pt x="29" y="49"/>
                  </a:lnTo>
                  <a:lnTo>
                    <a:pt x="29" y="49"/>
                  </a:lnTo>
                  <a:close/>
                  <a:moveTo>
                    <a:pt x="29" y="33"/>
                  </a:moveTo>
                  <a:lnTo>
                    <a:pt x="29" y="37"/>
                  </a:lnTo>
                  <a:lnTo>
                    <a:pt x="95" y="37"/>
                  </a:lnTo>
                  <a:lnTo>
                    <a:pt x="95" y="33"/>
                  </a:lnTo>
                  <a:lnTo>
                    <a:pt x="29" y="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23"/>
            <p:cNvSpPr txBox="1"/>
            <p:nvPr/>
          </p:nvSpPr>
          <p:spPr>
            <a:xfrm>
              <a:off x="3505189" y="2129785"/>
              <a:ext cx="2172875" cy="1093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sz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在此输入详细文字介绍，在此输入详细文字介绍</a:t>
              </a:r>
              <a:endParaRPr lang="zh-CN" alt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92297" y="1587400"/>
            <a:ext cx="939800" cy="939800"/>
            <a:chOff x="2386060" y="1495059"/>
            <a:chExt cx="939800" cy="939800"/>
          </a:xfrm>
        </p:grpSpPr>
        <p:sp>
          <p:nvSpPr>
            <p:cNvPr id="21" name="椭圆 20"/>
            <p:cNvSpPr/>
            <p:nvPr/>
          </p:nvSpPr>
          <p:spPr>
            <a:xfrm>
              <a:off x="2386060" y="1495059"/>
              <a:ext cx="939800" cy="9398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986"/>
            <p:cNvSpPr/>
            <p:nvPr/>
          </p:nvSpPr>
          <p:spPr bwMode="auto">
            <a:xfrm>
              <a:off x="2680513" y="1730231"/>
              <a:ext cx="366922" cy="346817"/>
            </a:xfrm>
            <a:custGeom>
              <a:avLst/>
              <a:gdLst>
                <a:gd name="T0" fmla="*/ 164 w 165"/>
                <a:gd name="T1" fmla="*/ 131 h 156"/>
                <a:gd name="T2" fmla="*/ 145 w 165"/>
                <a:gd name="T3" fmla="*/ 119 h 156"/>
                <a:gd name="T4" fmla="*/ 119 w 165"/>
                <a:gd name="T5" fmla="*/ 108 h 156"/>
                <a:gd name="T6" fmla="*/ 112 w 165"/>
                <a:gd name="T7" fmla="*/ 106 h 156"/>
                <a:gd name="T8" fmla="*/ 105 w 165"/>
                <a:gd name="T9" fmla="*/ 94 h 156"/>
                <a:gd name="T10" fmla="*/ 101 w 165"/>
                <a:gd name="T11" fmla="*/ 94 h 156"/>
                <a:gd name="T12" fmla="*/ 105 w 165"/>
                <a:gd name="T13" fmla="*/ 85 h 156"/>
                <a:gd name="T14" fmla="*/ 107 w 165"/>
                <a:gd name="T15" fmla="*/ 74 h 156"/>
                <a:gd name="T16" fmla="*/ 112 w 165"/>
                <a:gd name="T17" fmla="*/ 70 h 156"/>
                <a:gd name="T18" fmla="*/ 114 w 165"/>
                <a:gd name="T19" fmla="*/ 63 h 156"/>
                <a:gd name="T20" fmla="*/ 114 w 165"/>
                <a:gd name="T21" fmla="*/ 51 h 156"/>
                <a:gd name="T22" fmla="*/ 112 w 165"/>
                <a:gd name="T23" fmla="*/ 46 h 156"/>
                <a:gd name="T24" fmla="*/ 113 w 165"/>
                <a:gd name="T25" fmla="*/ 30 h 156"/>
                <a:gd name="T26" fmla="*/ 111 w 165"/>
                <a:gd name="T27" fmla="*/ 19 h 156"/>
                <a:gd name="T28" fmla="*/ 107 w 165"/>
                <a:gd name="T29" fmla="*/ 12 h 156"/>
                <a:gd name="T30" fmla="*/ 102 w 165"/>
                <a:gd name="T31" fmla="*/ 11 h 156"/>
                <a:gd name="T32" fmla="*/ 99 w 165"/>
                <a:gd name="T33" fmla="*/ 8 h 156"/>
                <a:gd name="T34" fmla="*/ 64 w 165"/>
                <a:gd name="T35" fmla="*/ 9 h 156"/>
                <a:gd name="T36" fmla="*/ 51 w 165"/>
                <a:gd name="T37" fmla="*/ 46 h 156"/>
                <a:gd name="T38" fmla="*/ 49 w 165"/>
                <a:gd name="T39" fmla="*/ 53 h 156"/>
                <a:gd name="T40" fmla="*/ 54 w 165"/>
                <a:gd name="T41" fmla="*/ 72 h 156"/>
                <a:gd name="T42" fmla="*/ 58 w 165"/>
                <a:gd name="T43" fmla="*/ 73 h 156"/>
                <a:gd name="T44" fmla="*/ 59 w 165"/>
                <a:gd name="T45" fmla="*/ 86 h 156"/>
                <a:gd name="T46" fmla="*/ 63 w 165"/>
                <a:gd name="T47" fmla="*/ 94 h 156"/>
                <a:gd name="T48" fmla="*/ 60 w 165"/>
                <a:gd name="T49" fmla="*/ 94 h 156"/>
                <a:gd name="T50" fmla="*/ 53 w 165"/>
                <a:gd name="T51" fmla="*/ 106 h 156"/>
                <a:gd name="T52" fmla="*/ 46 w 165"/>
                <a:gd name="T53" fmla="*/ 108 h 156"/>
                <a:gd name="T54" fmla="*/ 20 w 165"/>
                <a:gd name="T55" fmla="*/ 119 h 156"/>
                <a:gd name="T56" fmla="*/ 1 w 165"/>
                <a:gd name="T57" fmla="*/ 131 h 156"/>
                <a:gd name="T58" fmla="*/ 0 w 165"/>
                <a:gd name="T59" fmla="*/ 156 h 156"/>
                <a:gd name="T60" fmla="*/ 72 w 165"/>
                <a:gd name="T61" fmla="*/ 156 h 156"/>
                <a:gd name="T62" fmla="*/ 78 w 165"/>
                <a:gd name="T63" fmla="*/ 120 h 156"/>
                <a:gd name="T64" fmla="*/ 73 w 165"/>
                <a:gd name="T65" fmla="*/ 111 h 156"/>
                <a:gd name="T66" fmla="*/ 83 w 165"/>
                <a:gd name="T67" fmla="*/ 106 h 156"/>
                <a:gd name="T68" fmla="*/ 92 w 165"/>
                <a:gd name="T69" fmla="*/ 111 h 156"/>
                <a:gd name="T70" fmla="*/ 87 w 165"/>
                <a:gd name="T71" fmla="*/ 120 h 156"/>
                <a:gd name="T72" fmla="*/ 96 w 165"/>
                <a:gd name="T73" fmla="*/ 156 h 156"/>
                <a:gd name="T74" fmla="*/ 164 w 165"/>
                <a:gd name="T75" fmla="*/ 156 h 156"/>
                <a:gd name="T76" fmla="*/ 164 w 165"/>
                <a:gd name="T77" fmla="*/ 13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156">
                  <a:moveTo>
                    <a:pt x="164" y="131"/>
                  </a:moveTo>
                  <a:cubicBezTo>
                    <a:pt x="161" y="123"/>
                    <a:pt x="152" y="122"/>
                    <a:pt x="145" y="119"/>
                  </a:cubicBezTo>
                  <a:cubicBezTo>
                    <a:pt x="137" y="115"/>
                    <a:pt x="127" y="111"/>
                    <a:pt x="119" y="108"/>
                  </a:cubicBezTo>
                  <a:cubicBezTo>
                    <a:pt x="117" y="107"/>
                    <a:pt x="114" y="107"/>
                    <a:pt x="112" y="106"/>
                  </a:cubicBezTo>
                  <a:cubicBezTo>
                    <a:pt x="109" y="104"/>
                    <a:pt x="107" y="98"/>
                    <a:pt x="105" y="94"/>
                  </a:cubicBezTo>
                  <a:cubicBezTo>
                    <a:pt x="104" y="94"/>
                    <a:pt x="102" y="94"/>
                    <a:pt x="101" y="94"/>
                  </a:cubicBezTo>
                  <a:cubicBezTo>
                    <a:pt x="101" y="89"/>
                    <a:pt x="104" y="89"/>
                    <a:pt x="105" y="85"/>
                  </a:cubicBezTo>
                  <a:cubicBezTo>
                    <a:pt x="106" y="81"/>
                    <a:pt x="105" y="77"/>
                    <a:pt x="107" y="74"/>
                  </a:cubicBezTo>
                  <a:cubicBezTo>
                    <a:pt x="108" y="72"/>
                    <a:pt x="111" y="72"/>
                    <a:pt x="112" y="70"/>
                  </a:cubicBezTo>
                  <a:cubicBezTo>
                    <a:pt x="113" y="68"/>
                    <a:pt x="114" y="65"/>
                    <a:pt x="114" y="63"/>
                  </a:cubicBezTo>
                  <a:cubicBezTo>
                    <a:pt x="115" y="60"/>
                    <a:pt x="116" y="55"/>
                    <a:pt x="114" y="51"/>
                  </a:cubicBezTo>
                  <a:cubicBezTo>
                    <a:pt x="113" y="49"/>
                    <a:pt x="112" y="49"/>
                    <a:pt x="112" y="46"/>
                  </a:cubicBezTo>
                  <a:cubicBezTo>
                    <a:pt x="111" y="43"/>
                    <a:pt x="113" y="33"/>
                    <a:pt x="113" y="30"/>
                  </a:cubicBezTo>
                  <a:cubicBezTo>
                    <a:pt x="113" y="25"/>
                    <a:pt x="113" y="24"/>
                    <a:pt x="111" y="19"/>
                  </a:cubicBezTo>
                  <a:cubicBezTo>
                    <a:pt x="111" y="19"/>
                    <a:pt x="110" y="14"/>
                    <a:pt x="107" y="12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6" y="0"/>
                    <a:pt x="71" y="6"/>
                    <a:pt x="64" y="9"/>
                  </a:cubicBezTo>
                  <a:cubicBezTo>
                    <a:pt x="53" y="12"/>
                    <a:pt x="46" y="23"/>
                    <a:pt x="51" y="46"/>
                  </a:cubicBezTo>
                  <a:cubicBezTo>
                    <a:pt x="52" y="49"/>
                    <a:pt x="49" y="51"/>
                    <a:pt x="49" y="53"/>
                  </a:cubicBezTo>
                  <a:cubicBezTo>
                    <a:pt x="50" y="58"/>
                    <a:pt x="50" y="69"/>
                    <a:pt x="54" y="72"/>
                  </a:cubicBezTo>
                  <a:cubicBezTo>
                    <a:pt x="54" y="72"/>
                    <a:pt x="58" y="73"/>
                    <a:pt x="58" y="73"/>
                  </a:cubicBezTo>
                  <a:cubicBezTo>
                    <a:pt x="58" y="77"/>
                    <a:pt x="58" y="82"/>
                    <a:pt x="59" y="86"/>
                  </a:cubicBezTo>
                  <a:cubicBezTo>
                    <a:pt x="60" y="89"/>
                    <a:pt x="63" y="89"/>
                    <a:pt x="63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58" y="98"/>
                    <a:pt x="56" y="104"/>
                    <a:pt x="53" y="106"/>
                  </a:cubicBezTo>
                  <a:cubicBezTo>
                    <a:pt x="51" y="107"/>
                    <a:pt x="48" y="107"/>
                    <a:pt x="46" y="108"/>
                  </a:cubicBezTo>
                  <a:cubicBezTo>
                    <a:pt x="38" y="111"/>
                    <a:pt x="28" y="115"/>
                    <a:pt x="20" y="119"/>
                  </a:cubicBezTo>
                  <a:cubicBezTo>
                    <a:pt x="13" y="122"/>
                    <a:pt x="4" y="123"/>
                    <a:pt x="1" y="131"/>
                  </a:cubicBezTo>
                  <a:cubicBezTo>
                    <a:pt x="1" y="136"/>
                    <a:pt x="0" y="149"/>
                    <a:pt x="0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5" y="149"/>
                    <a:pt x="164" y="136"/>
                    <a:pt x="164" y="13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773534" y="1308843"/>
            <a:ext cx="939800" cy="939800"/>
            <a:chOff x="5454052" y="1074902"/>
            <a:chExt cx="939800" cy="939800"/>
          </a:xfrm>
        </p:grpSpPr>
        <p:sp>
          <p:nvSpPr>
            <p:cNvPr id="25" name="椭圆 24"/>
            <p:cNvSpPr/>
            <p:nvPr/>
          </p:nvSpPr>
          <p:spPr>
            <a:xfrm>
              <a:off x="5454052" y="1074902"/>
              <a:ext cx="939800" cy="9398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729640" y="1309909"/>
              <a:ext cx="411300" cy="441104"/>
              <a:chOff x="5995987" y="547688"/>
              <a:chExt cx="219075" cy="234950"/>
            </a:xfrm>
            <a:solidFill>
              <a:schemeClr val="bg1"/>
            </a:solidFill>
          </p:grpSpPr>
          <p:sp>
            <p:nvSpPr>
              <p:cNvPr id="27" name="Freeform 1590"/>
              <p:cNvSpPr>
                <a:spLocks noEditPoints="1"/>
              </p:cNvSpPr>
              <p:nvPr/>
            </p:nvSpPr>
            <p:spPr bwMode="auto">
              <a:xfrm>
                <a:off x="5995987" y="547688"/>
                <a:ext cx="168275" cy="168275"/>
              </a:xfrm>
              <a:custGeom>
                <a:avLst/>
                <a:gdLst>
                  <a:gd name="T0" fmla="*/ 114 w 120"/>
                  <a:gd name="T1" fmla="*/ 70 h 120"/>
                  <a:gd name="T2" fmla="*/ 120 w 120"/>
                  <a:gd name="T3" fmla="*/ 64 h 120"/>
                  <a:gd name="T4" fmla="*/ 120 w 120"/>
                  <a:gd name="T5" fmla="*/ 56 h 120"/>
                  <a:gd name="T6" fmla="*/ 114 w 120"/>
                  <a:gd name="T7" fmla="*/ 50 h 120"/>
                  <a:gd name="T8" fmla="*/ 110 w 120"/>
                  <a:gd name="T9" fmla="*/ 50 h 120"/>
                  <a:gd name="T10" fmla="*/ 102 w 120"/>
                  <a:gd name="T11" fmla="*/ 45 h 120"/>
                  <a:gd name="T12" fmla="*/ 102 w 120"/>
                  <a:gd name="T13" fmla="*/ 32 h 120"/>
                  <a:gd name="T14" fmla="*/ 105 w 120"/>
                  <a:gd name="T15" fmla="*/ 29 h 120"/>
                  <a:gd name="T16" fmla="*/ 105 w 120"/>
                  <a:gd name="T17" fmla="*/ 20 h 120"/>
                  <a:gd name="T18" fmla="*/ 100 w 120"/>
                  <a:gd name="T19" fmla="*/ 15 h 120"/>
                  <a:gd name="T20" fmla="*/ 91 w 120"/>
                  <a:gd name="T21" fmla="*/ 15 h 120"/>
                  <a:gd name="T22" fmla="*/ 88 w 120"/>
                  <a:gd name="T23" fmla="*/ 18 h 120"/>
                  <a:gd name="T24" fmla="*/ 79 w 120"/>
                  <a:gd name="T25" fmla="*/ 20 h 120"/>
                  <a:gd name="T26" fmla="*/ 70 w 120"/>
                  <a:gd name="T27" fmla="*/ 10 h 120"/>
                  <a:gd name="T28" fmla="*/ 70 w 120"/>
                  <a:gd name="T29" fmla="*/ 6 h 120"/>
                  <a:gd name="T30" fmla="*/ 64 w 120"/>
                  <a:gd name="T31" fmla="*/ 0 h 120"/>
                  <a:gd name="T32" fmla="*/ 56 w 120"/>
                  <a:gd name="T33" fmla="*/ 0 h 120"/>
                  <a:gd name="T34" fmla="*/ 50 w 120"/>
                  <a:gd name="T35" fmla="*/ 6 h 120"/>
                  <a:gd name="T36" fmla="*/ 50 w 120"/>
                  <a:gd name="T37" fmla="*/ 10 h 120"/>
                  <a:gd name="T38" fmla="*/ 45 w 120"/>
                  <a:gd name="T39" fmla="*/ 18 h 120"/>
                  <a:gd name="T40" fmla="*/ 32 w 120"/>
                  <a:gd name="T41" fmla="*/ 18 h 120"/>
                  <a:gd name="T42" fmla="*/ 29 w 120"/>
                  <a:gd name="T43" fmla="*/ 15 h 120"/>
                  <a:gd name="T44" fmla="*/ 20 w 120"/>
                  <a:gd name="T45" fmla="*/ 15 h 120"/>
                  <a:gd name="T46" fmla="*/ 15 w 120"/>
                  <a:gd name="T47" fmla="*/ 20 h 120"/>
                  <a:gd name="T48" fmla="*/ 15 w 120"/>
                  <a:gd name="T49" fmla="*/ 29 h 120"/>
                  <a:gd name="T50" fmla="*/ 18 w 120"/>
                  <a:gd name="T51" fmla="*/ 32 h 120"/>
                  <a:gd name="T52" fmla="*/ 20 w 120"/>
                  <a:gd name="T53" fmla="*/ 41 h 120"/>
                  <a:gd name="T54" fmla="*/ 10 w 120"/>
                  <a:gd name="T55" fmla="*/ 50 h 120"/>
                  <a:gd name="T56" fmla="*/ 6 w 120"/>
                  <a:gd name="T57" fmla="*/ 50 h 120"/>
                  <a:gd name="T58" fmla="*/ 0 w 120"/>
                  <a:gd name="T59" fmla="*/ 56 h 120"/>
                  <a:gd name="T60" fmla="*/ 0 w 120"/>
                  <a:gd name="T61" fmla="*/ 64 h 120"/>
                  <a:gd name="T62" fmla="*/ 6 w 120"/>
                  <a:gd name="T63" fmla="*/ 70 h 120"/>
                  <a:gd name="T64" fmla="*/ 10 w 120"/>
                  <a:gd name="T65" fmla="*/ 70 h 120"/>
                  <a:gd name="T66" fmla="*/ 18 w 120"/>
                  <a:gd name="T67" fmla="*/ 75 h 120"/>
                  <a:gd name="T68" fmla="*/ 18 w 120"/>
                  <a:gd name="T69" fmla="*/ 88 h 120"/>
                  <a:gd name="T70" fmla="*/ 15 w 120"/>
                  <a:gd name="T71" fmla="*/ 91 h 120"/>
                  <a:gd name="T72" fmla="*/ 15 w 120"/>
                  <a:gd name="T73" fmla="*/ 100 h 120"/>
                  <a:gd name="T74" fmla="*/ 20 w 120"/>
                  <a:gd name="T75" fmla="*/ 105 h 120"/>
                  <a:gd name="T76" fmla="*/ 29 w 120"/>
                  <a:gd name="T77" fmla="*/ 105 h 120"/>
                  <a:gd name="T78" fmla="*/ 32 w 120"/>
                  <a:gd name="T79" fmla="*/ 102 h 120"/>
                  <a:gd name="T80" fmla="*/ 41 w 120"/>
                  <a:gd name="T81" fmla="*/ 100 h 120"/>
                  <a:gd name="T82" fmla="*/ 50 w 120"/>
                  <a:gd name="T83" fmla="*/ 110 h 120"/>
                  <a:gd name="T84" fmla="*/ 50 w 120"/>
                  <a:gd name="T85" fmla="*/ 114 h 120"/>
                  <a:gd name="T86" fmla="*/ 56 w 120"/>
                  <a:gd name="T87" fmla="*/ 120 h 120"/>
                  <a:gd name="T88" fmla="*/ 64 w 120"/>
                  <a:gd name="T89" fmla="*/ 120 h 120"/>
                  <a:gd name="T90" fmla="*/ 70 w 120"/>
                  <a:gd name="T91" fmla="*/ 114 h 120"/>
                  <a:gd name="T92" fmla="*/ 70 w 120"/>
                  <a:gd name="T93" fmla="*/ 110 h 120"/>
                  <a:gd name="T94" fmla="*/ 75 w 120"/>
                  <a:gd name="T95" fmla="*/ 102 h 120"/>
                  <a:gd name="T96" fmla="*/ 88 w 120"/>
                  <a:gd name="T97" fmla="*/ 102 h 120"/>
                  <a:gd name="T98" fmla="*/ 91 w 120"/>
                  <a:gd name="T99" fmla="*/ 105 h 120"/>
                  <a:gd name="T100" fmla="*/ 100 w 120"/>
                  <a:gd name="T101" fmla="*/ 105 h 120"/>
                  <a:gd name="T102" fmla="*/ 105 w 120"/>
                  <a:gd name="T103" fmla="*/ 100 h 120"/>
                  <a:gd name="T104" fmla="*/ 105 w 120"/>
                  <a:gd name="T105" fmla="*/ 91 h 120"/>
                  <a:gd name="T106" fmla="*/ 102 w 120"/>
                  <a:gd name="T107" fmla="*/ 88 h 120"/>
                  <a:gd name="T108" fmla="*/ 100 w 120"/>
                  <a:gd name="T109" fmla="*/ 79 h 120"/>
                  <a:gd name="T110" fmla="*/ 110 w 120"/>
                  <a:gd name="T111" fmla="*/ 70 h 120"/>
                  <a:gd name="T112" fmla="*/ 114 w 120"/>
                  <a:gd name="T113" fmla="*/ 70 h 120"/>
                  <a:gd name="T114" fmla="*/ 60 w 120"/>
                  <a:gd name="T115" fmla="*/ 86 h 120"/>
                  <a:gd name="T116" fmla="*/ 34 w 120"/>
                  <a:gd name="T117" fmla="*/ 60 h 120"/>
                  <a:gd name="T118" fmla="*/ 60 w 120"/>
                  <a:gd name="T119" fmla="*/ 34 h 120"/>
                  <a:gd name="T120" fmla="*/ 86 w 120"/>
                  <a:gd name="T121" fmla="*/ 60 h 120"/>
                  <a:gd name="T122" fmla="*/ 60 w 120"/>
                  <a:gd name="T123" fmla="*/ 8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0" h="120">
                    <a:moveTo>
                      <a:pt x="114" y="70"/>
                    </a:moveTo>
                    <a:cubicBezTo>
                      <a:pt x="117" y="70"/>
                      <a:pt x="120" y="67"/>
                      <a:pt x="120" y="64"/>
                    </a:cubicBezTo>
                    <a:cubicBezTo>
                      <a:pt x="120" y="56"/>
                      <a:pt x="120" y="56"/>
                      <a:pt x="120" y="56"/>
                    </a:cubicBezTo>
                    <a:cubicBezTo>
                      <a:pt x="120" y="53"/>
                      <a:pt x="117" y="50"/>
                      <a:pt x="114" y="50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7" y="50"/>
                      <a:pt x="103" y="48"/>
                      <a:pt x="102" y="45"/>
                    </a:cubicBezTo>
                    <a:cubicBezTo>
                      <a:pt x="101" y="42"/>
                      <a:pt x="100" y="34"/>
                      <a:pt x="102" y="3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8" y="27"/>
                      <a:pt x="108" y="23"/>
                      <a:pt x="105" y="20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97" y="12"/>
                      <a:pt x="93" y="12"/>
                      <a:pt x="91" y="15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6" y="20"/>
                      <a:pt x="82" y="21"/>
                      <a:pt x="79" y="20"/>
                    </a:cubicBezTo>
                    <a:cubicBezTo>
                      <a:pt x="77" y="18"/>
                      <a:pt x="70" y="13"/>
                      <a:pt x="70" y="10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3"/>
                      <a:pt x="67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0" y="3"/>
                      <a:pt x="50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3"/>
                      <a:pt x="48" y="17"/>
                      <a:pt x="45" y="18"/>
                    </a:cubicBezTo>
                    <a:cubicBezTo>
                      <a:pt x="42" y="19"/>
                      <a:pt x="34" y="20"/>
                      <a:pt x="32" y="18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7" y="12"/>
                      <a:pt x="23" y="12"/>
                      <a:pt x="20" y="1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2" y="23"/>
                      <a:pt x="12" y="27"/>
                      <a:pt x="15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0" y="34"/>
                      <a:pt x="21" y="38"/>
                      <a:pt x="20" y="41"/>
                    </a:cubicBezTo>
                    <a:cubicBezTo>
                      <a:pt x="18" y="43"/>
                      <a:pt x="13" y="50"/>
                      <a:pt x="10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3" y="50"/>
                      <a:pt x="0" y="53"/>
                      <a:pt x="0" y="56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7"/>
                      <a:pt x="3" y="70"/>
                      <a:pt x="6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3" y="70"/>
                      <a:pt x="17" y="72"/>
                      <a:pt x="18" y="75"/>
                    </a:cubicBezTo>
                    <a:cubicBezTo>
                      <a:pt x="19" y="78"/>
                      <a:pt x="20" y="86"/>
                      <a:pt x="18" y="88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12" y="93"/>
                      <a:pt x="12" y="97"/>
                      <a:pt x="15" y="100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3" y="108"/>
                      <a:pt x="27" y="108"/>
                      <a:pt x="29" y="105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4" y="100"/>
                      <a:pt x="38" y="99"/>
                      <a:pt x="41" y="100"/>
                    </a:cubicBezTo>
                    <a:cubicBezTo>
                      <a:pt x="43" y="102"/>
                      <a:pt x="50" y="107"/>
                      <a:pt x="50" y="110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0" y="117"/>
                      <a:pt x="53" y="120"/>
                      <a:pt x="56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67" y="120"/>
                      <a:pt x="70" y="117"/>
                      <a:pt x="70" y="114"/>
                    </a:cubicBezTo>
                    <a:cubicBezTo>
                      <a:pt x="70" y="110"/>
                      <a:pt x="70" y="110"/>
                      <a:pt x="70" y="110"/>
                    </a:cubicBezTo>
                    <a:cubicBezTo>
                      <a:pt x="70" y="107"/>
                      <a:pt x="72" y="103"/>
                      <a:pt x="75" y="102"/>
                    </a:cubicBezTo>
                    <a:cubicBezTo>
                      <a:pt x="78" y="101"/>
                      <a:pt x="86" y="100"/>
                      <a:pt x="88" y="102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3" y="108"/>
                      <a:pt x="97" y="108"/>
                      <a:pt x="100" y="105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8" y="97"/>
                      <a:pt x="108" y="93"/>
                      <a:pt x="105" y="91"/>
                    </a:cubicBezTo>
                    <a:cubicBezTo>
                      <a:pt x="102" y="88"/>
                      <a:pt x="102" y="88"/>
                      <a:pt x="102" y="88"/>
                    </a:cubicBezTo>
                    <a:cubicBezTo>
                      <a:pt x="100" y="86"/>
                      <a:pt x="99" y="82"/>
                      <a:pt x="100" y="79"/>
                    </a:cubicBezTo>
                    <a:cubicBezTo>
                      <a:pt x="102" y="77"/>
                      <a:pt x="107" y="70"/>
                      <a:pt x="110" y="70"/>
                    </a:cubicBezTo>
                    <a:lnTo>
                      <a:pt x="114" y="70"/>
                    </a:lnTo>
                    <a:close/>
                    <a:moveTo>
                      <a:pt x="60" y="86"/>
                    </a:moveTo>
                    <a:cubicBezTo>
                      <a:pt x="46" y="86"/>
                      <a:pt x="34" y="74"/>
                      <a:pt x="34" y="60"/>
                    </a:cubicBezTo>
                    <a:cubicBezTo>
                      <a:pt x="34" y="46"/>
                      <a:pt x="46" y="34"/>
                      <a:pt x="60" y="34"/>
                    </a:cubicBezTo>
                    <a:cubicBezTo>
                      <a:pt x="74" y="34"/>
                      <a:pt x="86" y="46"/>
                      <a:pt x="86" y="60"/>
                    </a:cubicBezTo>
                    <a:cubicBezTo>
                      <a:pt x="86" y="74"/>
                      <a:pt x="74" y="86"/>
                      <a:pt x="60" y="86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591"/>
              <p:cNvSpPr>
                <a:spLocks noEditPoints="1"/>
              </p:cNvSpPr>
              <p:nvPr/>
            </p:nvSpPr>
            <p:spPr bwMode="auto">
              <a:xfrm>
                <a:off x="6130925" y="698500"/>
                <a:ext cx="84137" cy="84138"/>
              </a:xfrm>
              <a:custGeom>
                <a:avLst/>
                <a:gdLst>
                  <a:gd name="T0" fmla="*/ 57 w 60"/>
                  <a:gd name="T1" fmla="*/ 35 h 60"/>
                  <a:gd name="T2" fmla="*/ 60 w 60"/>
                  <a:gd name="T3" fmla="*/ 32 h 60"/>
                  <a:gd name="T4" fmla="*/ 60 w 60"/>
                  <a:gd name="T5" fmla="*/ 28 h 60"/>
                  <a:gd name="T6" fmla="*/ 57 w 60"/>
                  <a:gd name="T7" fmla="*/ 25 h 60"/>
                  <a:gd name="T8" fmla="*/ 55 w 60"/>
                  <a:gd name="T9" fmla="*/ 25 h 60"/>
                  <a:gd name="T10" fmla="*/ 51 w 60"/>
                  <a:gd name="T11" fmla="*/ 23 h 60"/>
                  <a:gd name="T12" fmla="*/ 51 w 60"/>
                  <a:gd name="T13" fmla="*/ 16 h 60"/>
                  <a:gd name="T14" fmla="*/ 53 w 60"/>
                  <a:gd name="T15" fmla="*/ 14 h 60"/>
                  <a:gd name="T16" fmla="*/ 53 w 60"/>
                  <a:gd name="T17" fmla="*/ 10 h 60"/>
                  <a:gd name="T18" fmla="*/ 50 w 60"/>
                  <a:gd name="T19" fmla="*/ 7 h 60"/>
                  <a:gd name="T20" fmla="*/ 46 w 60"/>
                  <a:gd name="T21" fmla="*/ 7 h 60"/>
                  <a:gd name="T22" fmla="*/ 44 w 60"/>
                  <a:gd name="T23" fmla="*/ 9 h 60"/>
                  <a:gd name="T24" fmla="*/ 40 w 60"/>
                  <a:gd name="T25" fmla="*/ 10 h 60"/>
                  <a:gd name="T26" fmla="*/ 35 w 60"/>
                  <a:gd name="T27" fmla="*/ 5 h 60"/>
                  <a:gd name="T28" fmla="*/ 35 w 60"/>
                  <a:gd name="T29" fmla="*/ 3 h 60"/>
                  <a:gd name="T30" fmla="*/ 32 w 60"/>
                  <a:gd name="T31" fmla="*/ 0 h 60"/>
                  <a:gd name="T32" fmla="*/ 28 w 60"/>
                  <a:gd name="T33" fmla="*/ 0 h 60"/>
                  <a:gd name="T34" fmla="*/ 25 w 60"/>
                  <a:gd name="T35" fmla="*/ 3 h 60"/>
                  <a:gd name="T36" fmla="*/ 25 w 60"/>
                  <a:gd name="T37" fmla="*/ 5 h 60"/>
                  <a:gd name="T38" fmla="*/ 23 w 60"/>
                  <a:gd name="T39" fmla="*/ 9 h 60"/>
                  <a:gd name="T40" fmla="*/ 16 w 60"/>
                  <a:gd name="T41" fmla="*/ 9 h 60"/>
                  <a:gd name="T42" fmla="*/ 14 w 60"/>
                  <a:gd name="T43" fmla="*/ 7 h 60"/>
                  <a:gd name="T44" fmla="*/ 10 w 60"/>
                  <a:gd name="T45" fmla="*/ 7 h 60"/>
                  <a:gd name="T46" fmla="*/ 7 w 60"/>
                  <a:gd name="T47" fmla="*/ 10 h 60"/>
                  <a:gd name="T48" fmla="*/ 7 w 60"/>
                  <a:gd name="T49" fmla="*/ 14 h 60"/>
                  <a:gd name="T50" fmla="*/ 9 w 60"/>
                  <a:gd name="T51" fmla="*/ 16 h 60"/>
                  <a:gd name="T52" fmla="*/ 10 w 60"/>
                  <a:gd name="T53" fmla="*/ 20 h 60"/>
                  <a:gd name="T54" fmla="*/ 5 w 60"/>
                  <a:gd name="T55" fmla="*/ 25 h 60"/>
                  <a:gd name="T56" fmla="*/ 3 w 60"/>
                  <a:gd name="T57" fmla="*/ 25 h 60"/>
                  <a:gd name="T58" fmla="*/ 0 w 60"/>
                  <a:gd name="T59" fmla="*/ 28 h 60"/>
                  <a:gd name="T60" fmla="*/ 0 w 60"/>
                  <a:gd name="T61" fmla="*/ 32 h 60"/>
                  <a:gd name="T62" fmla="*/ 3 w 60"/>
                  <a:gd name="T63" fmla="*/ 35 h 60"/>
                  <a:gd name="T64" fmla="*/ 5 w 60"/>
                  <a:gd name="T65" fmla="*/ 35 h 60"/>
                  <a:gd name="T66" fmla="*/ 9 w 60"/>
                  <a:gd name="T67" fmla="*/ 37 h 60"/>
                  <a:gd name="T68" fmla="*/ 9 w 60"/>
                  <a:gd name="T69" fmla="*/ 44 h 60"/>
                  <a:gd name="T70" fmla="*/ 7 w 60"/>
                  <a:gd name="T71" fmla="*/ 46 h 60"/>
                  <a:gd name="T72" fmla="*/ 7 w 60"/>
                  <a:gd name="T73" fmla="*/ 50 h 60"/>
                  <a:gd name="T74" fmla="*/ 10 w 60"/>
                  <a:gd name="T75" fmla="*/ 53 h 60"/>
                  <a:gd name="T76" fmla="*/ 14 w 60"/>
                  <a:gd name="T77" fmla="*/ 53 h 60"/>
                  <a:gd name="T78" fmla="*/ 16 w 60"/>
                  <a:gd name="T79" fmla="*/ 51 h 60"/>
                  <a:gd name="T80" fmla="*/ 20 w 60"/>
                  <a:gd name="T81" fmla="*/ 50 h 60"/>
                  <a:gd name="T82" fmla="*/ 25 w 60"/>
                  <a:gd name="T83" fmla="*/ 55 h 60"/>
                  <a:gd name="T84" fmla="*/ 25 w 60"/>
                  <a:gd name="T85" fmla="*/ 57 h 60"/>
                  <a:gd name="T86" fmla="*/ 28 w 60"/>
                  <a:gd name="T87" fmla="*/ 60 h 60"/>
                  <a:gd name="T88" fmla="*/ 32 w 60"/>
                  <a:gd name="T89" fmla="*/ 60 h 60"/>
                  <a:gd name="T90" fmla="*/ 35 w 60"/>
                  <a:gd name="T91" fmla="*/ 57 h 60"/>
                  <a:gd name="T92" fmla="*/ 35 w 60"/>
                  <a:gd name="T93" fmla="*/ 55 h 60"/>
                  <a:gd name="T94" fmla="*/ 37 w 60"/>
                  <a:gd name="T95" fmla="*/ 51 h 60"/>
                  <a:gd name="T96" fmla="*/ 44 w 60"/>
                  <a:gd name="T97" fmla="*/ 51 h 60"/>
                  <a:gd name="T98" fmla="*/ 46 w 60"/>
                  <a:gd name="T99" fmla="*/ 53 h 60"/>
                  <a:gd name="T100" fmla="*/ 50 w 60"/>
                  <a:gd name="T101" fmla="*/ 53 h 60"/>
                  <a:gd name="T102" fmla="*/ 53 w 60"/>
                  <a:gd name="T103" fmla="*/ 50 h 60"/>
                  <a:gd name="T104" fmla="*/ 53 w 60"/>
                  <a:gd name="T105" fmla="*/ 46 h 60"/>
                  <a:gd name="T106" fmla="*/ 51 w 60"/>
                  <a:gd name="T107" fmla="*/ 44 h 60"/>
                  <a:gd name="T108" fmla="*/ 50 w 60"/>
                  <a:gd name="T109" fmla="*/ 40 h 60"/>
                  <a:gd name="T110" fmla="*/ 55 w 60"/>
                  <a:gd name="T111" fmla="*/ 35 h 60"/>
                  <a:gd name="T112" fmla="*/ 57 w 60"/>
                  <a:gd name="T113" fmla="*/ 35 h 60"/>
                  <a:gd name="T114" fmla="*/ 40 w 60"/>
                  <a:gd name="T115" fmla="*/ 30 h 60"/>
                  <a:gd name="T116" fmla="*/ 30 w 60"/>
                  <a:gd name="T117" fmla="*/ 40 h 60"/>
                  <a:gd name="T118" fmla="*/ 20 w 60"/>
                  <a:gd name="T119" fmla="*/ 30 h 60"/>
                  <a:gd name="T120" fmla="*/ 30 w 60"/>
                  <a:gd name="T121" fmla="*/ 20 h 60"/>
                  <a:gd name="T122" fmla="*/ 40 w 60"/>
                  <a:gd name="T12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" h="60">
                    <a:moveTo>
                      <a:pt x="57" y="35"/>
                    </a:moveTo>
                    <a:cubicBezTo>
                      <a:pt x="59" y="35"/>
                      <a:pt x="60" y="34"/>
                      <a:pt x="60" y="32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26"/>
                      <a:pt x="59" y="25"/>
                      <a:pt x="57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3" y="25"/>
                      <a:pt x="52" y="24"/>
                      <a:pt x="51" y="23"/>
                    </a:cubicBezTo>
                    <a:cubicBezTo>
                      <a:pt x="51" y="21"/>
                      <a:pt x="50" y="17"/>
                      <a:pt x="51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3"/>
                      <a:pt x="54" y="11"/>
                      <a:pt x="53" y="10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9" y="6"/>
                      <a:pt x="47" y="6"/>
                      <a:pt x="46" y="7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3" y="10"/>
                      <a:pt x="41" y="10"/>
                      <a:pt x="40" y="10"/>
                    </a:cubicBezTo>
                    <a:cubicBezTo>
                      <a:pt x="39" y="9"/>
                      <a:pt x="35" y="7"/>
                      <a:pt x="35" y="5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1"/>
                      <a:pt x="34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5" y="1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7"/>
                      <a:pt x="24" y="8"/>
                      <a:pt x="23" y="9"/>
                    </a:cubicBezTo>
                    <a:cubicBezTo>
                      <a:pt x="21" y="9"/>
                      <a:pt x="17" y="10"/>
                      <a:pt x="16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6"/>
                      <a:pt x="11" y="6"/>
                      <a:pt x="10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3"/>
                      <a:pt x="7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9"/>
                      <a:pt x="10" y="20"/>
                    </a:cubicBezTo>
                    <a:cubicBezTo>
                      <a:pt x="9" y="21"/>
                      <a:pt x="7" y="25"/>
                      <a:pt x="5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1" y="35"/>
                      <a:pt x="3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7" y="35"/>
                      <a:pt x="8" y="36"/>
                      <a:pt x="9" y="37"/>
                    </a:cubicBezTo>
                    <a:cubicBezTo>
                      <a:pt x="9" y="39"/>
                      <a:pt x="10" y="43"/>
                      <a:pt x="9" y="44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6" y="47"/>
                      <a:pt x="6" y="49"/>
                      <a:pt x="7" y="50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1" y="54"/>
                      <a:pt x="13" y="54"/>
                      <a:pt x="14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50"/>
                      <a:pt x="19" y="50"/>
                      <a:pt x="20" y="50"/>
                    </a:cubicBezTo>
                    <a:cubicBezTo>
                      <a:pt x="21" y="51"/>
                      <a:pt x="25" y="53"/>
                      <a:pt x="25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59"/>
                      <a:pt x="26" y="60"/>
                      <a:pt x="28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0"/>
                      <a:pt x="35" y="59"/>
                      <a:pt x="35" y="57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3"/>
                      <a:pt x="36" y="52"/>
                      <a:pt x="37" y="51"/>
                    </a:cubicBezTo>
                    <a:cubicBezTo>
                      <a:pt x="39" y="51"/>
                      <a:pt x="43" y="50"/>
                      <a:pt x="44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4"/>
                      <a:pt x="49" y="54"/>
                      <a:pt x="50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4" y="49"/>
                      <a:pt x="54" y="47"/>
                      <a:pt x="53" y="46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0" y="43"/>
                      <a:pt x="50" y="41"/>
                      <a:pt x="50" y="40"/>
                    </a:cubicBezTo>
                    <a:cubicBezTo>
                      <a:pt x="51" y="39"/>
                      <a:pt x="53" y="35"/>
                      <a:pt x="55" y="35"/>
                    </a:cubicBezTo>
                    <a:lnTo>
                      <a:pt x="57" y="35"/>
                    </a:lnTo>
                    <a:close/>
                    <a:moveTo>
                      <a:pt x="40" y="30"/>
                    </a:moveTo>
                    <a:cubicBezTo>
                      <a:pt x="40" y="36"/>
                      <a:pt x="36" y="40"/>
                      <a:pt x="30" y="40"/>
                    </a:cubicBezTo>
                    <a:cubicBezTo>
                      <a:pt x="24" y="40"/>
                      <a:pt x="20" y="36"/>
                      <a:pt x="20" y="30"/>
                    </a:cubicBezTo>
                    <a:cubicBezTo>
                      <a:pt x="20" y="24"/>
                      <a:pt x="24" y="20"/>
                      <a:pt x="30" y="20"/>
                    </a:cubicBezTo>
                    <a:cubicBezTo>
                      <a:pt x="36" y="20"/>
                      <a:pt x="40" y="24"/>
                      <a:pt x="40" y="3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297387" y="3317927"/>
            <a:ext cx="939800" cy="939800"/>
            <a:chOff x="3080330" y="2789142"/>
            <a:chExt cx="939800" cy="939800"/>
          </a:xfrm>
        </p:grpSpPr>
        <p:sp>
          <p:nvSpPr>
            <p:cNvPr id="30" name="椭圆 29"/>
            <p:cNvSpPr/>
            <p:nvPr/>
          </p:nvSpPr>
          <p:spPr>
            <a:xfrm>
              <a:off x="3080330" y="2789142"/>
              <a:ext cx="939800" cy="9398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3294687" y="3010257"/>
              <a:ext cx="497794" cy="491067"/>
              <a:chOff x="8123237" y="3667126"/>
              <a:chExt cx="234950" cy="231775"/>
            </a:xfrm>
            <a:solidFill>
              <a:schemeClr val="bg1"/>
            </a:solidFill>
          </p:grpSpPr>
          <p:sp>
            <p:nvSpPr>
              <p:cNvPr id="32" name="Freeform 1086"/>
              <p:cNvSpPr>
                <a:spLocks noEditPoints="1"/>
              </p:cNvSpPr>
              <p:nvPr/>
            </p:nvSpPr>
            <p:spPr bwMode="auto">
              <a:xfrm>
                <a:off x="8123237" y="3667126"/>
                <a:ext cx="234950" cy="231775"/>
              </a:xfrm>
              <a:custGeom>
                <a:avLst/>
                <a:gdLst>
                  <a:gd name="T0" fmla="*/ 50 w 100"/>
                  <a:gd name="T1" fmla="*/ 0 h 99"/>
                  <a:gd name="T2" fmla="*/ 0 w 100"/>
                  <a:gd name="T3" fmla="*/ 49 h 99"/>
                  <a:gd name="T4" fmla="*/ 50 w 100"/>
                  <a:gd name="T5" fmla="*/ 99 h 99"/>
                  <a:gd name="T6" fmla="*/ 100 w 100"/>
                  <a:gd name="T7" fmla="*/ 49 h 99"/>
                  <a:gd name="T8" fmla="*/ 50 w 100"/>
                  <a:gd name="T9" fmla="*/ 0 h 99"/>
                  <a:gd name="T10" fmla="*/ 50 w 100"/>
                  <a:gd name="T11" fmla="*/ 95 h 99"/>
                  <a:gd name="T12" fmla="*/ 4 w 100"/>
                  <a:gd name="T13" fmla="*/ 49 h 99"/>
                  <a:gd name="T14" fmla="*/ 50 w 100"/>
                  <a:gd name="T15" fmla="*/ 4 h 99"/>
                  <a:gd name="T16" fmla="*/ 96 w 100"/>
                  <a:gd name="T17" fmla="*/ 49 h 99"/>
                  <a:gd name="T18" fmla="*/ 50 w 100"/>
                  <a:gd name="T19" fmla="*/ 9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9">
                    <a:moveTo>
                      <a:pt x="50" y="0"/>
                    </a:moveTo>
                    <a:cubicBezTo>
                      <a:pt x="23" y="0"/>
                      <a:pt x="0" y="22"/>
                      <a:pt x="0" y="49"/>
                    </a:cubicBezTo>
                    <a:cubicBezTo>
                      <a:pt x="0" y="77"/>
                      <a:pt x="23" y="99"/>
                      <a:pt x="50" y="99"/>
                    </a:cubicBezTo>
                    <a:cubicBezTo>
                      <a:pt x="77" y="99"/>
                      <a:pt x="100" y="77"/>
                      <a:pt x="100" y="49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5"/>
                    </a:moveTo>
                    <a:cubicBezTo>
                      <a:pt x="25" y="95"/>
                      <a:pt x="4" y="75"/>
                      <a:pt x="4" y="49"/>
                    </a:cubicBezTo>
                    <a:cubicBezTo>
                      <a:pt x="4" y="24"/>
                      <a:pt x="25" y="4"/>
                      <a:pt x="50" y="4"/>
                    </a:cubicBezTo>
                    <a:cubicBezTo>
                      <a:pt x="75" y="4"/>
                      <a:pt x="96" y="24"/>
                      <a:pt x="96" y="49"/>
                    </a:cubicBezTo>
                    <a:cubicBezTo>
                      <a:pt x="96" y="75"/>
                      <a:pt x="75" y="95"/>
                      <a:pt x="50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1087"/>
              <p:cNvSpPr>
                <a:spLocks noEditPoints="1"/>
              </p:cNvSpPr>
              <p:nvPr/>
            </p:nvSpPr>
            <p:spPr bwMode="auto">
              <a:xfrm>
                <a:off x="8147050" y="3687763"/>
                <a:ext cx="188912" cy="188913"/>
              </a:xfrm>
              <a:custGeom>
                <a:avLst/>
                <a:gdLst>
                  <a:gd name="T0" fmla="*/ 40 w 80"/>
                  <a:gd name="T1" fmla="*/ 0 h 80"/>
                  <a:gd name="T2" fmla="*/ 0 w 80"/>
                  <a:gd name="T3" fmla="*/ 40 h 80"/>
                  <a:gd name="T4" fmla="*/ 40 w 80"/>
                  <a:gd name="T5" fmla="*/ 80 h 80"/>
                  <a:gd name="T6" fmla="*/ 80 w 80"/>
                  <a:gd name="T7" fmla="*/ 40 h 80"/>
                  <a:gd name="T8" fmla="*/ 40 w 80"/>
                  <a:gd name="T9" fmla="*/ 0 h 80"/>
                  <a:gd name="T10" fmla="*/ 55 w 80"/>
                  <a:gd name="T11" fmla="*/ 40 h 80"/>
                  <a:gd name="T12" fmla="*/ 55 w 80"/>
                  <a:gd name="T13" fmla="*/ 46 h 80"/>
                  <a:gd name="T14" fmla="*/ 43 w 80"/>
                  <a:gd name="T15" fmla="*/ 46 h 80"/>
                  <a:gd name="T16" fmla="*/ 43 w 80"/>
                  <a:gd name="T17" fmla="*/ 49 h 80"/>
                  <a:gd name="T18" fmla="*/ 55 w 80"/>
                  <a:gd name="T19" fmla="*/ 49 h 80"/>
                  <a:gd name="T20" fmla="*/ 55 w 80"/>
                  <a:gd name="T21" fmla="*/ 55 h 80"/>
                  <a:gd name="T22" fmla="*/ 43 w 80"/>
                  <a:gd name="T23" fmla="*/ 55 h 80"/>
                  <a:gd name="T24" fmla="*/ 43 w 80"/>
                  <a:gd name="T25" fmla="*/ 64 h 80"/>
                  <a:gd name="T26" fmla="*/ 37 w 80"/>
                  <a:gd name="T27" fmla="*/ 64 h 80"/>
                  <a:gd name="T28" fmla="*/ 37 w 80"/>
                  <a:gd name="T29" fmla="*/ 55 h 80"/>
                  <a:gd name="T30" fmla="*/ 25 w 80"/>
                  <a:gd name="T31" fmla="*/ 55 h 80"/>
                  <a:gd name="T32" fmla="*/ 25 w 80"/>
                  <a:gd name="T33" fmla="*/ 49 h 80"/>
                  <a:gd name="T34" fmla="*/ 37 w 80"/>
                  <a:gd name="T35" fmla="*/ 49 h 80"/>
                  <a:gd name="T36" fmla="*/ 37 w 80"/>
                  <a:gd name="T37" fmla="*/ 46 h 80"/>
                  <a:gd name="T38" fmla="*/ 25 w 80"/>
                  <a:gd name="T39" fmla="*/ 46 h 80"/>
                  <a:gd name="T40" fmla="*/ 25 w 80"/>
                  <a:gd name="T41" fmla="*/ 40 h 80"/>
                  <a:gd name="T42" fmla="*/ 34 w 80"/>
                  <a:gd name="T43" fmla="*/ 40 h 80"/>
                  <a:gd name="T44" fmla="*/ 23 w 80"/>
                  <a:gd name="T45" fmla="*/ 19 h 80"/>
                  <a:gd name="T46" fmla="*/ 30 w 80"/>
                  <a:gd name="T47" fmla="*/ 19 h 80"/>
                  <a:gd name="T48" fmla="*/ 38 w 80"/>
                  <a:gd name="T49" fmla="*/ 35 h 80"/>
                  <a:gd name="T50" fmla="*/ 40 w 80"/>
                  <a:gd name="T51" fmla="*/ 38 h 80"/>
                  <a:gd name="T52" fmla="*/ 42 w 80"/>
                  <a:gd name="T53" fmla="*/ 34 h 80"/>
                  <a:gd name="T54" fmla="*/ 50 w 80"/>
                  <a:gd name="T55" fmla="*/ 19 h 80"/>
                  <a:gd name="T56" fmla="*/ 57 w 80"/>
                  <a:gd name="T57" fmla="*/ 19 h 80"/>
                  <a:gd name="T58" fmla="*/ 46 w 80"/>
                  <a:gd name="T59" fmla="*/ 40 h 80"/>
                  <a:gd name="T60" fmla="*/ 55 w 80"/>
                  <a:gd name="T61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lose/>
                    <a:moveTo>
                      <a:pt x="55" y="40"/>
                    </a:moveTo>
                    <a:cubicBezTo>
                      <a:pt x="55" y="46"/>
                      <a:pt x="55" y="46"/>
                      <a:pt x="55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0" y="37"/>
                      <a:pt x="41" y="36"/>
                      <a:pt x="42" y="34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46" y="40"/>
                      <a:pt x="46" y="40"/>
                      <a:pt x="46" y="40"/>
                    </a:cubicBezTo>
                    <a:lnTo>
                      <a:pt x="55" y="4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7221001" y="2957729"/>
            <a:ext cx="901165" cy="901165"/>
            <a:chOff x="5719249" y="3077288"/>
            <a:chExt cx="767347" cy="767347"/>
          </a:xfrm>
        </p:grpSpPr>
        <p:sp>
          <p:nvSpPr>
            <p:cNvPr id="35" name="椭圆 34"/>
            <p:cNvSpPr/>
            <p:nvPr/>
          </p:nvSpPr>
          <p:spPr>
            <a:xfrm>
              <a:off x="5719249" y="3077288"/>
              <a:ext cx="767347" cy="76734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748"/>
            <p:cNvSpPr>
              <a:spLocks noEditPoints="1"/>
            </p:cNvSpPr>
            <p:nvPr/>
          </p:nvSpPr>
          <p:spPr bwMode="auto">
            <a:xfrm>
              <a:off x="5947156" y="3271991"/>
              <a:ext cx="311533" cy="318115"/>
            </a:xfrm>
            <a:custGeom>
              <a:avLst/>
              <a:gdLst>
                <a:gd name="T0" fmla="*/ 38 w 60"/>
                <a:gd name="T1" fmla="*/ 8 h 61"/>
                <a:gd name="T2" fmla="*/ 22 w 60"/>
                <a:gd name="T3" fmla="*/ 8 h 61"/>
                <a:gd name="T4" fmla="*/ 45 w 60"/>
                <a:gd name="T5" fmla="*/ 41 h 61"/>
                <a:gd name="T6" fmla="*/ 50 w 60"/>
                <a:gd name="T7" fmla="*/ 58 h 61"/>
                <a:gd name="T8" fmla="*/ 51 w 60"/>
                <a:gd name="T9" fmla="*/ 44 h 61"/>
                <a:gd name="T10" fmla="*/ 55 w 60"/>
                <a:gd name="T11" fmla="*/ 58 h 61"/>
                <a:gd name="T12" fmla="*/ 55 w 60"/>
                <a:gd name="T13" fmla="*/ 38 h 61"/>
                <a:gd name="T14" fmla="*/ 56 w 60"/>
                <a:gd name="T15" fmla="*/ 29 h 61"/>
                <a:gd name="T16" fmla="*/ 60 w 60"/>
                <a:gd name="T17" fmla="*/ 38 h 61"/>
                <a:gd name="T18" fmla="*/ 56 w 60"/>
                <a:gd name="T19" fmla="*/ 21 h 61"/>
                <a:gd name="T20" fmla="*/ 47 w 60"/>
                <a:gd name="T21" fmla="*/ 23 h 61"/>
                <a:gd name="T22" fmla="*/ 45 w 60"/>
                <a:gd name="T23" fmla="*/ 41 h 61"/>
                <a:gd name="T24" fmla="*/ 37 w 60"/>
                <a:gd name="T25" fmla="*/ 26 h 61"/>
                <a:gd name="T26" fmla="*/ 36 w 60"/>
                <a:gd name="T27" fmla="*/ 37 h 61"/>
                <a:gd name="T28" fmla="*/ 36 w 60"/>
                <a:gd name="T29" fmla="*/ 61 h 61"/>
                <a:gd name="T30" fmla="*/ 31 w 60"/>
                <a:gd name="T31" fmla="*/ 44 h 61"/>
                <a:gd name="T32" fmla="*/ 30 w 60"/>
                <a:gd name="T33" fmla="*/ 61 h 61"/>
                <a:gd name="T34" fmla="*/ 24 w 60"/>
                <a:gd name="T35" fmla="*/ 40 h 61"/>
                <a:gd name="T36" fmla="*/ 24 w 60"/>
                <a:gd name="T37" fmla="*/ 26 h 61"/>
                <a:gd name="T38" fmla="*/ 23 w 60"/>
                <a:gd name="T39" fmla="*/ 37 h 61"/>
                <a:gd name="T40" fmla="*/ 18 w 60"/>
                <a:gd name="T41" fmla="*/ 22 h 61"/>
                <a:gd name="T42" fmla="*/ 37 w 60"/>
                <a:gd name="T43" fmla="*/ 17 h 61"/>
                <a:gd name="T44" fmla="*/ 43 w 60"/>
                <a:gd name="T45" fmla="*/ 37 h 61"/>
                <a:gd name="T46" fmla="*/ 15 w 60"/>
                <a:gd name="T47" fmla="*/ 41 h 61"/>
                <a:gd name="T48" fmla="*/ 10 w 60"/>
                <a:gd name="T49" fmla="*/ 58 h 61"/>
                <a:gd name="T50" fmla="*/ 9 w 60"/>
                <a:gd name="T51" fmla="*/ 44 h 61"/>
                <a:gd name="T52" fmla="*/ 5 w 60"/>
                <a:gd name="T53" fmla="*/ 58 h 61"/>
                <a:gd name="T54" fmla="*/ 5 w 60"/>
                <a:gd name="T55" fmla="*/ 38 h 61"/>
                <a:gd name="T56" fmla="*/ 4 w 60"/>
                <a:gd name="T57" fmla="*/ 29 h 61"/>
                <a:gd name="T58" fmla="*/ 0 w 60"/>
                <a:gd name="T59" fmla="*/ 38 h 61"/>
                <a:gd name="T60" fmla="*/ 4 w 60"/>
                <a:gd name="T61" fmla="*/ 21 h 61"/>
                <a:gd name="T62" fmla="*/ 13 w 60"/>
                <a:gd name="T63" fmla="*/ 23 h 61"/>
                <a:gd name="T64" fmla="*/ 15 w 60"/>
                <a:gd name="T65" fmla="*/ 41 h 61"/>
                <a:gd name="T66" fmla="*/ 16 w 60"/>
                <a:gd name="T67" fmla="*/ 14 h 61"/>
                <a:gd name="T68" fmla="*/ 15 w 60"/>
                <a:gd name="T69" fmla="*/ 18 h 61"/>
                <a:gd name="T70" fmla="*/ 3 w 60"/>
                <a:gd name="T71" fmla="*/ 14 h 61"/>
                <a:gd name="T72" fmla="*/ 50 w 60"/>
                <a:gd name="T73" fmla="*/ 7 h 61"/>
                <a:gd name="T74" fmla="*/ 45 w 60"/>
                <a:gd name="T75" fmla="*/ 18 h 61"/>
                <a:gd name="T76" fmla="*/ 50 w 60"/>
                <a:gd name="T77" fmla="*/ 20 h 61"/>
                <a:gd name="T78" fmla="*/ 50 w 60"/>
                <a:gd name="T79" fmla="*/ 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35" y="0"/>
                    <a:pt x="38" y="3"/>
                    <a:pt x="38" y="8"/>
                  </a:cubicBezTo>
                  <a:cubicBezTo>
                    <a:pt x="38" y="12"/>
                    <a:pt x="35" y="16"/>
                    <a:pt x="30" y="16"/>
                  </a:cubicBezTo>
                  <a:cubicBezTo>
                    <a:pt x="26" y="16"/>
                    <a:pt x="22" y="12"/>
                    <a:pt x="22" y="8"/>
                  </a:cubicBezTo>
                  <a:cubicBezTo>
                    <a:pt x="22" y="3"/>
                    <a:pt x="26" y="0"/>
                    <a:pt x="30" y="0"/>
                  </a:cubicBezTo>
                  <a:close/>
                  <a:moveTo>
                    <a:pt x="45" y="41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3"/>
                    <a:pt x="58" y="21"/>
                    <a:pt x="5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2"/>
                    <a:pt x="47" y="22"/>
                    <a:pt x="47" y="2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41"/>
                    <a:pt x="45" y="41"/>
                    <a:pt x="45" y="41"/>
                  </a:cubicBezTo>
                  <a:close/>
                  <a:moveTo>
                    <a:pt x="37" y="37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9"/>
                    <a:pt x="20" y="17"/>
                    <a:pt x="23" y="17"/>
                  </a:cubicBezTo>
                  <a:cubicBezTo>
                    <a:pt x="38" y="17"/>
                    <a:pt x="22" y="17"/>
                    <a:pt x="37" y="17"/>
                  </a:cubicBezTo>
                  <a:cubicBezTo>
                    <a:pt x="40" y="17"/>
                    <a:pt x="43" y="19"/>
                    <a:pt x="43" y="22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7"/>
                    <a:pt x="40" y="37"/>
                    <a:pt x="37" y="37"/>
                  </a:cubicBezTo>
                  <a:close/>
                  <a:moveTo>
                    <a:pt x="15" y="41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2" y="21"/>
                    <a:pt x="4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1"/>
                    <a:pt x="15" y="41"/>
                    <a:pt x="15" y="41"/>
                  </a:cubicBezTo>
                  <a:close/>
                  <a:moveTo>
                    <a:pt x="10" y="7"/>
                  </a:moveTo>
                  <a:cubicBezTo>
                    <a:pt x="14" y="7"/>
                    <a:pt x="16" y="10"/>
                    <a:pt x="16" y="14"/>
                  </a:cubicBezTo>
                  <a:cubicBezTo>
                    <a:pt x="16" y="15"/>
                    <a:pt x="16" y="16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9"/>
                    <a:pt x="12" y="20"/>
                    <a:pt x="10" y="20"/>
                  </a:cubicBezTo>
                  <a:cubicBezTo>
                    <a:pt x="6" y="20"/>
                    <a:pt x="3" y="17"/>
                    <a:pt x="3" y="14"/>
                  </a:cubicBezTo>
                  <a:cubicBezTo>
                    <a:pt x="3" y="10"/>
                    <a:pt x="6" y="7"/>
                    <a:pt x="10" y="7"/>
                  </a:cubicBezTo>
                  <a:close/>
                  <a:moveTo>
                    <a:pt x="50" y="7"/>
                  </a:moveTo>
                  <a:cubicBezTo>
                    <a:pt x="46" y="7"/>
                    <a:pt x="43" y="10"/>
                    <a:pt x="43" y="14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9"/>
                    <a:pt x="48" y="20"/>
                    <a:pt x="50" y="20"/>
                  </a:cubicBezTo>
                  <a:cubicBezTo>
                    <a:pt x="54" y="20"/>
                    <a:pt x="57" y="17"/>
                    <a:pt x="57" y="14"/>
                  </a:cubicBezTo>
                  <a:cubicBezTo>
                    <a:pt x="57" y="10"/>
                    <a:pt x="54" y="7"/>
                    <a:pt x="50" y="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Freeform 12"/>
          <p:cNvSpPr/>
          <p:nvPr/>
        </p:nvSpPr>
        <p:spPr bwMode="auto">
          <a:xfrm>
            <a:off x="1608509" y="4600798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68549" y="4914999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难点评估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52" dur="500" spd="-999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56" dur="500" spd="-99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8" grpId="0" animBg="1"/>
      <p:bldP spid="38" grpId="1" animBg="1"/>
      <p:bldP spid="39" grpId="0" animBg="1"/>
      <p:bldP spid="39" grpId="1" animBg="1"/>
      <p:bldP spid="40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26"/>
          <p:cNvSpPr>
            <a:spLocks noChangeAspect="1" noEditPoints="1"/>
          </p:cNvSpPr>
          <p:nvPr/>
        </p:nvSpPr>
        <p:spPr bwMode="auto">
          <a:xfrm>
            <a:off x="5780384" y="2181307"/>
            <a:ext cx="658282" cy="823712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12"/>
          <p:cNvSpPr txBox="1"/>
          <p:nvPr/>
        </p:nvSpPr>
        <p:spPr>
          <a:xfrm>
            <a:off x="4808988" y="3573016"/>
            <a:ext cx="26468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论文摘要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论点论证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主要创新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依据来源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相关对策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5" name="Diagram 25"/>
          <p:cNvGraphicFramePr/>
          <p:nvPr/>
        </p:nvGraphicFramePr>
        <p:xfrm>
          <a:off x="2474406" y="1244030"/>
          <a:ext cx="7416824" cy="2833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6" name="Freeform 6"/>
          <p:cNvSpPr>
            <a:spLocks noEditPoints="1"/>
          </p:cNvSpPr>
          <p:nvPr/>
        </p:nvSpPr>
        <p:spPr bwMode="auto">
          <a:xfrm>
            <a:off x="2906454" y="2267992"/>
            <a:ext cx="568213" cy="605284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Freeform 11"/>
          <p:cNvSpPr>
            <a:spLocks noEditPoints="1"/>
          </p:cNvSpPr>
          <p:nvPr/>
        </p:nvSpPr>
        <p:spPr bwMode="auto">
          <a:xfrm>
            <a:off x="4778662" y="2384313"/>
            <a:ext cx="732327" cy="733103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Freeform 21"/>
          <p:cNvSpPr>
            <a:spLocks noEditPoints="1"/>
          </p:cNvSpPr>
          <p:nvPr/>
        </p:nvSpPr>
        <p:spPr bwMode="auto">
          <a:xfrm>
            <a:off x="6723689" y="2257726"/>
            <a:ext cx="623849" cy="625816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Freeform 26"/>
          <p:cNvSpPr/>
          <p:nvPr/>
        </p:nvSpPr>
        <p:spPr bwMode="auto">
          <a:xfrm>
            <a:off x="8811110" y="2422220"/>
            <a:ext cx="513556" cy="532606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Freeform 12"/>
          <p:cNvSpPr/>
          <p:nvPr/>
        </p:nvSpPr>
        <p:spPr bwMode="auto">
          <a:xfrm>
            <a:off x="1608509" y="4509120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1" name="Freeform 12"/>
          <p:cNvSpPr/>
          <p:nvPr/>
        </p:nvSpPr>
        <p:spPr bwMode="auto">
          <a:xfrm flipH="1" flipV="1">
            <a:off x="10249469" y="5543401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968549" y="4823321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5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5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5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5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5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5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5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5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68" dur="500" spd="-999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72" dur="500" spd="-999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5" grpId="0">
        <p:bldSub>
          <a:bldDgm bld="one"/>
        </p:bldSub>
      </p:bldGraphic>
      <p:bldP spid="126" grpId="0" animBg="1"/>
      <p:bldP spid="127" grpId="0" animBg="1"/>
      <p:bldP spid="128" grpId="0" animBg="1"/>
      <p:bldP spid="129" grpId="0" animBg="1"/>
      <p:bldP spid="130" grpId="0" animBg="1"/>
      <p:bldP spid="130" grpId="1" animBg="1"/>
      <p:bldP spid="131" grpId="0" animBg="1"/>
      <p:bldP spid="131" grpId="1" animBg="1"/>
      <p:bldP spid="132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未来发展趋势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" name="肘形连接符 7"/>
          <p:cNvCxnSpPr>
            <a:stCxn id="10" idx="6"/>
            <a:endCxn id="39" idx="2"/>
          </p:cNvCxnSpPr>
          <p:nvPr/>
        </p:nvCxnSpPr>
        <p:spPr>
          <a:xfrm>
            <a:off x="4899620" y="1869453"/>
            <a:ext cx="5359962" cy="109697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4143620" y="1491453"/>
            <a:ext cx="756000" cy="756000"/>
            <a:chOff x="4534974" y="2492893"/>
            <a:chExt cx="756000" cy="756000"/>
          </a:xfrm>
        </p:grpSpPr>
        <p:sp>
          <p:nvSpPr>
            <p:cNvPr id="10" name="椭圆 9"/>
            <p:cNvSpPr/>
            <p:nvPr/>
          </p:nvSpPr>
          <p:spPr>
            <a:xfrm>
              <a:off x="4534974" y="2492893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687974" y="2629656"/>
              <a:ext cx="450000" cy="434596"/>
              <a:chOff x="5512720" y="2152017"/>
              <a:chExt cx="583915" cy="496874"/>
            </a:xfrm>
          </p:grpSpPr>
          <p:sp>
            <p:nvSpPr>
              <p:cNvPr id="12" name="Freeform 159"/>
              <p:cNvSpPr/>
              <p:nvPr/>
            </p:nvSpPr>
            <p:spPr bwMode="auto">
              <a:xfrm>
                <a:off x="5574376" y="2246314"/>
                <a:ext cx="460603" cy="402577"/>
              </a:xfrm>
              <a:custGeom>
                <a:avLst/>
                <a:gdLst>
                  <a:gd name="T0" fmla="*/ 29 w 54"/>
                  <a:gd name="T1" fmla="*/ 1 h 47"/>
                  <a:gd name="T2" fmla="*/ 24 w 54"/>
                  <a:gd name="T3" fmla="*/ 1 h 47"/>
                  <a:gd name="T4" fmla="*/ 2 w 54"/>
                  <a:gd name="T5" fmla="*/ 15 h 47"/>
                  <a:gd name="T6" fmla="*/ 0 w 54"/>
                  <a:gd name="T7" fmla="*/ 20 h 47"/>
                  <a:gd name="T8" fmla="*/ 0 w 54"/>
                  <a:gd name="T9" fmla="*/ 44 h 47"/>
                  <a:gd name="T10" fmla="*/ 3 w 54"/>
                  <a:gd name="T11" fmla="*/ 47 h 47"/>
                  <a:gd name="T12" fmla="*/ 13 w 54"/>
                  <a:gd name="T13" fmla="*/ 47 h 47"/>
                  <a:gd name="T14" fmla="*/ 16 w 54"/>
                  <a:gd name="T15" fmla="*/ 44 h 47"/>
                  <a:gd name="T16" fmla="*/ 16 w 54"/>
                  <a:gd name="T17" fmla="*/ 27 h 47"/>
                  <a:gd name="T18" fmla="*/ 19 w 54"/>
                  <a:gd name="T19" fmla="*/ 24 h 47"/>
                  <a:gd name="T20" fmla="*/ 35 w 54"/>
                  <a:gd name="T21" fmla="*/ 24 h 47"/>
                  <a:gd name="T22" fmla="*/ 38 w 54"/>
                  <a:gd name="T23" fmla="*/ 27 h 47"/>
                  <a:gd name="T24" fmla="*/ 38 w 54"/>
                  <a:gd name="T25" fmla="*/ 44 h 47"/>
                  <a:gd name="T26" fmla="*/ 41 w 54"/>
                  <a:gd name="T27" fmla="*/ 47 h 47"/>
                  <a:gd name="T28" fmla="*/ 51 w 54"/>
                  <a:gd name="T29" fmla="*/ 47 h 47"/>
                  <a:gd name="T30" fmla="*/ 54 w 54"/>
                  <a:gd name="T31" fmla="*/ 44 h 47"/>
                  <a:gd name="T32" fmla="*/ 54 w 54"/>
                  <a:gd name="T33" fmla="*/ 20 h 47"/>
                  <a:gd name="T34" fmla="*/ 52 w 54"/>
                  <a:gd name="T35" fmla="*/ 16 h 47"/>
                  <a:gd name="T36" fmla="*/ 29 w 54"/>
                  <a:gd name="T3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  <p:sp>
            <p:nvSpPr>
              <p:cNvPr id="13" name="Freeform 160"/>
              <p:cNvSpPr/>
              <p:nvPr/>
            </p:nvSpPr>
            <p:spPr bwMode="auto">
              <a:xfrm>
                <a:off x="5512720" y="2152017"/>
                <a:ext cx="583915" cy="224863"/>
              </a:xfrm>
              <a:custGeom>
                <a:avLst/>
                <a:gdLst>
                  <a:gd name="T0" fmla="*/ 64 w 68"/>
                  <a:gd name="T1" fmla="*/ 20 h 26"/>
                  <a:gd name="T2" fmla="*/ 61 w 68"/>
                  <a:gd name="T3" fmla="*/ 15 h 26"/>
                  <a:gd name="T4" fmla="*/ 61 w 68"/>
                  <a:gd name="T5" fmla="*/ 10 h 26"/>
                  <a:gd name="T6" fmla="*/ 58 w 68"/>
                  <a:gd name="T7" fmla="*/ 7 h 26"/>
                  <a:gd name="T8" fmla="*/ 57 w 68"/>
                  <a:gd name="T9" fmla="*/ 7 h 26"/>
                  <a:gd name="T10" fmla="*/ 54 w 68"/>
                  <a:gd name="T11" fmla="*/ 10 h 26"/>
                  <a:gd name="T12" fmla="*/ 54 w 68"/>
                  <a:gd name="T13" fmla="*/ 10 h 26"/>
                  <a:gd name="T14" fmla="*/ 52 w 68"/>
                  <a:gd name="T15" fmla="*/ 12 h 26"/>
                  <a:gd name="T16" fmla="*/ 36 w 68"/>
                  <a:gd name="T17" fmla="*/ 1 h 26"/>
                  <a:gd name="T18" fmla="*/ 33 w 68"/>
                  <a:gd name="T19" fmla="*/ 0 h 26"/>
                  <a:gd name="T20" fmla="*/ 30 w 68"/>
                  <a:gd name="T21" fmla="*/ 1 h 26"/>
                  <a:gd name="T22" fmla="*/ 2 w 68"/>
                  <a:gd name="T23" fmla="*/ 20 h 26"/>
                  <a:gd name="T24" fmla="*/ 1 w 68"/>
                  <a:gd name="T25" fmla="*/ 24 h 26"/>
                  <a:gd name="T26" fmla="*/ 5 w 68"/>
                  <a:gd name="T27" fmla="*/ 24 h 26"/>
                  <a:gd name="T28" fmla="*/ 31 w 68"/>
                  <a:gd name="T29" fmla="*/ 7 h 26"/>
                  <a:gd name="T30" fmla="*/ 36 w 68"/>
                  <a:gd name="T31" fmla="*/ 7 h 26"/>
                  <a:gd name="T32" fmla="*/ 63 w 68"/>
                  <a:gd name="T33" fmla="*/ 25 h 26"/>
                  <a:gd name="T34" fmla="*/ 67 w 68"/>
                  <a:gd name="T35" fmla="*/ 25 h 26"/>
                  <a:gd name="T36" fmla="*/ 66 w 68"/>
                  <a:gd name="T37" fmla="*/ 21 h 26"/>
                  <a:gd name="T38" fmla="*/ 64 w 68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</p:grpSp>
      </p:grpSp>
      <p:cxnSp>
        <p:nvCxnSpPr>
          <p:cNvPr id="14" name="肘形连接符 13"/>
          <p:cNvCxnSpPr>
            <a:stCxn id="16" idx="6"/>
            <a:endCxn id="41" idx="2"/>
          </p:cNvCxnSpPr>
          <p:nvPr/>
        </p:nvCxnSpPr>
        <p:spPr>
          <a:xfrm>
            <a:off x="4899620" y="4056085"/>
            <a:ext cx="2891928" cy="53173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143620" y="3678085"/>
            <a:ext cx="756000" cy="756000"/>
            <a:chOff x="4534974" y="4368345"/>
            <a:chExt cx="756000" cy="756000"/>
          </a:xfrm>
        </p:grpSpPr>
        <p:sp>
          <p:nvSpPr>
            <p:cNvPr id="16" name="椭圆 15"/>
            <p:cNvSpPr/>
            <p:nvPr/>
          </p:nvSpPr>
          <p:spPr>
            <a:xfrm>
              <a:off x="4534974" y="4368345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277"/>
            <p:cNvSpPr>
              <a:spLocks noEditPoints="1"/>
            </p:cNvSpPr>
            <p:nvPr/>
          </p:nvSpPr>
          <p:spPr bwMode="auto">
            <a:xfrm>
              <a:off x="4725418" y="4490152"/>
              <a:ext cx="383972" cy="455826"/>
            </a:xfrm>
            <a:custGeom>
              <a:avLst/>
              <a:gdLst>
                <a:gd name="T0" fmla="*/ 62 w 72"/>
                <a:gd name="T1" fmla="*/ 33 h 86"/>
                <a:gd name="T2" fmla="*/ 57 w 72"/>
                <a:gd name="T3" fmla="*/ 33 h 86"/>
                <a:gd name="T4" fmla="*/ 57 w 72"/>
                <a:gd name="T5" fmla="*/ 19 h 86"/>
                <a:gd name="T6" fmla="*/ 38 w 72"/>
                <a:gd name="T7" fmla="*/ 0 h 86"/>
                <a:gd name="T8" fmla="*/ 34 w 72"/>
                <a:gd name="T9" fmla="*/ 0 h 86"/>
                <a:gd name="T10" fmla="*/ 15 w 72"/>
                <a:gd name="T11" fmla="*/ 19 h 86"/>
                <a:gd name="T12" fmla="*/ 15 w 72"/>
                <a:gd name="T13" fmla="*/ 33 h 86"/>
                <a:gd name="T14" fmla="*/ 10 w 72"/>
                <a:gd name="T15" fmla="*/ 33 h 86"/>
                <a:gd name="T16" fmla="*/ 0 w 72"/>
                <a:gd name="T17" fmla="*/ 43 h 86"/>
                <a:gd name="T18" fmla="*/ 0 w 72"/>
                <a:gd name="T19" fmla="*/ 76 h 86"/>
                <a:gd name="T20" fmla="*/ 10 w 72"/>
                <a:gd name="T21" fmla="*/ 86 h 86"/>
                <a:gd name="T22" fmla="*/ 62 w 72"/>
                <a:gd name="T23" fmla="*/ 86 h 86"/>
                <a:gd name="T24" fmla="*/ 72 w 72"/>
                <a:gd name="T25" fmla="*/ 76 h 86"/>
                <a:gd name="T26" fmla="*/ 72 w 72"/>
                <a:gd name="T27" fmla="*/ 43 h 86"/>
                <a:gd name="T28" fmla="*/ 62 w 72"/>
                <a:gd name="T29" fmla="*/ 33 h 86"/>
                <a:gd name="T30" fmla="*/ 42 w 72"/>
                <a:gd name="T31" fmla="*/ 78 h 86"/>
                <a:gd name="T32" fmla="*/ 31 w 72"/>
                <a:gd name="T33" fmla="*/ 78 h 86"/>
                <a:gd name="T34" fmla="*/ 32 w 72"/>
                <a:gd name="T35" fmla="*/ 64 h 86"/>
                <a:gd name="T36" fmla="*/ 29 w 72"/>
                <a:gd name="T37" fmla="*/ 58 h 86"/>
                <a:gd name="T38" fmla="*/ 36 w 72"/>
                <a:gd name="T39" fmla="*/ 51 h 86"/>
                <a:gd name="T40" fmla="*/ 43 w 72"/>
                <a:gd name="T41" fmla="*/ 58 h 86"/>
                <a:gd name="T42" fmla="*/ 40 w 72"/>
                <a:gd name="T43" fmla="*/ 64 h 86"/>
                <a:gd name="T44" fmla="*/ 42 w 72"/>
                <a:gd name="T45" fmla="*/ 78 h 86"/>
                <a:gd name="T46" fmla="*/ 50 w 72"/>
                <a:gd name="T47" fmla="*/ 33 h 86"/>
                <a:gd name="T48" fmla="*/ 22 w 72"/>
                <a:gd name="T49" fmla="*/ 33 h 86"/>
                <a:gd name="T50" fmla="*/ 22 w 72"/>
                <a:gd name="T51" fmla="*/ 19 h 86"/>
                <a:gd name="T52" fmla="*/ 34 w 72"/>
                <a:gd name="T53" fmla="*/ 7 h 86"/>
                <a:gd name="T54" fmla="*/ 38 w 72"/>
                <a:gd name="T55" fmla="*/ 7 h 86"/>
                <a:gd name="T56" fmla="*/ 50 w 72"/>
                <a:gd name="T57" fmla="*/ 19 h 86"/>
                <a:gd name="T58" fmla="*/ 50 w 72"/>
                <a:gd name="T59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肘形连接符 20"/>
          <p:cNvCxnSpPr>
            <a:stCxn id="24" idx="6"/>
            <a:endCxn id="40" idx="2"/>
          </p:cNvCxnSpPr>
          <p:nvPr/>
        </p:nvCxnSpPr>
        <p:spPr>
          <a:xfrm>
            <a:off x="4899620" y="2962769"/>
            <a:ext cx="4125946" cy="98507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4143620" y="2584769"/>
            <a:ext cx="756000" cy="756000"/>
            <a:chOff x="4534974" y="3430619"/>
            <a:chExt cx="756000" cy="756000"/>
          </a:xfrm>
        </p:grpSpPr>
        <p:sp>
          <p:nvSpPr>
            <p:cNvPr id="24" name="椭圆 23"/>
            <p:cNvSpPr/>
            <p:nvPr/>
          </p:nvSpPr>
          <p:spPr>
            <a:xfrm>
              <a:off x="4534974" y="3430619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5" name="Group 92"/>
            <p:cNvGrpSpPr/>
            <p:nvPr/>
          </p:nvGrpSpPr>
          <p:grpSpPr>
            <a:xfrm>
              <a:off x="4688410" y="3660828"/>
              <a:ext cx="474528" cy="295582"/>
              <a:chOff x="5172076" y="1938338"/>
              <a:chExt cx="471488" cy="293688"/>
            </a:xfrm>
            <a:solidFill>
              <a:schemeClr val="bg1"/>
            </a:solidFill>
          </p:grpSpPr>
          <p:sp>
            <p:nvSpPr>
              <p:cNvPr id="26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27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28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</p:grpSp>
      </p:grpSp>
      <p:cxnSp>
        <p:nvCxnSpPr>
          <p:cNvPr id="29" name="直接连接符 28"/>
          <p:cNvCxnSpPr>
            <a:endCxn id="31" idx="6"/>
          </p:cNvCxnSpPr>
          <p:nvPr/>
        </p:nvCxnSpPr>
        <p:spPr>
          <a:xfrm flipH="1" flipV="1">
            <a:off x="4899620" y="5149400"/>
            <a:ext cx="1280086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4143620" y="4771400"/>
            <a:ext cx="756000" cy="756000"/>
            <a:chOff x="4534974" y="5306072"/>
            <a:chExt cx="756000" cy="756000"/>
          </a:xfrm>
        </p:grpSpPr>
        <p:sp>
          <p:nvSpPr>
            <p:cNvPr id="31" name="椭圆 30"/>
            <p:cNvSpPr/>
            <p:nvPr/>
          </p:nvSpPr>
          <p:spPr>
            <a:xfrm>
              <a:off x="4534974" y="5306072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Group 9"/>
            <p:cNvGrpSpPr/>
            <p:nvPr/>
          </p:nvGrpSpPr>
          <p:grpSpPr>
            <a:xfrm>
              <a:off x="4659950" y="5504420"/>
              <a:ext cx="516045" cy="382660"/>
              <a:chOff x="4572000" y="3414713"/>
              <a:chExt cx="374651" cy="277813"/>
            </a:xfrm>
            <a:solidFill>
              <a:schemeClr val="bg1"/>
            </a:solidFill>
          </p:grpSpPr>
          <p:sp>
            <p:nvSpPr>
              <p:cNvPr id="33" name="Freeform 17"/>
              <p:cNvSpPr/>
              <p:nvPr/>
            </p:nvSpPr>
            <p:spPr bwMode="auto">
              <a:xfrm>
                <a:off x="4713288" y="3481388"/>
                <a:ext cx="233363" cy="211138"/>
              </a:xfrm>
              <a:custGeom>
                <a:avLst/>
                <a:gdLst>
                  <a:gd name="T0" fmla="*/ 89 w 89"/>
                  <a:gd name="T1" fmla="*/ 33 h 81"/>
                  <a:gd name="T2" fmla="*/ 43 w 89"/>
                  <a:gd name="T3" fmla="*/ 0 h 81"/>
                  <a:gd name="T4" fmla="*/ 40 w 89"/>
                  <a:gd name="T5" fmla="*/ 1 h 81"/>
                  <a:gd name="T6" fmla="*/ 43 w 89"/>
                  <a:gd name="T7" fmla="*/ 11 h 81"/>
                  <a:gd name="T8" fmla="*/ 0 w 89"/>
                  <a:gd name="T9" fmla="*/ 44 h 81"/>
                  <a:gd name="T10" fmla="*/ 0 w 89"/>
                  <a:gd name="T11" fmla="*/ 44 h 81"/>
                  <a:gd name="T12" fmla="*/ 40 w 89"/>
                  <a:gd name="T13" fmla="*/ 65 h 81"/>
                  <a:gd name="T14" fmla="*/ 74 w 89"/>
                  <a:gd name="T15" fmla="*/ 81 h 81"/>
                  <a:gd name="T16" fmla="*/ 64 w 89"/>
                  <a:gd name="T17" fmla="*/ 62 h 81"/>
                  <a:gd name="T18" fmla="*/ 89 w 89"/>
                  <a:gd name="T19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4572000" y="3414713"/>
                <a:ext cx="241300" cy="209550"/>
              </a:xfrm>
              <a:custGeom>
                <a:avLst/>
                <a:gdLst>
                  <a:gd name="T0" fmla="*/ 89 w 92"/>
                  <a:gd name="T1" fmla="*/ 21 h 80"/>
                  <a:gd name="T2" fmla="*/ 46 w 92"/>
                  <a:gd name="T3" fmla="*/ 0 h 80"/>
                  <a:gd name="T4" fmla="*/ 0 w 92"/>
                  <a:gd name="T5" fmla="*/ 32 h 80"/>
                  <a:gd name="T6" fmla="*/ 25 w 92"/>
                  <a:gd name="T7" fmla="*/ 61 h 80"/>
                  <a:gd name="T8" fmla="*/ 14 w 92"/>
                  <a:gd name="T9" fmla="*/ 80 h 80"/>
                  <a:gd name="T10" fmla="*/ 48 w 92"/>
                  <a:gd name="T11" fmla="*/ 65 h 80"/>
                  <a:gd name="T12" fmla="*/ 49 w 92"/>
                  <a:gd name="T13" fmla="*/ 64 h 80"/>
                  <a:gd name="T14" fmla="*/ 92 w 92"/>
                  <a:gd name="T15" fmla="*/ 32 h 80"/>
                  <a:gd name="T16" fmla="*/ 89 w 92"/>
                  <a:gd name="T17" fmla="*/ 2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5" name="任意多边形 34"/>
          <p:cNvSpPr/>
          <p:nvPr/>
        </p:nvSpPr>
        <p:spPr>
          <a:xfrm>
            <a:off x="9813031" y="1785581"/>
            <a:ext cx="1181100" cy="3698875"/>
          </a:xfrm>
          <a:custGeom>
            <a:avLst/>
            <a:gdLst>
              <a:gd name="connsiteX0" fmla="*/ 1176576 w 1181100"/>
              <a:gd name="connsiteY0" fmla="*/ 0 h 3698875"/>
              <a:gd name="connsiteX1" fmla="*/ 1181100 w 1181100"/>
              <a:gd name="connsiteY1" fmla="*/ 0 h 3698875"/>
              <a:gd name="connsiteX2" fmla="*/ 1181100 w 1181100"/>
              <a:gd name="connsiteY2" fmla="*/ 3698875 h 3698875"/>
              <a:gd name="connsiteX3" fmla="*/ 0 w 1181100"/>
              <a:gd name="connsiteY3" fmla="*/ 3698875 h 3698875"/>
              <a:gd name="connsiteX4" fmla="*/ 0 w 1181100"/>
              <a:gd name="connsiteY4" fmla="*/ 1735795 h 3698875"/>
              <a:gd name="connsiteX5" fmla="*/ 48924 w 1181100"/>
              <a:gd name="connsiteY5" fmla="*/ 1697678 h 3698875"/>
              <a:gd name="connsiteX6" fmla="*/ 278759 w 1181100"/>
              <a:gd name="connsiteY6" fmla="*/ 1500788 h 3698875"/>
              <a:gd name="connsiteX7" fmla="*/ 453153 w 1181100"/>
              <a:gd name="connsiteY7" fmla="*/ 1330349 h 3698875"/>
              <a:gd name="connsiteX8" fmla="*/ 510936 w 1181100"/>
              <a:gd name="connsiteY8" fmla="*/ 1369307 h 3698875"/>
              <a:gd name="connsiteX9" fmla="*/ 590551 w 1181100"/>
              <a:gd name="connsiteY9" fmla="*/ 1385380 h 3698875"/>
              <a:gd name="connsiteX10" fmla="*/ 795088 w 1181100"/>
              <a:gd name="connsiteY10" fmla="*/ 1180843 h 3698875"/>
              <a:gd name="connsiteX11" fmla="*/ 735181 w 1181100"/>
              <a:gd name="connsiteY11" fmla="*/ 1036213 h 3698875"/>
              <a:gd name="connsiteX12" fmla="*/ 717723 w 1181100"/>
              <a:gd name="connsiteY12" fmla="*/ 1024442 h 3698875"/>
              <a:gd name="connsiteX13" fmla="*/ 820291 w 1181100"/>
              <a:gd name="connsiteY13" fmla="*/ 886780 h 3698875"/>
              <a:gd name="connsiteX14" fmla="*/ 1174186 w 1181100"/>
              <a:gd name="connsiteY14" fmla="*/ 21448 h 3698875"/>
              <a:gd name="connsiteX15" fmla="*/ 1176576 w 1181100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>
            <a:off x="8579015" y="3562600"/>
            <a:ext cx="1181100" cy="1921854"/>
          </a:xfrm>
          <a:custGeom>
            <a:avLst/>
            <a:gdLst>
              <a:gd name="connsiteX0" fmla="*/ 1181100 w 1181100"/>
              <a:gd name="connsiteY0" fmla="*/ 0 h 1921854"/>
              <a:gd name="connsiteX1" fmla="*/ 1181100 w 1181100"/>
              <a:gd name="connsiteY1" fmla="*/ 1921854 h 1921854"/>
              <a:gd name="connsiteX2" fmla="*/ 0 w 1181100"/>
              <a:gd name="connsiteY2" fmla="*/ 1921854 h 1921854"/>
              <a:gd name="connsiteX3" fmla="*/ 0 w 1181100"/>
              <a:gd name="connsiteY3" fmla="*/ 731966 h 1921854"/>
              <a:gd name="connsiteX4" fmla="*/ 319230 w 1181100"/>
              <a:gd name="connsiteY4" fmla="*/ 562253 h 1921854"/>
              <a:gd name="connsiteX5" fmla="*/ 425975 w 1181100"/>
              <a:gd name="connsiteY5" fmla="*/ 500289 h 1921854"/>
              <a:gd name="connsiteX6" fmla="*/ 445921 w 1181100"/>
              <a:gd name="connsiteY6" fmla="*/ 529872 h 1921854"/>
              <a:gd name="connsiteX7" fmla="*/ 590551 w 1181100"/>
              <a:gd name="connsiteY7" fmla="*/ 589779 h 1921854"/>
              <a:gd name="connsiteX8" fmla="*/ 795088 w 1181100"/>
              <a:gd name="connsiteY8" fmla="*/ 385242 h 1921854"/>
              <a:gd name="connsiteX9" fmla="*/ 779015 w 1181100"/>
              <a:gd name="connsiteY9" fmla="*/ 305627 h 1921854"/>
              <a:gd name="connsiteX10" fmla="*/ 768996 w 1181100"/>
              <a:gd name="connsiteY10" fmla="*/ 290767 h 1921854"/>
              <a:gd name="connsiteX11" fmla="*/ 952789 w 1181100"/>
              <a:gd name="connsiteY11" fmla="*/ 167545 h 1921854"/>
              <a:gd name="connsiteX12" fmla="*/ 1140954 w 1181100"/>
              <a:gd name="connsiteY12" fmla="*/ 31276 h 1921854"/>
              <a:gd name="connsiteX13" fmla="*/ 1181100 w 1181100"/>
              <a:gd name="connsiteY13" fmla="*/ 0 h 192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7344997" y="4322701"/>
            <a:ext cx="1181100" cy="1161755"/>
          </a:xfrm>
          <a:custGeom>
            <a:avLst/>
            <a:gdLst>
              <a:gd name="connsiteX0" fmla="*/ 1181100 w 1181100"/>
              <a:gd name="connsiteY0" fmla="*/ 0 h 1161755"/>
              <a:gd name="connsiteX1" fmla="*/ 1181100 w 1181100"/>
              <a:gd name="connsiteY1" fmla="*/ 1161755 h 1161755"/>
              <a:gd name="connsiteX2" fmla="*/ 0 w 1181100"/>
              <a:gd name="connsiteY2" fmla="*/ 1161755 h 1161755"/>
              <a:gd name="connsiteX3" fmla="*/ 0 w 1181100"/>
              <a:gd name="connsiteY3" fmla="*/ 517854 h 1161755"/>
              <a:gd name="connsiteX4" fmla="*/ 336342 w 1181100"/>
              <a:gd name="connsiteY4" fmla="*/ 385518 h 1161755"/>
              <a:gd name="connsiteX5" fmla="*/ 408490 w 1181100"/>
              <a:gd name="connsiteY5" fmla="*/ 354228 h 1161755"/>
              <a:gd name="connsiteX6" fmla="*/ 445921 w 1181100"/>
              <a:gd name="connsiteY6" fmla="*/ 409746 h 1161755"/>
              <a:gd name="connsiteX7" fmla="*/ 590551 w 1181100"/>
              <a:gd name="connsiteY7" fmla="*/ 469653 h 1161755"/>
              <a:gd name="connsiteX8" fmla="*/ 795088 w 1181100"/>
              <a:gd name="connsiteY8" fmla="*/ 265116 h 1161755"/>
              <a:gd name="connsiteX9" fmla="*/ 790933 w 1181100"/>
              <a:gd name="connsiteY9" fmla="*/ 223895 h 1161755"/>
              <a:gd name="connsiteX10" fmla="*/ 781056 w 1181100"/>
              <a:gd name="connsiteY10" fmla="*/ 192076 h 1161755"/>
              <a:gd name="connsiteX11" fmla="*/ 1174526 w 1181100"/>
              <a:gd name="connsiteY11" fmla="*/ 3495 h 1161755"/>
              <a:gd name="connsiteX12" fmla="*/ 1181100 w 1181100"/>
              <a:gd name="connsiteY12" fmla="*/ 0 h 11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5355331" y="4861374"/>
            <a:ext cx="1936748" cy="623080"/>
          </a:xfrm>
          <a:custGeom>
            <a:avLst/>
            <a:gdLst>
              <a:gd name="connsiteX0" fmla="*/ 1936748 w 1936748"/>
              <a:gd name="connsiteY0" fmla="*/ 0 h 623080"/>
              <a:gd name="connsiteX1" fmla="*/ 1936748 w 1936748"/>
              <a:gd name="connsiteY1" fmla="*/ 623080 h 623080"/>
              <a:gd name="connsiteX2" fmla="*/ 0 w 1936748"/>
              <a:gd name="connsiteY2" fmla="*/ 623080 h 623080"/>
              <a:gd name="connsiteX3" fmla="*/ 0 w 1936748"/>
              <a:gd name="connsiteY3" fmla="*/ 613884 h 623080"/>
              <a:gd name="connsiteX4" fmla="*/ 352298 w 1936748"/>
              <a:gd name="connsiteY4" fmla="*/ 519526 h 623080"/>
              <a:gd name="connsiteX5" fmla="*/ 750617 w 1936748"/>
              <a:gd name="connsiteY5" fmla="*/ 403342 h 623080"/>
              <a:gd name="connsiteX6" fmla="*/ 791646 w 1936748"/>
              <a:gd name="connsiteY6" fmla="*/ 390480 h 623080"/>
              <a:gd name="connsiteX7" fmla="*/ 823745 w 1936748"/>
              <a:gd name="connsiteY7" fmla="*/ 438090 h 623080"/>
              <a:gd name="connsiteX8" fmla="*/ 968375 w 1936748"/>
              <a:gd name="connsiteY8" fmla="*/ 497997 h 623080"/>
              <a:gd name="connsiteX9" fmla="*/ 1172912 w 1936748"/>
              <a:gd name="connsiteY9" fmla="*/ 293460 h 623080"/>
              <a:gd name="connsiteX10" fmla="*/ 1170635 w 1936748"/>
              <a:gd name="connsiteY10" fmla="*/ 270869 h 623080"/>
              <a:gd name="connsiteX11" fmla="*/ 1509041 w 1936748"/>
              <a:gd name="connsiteY11" fmla="*/ 156899 h 623080"/>
              <a:gd name="connsiteX12" fmla="*/ 1868376 w 1936748"/>
              <a:gd name="connsiteY12" fmla="*/ 26902 h 623080"/>
              <a:gd name="connsiteX13" fmla="*/ 1936748 w 1936748"/>
              <a:gd name="connsiteY13" fmla="*/ 0 h 62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0259582" y="2822423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9025566" y="3803842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791548" y="4443816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6179706" y="5010834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030860" y="1412776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536689" y="1792753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点击输入图表的描述说明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030860" y="251459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536689" y="2894574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030860" y="361641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536689" y="3996395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973386" y="471823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536689" y="5098216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重点分布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组合 184"/>
          <p:cNvGrpSpPr/>
          <p:nvPr/>
        </p:nvGrpSpPr>
        <p:grpSpPr bwMode="auto">
          <a:xfrm>
            <a:off x="983053" y="1684114"/>
            <a:ext cx="5284788" cy="4121150"/>
            <a:chOff x="0" y="0"/>
            <a:chExt cx="5407191" cy="4756567"/>
          </a:xfrm>
          <a:solidFill>
            <a:srgbClr val="31859C">
              <a:alpha val="47843"/>
            </a:srgbClr>
          </a:solidFill>
        </p:grpSpPr>
        <p:sp>
          <p:nvSpPr>
            <p:cNvPr id="9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0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1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7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3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4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5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6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7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8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9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0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1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2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3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4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5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6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7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8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9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0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1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2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3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4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112536" y="1902070"/>
            <a:ext cx="786074" cy="707466"/>
            <a:chOff x="5966154" y="1913676"/>
            <a:chExt cx="720080" cy="648071"/>
          </a:xfrm>
        </p:grpSpPr>
        <p:sp>
          <p:nvSpPr>
            <p:cNvPr id="46" name="泪滴形 45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6"/>
            <p:cNvSpPr txBox="1"/>
            <p:nvPr/>
          </p:nvSpPr>
          <p:spPr>
            <a:xfrm>
              <a:off x="5966154" y="2031184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86209" y="2205827"/>
            <a:ext cx="732666" cy="707466"/>
            <a:chOff x="5979073" y="1913676"/>
            <a:chExt cx="671157" cy="648071"/>
          </a:xfrm>
        </p:grpSpPr>
        <p:sp>
          <p:nvSpPr>
            <p:cNvPr id="51" name="泪滴形 50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3" name="TextBox 11"/>
            <p:cNvSpPr txBox="1"/>
            <p:nvPr/>
          </p:nvSpPr>
          <p:spPr>
            <a:xfrm>
              <a:off x="5979073" y="2046068"/>
              <a:ext cx="645427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356934" y="3126206"/>
            <a:ext cx="786074" cy="707466"/>
            <a:chOff x="5966153" y="1913676"/>
            <a:chExt cx="720080" cy="648071"/>
          </a:xfrm>
        </p:grpSpPr>
        <p:sp>
          <p:nvSpPr>
            <p:cNvPr id="55" name="泪滴形 54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15"/>
            <p:cNvSpPr txBox="1"/>
            <p:nvPr/>
          </p:nvSpPr>
          <p:spPr>
            <a:xfrm>
              <a:off x="5966153" y="2030038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013118" y="3790003"/>
            <a:ext cx="786074" cy="707466"/>
            <a:chOff x="5966154" y="1913676"/>
            <a:chExt cx="720080" cy="648071"/>
          </a:xfrm>
        </p:grpSpPr>
        <p:sp>
          <p:nvSpPr>
            <p:cNvPr id="59" name="泪滴形 58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TextBox 19"/>
            <p:cNvSpPr txBox="1"/>
            <p:nvPr/>
          </p:nvSpPr>
          <p:spPr>
            <a:xfrm>
              <a:off x="5966154" y="2039630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椭圆 61"/>
          <p:cNvSpPr/>
          <p:nvPr/>
        </p:nvSpPr>
        <p:spPr>
          <a:xfrm>
            <a:off x="6529635" y="177281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529636" y="2708920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6529636" y="3661824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529637" y="4597928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标题 11"/>
          <p:cNvSpPr txBox="1"/>
          <p:nvPr/>
        </p:nvSpPr>
        <p:spPr>
          <a:xfrm>
            <a:off x="7215681" y="2128292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标题 11"/>
          <p:cNvSpPr txBox="1"/>
          <p:nvPr/>
        </p:nvSpPr>
        <p:spPr>
          <a:xfrm>
            <a:off x="7193179" y="1772816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标题 11"/>
          <p:cNvSpPr txBox="1"/>
          <p:nvPr/>
        </p:nvSpPr>
        <p:spPr>
          <a:xfrm>
            <a:off x="7231153" y="3064396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标题 11"/>
          <p:cNvSpPr txBox="1"/>
          <p:nvPr/>
        </p:nvSpPr>
        <p:spPr>
          <a:xfrm>
            <a:off x="7208651" y="2708920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0" name="标题 11"/>
          <p:cNvSpPr txBox="1"/>
          <p:nvPr/>
        </p:nvSpPr>
        <p:spPr>
          <a:xfrm>
            <a:off x="7246625" y="400050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1" name="标题 11"/>
          <p:cNvSpPr txBox="1"/>
          <p:nvPr/>
        </p:nvSpPr>
        <p:spPr>
          <a:xfrm>
            <a:off x="7224123" y="3645024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2" name="标题 11"/>
          <p:cNvSpPr txBox="1"/>
          <p:nvPr/>
        </p:nvSpPr>
        <p:spPr>
          <a:xfrm>
            <a:off x="7231153" y="4936604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标题 11"/>
          <p:cNvSpPr txBox="1"/>
          <p:nvPr/>
        </p:nvSpPr>
        <p:spPr>
          <a:xfrm>
            <a:off x="7208651" y="4581128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808987" y="3573016"/>
            <a:ext cx="26468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Summary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成绩与思考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相关建议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相关法律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结束语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59" name="Freeform 206"/>
          <p:cNvSpPr>
            <a:spLocks noChangeAspect="1" noEditPoints="1"/>
          </p:cNvSpPr>
          <p:nvPr/>
        </p:nvSpPr>
        <p:spPr bwMode="auto">
          <a:xfrm>
            <a:off x="5701975" y="2028310"/>
            <a:ext cx="860902" cy="104065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59" grpId="0" animBg="1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6"/>
          <p:cNvSpPr/>
          <p:nvPr/>
        </p:nvSpPr>
        <p:spPr bwMode="auto">
          <a:xfrm>
            <a:off x="2325252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6" name="Freeform 7"/>
          <p:cNvSpPr/>
          <p:nvPr/>
        </p:nvSpPr>
        <p:spPr bwMode="auto">
          <a:xfrm>
            <a:off x="2325252" y="2845255"/>
            <a:ext cx="265129" cy="497364"/>
          </a:xfrm>
          <a:custGeom>
            <a:avLst/>
            <a:gdLst>
              <a:gd name="T0" fmla="*/ 11 w 68"/>
              <a:gd name="T1" fmla="*/ 0 h 128"/>
              <a:gd name="T2" fmla="*/ 57 w 68"/>
              <a:gd name="T3" fmla="*/ 0 h 128"/>
              <a:gd name="T4" fmla="*/ 68 w 68"/>
              <a:gd name="T5" fmla="*/ 11 h 128"/>
              <a:gd name="T6" fmla="*/ 68 w 68"/>
              <a:gd name="T7" fmla="*/ 128 h 128"/>
              <a:gd name="T8" fmla="*/ 0 w 68"/>
              <a:gd name="T9" fmla="*/ 128 h 128"/>
              <a:gd name="T10" fmla="*/ 0 w 68"/>
              <a:gd name="T11" fmla="*/ 11 h 128"/>
              <a:gd name="T12" fmla="*/ 11 w 68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7" name="Freeform 8"/>
          <p:cNvSpPr/>
          <p:nvPr/>
        </p:nvSpPr>
        <p:spPr bwMode="auto">
          <a:xfrm>
            <a:off x="2663553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8" name="Freeform 9"/>
          <p:cNvSpPr/>
          <p:nvPr/>
        </p:nvSpPr>
        <p:spPr bwMode="auto">
          <a:xfrm>
            <a:off x="3001854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9" name="Freeform 10"/>
          <p:cNvSpPr/>
          <p:nvPr/>
        </p:nvSpPr>
        <p:spPr bwMode="auto">
          <a:xfrm>
            <a:off x="3341578" y="1721581"/>
            <a:ext cx="266553" cy="1621037"/>
          </a:xfrm>
          <a:custGeom>
            <a:avLst/>
            <a:gdLst>
              <a:gd name="T0" fmla="*/ 12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2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0" name="Freeform 11"/>
          <p:cNvSpPr/>
          <p:nvPr/>
        </p:nvSpPr>
        <p:spPr bwMode="auto">
          <a:xfrm>
            <a:off x="2663553" y="2506595"/>
            <a:ext cx="265129" cy="836024"/>
          </a:xfrm>
          <a:custGeom>
            <a:avLst/>
            <a:gdLst>
              <a:gd name="T0" fmla="*/ 11 w 68"/>
              <a:gd name="T1" fmla="*/ 0 h 215"/>
              <a:gd name="T2" fmla="*/ 57 w 68"/>
              <a:gd name="T3" fmla="*/ 0 h 215"/>
              <a:gd name="T4" fmla="*/ 68 w 68"/>
              <a:gd name="T5" fmla="*/ 11 h 215"/>
              <a:gd name="T6" fmla="*/ 68 w 68"/>
              <a:gd name="T7" fmla="*/ 215 h 215"/>
              <a:gd name="T8" fmla="*/ 0 w 68"/>
              <a:gd name="T9" fmla="*/ 215 h 215"/>
              <a:gd name="T10" fmla="*/ 0 w 68"/>
              <a:gd name="T11" fmla="*/ 11 h 215"/>
              <a:gd name="T12" fmla="*/ 11 w 68"/>
              <a:gd name="T13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1" name="Freeform 12"/>
          <p:cNvSpPr/>
          <p:nvPr/>
        </p:nvSpPr>
        <p:spPr bwMode="auto">
          <a:xfrm>
            <a:off x="3001854" y="2156596"/>
            <a:ext cx="266553" cy="1186021"/>
          </a:xfrm>
          <a:custGeom>
            <a:avLst/>
            <a:gdLst>
              <a:gd name="T0" fmla="*/ 11 w 68"/>
              <a:gd name="T1" fmla="*/ 0 h 305"/>
              <a:gd name="T2" fmla="*/ 57 w 68"/>
              <a:gd name="T3" fmla="*/ 0 h 305"/>
              <a:gd name="T4" fmla="*/ 68 w 68"/>
              <a:gd name="T5" fmla="*/ 11 h 305"/>
              <a:gd name="T6" fmla="*/ 68 w 68"/>
              <a:gd name="T7" fmla="*/ 238 h 305"/>
              <a:gd name="T8" fmla="*/ 68 w 68"/>
              <a:gd name="T9" fmla="*/ 305 h 305"/>
              <a:gd name="T10" fmla="*/ 0 w 68"/>
              <a:gd name="T11" fmla="*/ 305 h 305"/>
              <a:gd name="T12" fmla="*/ 0 w 68"/>
              <a:gd name="T13" fmla="*/ 238 h 305"/>
              <a:gd name="T14" fmla="*/ 0 w 68"/>
              <a:gd name="T15" fmla="*/ 11 h 305"/>
              <a:gd name="T16" fmla="*/ 11 w 68"/>
              <a:gd name="T17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2" name="Freeform 13"/>
          <p:cNvSpPr/>
          <p:nvPr/>
        </p:nvSpPr>
        <p:spPr bwMode="auto">
          <a:xfrm>
            <a:off x="3341578" y="1927045"/>
            <a:ext cx="266553" cy="1415574"/>
          </a:xfrm>
          <a:custGeom>
            <a:avLst/>
            <a:gdLst>
              <a:gd name="T0" fmla="*/ 12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2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3" name="Freeform 14"/>
          <p:cNvSpPr/>
          <p:nvPr/>
        </p:nvSpPr>
        <p:spPr bwMode="auto">
          <a:xfrm>
            <a:off x="4387797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4" name="Freeform 15"/>
          <p:cNvSpPr/>
          <p:nvPr/>
        </p:nvSpPr>
        <p:spPr bwMode="auto">
          <a:xfrm>
            <a:off x="4725940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5" name="Freeform 16"/>
          <p:cNvSpPr/>
          <p:nvPr/>
        </p:nvSpPr>
        <p:spPr bwMode="auto">
          <a:xfrm>
            <a:off x="5065507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6" name="Freeform 17"/>
          <p:cNvSpPr/>
          <p:nvPr/>
        </p:nvSpPr>
        <p:spPr bwMode="auto">
          <a:xfrm>
            <a:off x="5405073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7" name="Freeform 18"/>
          <p:cNvSpPr/>
          <p:nvPr/>
        </p:nvSpPr>
        <p:spPr bwMode="auto">
          <a:xfrm>
            <a:off x="4387797" y="3101730"/>
            <a:ext cx="265129" cy="240888"/>
          </a:xfrm>
          <a:custGeom>
            <a:avLst/>
            <a:gdLst>
              <a:gd name="T0" fmla="*/ 11 w 68"/>
              <a:gd name="T1" fmla="*/ 0 h 62"/>
              <a:gd name="T2" fmla="*/ 57 w 68"/>
              <a:gd name="T3" fmla="*/ 0 h 62"/>
              <a:gd name="T4" fmla="*/ 68 w 68"/>
              <a:gd name="T5" fmla="*/ 11 h 62"/>
              <a:gd name="T6" fmla="*/ 68 w 68"/>
              <a:gd name="T7" fmla="*/ 62 h 62"/>
              <a:gd name="T8" fmla="*/ 0 w 68"/>
              <a:gd name="T9" fmla="*/ 62 h 62"/>
              <a:gd name="T10" fmla="*/ 0 w 68"/>
              <a:gd name="T11" fmla="*/ 11 h 62"/>
              <a:gd name="T12" fmla="*/ 11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8" name="Freeform 19"/>
          <p:cNvSpPr/>
          <p:nvPr/>
        </p:nvSpPr>
        <p:spPr bwMode="auto">
          <a:xfrm>
            <a:off x="4725940" y="2513678"/>
            <a:ext cx="266553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9" name="Freeform 20"/>
          <p:cNvSpPr/>
          <p:nvPr/>
        </p:nvSpPr>
        <p:spPr bwMode="auto">
          <a:xfrm>
            <a:off x="5065507" y="1927045"/>
            <a:ext cx="266553" cy="1415574"/>
          </a:xfrm>
          <a:custGeom>
            <a:avLst/>
            <a:gdLst>
              <a:gd name="T0" fmla="*/ 11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1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0" name="Freeform 21"/>
          <p:cNvSpPr/>
          <p:nvPr/>
        </p:nvSpPr>
        <p:spPr bwMode="auto">
          <a:xfrm>
            <a:off x="5405073" y="2720560"/>
            <a:ext cx="266553" cy="622059"/>
          </a:xfrm>
          <a:custGeom>
            <a:avLst/>
            <a:gdLst>
              <a:gd name="T0" fmla="*/ 11 w 68"/>
              <a:gd name="T1" fmla="*/ 0 h 160"/>
              <a:gd name="T2" fmla="*/ 57 w 68"/>
              <a:gd name="T3" fmla="*/ 0 h 160"/>
              <a:gd name="T4" fmla="*/ 68 w 68"/>
              <a:gd name="T5" fmla="*/ 11 h 160"/>
              <a:gd name="T6" fmla="*/ 68 w 68"/>
              <a:gd name="T7" fmla="*/ 160 h 160"/>
              <a:gd name="T8" fmla="*/ 0 w 68"/>
              <a:gd name="T9" fmla="*/ 160 h 160"/>
              <a:gd name="T10" fmla="*/ 0 w 68"/>
              <a:gd name="T11" fmla="*/ 11 h 160"/>
              <a:gd name="T12" fmla="*/ 11 w 68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1" name="Freeform 22"/>
          <p:cNvSpPr/>
          <p:nvPr/>
        </p:nvSpPr>
        <p:spPr bwMode="auto">
          <a:xfrm>
            <a:off x="6450342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2" name="Freeform 23"/>
          <p:cNvSpPr/>
          <p:nvPr/>
        </p:nvSpPr>
        <p:spPr bwMode="auto">
          <a:xfrm>
            <a:off x="6790700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3" name="Freeform 24"/>
          <p:cNvSpPr/>
          <p:nvPr/>
        </p:nvSpPr>
        <p:spPr bwMode="auto">
          <a:xfrm>
            <a:off x="7129634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4" name="Freeform 25"/>
          <p:cNvSpPr/>
          <p:nvPr/>
        </p:nvSpPr>
        <p:spPr bwMode="auto">
          <a:xfrm>
            <a:off x="7468568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5" name="Freeform 26"/>
          <p:cNvSpPr/>
          <p:nvPr/>
        </p:nvSpPr>
        <p:spPr bwMode="auto">
          <a:xfrm>
            <a:off x="7468568" y="1919958"/>
            <a:ext cx="266553" cy="1422659"/>
          </a:xfrm>
          <a:custGeom>
            <a:avLst/>
            <a:gdLst>
              <a:gd name="T0" fmla="*/ 11 w 68"/>
              <a:gd name="T1" fmla="*/ 0 h 366"/>
              <a:gd name="T2" fmla="*/ 57 w 68"/>
              <a:gd name="T3" fmla="*/ 0 h 366"/>
              <a:gd name="T4" fmla="*/ 68 w 68"/>
              <a:gd name="T5" fmla="*/ 11 h 366"/>
              <a:gd name="T6" fmla="*/ 68 w 68"/>
              <a:gd name="T7" fmla="*/ 238 h 366"/>
              <a:gd name="T8" fmla="*/ 68 w 68"/>
              <a:gd name="T9" fmla="*/ 366 h 366"/>
              <a:gd name="T10" fmla="*/ 0 w 68"/>
              <a:gd name="T11" fmla="*/ 366 h 366"/>
              <a:gd name="T12" fmla="*/ 0 w 68"/>
              <a:gd name="T13" fmla="*/ 238 h 366"/>
              <a:gd name="T14" fmla="*/ 0 w 68"/>
              <a:gd name="T15" fmla="*/ 11 h 366"/>
              <a:gd name="T16" fmla="*/ 11 w 68"/>
              <a:gd name="T17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6" name="Freeform 27"/>
          <p:cNvSpPr/>
          <p:nvPr/>
        </p:nvSpPr>
        <p:spPr bwMode="auto">
          <a:xfrm>
            <a:off x="7129634" y="2183521"/>
            <a:ext cx="265129" cy="1159099"/>
          </a:xfrm>
          <a:custGeom>
            <a:avLst/>
            <a:gdLst>
              <a:gd name="T0" fmla="*/ 11 w 68"/>
              <a:gd name="T1" fmla="*/ 0 h 298"/>
              <a:gd name="T2" fmla="*/ 57 w 68"/>
              <a:gd name="T3" fmla="*/ 0 h 298"/>
              <a:gd name="T4" fmla="*/ 68 w 68"/>
              <a:gd name="T5" fmla="*/ 11 h 298"/>
              <a:gd name="T6" fmla="*/ 68 w 68"/>
              <a:gd name="T7" fmla="*/ 238 h 298"/>
              <a:gd name="T8" fmla="*/ 68 w 68"/>
              <a:gd name="T9" fmla="*/ 298 h 298"/>
              <a:gd name="T10" fmla="*/ 0 w 68"/>
              <a:gd name="T11" fmla="*/ 298 h 298"/>
              <a:gd name="T12" fmla="*/ 0 w 68"/>
              <a:gd name="T13" fmla="*/ 238 h 298"/>
              <a:gd name="T14" fmla="*/ 0 w 68"/>
              <a:gd name="T15" fmla="*/ 11 h 298"/>
              <a:gd name="T16" fmla="*/ 11 w 68"/>
              <a:gd name="T1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7" name="Freeform 28"/>
          <p:cNvSpPr/>
          <p:nvPr/>
        </p:nvSpPr>
        <p:spPr bwMode="auto">
          <a:xfrm>
            <a:off x="6790700" y="2513678"/>
            <a:ext cx="265129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8" name="Freeform 29"/>
          <p:cNvSpPr/>
          <p:nvPr/>
        </p:nvSpPr>
        <p:spPr bwMode="auto">
          <a:xfrm>
            <a:off x="6450342" y="2856591"/>
            <a:ext cx="266553" cy="486028"/>
          </a:xfrm>
          <a:custGeom>
            <a:avLst/>
            <a:gdLst>
              <a:gd name="T0" fmla="*/ 11 w 68"/>
              <a:gd name="T1" fmla="*/ 0 h 125"/>
              <a:gd name="T2" fmla="*/ 57 w 68"/>
              <a:gd name="T3" fmla="*/ 0 h 125"/>
              <a:gd name="T4" fmla="*/ 68 w 68"/>
              <a:gd name="T5" fmla="*/ 11 h 125"/>
              <a:gd name="T6" fmla="*/ 68 w 68"/>
              <a:gd name="T7" fmla="*/ 125 h 125"/>
              <a:gd name="T8" fmla="*/ 0 w 68"/>
              <a:gd name="T9" fmla="*/ 125 h 125"/>
              <a:gd name="T10" fmla="*/ 0 w 68"/>
              <a:gd name="T11" fmla="*/ 11 h 125"/>
              <a:gd name="T12" fmla="*/ 11 w 68"/>
              <a:gd name="T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9" name="Freeform 30"/>
          <p:cNvSpPr/>
          <p:nvPr/>
        </p:nvSpPr>
        <p:spPr bwMode="auto">
          <a:xfrm>
            <a:off x="8514311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6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0" name="Freeform 31"/>
          <p:cNvSpPr/>
          <p:nvPr/>
        </p:nvSpPr>
        <p:spPr bwMode="auto">
          <a:xfrm>
            <a:off x="8854036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1" name="Freeform 32"/>
          <p:cNvSpPr/>
          <p:nvPr/>
        </p:nvSpPr>
        <p:spPr bwMode="auto">
          <a:xfrm>
            <a:off x="9193761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2" name="Freeform 33"/>
          <p:cNvSpPr/>
          <p:nvPr/>
        </p:nvSpPr>
        <p:spPr bwMode="auto">
          <a:xfrm>
            <a:off x="9532062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3" name="Freeform 34"/>
          <p:cNvSpPr/>
          <p:nvPr/>
        </p:nvSpPr>
        <p:spPr bwMode="auto">
          <a:xfrm>
            <a:off x="9532062" y="1935546"/>
            <a:ext cx="265129" cy="1407073"/>
          </a:xfrm>
          <a:custGeom>
            <a:avLst/>
            <a:gdLst>
              <a:gd name="T0" fmla="*/ 11 w 68"/>
              <a:gd name="T1" fmla="*/ 0 h 362"/>
              <a:gd name="T2" fmla="*/ 57 w 68"/>
              <a:gd name="T3" fmla="*/ 0 h 362"/>
              <a:gd name="T4" fmla="*/ 68 w 68"/>
              <a:gd name="T5" fmla="*/ 11 h 362"/>
              <a:gd name="T6" fmla="*/ 68 w 68"/>
              <a:gd name="T7" fmla="*/ 238 h 362"/>
              <a:gd name="T8" fmla="*/ 68 w 68"/>
              <a:gd name="T9" fmla="*/ 362 h 362"/>
              <a:gd name="T10" fmla="*/ 0 w 68"/>
              <a:gd name="T11" fmla="*/ 362 h 362"/>
              <a:gd name="T12" fmla="*/ 0 w 68"/>
              <a:gd name="T13" fmla="*/ 238 h 362"/>
              <a:gd name="T14" fmla="*/ 0 w 68"/>
              <a:gd name="T15" fmla="*/ 11 h 362"/>
              <a:gd name="T16" fmla="*/ 11 w 68"/>
              <a:gd name="T17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4" name="Freeform 35"/>
          <p:cNvSpPr/>
          <p:nvPr/>
        </p:nvSpPr>
        <p:spPr bwMode="auto">
          <a:xfrm>
            <a:off x="9193761" y="2058825"/>
            <a:ext cx="265129" cy="1283793"/>
          </a:xfrm>
          <a:custGeom>
            <a:avLst/>
            <a:gdLst>
              <a:gd name="T0" fmla="*/ 11 w 68"/>
              <a:gd name="T1" fmla="*/ 0 h 330"/>
              <a:gd name="T2" fmla="*/ 57 w 68"/>
              <a:gd name="T3" fmla="*/ 0 h 330"/>
              <a:gd name="T4" fmla="*/ 68 w 68"/>
              <a:gd name="T5" fmla="*/ 11 h 330"/>
              <a:gd name="T6" fmla="*/ 68 w 68"/>
              <a:gd name="T7" fmla="*/ 238 h 330"/>
              <a:gd name="T8" fmla="*/ 68 w 68"/>
              <a:gd name="T9" fmla="*/ 330 h 330"/>
              <a:gd name="T10" fmla="*/ 0 w 68"/>
              <a:gd name="T11" fmla="*/ 330 h 330"/>
              <a:gd name="T12" fmla="*/ 0 w 68"/>
              <a:gd name="T13" fmla="*/ 238 h 330"/>
              <a:gd name="T14" fmla="*/ 0 w 68"/>
              <a:gd name="T15" fmla="*/ 11 h 330"/>
              <a:gd name="T16" fmla="*/ 11 w 68"/>
              <a:gd name="T17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5" name="Freeform 36"/>
          <p:cNvSpPr/>
          <p:nvPr/>
        </p:nvSpPr>
        <p:spPr bwMode="auto">
          <a:xfrm>
            <a:off x="8854036" y="2996872"/>
            <a:ext cx="266553" cy="345746"/>
          </a:xfrm>
          <a:custGeom>
            <a:avLst/>
            <a:gdLst>
              <a:gd name="T0" fmla="*/ 11 w 68"/>
              <a:gd name="T1" fmla="*/ 0 h 89"/>
              <a:gd name="T2" fmla="*/ 57 w 68"/>
              <a:gd name="T3" fmla="*/ 0 h 89"/>
              <a:gd name="T4" fmla="*/ 68 w 68"/>
              <a:gd name="T5" fmla="*/ 11 h 89"/>
              <a:gd name="T6" fmla="*/ 68 w 68"/>
              <a:gd name="T7" fmla="*/ 89 h 89"/>
              <a:gd name="T8" fmla="*/ 0 w 68"/>
              <a:gd name="T9" fmla="*/ 89 h 89"/>
              <a:gd name="T10" fmla="*/ 0 w 68"/>
              <a:gd name="T11" fmla="*/ 11 h 89"/>
              <a:gd name="T12" fmla="*/ 11 w 68"/>
              <a:gd name="T1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6" name="Freeform 37"/>
          <p:cNvSpPr/>
          <p:nvPr/>
        </p:nvSpPr>
        <p:spPr bwMode="auto">
          <a:xfrm>
            <a:off x="8514311" y="2354974"/>
            <a:ext cx="266553" cy="987643"/>
          </a:xfrm>
          <a:custGeom>
            <a:avLst/>
            <a:gdLst>
              <a:gd name="T0" fmla="*/ 11 w 68"/>
              <a:gd name="T1" fmla="*/ 0 h 254"/>
              <a:gd name="T2" fmla="*/ 56 w 68"/>
              <a:gd name="T3" fmla="*/ 0 h 254"/>
              <a:gd name="T4" fmla="*/ 68 w 68"/>
              <a:gd name="T5" fmla="*/ 11 h 254"/>
              <a:gd name="T6" fmla="*/ 68 w 68"/>
              <a:gd name="T7" fmla="*/ 238 h 254"/>
              <a:gd name="T8" fmla="*/ 68 w 68"/>
              <a:gd name="T9" fmla="*/ 254 h 254"/>
              <a:gd name="T10" fmla="*/ 0 w 68"/>
              <a:gd name="T11" fmla="*/ 254 h 254"/>
              <a:gd name="T12" fmla="*/ 0 w 68"/>
              <a:gd name="T13" fmla="*/ 238 h 254"/>
              <a:gd name="T14" fmla="*/ 0 w 68"/>
              <a:gd name="T15" fmla="*/ 11 h 254"/>
              <a:gd name="T16" fmla="*/ 11 w 68"/>
              <a:gd name="T1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7" name="Oval 38"/>
          <p:cNvSpPr>
            <a:spLocks noChangeArrowheads="1"/>
          </p:cNvSpPr>
          <p:nvPr/>
        </p:nvSpPr>
        <p:spPr bwMode="auto">
          <a:xfrm>
            <a:off x="2621739" y="3612842"/>
            <a:ext cx="672799" cy="67107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solidFill>
              <a:schemeClr val="accent5">
                <a:lumMod val="75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8" name="Freeform 39"/>
          <p:cNvSpPr>
            <a:spLocks noEditPoints="1"/>
          </p:cNvSpPr>
          <p:nvPr/>
        </p:nvSpPr>
        <p:spPr bwMode="auto">
          <a:xfrm>
            <a:off x="2794550" y="3768749"/>
            <a:ext cx="356856" cy="359265"/>
          </a:xfrm>
          <a:custGeom>
            <a:avLst/>
            <a:gdLst>
              <a:gd name="T0" fmla="*/ 43 w 57"/>
              <a:gd name="T1" fmla="*/ 9 h 58"/>
              <a:gd name="T2" fmla="*/ 4 w 57"/>
              <a:gd name="T3" fmla="*/ 22 h 58"/>
              <a:gd name="T4" fmla="*/ 5 w 57"/>
              <a:gd name="T5" fmla="*/ 25 h 58"/>
              <a:gd name="T6" fmla="*/ 6 w 57"/>
              <a:gd name="T7" fmla="*/ 30 h 58"/>
              <a:gd name="T8" fmla="*/ 7 w 57"/>
              <a:gd name="T9" fmla="*/ 35 h 58"/>
              <a:gd name="T10" fmla="*/ 10 w 57"/>
              <a:gd name="T11" fmla="*/ 39 h 58"/>
              <a:gd name="T12" fmla="*/ 12 w 57"/>
              <a:gd name="T13" fmla="*/ 41 h 58"/>
              <a:gd name="T14" fmla="*/ 13 w 57"/>
              <a:gd name="T15" fmla="*/ 49 h 58"/>
              <a:gd name="T16" fmla="*/ 16 w 57"/>
              <a:gd name="T17" fmla="*/ 52 h 58"/>
              <a:gd name="T18" fmla="*/ 17 w 57"/>
              <a:gd name="T19" fmla="*/ 51 h 58"/>
              <a:gd name="T20" fmla="*/ 18 w 57"/>
              <a:gd name="T21" fmla="*/ 47 h 58"/>
              <a:gd name="T22" fmla="*/ 20 w 57"/>
              <a:gd name="T23" fmla="*/ 41 h 58"/>
              <a:gd name="T24" fmla="*/ 24 w 57"/>
              <a:gd name="T25" fmla="*/ 36 h 58"/>
              <a:gd name="T26" fmla="*/ 26 w 57"/>
              <a:gd name="T27" fmla="*/ 33 h 58"/>
              <a:gd name="T28" fmla="*/ 22 w 57"/>
              <a:gd name="T29" fmla="*/ 30 h 58"/>
              <a:gd name="T30" fmla="*/ 19 w 57"/>
              <a:gd name="T31" fmla="*/ 29 h 58"/>
              <a:gd name="T32" fmla="*/ 16 w 57"/>
              <a:gd name="T33" fmla="*/ 26 h 58"/>
              <a:gd name="T34" fmla="*/ 12 w 57"/>
              <a:gd name="T35" fmla="*/ 24 h 58"/>
              <a:gd name="T36" fmla="*/ 8 w 57"/>
              <a:gd name="T37" fmla="*/ 24 h 58"/>
              <a:gd name="T38" fmla="*/ 6 w 57"/>
              <a:gd name="T39" fmla="*/ 22 h 58"/>
              <a:gd name="T40" fmla="*/ 6 w 57"/>
              <a:gd name="T41" fmla="*/ 18 h 58"/>
              <a:gd name="T42" fmla="*/ 4 w 57"/>
              <a:gd name="T43" fmla="*/ 19 h 58"/>
              <a:gd name="T44" fmla="*/ 6 w 57"/>
              <a:gd name="T45" fmla="*/ 15 h 58"/>
              <a:gd name="T46" fmla="*/ 9 w 57"/>
              <a:gd name="T47" fmla="*/ 15 h 58"/>
              <a:gd name="T48" fmla="*/ 11 w 57"/>
              <a:gd name="T49" fmla="*/ 13 h 58"/>
              <a:gd name="T50" fmla="*/ 15 w 57"/>
              <a:gd name="T51" fmla="*/ 9 h 58"/>
              <a:gd name="T52" fmla="*/ 16 w 57"/>
              <a:gd name="T53" fmla="*/ 8 h 58"/>
              <a:gd name="T54" fmla="*/ 21 w 57"/>
              <a:gd name="T55" fmla="*/ 6 h 58"/>
              <a:gd name="T56" fmla="*/ 17 w 57"/>
              <a:gd name="T57" fmla="*/ 4 h 58"/>
              <a:gd name="T58" fmla="*/ 16 w 57"/>
              <a:gd name="T59" fmla="*/ 4 h 58"/>
              <a:gd name="T60" fmla="*/ 24 w 57"/>
              <a:gd name="T61" fmla="*/ 1 h 58"/>
              <a:gd name="T62" fmla="*/ 27 w 57"/>
              <a:gd name="T63" fmla="*/ 3 h 58"/>
              <a:gd name="T64" fmla="*/ 41 w 57"/>
              <a:gd name="T65" fmla="*/ 3 h 58"/>
              <a:gd name="T66" fmla="*/ 39 w 57"/>
              <a:gd name="T67" fmla="*/ 6 h 58"/>
              <a:gd name="T68" fmla="*/ 42 w 57"/>
              <a:gd name="T69" fmla="*/ 10 h 58"/>
              <a:gd name="T70" fmla="*/ 44 w 57"/>
              <a:gd name="T71" fmla="*/ 10 h 58"/>
              <a:gd name="T72" fmla="*/ 46 w 57"/>
              <a:gd name="T73" fmla="*/ 9 h 58"/>
              <a:gd name="T74" fmla="*/ 48 w 57"/>
              <a:gd name="T75" fmla="*/ 12 h 58"/>
              <a:gd name="T76" fmla="*/ 50 w 57"/>
              <a:gd name="T77" fmla="*/ 13 h 58"/>
              <a:gd name="T78" fmla="*/ 47 w 57"/>
              <a:gd name="T79" fmla="*/ 14 h 58"/>
              <a:gd name="T80" fmla="*/ 44 w 57"/>
              <a:gd name="T81" fmla="*/ 12 h 58"/>
              <a:gd name="T82" fmla="*/ 40 w 57"/>
              <a:gd name="T83" fmla="*/ 12 h 58"/>
              <a:gd name="T84" fmla="*/ 36 w 57"/>
              <a:gd name="T85" fmla="*/ 15 h 58"/>
              <a:gd name="T86" fmla="*/ 34 w 57"/>
              <a:gd name="T87" fmla="*/ 20 h 58"/>
              <a:gd name="T88" fmla="*/ 36 w 57"/>
              <a:gd name="T89" fmla="*/ 25 h 58"/>
              <a:gd name="T90" fmla="*/ 40 w 57"/>
              <a:gd name="T91" fmla="*/ 27 h 58"/>
              <a:gd name="T92" fmla="*/ 45 w 57"/>
              <a:gd name="T93" fmla="*/ 27 h 58"/>
              <a:gd name="T94" fmla="*/ 47 w 57"/>
              <a:gd name="T95" fmla="*/ 30 h 58"/>
              <a:gd name="T96" fmla="*/ 47 w 57"/>
              <a:gd name="T97" fmla="*/ 35 h 58"/>
              <a:gd name="T98" fmla="*/ 47 w 57"/>
              <a:gd name="T99" fmla="*/ 40 h 58"/>
              <a:gd name="T100" fmla="*/ 50 w 57"/>
              <a:gd name="T101" fmla="*/ 45 h 58"/>
              <a:gd name="T102" fmla="*/ 53 w 57"/>
              <a:gd name="T103" fmla="*/ 41 h 58"/>
              <a:gd name="T104" fmla="*/ 56 w 57"/>
              <a:gd name="T105" fmla="*/ 34 h 58"/>
              <a:gd name="T106" fmla="*/ 56 w 57"/>
              <a:gd name="T107" fmla="*/ 26 h 58"/>
              <a:gd name="T108" fmla="*/ 54 w 57"/>
              <a:gd name="T109" fmla="*/ 19 h 58"/>
              <a:gd name="T110" fmla="*/ 52 w 57"/>
              <a:gd name="T111" fmla="*/ 16 h 58"/>
              <a:gd name="T112" fmla="*/ 55 w 57"/>
              <a:gd name="T113" fmla="*/ 20 h 58"/>
              <a:gd name="T114" fmla="*/ 39 w 57"/>
              <a:gd name="T115" fmla="*/ 5 h 58"/>
              <a:gd name="T116" fmla="*/ 37 w 57"/>
              <a:gd name="T117" fmla="*/ 3 h 58"/>
              <a:gd name="T118" fmla="*/ 38 w 57"/>
              <a:gd name="T119" fmla="*/ 5 h 58"/>
              <a:gd name="T120" fmla="*/ 36 w 57"/>
              <a:gd name="T121" fmla="*/ 2 h 58"/>
              <a:gd name="T122" fmla="*/ 54 w 57"/>
              <a:gd name="T123" fmla="*/ 4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9" name="Oval 40"/>
          <p:cNvSpPr>
            <a:spLocks noChangeArrowheads="1"/>
          </p:cNvSpPr>
          <p:nvPr/>
        </p:nvSpPr>
        <p:spPr bwMode="auto">
          <a:xfrm>
            <a:off x="4681801" y="3612842"/>
            <a:ext cx="675073" cy="671079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0" name="Oval 41"/>
          <p:cNvSpPr>
            <a:spLocks noChangeArrowheads="1"/>
          </p:cNvSpPr>
          <p:nvPr/>
        </p:nvSpPr>
        <p:spPr bwMode="auto">
          <a:xfrm>
            <a:off x="6748867" y="3612842"/>
            <a:ext cx="672799" cy="67107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solidFill>
              <a:schemeClr val="accent5">
                <a:lumMod val="75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1" name="Oval 42"/>
          <p:cNvSpPr>
            <a:spLocks noChangeArrowheads="1"/>
          </p:cNvSpPr>
          <p:nvPr/>
        </p:nvSpPr>
        <p:spPr bwMode="auto">
          <a:xfrm>
            <a:off x="8820782" y="3612842"/>
            <a:ext cx="672799" cy="671079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2" name="Freeform 43"/>
          <p:cNvSpPr>
            <a:spLocks noEditPoints="1"/>
          </p:cNvSpPr>
          <p:nvPr/>
        </p:nvSpPr>
        <p:spPr bwMode="auto">
          <a:xfrm>
            <a:off x="6945479" y="3836534"/>
            <a:ext cx="279575" cy="223697"/>
          </a:xfrm>
          <a:custGeom>
            <a:avLst/>
            <a:gdLst>
              <a:gd name="T0" fmla="*/ 25 w 45"/>
              <a:gd name="T1" fmla="*/ 23 h 36"/>
              <a:gd name="T2" fmla="*/ 25 w 45"/>
              <a:gd name="T3" fmla="*/ 24 h 36"/>
              <a:gd name="T4" fmla="*/ 24 w 45"/>
              <a:gd name="T5" fmla="*/ 24 h 36"/>
              <a:gd name="T6" fmla="*/ 23 w 45"/>
              <a:gd name="T7" fmla="*/ 24 h 36"/>
              <a:gd name="T8" fmla="*/ 21 w 45"/>
              <a:gd name="T9" fmla="*/ 24 h 36"/>
              <a:gd name="T10" fmla="*/ 21 w 45"/>
              <a:gd name="T11" fmla="*/ 24 h 36"/>
              <a:gd name="T12" fmla="*/ 21 w 45"/>
              <a:gd name="T13" fmla="*/ 23 h 36"/>
              <a:gd name="T14" fmla="*/ 0 w 45"/>
              <a:gd name="T15" fmla="*/ 16 h 36"/>
              <a:gd name="T16" fmla="*/ 0 w 45"/>
              <a:gd name="T17" fmla="*/ 29 h 36"/>
              <a:gd name="T18" fmla="*/ 7 w 45"/>
              <a:gd name="T19" fmla="*/ 36 h 36"/>
              <a:gd name="T20" fmla="*/ 23 w 45"/>
              <a:gd name="T21" fmla="*/ 36 h 36"/>
              <a:gd name="T22" fmla="*/ 38 w 45"/>
              <a:gd name="T23" fmla="*/ 36 h 36"/>
              <a:gd name="T24" fmla="*/ 45 w 45"/>
              <a:gd name="T25" fmla="*/ 29 h 36"/>
              <a:gd name="T26" fmla="*/ 45 w 45"/>
              <a:gd name="T27" fmla="*/ 16 h 36"/>
              <a:gd name="T28" fmla="*/ 25 w 45"/>
              <a:gd name="T29" fmla="*/ 23 h 36"/>
              <a:gd name="T30" fmla="*/ 23 w 45"/>
              <a:gd name="T31" fmla="*/ 21 h 36"/>
              <a:gd name="T32" fmla="*/ 23 w 45"/>
              <a:gd name="T33" fmla="*/ 21 h 36"/>
              <a:gd name="T34" fmla="*/ 24 w 45"/>
              <a:gd name="T35" fmla="*/ 21 h 36"/>
              <a:gd name="T36" fmla="*/ 24 w 45"/>
              <a:gd name="T37" fmla="*/ 23 h 36"/>
              <a:gd name="T38" fmla="*/ 23 w 45"/>
              <a:gd name="T39" fmla="*/ 24 h 36"/>
              <a:gd name="T40" fmla="*/ 23 w 45"/>
              <a:gd name="T41" fmla="*/ 24 h 36"/>
              <a:gd name="T42" fmla="*/ 22 w 45"/>
              <a:gd name="T43" fmla="*/ 24 h 36"/>
              <a:gd name="T44" fmla="*/ 21 w 45"/>
              <a:gd name="T45" fmla="*/ 23 h 36"/>
              <a:gd name="T46" fmla="*/ 21 w 45"/>
              <a:gd name="T47" fmla="*/ 21 h 36"/>
              <a:gd name="T48" fmla="*/ 22 w 45"/>
              <a:gd name="T49" fmla="*/ 21 h 36"/>
              <a:gd name="T50" fmla="*/ 23 w 45"/>
              <a:gd name="T51" fmla="*/ 21 h 36"/>
              <a:gd name="T52" fmla="*/ 21 w 45"/>
              <a:gd name="T53" fmla="*/ 21 h 36"/>
              <a:gd name="T54" fmla="*/ 21 w 45"/>
              <a:gd name="T55" fmla="*/ 22 h 36"/>
              <a:gd name="T56" fmla="*/ 0 w 45"/>
              <a:gd name="T57" fmla="*/ 15 h 36"/>
              <a:gd name="T58" fmla="*/ 7 w 45"/>
              <a:gd name="T59" fmla="*/ 9 h 36"/>
              <a:gd name="T60" fmla="*/ 23 w 45"/>
              <a:gd name="T61" fmla="*/ 9 h 36"/>
              <a:gd name="T62" fmla="*/ 38 w 45"/>
              <a:gd name="T63" fmla="*/ 9 h 36"/>
              <a:gd name="T64" fmla="*/ 45 w 45"/>
              <a:gd name="T65" fmla="*/ 15 h 36"/>
              <a:gd name="T66" fmla="*/ 25 w 45"/>
              <a:gd name="T67" fmla="*/ 22 h 36"/>
              <a:gd name="T68" fmla="*/ 25 w 45"/>
              <a:gd name="T69" fmla="*/ 21 h 36"/>
              <a:gd name="T70" fmla="*/ 24 w 45"/>
              <a:gd name="T71" fmla="*/ 20 h 36"/>
              <a:gd name="T72" fmla="*/ 23 w 45"/>
              <a:gd name="T73" fmla="*/ 20 h 36"/>
              <a:gd name="T74" fmla="*/ 21 w 45"/>
              <a:gd name="T75" fmla="*/ 20 h 36"/>
              <a:gd name="T76" fmla="*/ 21 w 45"/>
              <a:gd name="T77" fmla="*/ 21 h 36"/>
              <a:gd name="T78" fmla="*/ 23 w 45"/>
              <a:gd name="T79" fmla="*/ 1 h 36"/>
              <a:gd name="T80" fmla="*/ 23 w 45"/>
              <a:gd name="T81" fmla="*/ 1 h 36"/>
              <a:gd name="T82" fmla="*/ 30 w 45"/>
              <a:gd name="T83" fmla="*/ 8 h 36"/>
              <a:gd name="T84" fmla="*/ 31 w 45"/>
              <a:gd name="T85" fmla="*/ 8 h 36"/>
              <a:gd name="T86" fmla="*/ 23 w 45"/>
              <a:gd name="T87" fmla="*/ 0 h 36"/>
              <a:gd name="T88" fmla="*/ 23 w 45"/>
              <a:gd name="T89" fmla="*/ 0 h 36"/>
              <a:gd name="T90" fmla="*/ 14 w 45"/>
              <a:gd name="T91" fmla="*/ 8 h 36"/>
              <a:gd name="T92" fmla="*/ 16 w 45"/>
              <a:gd name="T93" fmla="*/ 8 h 36"/>
              <a:gd name="T94" fmla="*/ 23 w 45"/>
              <a:gd name="T9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3" name="Freeform 44"/>
          <p:cNvSpPr>
            <a:spLocks noEditPoints="1"/>
          </p:cNvSpPr>
          <p:nvPr/>
        </p:nvSpPr>
        <p:spPr bwMode="auto">
          <a:xfrm>
            <a:off x="4825421" y="3781885"/>
            <a:ext cx="386406" cy="334410"/>
          </a:xfrm>
          <a:custGeom>
            <a:avLst/>
            <a:gdLst>
              <a:gd name="T0" fmla="*/ 41 w 62"/>
              <a:gd name="T1" fmla="*/ 31 h 54"/>
              <a:gd name="T2" fmla="*/ 34 w 62"/>
              <a:gd name="T3" fmla="*/ 23 h 54"/>
              <a:gd name="T4" fmla="*/ 33 w 62"/>
              <a:gd name="T5" fmla="*/ 17 h 54"/>
              <a:gd name="T6" fmla="*/ 30 w 62"/>
              <a:gd name="T7" fmla="*/ 20 h 54"/>
              <a:gd name="T8" fmla="*/ 23 w 62"/>
              <a:gd name="T9" fmla="*/ 13 h 54"/>
              <a:gd name="T10" fmla="*/ 18 w 62"/>
              <a:gd name="T11" fmla="*/ 17 h 54"/>
              <a:gd name="T12" fmla="*/ 7 w 62"/>
              <a:gd name="T13" fmla="*/ 17 h 54"/>
              <a:gd name="T14" fmla="*/ 7 w 62"/>
              <a:gd name="T15" fmla="*/ 23 h 54"/>
              <a:gd name="T16" fmla="*/ 0 w 62"/>
              <a:gd name="T17" fmla="*/ 31 h 54"/>
              <a:gd name="T18" fmla="*/ 4 w 62"/>
              <a:gd name="T19" fmla="*/ 36 h 54"/>
              <a:gd name="T20" fmla="*/ 4 w 62"/>
              <a:gd name="T21" fmla="*/ 46 h 54"/>
              <a:gd name="T22" fmla="*/ 10 w 62"/>
              <a:gd name="T23" fmla="*/ 47 h 54"/>
              <a:gd name="T24" fmla="*/ 18 w 62"/>
              <a:gd name="T25" fmla="*/ 54 h 54"/>
              <a:gd name="T26" fmla="*/ 23 w 62"/>
              <a:gd name="T27" fmla="*/ 50 h 54"/>
              <a:gd name="T28" fmla="*/ 32 w 62"/>
              <a:gd name="T29" fmla="*/ 48 h 54"/>
              <a:gd name="T30" fmla="*/ 37 w 62"/>
              <a:gd name="T31" fmla="*/ 46 h 54"/>
              <a:gd name="T32" fmla="*/ 37 w 62"/>
              <a:gd name="T33" fmla="*/ 36 h 54"/>
              <a:gd name="T34" fmla="*/ 32 w 62"/>
              <a:gd name="T35" fmla="*/ 38 h 54"/>
              <a:gd name="T36" fmla="*/ 20 w 62"/>
              <a:gd name="T37" fmla="*/ 46 h 54"/>
              <a:gd name="T38" fmla="*/ 20 w 62"/>
              <a:gd name="T39" fmla="*/ 21 h 54"/>
              <a:gd name="T40" fmla="*/ 33 w 62"/>
              <a:gd name="T41" fmla="*/ 33 h 54"/>
              <a:gd name="T42" fmla="*/ 58 w 62"/>
              <a:gd name="T43" fmla="*/ 35 h 54"/>
              <a:gd name="T44" fmla="*/ 62 w 62"/>
              <a:gd name="T45" fmla="*/ 38 h 54"/>
              <a:gd name="T46" fmla="*/ 60 w 62"/>
              <a:gd name="T47" fmla="*/ 41 h 54"/>
              <a:gd name="T48" fmla="*/ 59 w 62"/>
              <a:gd name="T49" fmla="*/ 46 h 54"/>
              <a:gd name="T50" fmla="*/ 56 w 62"/>
              <a:gd name="T51" fmla="*/ 47 h 54"/>
              <a:gd name="T52" fmla="*/ 52 w 62"/>
              <a:gd name="T53" fmla="*/ 50 h 54"/>
              <a:gd name="T54" fmla="*/ 50 w 62"/>
              <a:gd name="T55" fmla="*/ 48 h 54"/>
              <a:gd name="T56" fmla="*/ 45 w 62"/>
              <a:gd name="T57" fmla="*/ 48 h 54"/>
              <a:gd name="T58" fmla="*/ 44 w 62"/>
              <a:gd name="T59" fmla="*/ 45 h 54"/>
              <a:gd name="T60" fmla="*/ 41 w 62"/>
              <a:gd name="T61" fmla="*/ 41 h 54"/>
              <a:gd name="T62" fmla="*/ 43 w 62"/>
              <a:gd name="T63" fmla="*/ 39 h 54"/>
              <a:gd name="T64" fmla="*/ 43 w 62"/>
              <a:gd name="T65" fmla="*/ 33 h 54"/>
              <a:gd name="T66" fmla="*/ 46 w 62"/>
              <a:gd name="T67" fmla="*/ 33 h 54"/>
              <a:gd name="T68" fmla="*/ 50 w 62"/>
              <a:gd name="T69" fmla="*/ 29 h 54"/>
              <a:gd name="T70" fmla="*/ 52 w 62"/>
              <a:gd name="T71" fmla="*/ 31 h 54"/>
              <a:gd name="T72" fmla="*/ 58 w 62"/>
              <a:gd name="T73" fmla="*/ 31 h 54"/>
              <a:gd name="T74" fmla="*/ 58 w 62"/>
              <a:gd name="T75" fmla="*/ 35 h 54"/>
              <a:gd name="T76" fmla="*/ 57 w 62"/>
              <a:gd name="T77" fmla="*/ 40 h 54"/>
              <a:gd name="T78" fmla="*/ 45 w 62"/>
              <a:gd name="T79" fmla="*/ 40 h 54"/>
              <a:gd name="T80" fmla="*/ 51 w 62"/>
              <a:gd name="T81" fmla="*/ 46 h 54"/>
              <a:gd name="T82" fmla="*/ 62 w 62"/>
              <a:gd name="T83" fmla="*/ 12 h 54"/>
              <a:gd name="T84" fmla="*/ 59 w 62"/>
              <a:gd name="T85" fmla="*/ 15 h 54"/>
              <a:gd name="T86" fmla="*/ 59 w 62"/>
              <a:gd name="T87" fmla="*/ 22 h 54"/>
              <a:gd name="T88" fmla="*/ 55 w 62"/>
              <a:gd name="T89" fmla="*/ 23 h 54"/>
              <a:gd name="T90" fmla="*/ 50 w 62"/>
              <a:gd name="T91" fmla="*/ 28 h 54"/>
              <a:gd name="T92" fmla="*/ 46 w 62"/>
              <a:gd name="T93" fmla="*/ 25 h 54"/>
              <a:gd name="T94" fmla="*/ 39 w 62"/>
              <a:gd name="T95" fmla="*/ 25 h 54"/>
              <a:gd name="T96" fmla="*/ 39 w 62"/>
              <a:gd name="T97" fmla="*/ 20 h 54"/>
              <a:gd name="T98" fmla="*/ 34 w 62"/>
              <a:gd name="T99" fmla="*/ 15 h 54"/>
              <a:gd name="T100" fmla="*/ 37 w 62"/>
              <a:gd name="T101" fmla="*/ 12 h 54"/>
              <a:gd name="T102" fmla="*/ 37 w 62"/>
              <a:gd name="T103" fmla="*/ 5 h 54"/>
              <a:gd name="T104" fmla="*/ 41 w 62"/>
              <a:gd name="T105" fmla="*/ 5 h 54"/>
              <a:gd name="T106" fmla="*/ 46 w 62"/>
              <a:gd name="T107" fmla="*/ 0 h 54"/>
              <a:gd name="T108" fmla="*/ 49 w 62"/>
              <a:gd name="T109" fmla="*/ 3 h 54"/>
              <a:gd name="T110" fmla="*/ 56 w 62"/>
              <a:gd name="T111" fmla="*/ 3 h 54"/>
              <a:gd name="T112" fmla="*/ 57 w 62"/>
              <a:gd name="T113" fmla="*/ 7 h 54"/>
              <a:gd name="T114" fmla="*/ 48 w 62"/>
              <a:gd name="T115" fmla="*/ 22 h 54"/>
              <a:gd name="T116" fmla="*/ 40 w 62"/>
              <a:gd name="T117" fmla="*/ 14 h 54"/>
              <a:gd name="T118" fmla="*/ 56 w 62"/>
              <a:gd name="T11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4" name="Freeform 45"/>
          <p:cNvSpPr>
            <a:spLocks noEditPoints="1"/>
          </p:cNvSpPr>
          <p:nvPr/>
        </p:nvSpPr>
        <p:spPr bwMode="auto">
          <a:xfrm>
            <a:off x="8977907" y="3788090"/>
            <a:ext cx="286396" cy="316333"/>
          </a:xfrm>
          <a:custGeom>
            <a:avLst/>
            <a:gdLst>
              <a:gd name="T0" fmla="*/ 40 w 46"/>
              <a:gd name="T1" fmla="*/ 28 h 51"/>
              <a:gd name="T2" fmla="*/ 35 w 46"/>
              <a:gd name="T3" fmla="*/ 41 h 51"/>
              <a:gd name="T4" fmla="*/ 34 w 46"/>
              <a:gd name="T5" fmla="*/ 34 h 51"/>
              <a:gd name="T6" fmla="*/ 29 w 46"/>
              <a:gd name="T7" fmla="*/ 30 h 51"/>
              <a:gd name="T8" fmla="*/ 29 w 46"/>
              <a:gd name="T9" fmla="*/ 30 h 51"/>
              <a:gd name="T10" fmla="*/ 27 w 46"/>
              <a:gd name="T11" fmla="*/ 30 h 51"/>
              <a:gd name="T12" fmla="*/ 25 w 46"/>
              <a:gd name="T13" fmla="*/ 35 h 51"/>
              <a:gd name="T14" fmla="*/ 24 w 46"/>
              <a:gd name="T15" fmla="*/ 38 h 51"/>
              <a:gd name="T16" fmla="*/ 24 w 46"/>
              <a:gd name="T17" fmla="*/ 32 h 51"/>
              <a:gd name="T18" fmla="*/ 24 w 46"/>
              <a:gd name="T19" fmla="*/ 31 h 51"/>
              <a:gd name="T20" fmla="*/ 23 w 46"/>
              <a:gd name="T21" fmla="*/ 30 h 51"/>
              <a:gd name="T22" fmla="*/ 22 w 46"/>
              <a:gd name="T23" fmla="*/ 31 h 51"/>
              <a:gd name="T24" fmla="*/ 22 w 46"/>
              <a:gd name="T25" fmla="*/ 32 h 51"/>
              <a:gd name="T26" fmla="*/ 21 w 46"/>
              <a:gd name="T27" fmla="*/ 38 h 51"/>
              <a:gd name="T28" fmla="*/ 20 w 46"/>
              <a:gd name="T29" fmla="*/ 35 h 51"/>
              <a:gd name="T30" fmla="*/ 19 w 46"/>
              <a:gd name="T31" fmla="*/ 30 h 51"/>
              <a:gd name="T32" fmla="*/ 15 w 46"/>
              <a:gd name="T33" fmla="*/ 30 h 51"/>
              <a:gd name="T34" fmla="*/ 15 w 46"/>
              <a:gd name="T35" fmla="*/ 30 h 51"/>
              <a:gd name="T36" fmla="*/ 11 w 46"/>
              <a:gd name="T37" fmla="*/ 34 h 51"/>
              <a:gd name="T38" fmla="*/ 10 w 46"/>
              <a:gd name="T39" fmla="*/ 41 h 51"/>
              <a:gd name="T40" fmla="*/ 5 w 46"/>
              <a:gd name="T41" fmla="*/ 28 h 51"/>
              <a:gd name="T42" fmla="*/ 23 w 46"/>
              <a:gd name="T43" fmla="*/ 11 h 51"/>
              <a:gd name="T44" fmla="*/ 23 w 46"/>
              <a:gd name="T45" fmla="*/ 14 h 51"/>
              <a:gd name="T46" fmla="*/ 25 w 46"/>
              <a:gd name="T47" fmla="*/ 15 h 51"/>
              <a:gd name="T48" fmla="*/ 28 w 46"/>
              <a:gd name="T49" fmla="*/ 13 h 51"/>
              <a:gd name="T50" fmla="*/ 32 w 46"/>
              <a:gd name="T51" fmla="*/ 11 h 51"/>
              <a:gd name="T52" fmla="*/ 34 w 46"/>
              <a:gd name="T53" fmla="*/ 9 h 51"/>
              <a:gd name="T54" fmla="*/ 34 w 46"/>
              <a:gd name="T55" fmla="*/ 7 h 51"/>
              <a:gd name="T56" fmla="*/ 32 w 46"/>
              <a:gd name="T57" fmla="*/ 5 h 51"/>
              <a:gd name="T58" fmla="*/ 28 w 46"/>
              <a:gd name="T59" fmla="*/ 3 h 51"/>
              <a:gd name="T60" fmla="*/ 25 w 46"/>
              <a:gd name="T61" fmla="*/ 1 h 51"/>
              <a:gd name="T62" fmla="*/ 23 w 46"/>
              <a:gd name="T63" fmla="*/ 2 h 51"/>
              <a:gd name="T64" fmla="*/ 23 w 46"/>
              <a:gd name="T65" fmla="*/ 5 h 51"/>
              <a:gd name="T66" fmla="*/ 0 w 46"/>
              <a:gd name="T67" fmla="*/ 28 h 51"/>
              <a:gd name="T68" fmla="*/ 23 w 46"/>
              <a:gd name="T69" fmla="*/ 51 h 51"/>
              <a:gd name="T70" fmla="*/ 46 w 46"/>
              <a:gd name="T71" fmla="*/ 28 h 51"/>
              <a:gd name="T72" fmla="*/ 40 w 46"/>
              <a:gd name="T73" fmla="*/ 28 h 51"/>
              <a:gd name="T74" fmla="*/ 23 w 46"/>
              <a:gd name="T75" fmla="*/ 19 h 51"/>
              <a:gd name="T76" fmla="*/ 28 w 46"/>
              <a:gd name="T77" fmla="*/ 24 h 51"/>
              <a:gd name="T78" fmla="*/ 23 w 46"/>
              <a:gd name="T79" fmla="*/ 29 h 51"/>
              <a:gd name="T80" fmla="*/ 17 w 46"/>
              <a:gd name="T81" fmla="*/ 24 h 51"/>
              <a:gd name="T82" fmla="*/ 23 w 46"/>
              <a:gd name="T83" fmla="*/ 19 h 51"/>
              <a:gd name="T84" fmla="*/ 30 w 46"/>
              <a:gd name="T85" fmla="*/ 37 h 51"/>
              <a:gd name="T86" fmla="*/ 30 w 46"/>
              <a:gd name="T87" fmla="*/ 37 h 51"/>
              <a:gd name="T88" fmla="*/ 30 w 46"/>
              <a:gd name="T89" fmla="*/ 37 h 51"/>
              <a:gd name="T90" fmla="*/ 30 w 46"/>
              <a:gd name="T91" fmla="*/ 44 h 51"/>
              <a:gd name="T92" fmla="*/ 30 w 46"/>
              <a:gd name="T93" fmla="*/ 44 h 51"/>
              <a:gd name="T94" fmla="*/ 29 w 46"/>
              <a:gd name="T95" fmla="*/ 37 h 51"/>
              <a:gd name="T96" fmla="*/ 30 w 46"/>
              <a:gd name="T97" fmla="*/ 37 h 51"/>
              <a:gd name="T98" fmla="*/ 15 w 46"/>
              <a:gd name="T99" fmla="*/ 37 h 51"/>
              <a:gd name="T100" fmla="*/ 15 w 46"/>
              <a:gd name="T101" fmla="*/ 37 h 51"/>
              <a:gd name="T102" fmla="*/ 15 w 46"/>
              <a:gd name="T103" fmla="*/ 44 h 51"/>
              <a:gd name="T104" fmla="*/ 14 w 46"/>
              <a:gd name="T105" fmla="*/ 44 h 51"/>
              <a:gd name="T106" fmla="*/ 14 w 46"/>
              <a:gd name="T107" fmla="*/ 37 h 51"/>
              <a:gd name="T108" fmla="*/ 15 w 46"/>
              <a:gd name="T109" fmla="*/ 3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2065139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076725" y="43793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31859C"/>
              </a:solidFill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153371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64957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31859C"/>
              </a:solidFill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241603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267705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31859C"/>
              </a:solidFill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257827" y="4721318"/>
            <a:ext cx="1883794" cy="858283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269413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31859C"/>
              </a:solidFill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1672379" y="4482123"/>
            <a:ext cx="2408984" cy="1035109"/>
          </a:xfrm>
          <a:custGeom>
            <a:avLst/>
            <a:gdLst>
              <a:gd name="T0" fmla="*/ 465 w 641"/>
              <a:gd name="T1" fmla="*/ 0 h 284"/>
              <a:gd name="T2" fmla="*/ 641 w 641"/>
              <a:gd name="T3" fmla="*/ 284 h 284"/>
              <a:gd name="T4" fmla="*/ 4 w 641"/>
              <a:gd name="T5" fmla="*/ 284 h 284"/>
              <a:gd name="T6" fmla="*/ 37 w 641"/>
              <a:gd name="T7" fmla="*/ 70 h 284"/>
              <a:gd name="T8" fmla="*/ 0 w 641"/>
              <a:gd name="T9" fmla="*/ 0 h 284"/>
              <a:gd name="T10" fmla="*/ 465 w 641"/>
              <a:gd name="T11" fmla="*/ 0 h 284"/>
              <a:gd name="connsiteX0" fmla="*/ 7175 w 10000"/>
              <a:gd name="connsiteY0" fmla="*/ 23 h 10000"/>
              <a:gd name="connsiteX1" fmla="*/ 10000 w 10000"/>
              <a:gd name="connsiteY1" fmla="*/ 10000 h 10000"/>
              <a:gd name="connsiteX2" fmla="*/ 62 w 10000"/>
              <a:gd name="connsiteY2" fmla="*/ 10000 h 10000"/>
              <a:gd name="connsiteX3" fmla="*/ 577 w 10000"/>
              <a:gd name="connsiteY3" fmla="*/ 2465 h 10000"/>
              <a:gd name="connsiteX4" fmla="*/ 0 w 10000"/>
              <a:gd name="connsiteY4" fmla="*/ 0 h 10000"/>
              <a:gd name="connsiteX5" fmla="*/ 7175 w 10000"/>
              <a:gd name="connsiteY5" fmla="*/ 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7175" y="23"/>
                </a:moveTo>
                <a:cubicBezTo>
                  <a:pt x="7893" y="4777"/>
                  <a:pt x="9563" y="7641"/>
                  <a:pt x="10000" y="10000"/>
                </a:cubicBezTo>
                <a:lnTo>
                  <a:pt x="62" y="10000"/>
                </a:lnTo>
                <a:cubicBezTo>
                  <a:pt x="359" y="7535"/>
                  <a:pt x="983" y="5317"/>
                  <a:pt x="577" y="2465"/>
                </a:cubicBezTo>
                <a:cubicBezTo>
                  <a:pt x="437" y="1408"/>
                  <a:pt x="234" y="599"/>
                  <a:pt x="0" y="0"/>
                </a:cubicBezTo>
                <a:lnTo>
                  <a:pt x="7175" y="2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6"/>
          <p:cNvSpPr/>
          <p:nvPr/>
        </p:nvSpPr>
        <p:spPr bwMode="auto">
          <a:xfrm>
            <a:off x="1086893" y="1239799"/>
            <a:ext cx="2642162" cy="1240925"/>
          </a:xfrm>
          <a:custGeom>
            <a:avLst/>
            <a:gdLst>
              <a:gd name="T0" fmla="*/ 0 w 751"/>
              <a:gd name="T1" fmla="*/ 353 h 353"/>
              <a:gd name="T2" fmla="*/ 57 w 751"/>
              <a:gd name="T3" fmla="*/ 201 h 353"/>
              <a:gd name="T4" fmla="*/ 680 w 751"/>
              <a:gd name="T5" fmla="*/ 150 h 353"/>
              <a:gd name="T6" fmla="*/ 751 w 751"/>
              <a:gd name="T7" fmla="*/ 353 h 353"/>
              <a:gd name="T8" fmla="*/ 0 w 751"/>
              <a:gd name="T9" fmla="*/ 353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1" h="353">
                <a:moveTo>
                  <a:pt x="0" y="353"/>
                </a:moveTo>
                <a:cubicBezTo>
                  <a:pt x="14" y="313"/>
                  <a:pt x="20" y="305"/>
                  <a:pt x="57" y="201"/>
                </a:cubicBezTo>
                <a:cubicBezTo>
                  <a:pt x="126" y="10"/>
                  <a:pt x="558" y="0"/>
                  <a:pt x="680" y="150"/>
                </a:cubicBezTo>
                <a:cubicBezTo>
                  <a:pt x="730" y="213"/>
                  <a:pt x="751" y="284"/>
                  <a:pt x="751" y="353"/>
                </a:cubicBezTo>
                <a:lnTo>
                  <a:pt x="0" y="35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 bwMode="auto">
          <a:xfrm>
            <a:off x="768995" y="2480724"/>
            <a:ext cx="2960060" cy="1011986"/>
          </a:xfrm>
          <a:custGeom>
            <a:avLst/>
            <a:gdLst>
              <a:gd name="T0" fmla="*/ 77 w 839"/>
              <a:gd name="T1" fmla="*/ 287 h 287"/>
              <a:gd name="T2" fmla="*/ 71 w 839"/>
              <a:gd name="T3" fmla="*/ 275 h 287"/>
              <a:gd name="T4" fmla="*/ 42 w 839"/>
              <a:gd name="T5" fmla="*/ 261 h 287"/>
              <a:gd name="T6" fmla="*/ 13 w 839"/>
              <a:gd name="T7" fmla="*/ 219 h 287"/>
              <a:gd name="T8" fmla="*/ 51 w 839"/>
              <a:gd name="T9" fmla="*/ 165 h 287"/>
              <a:gd name="T10" fmla="*/ 102 w 839"/>
              <a:gd name="T11" fmla="*/ 86 h 287"/>
              <a:gd name="T12" fmla="*/ 78 w 839"/>
              <a:gd name="T13" fmla="*/ 31 h 287"/>
              <a:gd name="T14" fmla="*/ 88 w 839"/>
              <a:gd name="T15" fmla="*/ 0 h 287"/>
              <a:gd name="T16" fmla="*/ 839 w 839"/>
              <a:gd name="T17" fmla="*/ 0 h 287"/>
              <a:gd name="T18" fmla="*/ 779 w 839"/>
              <a:gd name="T19" fmla="*/ 199 h 287"/>
              <a:gd name="T20" fmla="*/ 737 w 839"/>
              <a:gd name="T21" fmla="*/ 287 h 287"/>
              <a:gd name="T22" fmla="*/ 77 w 839"/>
              <a:gd name="T23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9" h="287">
                <a:moveTo>
                  <a:pt x="77" y="287"/>
                </a:moveTo>
                <a:cubicBezTo>
                  <a:pt x="76" y="283"/>
                  <a:pt x="74" y="279"/>
                  <a:pt x="71" y="275"/>
                </a:cubicBezTo>
                <a:cubicBezTo>
                  <a:pt x="63" y="266"/>
                  <a:pt x="55" y="265"/>
                  <a:pt x="42" y="261"/>
                </a:cubicBezTo>
                <a:cubicBezTo>
                  <a:pt x="18" y="253"/>
                  <a:pt x="0" y="244"/>
                  <a:pt x="13" y="219"/>
                </a:cubicBezTo>
                <a:cubicBezTo>
                  <a:pt x="24" y="197"/>
                  <a:pt x="26" y="198"/>
                  <a:pt x="51" y="165"/>
                </a:cubicBezTo>
                <a:cubicBezTo>
                  <a:pt x="77" y="129"/>
                  <a:pt x="102" y="96"/>
                  <a:pt x="102" y="86"/>
                </a:cubicBezTo>
                <a:cubicBezTo>
                  <a:pt x="102" y="60"/>
                  <a:pt x="69" y="60"/>
                  <a:pt x="78" y="31"/>
                </a:cubicBezTo>
                <a:cubicBezTo>
                  <a:pt x="82" y="18"/>
                  <a:pt x="85" y="9"/>
                  <a:pt x="88" y="0"/>
                </a:cubicBezTo>
                <a:cubicBezTo>
                  <a:pt x="839" y="0"/>
                  <a:pt x="839" y="0"/>
                  <a:pt x="839" y="0"/>
                </a:cubicBezTo>
                <a:cubicBezTo>
                  <a:pt x="839" y="74"/>
                  <a:pt x="815" y="145"/>
                  <a:pt x="779" y="199"/>
                </a:cubicBezTo>
                <a:cubicBezTo>
                  <a:pt x="764" y="222"/>
                  <a:pt x="749" y="248"/>
                  <a:pt x="737" y="287"/>
                </a:cubicBezTo>
                <a:lnTo>
                  <a:pt x="77" y="28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8"/>
          <p:cNvSpPr/>
          <p:nvPr/>
        </p:nvSpPr>
        <p:spPr bwMode="auto">
          <a:xfrm>
            <a:off x="856526" y="3427467"/>
            <a:ext cx="2546937" cy="1065140"/>
          </a:xfrm>
          <a:custGeom>
            <a:avLst/>
            <a:gdLst>
              <a:gd name="T0" fmla="*/ 666 w 686"/>
              <a:gd name="T1" fmla="*/ 99 h 287"/>
              <a:gd name="T2" fmla="*/ 686 w 686"/>
              <a:gd name="T3" fmla="*/ 287 h 287"/>
              <a:gd name="T4" fmla="*/ 221 w 686"/>
              <a:gd name="T5" fmla="*/ 287 h 287"/>
              <a:gd name="T6" fmla="*/ 53 w 686"/>
              <a:gd name="T7" fmla="*/ 222 h 287"/>
              <a:gd name="T8" fmla="*/ 15 w 686"/>
              <a:gd name="T9" fmla="*/ 184 h 287"/>
              <a:gd name="T10" fmla="*/ 25 w 686"/>
              <a:gd name="T11" fmla="*/ 130 h 287"/>
              <a:gd name="T12" fmla="*/ 15 w 686"/>
              <a:gd name="T13" fmla="*/ 94 h 287"/>
              <a:gd name="T14" fmla="*/ 20 w 686"/>
              <a:gd name="T15" fmla="*/ 75 h 287"/>
              <a:gd name="T16" fmla="*/ 8 w 686"/>
              <a:gd name="T17" fmla="*/ 64 h 287"/>
              <a:gd name="T18" fmla="*/ 14 w 686"/>
              <a:gd name="T19" fmla="*/ 35 h 287"/>
              <a:gd name="T20" fmla="*/ 25 w 686"/>
              <a:gd name="T21" fmla="*/ 0 h 287"/>
              <a:gd name="T22" fmla="*/ 685 w 686"/>
              <a:gd name="T23" fmla="*/ 0 h 287"/>
              <a:gd name="T24" fmla="*/ 666 w 686"/>
              <a:gd name="T25" fmla="*/ 9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6" h="287">
                <a:moveTo>
                  <a:pt x="666" y="99"/>
                </a:moveTo>
                <a:cubicBezTo>
                  <a:pt x="658" y="172"/>
                  <a:pt x="668" y="233"/>
                  <a:pt x="686" y="287"/>
                </a:cubicBezTo>
                <a:cubicBezTo>
                  <a:pt x="221" y="287"/>
                  <a:pt x="221" y="287"/>
                  <a:pt x="221" y="287"/>
                </a:cubicBezTo>
                <a:cubicBezTo>
                  <a:pt x="167" y="221"/>
                  <a:pt x="86" y="228"/>
                  <a:pt x="53" y="222"/>
                </a:cubicBezTo>
                <a:cubicBezTo>
                  <a:pt x="26" y="217"/>
                  <a:pt x="16" y="192"/>
                  <a:pt x="15" y="184"/>
                </a:cubicBezTo>
                <a:cubicBezTo>
                  <a:pt x="12" y="171"/>
                  <a:pt x="12" y="151"/>
                  <a:pt x="25" y="130"/>
                </a:cubicBezTo>
                <a:cubicBezTo>
                  <a:pt x="37" y="108"/>
                  <a:pt x="22" y="109"/>
                  <a:pt x="15" y="94"/>
                </a:cubicBezTo>
                <a:cubicBezTo>
                  <a:pt x="11" y="87"/>
                  <a:pt x="18" y="76"/>
                  <a:pt x="20" y="75"/>
                </a:cubicBezTo>
                <a:cubicBezTo>
                  <a:pt x="24" y="73"/>
                  <a:pt x="16" y="73"/>
                  <a:pt x="8" y="64"/>
                </a:cubicBezTo>
                <a:cubicBezTo>
                  <a:pt x="0" y="54"/>
                  <a:pt x="8" y="45"/>
                  <a:pt x="14" y="35"/>
                </a:cubicBezTo>
                <a:cubicBezTo>
                  <a:pt x="19" y="27"/>
                  <a:pt x="28" y="14"/>
                  <a:pt x="25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77" y="27"/>
                  <a:pt x="670" y="59"/>
                  <a:pt x="666" y="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2" name="Group 9"/>
          <p:cNvGrpSpPr/>
          <p:nvPr/>
        </p:nvGrpSpPr>
        <p:grpSpPr>
          <a:xfrm>
            <a:off x="1302395" y="2855646"/>
            <a:ext cx="424283" cy="449241"/>
            <a:chOff x="3659074" y="3351023"/>
            <a:chExt cx="424283" cy="44924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Freeform 47"/>
            <p:cNvSpPr/>
            <p:nvPr/>
          </p:nvSpPr>
          <p:spPr bwMode="auto">
            <a:xfrm>
              <a:off x="3659074" y="3518240"/>
              <a:ext cx="199662" cy="282024"/>
            </a:xfrm>
            <a:custGeom>
              <a:avLst/>
              <a:gdLst>
                <a:gd name="T0" fmla="*/ 43 w 60"/>
                <a:gd name="T1" fmla="*/ 49 h 85"/>
                <a:gd name="T2" fmla="*/ 44 w 60"/>
                <a:gd name="T3" fmla="*/ 40 h 85"/>
                <a:gd name="T4" fmla="*/ 32 w 60"/>
                <a:gd name="T5" fmla="*/ 4 h 85"/>
                <a:gd name="T6" fmla="*/ 26 w 60"/>
                <a:gd name="T7" fmla="*/ 2 h 85"/>
                <a:gd name="T8" fmla="*/ 12 w 60"/>
                <a:gd name="T9" fmla="*/ 7 h 85"/>
                <a:gd name="T10" fmla="*/ 4 w 60"/>
                <a:gd name="T11" fmla="*/ 22 h 85"/>
                <a:gd name="T12" fmla="*/ 9 w 60"/>
                <a:gd name="T13" fmla="*/ 37 h 85"/>
                <a:gd name="T14" fmla="*/ 25 w 60"/>
                <a:gd name="T15" fmla="*/ 46 h 85"/>
                <a:gd name="T16" fmla="*/ 31 w 60"/>
                <a:gd name="T17" fmla="*/ 52 h 85"/>
                <a:gd name="T18" fmla="*/ 41 w 60"/>
                <a:gd name="T19" fmla="*/ 80 h 85"/>
                <a:gd name="T20" fmla="*/ 46 w 60"/>
                <a:gd name="T21" fmla="*/ 83 h 85"/>
                <a:gd name="T22" fmla="*/ 49 w 60"/>
                <a:gd name="T23" fmla="*/ 70 h 85"/>
                <a:gd name="T24" fmla="*/ 43 w 60"/>
                <a:gd name="T25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85">
                  <a:moveTo>
                    <a:pt x="43" y="49"/>
                  </a:moveTo>
                  <a:cubicBezTo>
                    <a:pt x="43" y="49"/>
                    <a:pt x="45" y="43"/>
                    <a:pt x="44" y="4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0"/>
                    <a:pt x="26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1"/>
                    <a:pt x="4" y="22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4" y="50"/>
                    <a:pt x="25" y="46"/>
                  </a:cubicBezTo>
                  <a:cubicBezTo>
                    <a:pt x="25" y="46"/>
                    <a:pt x="29" y="45"/>
                    <a:pt x="31" y="52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5"/>
                    <a:pt x="46" y="83"/>
                  </a:cubicBezTo>
                  <a:cubicBezTo>
                    <a:pt x="46" y="83"/>
                    <a:pt x="60" y="81"/>
                    <a:pt x="49" y="70"/>
                  </a:cubicBezTo>
                  <a:cubicBezTo>
                    <a:pt x="52" y="63"/>
                    <a:pt x="43" y="58"/>
                    <a:pt x="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48"/>
            <p:cNvSpPr/>
            <p:nvPr/>
          </p:nvSpPr>
          <p:spPr bwMode="auto">
            <a:xfrm>
              <a:off x="3768888" y="3351023"/>
              <a:ext cx="272041" cy="316965"/>
            </a:xfrm>
            <a:custGeom>
              <a:avLst/>
              <a:gdLst>
                <a:gd name="T0" fmla="*/ 70 w 82"/>
                <a:gd name="T1" fmla="*/ 58 h 95"/>
                <a:gd name="T2" fmla="*/ 73 w 82"/>
                <a:gd name="T3" fmla="*/ 45 h 95"/>
                <a:gd name="T4" fmla="*/ 62 w 82"/>
                <a:gd name="T5" fmla="*/ 36 h 95"/>
                <a:gd name="T6" fmla="*/ 52 w 82"/>
                <a:gd name="T7" fmla="*/ 4 h 95"/>
                <a:gd name="T8" fmla="*/ 48 w 82"/>
                <a:gd name="T9" fmla="*/ 6 h 95"/>
                <a:gd name="T10" fmla="*/ 4 w 82"/>
                <a:gd name="T11" fmla="*/ 47 h 95"/>
                <a:gd name="T12" fmla="*/ 2 w 82"/>
                <a:gd name="T13" fmla="*/ 52 h 95"/>
                <a:gd name="T14" fmla="*/ 12 w 82"/>
                <a:gd name="T15" fmla="*/ 83 h 95"/>
                <a:gd name="T16" fmla="*/ 17 w 82"/>
                <a:gd name="T17" fmla="*/ 85 h 95"/>
                <a:gd name="T18" fmla="*/ 78 w 82"/>
                <a:gd name="T19" fmla="*/ 92 h 95"/>
                <a:gd name="T20" fmla="*/ 81 w 82"/>
                <a:gd name="T21" fmla="*/ 91 h 95"/>
                <a:gd name="T22" fmla="*/ 70 w 82"/>
                <a:gd name="T23" fmla="*/ 5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5">
                  <a:moveTo>
                    <a:pt x="70" y="58"/>
                  </a:moveTo>
                  <a:cubicBezTo>
                    <a:pt x="73" y="55"/>
                    <a:pt x="75" y="50"/>
                    <a:pt x="73" y="45"/>
                  </a:cubicBezTo>
                  <a:cubicBezTo>
                    <a:pt x="71" y="40"/>
                    <a:pt x="67" y="37"/>
                    <a:pt x="62" y="3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0" y="0"/>
                    <a:pt x="48" y="6"/>
                    <a:pt x="48" y="6"/>
                  </a:cubicBezTo>
                  <a:cubicBezTo>
                    <a:pt x="40" y="38"/>
                    <a:pt x="4" y="47"/>
                    <a:pt x="4" y="47"/>
                  </a:cubicBezTo>
                  <a:cubicBezTo>
                    <a:pt x="0" y="49"/>
                    <a:pt x="2" y="52"/>
                    <a:pt x="2" y="5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6"/>
                    <a:pt x="17" y="85"/>
                    <a:pt x="17" y="85"/>
                  </a:cubicBezTo>
                  <a:cubicBezTo>
                    <a:pt x="56" y="72"/>
                    <a:pt x="78" y="92"/>
                    <a:pt x="78" y="92"/>
                  </a:cubicBezTo>
                  <a:cubicBezTo>
                    <a:pt x="78" y="92"/>
                    <a:pt x="82" y="95"/>
                    <a:pt x="81" y="91"/>
                  </a:cubicBezTo>
                  <a:lnTo>
                    <a:pt x="7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49"/>
            <p:cNvSpPr/>
            <p:nvPr/>
          </p:nvSpPr>
          <p:spPr bwMode="auto">
            <a:xfrm>
              <a:off x="4003491" y="3410922"/>
              <a:ext cx="44924" cy="57404"/>
            </a:xfrm>
            <a:custGeom>
              <a:avLst/>
              <a:gdLst>
                <a:gd name="T0" fmla="*/ 18 w 18"/>
                <a:gd name="T1" fmla="*/ 3 h 23"/>
                <a:gd name="T2" fmla="*/ 15 w 18"/>
                <a:gd name="T3" fmla="*/ 0 h 23"/>
                <a:gd name="T4" fmla="*/ 0 w 18"/>
                <a:gd name="T5" fmla="*/ 20 h 23"/>
                <a:gd name="T6" fmla="*/ 3 w 18"/>
                <a:gd name="T7" fmla="*/ 23 h 23"/>
                <a:gd name="T8" fmla="*/ 18 w 18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18" y="3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1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50"/>
            <p:cNvSpPr/>
            <p:nvPr/>
          </p:nvSpPr>
          <p:spPr bwMode="auto">
            <a:xfrm>
              <a:off x="4023458" y="3538206"/>
              <a:ext cx="59899" cy="37438"/>
            </a:xfrm>
            <a:custGeom>
              <a:avLst/>
              <a:gdLst>
                <a:gd name="T0" fmla="*/ 0 w 24"/>
                <a:gd name="T1" fmla="*/ 3 h 15"/>
                <a:gd name="T2" fmla="*/ 23 w 24"/>
                <a:gd name="T3" fmla="*/ 15 h 15"/>
                <a:gd name="T4" fmla="*/ 24 w 24"/>
                <a:gd name="T5" fmla="*/ 12 h 15"/>
                <a:gd name="T6" fmla="*/ 3 w 24"/>
                <a:gd name="T7" fmla="*/ 0 h 15"/>
                <a:gd name="T8" fmla="*/ 0 w 24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3"/>
                  </a:moveTo>
                  <a:lnTo>
                    <a:pt x="23" y="15"/>
                  </a:lnTo>
                  <a:lnTo>
                    <a:pt x="24" y="1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4023458" y="3478307"/>
              <a:ext cx="59899" cy="27454"/>
            </a:xfrm>
            <a:custGeom>
              <a:avLst/>
              <a:gdLst>
                <a:gd name="T0" fmla="*/ 0 w 24"/>
                <a:gd name="T1" fmla="*/ 11 h 11"/>
                <a:gd name="T2" fmla="*/ 24 w 24"/>
                <a:gd name="T3" fmla="*/ 3 h 11"/>
                <a:gd name="T4" fmla="*/ 24 w 24"/>
                <a:gd name="T5" fmla="*/ 0 h 11"/>
                <a:gd name="T6" fmla="*/ 0 w 24"/>
                <a:gd name="T7" fmla="*/ 7 h 11"/>
                <a:gd name="T8" fmla="*/ 0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24" y="3"/>
                  </a:lnTo>
                  <a:lnTo>
                    <a:pt x="24" y="0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1" name="Freeform 64"/>
          <p:cNvSpPr>
            <a:spLocks noEditPoints="1"/>
          </p:cNvSpPr>
          <p:nvPr/>
        </p:nvSpPr>
        <p:spPr bwMode="auto">
          <a:xfrm>
            <a:off x="2371097" y="3882844"/>
            <a:ext cx="382284" cy="365006"/>
          </a:xfrm>
          <a:custGeom>
            <a:avLst/>
            <a:gdLst>
              <a:gd name="T0" fmla="*/ 125 w 133"/>
              <a:gd name="T1" fmla="*/ 0 h 127"/>
              <a:gd name="T2" fmla="*/ 9 w 133"/>
              <a:gd name="T3" fmla="*/ 0 h 127"/>
              <a:gd name="T4" fmla="*/ 0 w 133"/>
              <a:gd name="T5" fmla="*/ 9 h 127"/>
              <a:gd name="T6" fmla="*/ 0 w 133"/>
              <a:gd name="T7" fmla="*/ 91 h 127"/>
              <a:gd name="T8" fmla="*/ 9 w 133"/>
              <a:gd name="T9" fmla="*/ 100 h 127"/>
              <a:gd name="T10" fmla="*/ 53 w 133"/>
              <a:gd name="T11" fmla="*/ 100 h 127"/>
              <a:gd name="T12" fmla="*/ 40 w 133"/>
              <a:gd name="T13" fmla="*/ 118 h 127"/>
              <a:gd name="T14" fmla="*/ 40 w 133"/>
              <a:gd name="T15" fmla="*/ 127 h 127"/>
              <a:gd name="T16" fmla="*/ 53 w 133"/>
              <a:gd name="T17" fmla="*/ 127 h 127"/>
              <a:gd name="T18" fmla="*/ 80 w 133"/>
              <a:gd name="T19" fmla="*/ 127 h 127"/>
              <a:gd name="T20" fmla="*/ 94 w 133"/>
              <a:gd name="T21" fmla="*/ 127 h 127"/>
              <a:gd name="T22" fmla="*/ 94 w 133"/>
              <a:gd name="T23" fmla="*/ 118 h 127"/>
              <a:gd name="T24" fmla="*/ 80 w 133"/>
              <a:gd name="T25" fmla="*/ 100 h 127"/>
              <a:gd name="T26" fmla="*/ 125 w 133"/>
              <a:gd name="T27" fmla="*/ 100 h 127"/>
              <a:gd name="T28" fmla="*/ 133 w 133"/>
              <a:gd name="T29" fmla="*/ 91 h 127"/>
              <a:gd name="T30" fmla="*/ 133 w 133"/>
              <a:gd name="T31" fmla="*/ 9 h 127"/>
              <a:gd name="T32" fmla="*/ 125 w 133"/>
              <a:gd name="T33" fmla="*/ 0 h 127"/>
              <a:gd name="T34" fmla="*/ 60 w 133"/>
              <a:gd name="T35" fmla="*/ 89 h 127"/>
              <a:gd name="T36" fmla="*/ 67 w 133"/>
              <a:gd name="T37" fmla="*/ 82 h 127"/>
              <a:gd name="T38" fmla="*/ 75 w 133"/>
              <a:gd name="T39" fmla="*/ 89 h 127"/>
              <a:gd name="T40" fmla="*/ 67 w 133"/>
              <a:gd name="T41" fmla="*/ 97 h 127"/>
              <a:gd name="T42" fmla="*/ 60 w 133"/>
              <a:gd name="T43" fmla="*/ 89 h 127"/>
              <a:gd name="T44" fmla="*/ 124 w 133"/>
              <a:gd name="T45" fmla="*/ 79 h 127"/>
              <a:gd name="T46" fmla="*/ 10 w 133"/>
              <a:gd name="T47" fmla="*/ 79 h 127"/>
              <a:gd name="T48" fmla="*/ 10 w 133"/>
              <a:gd name="T49" fmla="*/ 10 h 127"/>
              <a:gd name="T50" fmla="*/ 124 w 133"/>
              <a:gd name="T51" fmla="*/ 10 h 127"/>
              <a:gd name="T52" fmla="*/ 124 w 133"/>
              <a:gd name="T53" fmla="*/ 7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3" name="Group 16"/>
          <p:cNvGrpSpPr/>
          <p:nvPr/>
        </p:nvGrpSpPr>
        <p:grpSpPr>
          <a:xfrm>
            <a:off x="2654865" y="1878177"/>
            <a:ext cx="346378" cy="471236"/>
            <a:chOff x="8248816" y="4047345"/>
            <a:chExt cx="429274" cy="5840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4" name="Freeform 136"/>
            <p:cNvSpPr/>
            <p:nvPr/>
          </p:nvSpPr>
          <p:spPr bwMode="auto">
            <a:xfrm>
              <a:off x="8281260" y="4049842"/>
              <a:ext cx="19966" cy="529106"/>
            </a:xfrm>
            <a:custGeom>
              <a:avLst/>
              <a:gdLst>
                <a:gd name="T0" fmla="*/ 8 w 8"/>
                <a:gd name="T1" fmla="*/ 8 h 212"/>
                <a:gd name="T2" fmla="*/ 0 w 8"/>
                <a:gd name="T3" fmla="*/ 0 h 212"/>
                <a:gd name="T4" fmla="*/ 0 w 8"/>
                <a:gd name="T5" fmla="*/ 1 h 212"/>
                <a:gd name="T6" fmla="*/ 0 w 8"/>
                <a:gd name="T7" fmla="*/ 7 h 212"/>
                <a:gd name="T8" fmla="*/ 0 w 8"/>
                <a:gd name="T9" fmla="*/ 212 h 212"/>
                <a:gd name="T10" fmla="*/ 8 w 8"/>
                <a:gd name="T11" fmla="*/ 212 h 212"/>
                <a:gd name="T12" fmla="*/ 8 w 8"/>
                <a:gd name="T1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12">
                  <a:moveTo>
                    <a:pt x="8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0" y="212"/>
                  </a:lnTo>
                  <a:lnTo>
                    <a:pt x="8" y="212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8283757" y="4047345"/>
              <a:ext cx="354401" cy="19966"/>
            </a:xfrm>
            <a:custGeom>
              <a:avLst/>
              <a:gdLst>
                <a:gd name="T0" fmla="*/ 135 w 142"/>
                <a:gd name="T1" fmla="*/ 8 h 8"/>
                <a:gd name="T2" fmla="*/ 142 w 142"/>
                <a:gd name="T3" fmla="*/ 0 h 8"/>
                <a:gd name="T4" fmla="*/ 0 w 142"/>
                <a:gd name="T5" fmla="*/ 0 h 8"/>
                <a:gd name="T6" fmla="*/ 8 w 142"/>
                <a:gd name="T7" fmla="*/ 8 h 8"/>
                <a:gd name="T8" fmla="*/ 135 w 14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8">
                  <a:moveTo>
                    <a:pt x="135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3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8620686" y="4049842"/>
              <a:ext cx="22463" cy="529106"/>
            </a:xfrm>
            <a:custGeom>
              <a:avLst/>
              <a:gdLst>
                <a:gd name="T0" fmla="*/ 0 w 9"/>
                <a:gd name="T1" fmla="*/ 8 h 212"/>
                <a:gd name="T2" fmla="*/ 0 w 9"/>
                <a:gd name="T3" fmla="*/ 212 h 212"/>
                <a:gd name="T4" fmla="*/ 9 w 9"/>
                <a:gd name="T5" fmla="*/ 212 h 212"/>
                <a:gd name="T6" fmla="*/ 9 w 9"/>
                <a:gd name="T7" fmla="*/ 7 h 212"/>
                <a:gd name="T8" fmla="*/ 9 w 9"/>
                <a:gd name="T9" fmla="*/ 1 h 212"/>
                <a:gd name="T10" fmla="*/ 9 w 9"/>
                <a:gd name="T11" fmla="*/ 0 h 212"/>
                <a:gd name="T12" fmla="*/ 0 w 9"/>
                <a:gd name="T13" fmla="*/ 9 h 212"/>
                <a:gd name="T14" fmla="*/ 0 w 9"/>
                <a:gd name="T15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2">
                  <a:moveTo>
                    <a:pt x="0" y="8"/>
                  </a:moveTo>
                  <a:lnTo>
                    <a:pt x="0" y="212"/>
                  </a:lnTo>
                  <a:lnTo>
                    <a:pt x="9" y="212"/>
                  </a:lnTo>
                  <a:lnTo>
                    <a:pt x="9" y="7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139"/>
            <p:cNvSpPr>
              <a:spLocks noChangeArrowheads="1"/>
            </p:cNvSpPr>
            <p:nvPr/>
          </p:nvSpPr>
          <p:spPr bwMode="auto">
            <a:xfrm>
              <a:off x="8248816" y="4596417"/>
              <a:ext cx="429274" cy="3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40"/>
            <p:cNvSpPr>
              <a:spLocks noEditPoints="1"/>
            </p:cNvSpPr>
            <p:nvPr/>
          </p:nvSpPr>
          <p:spPr bwMode="auto">
            <a:xfrm>
              <a:off x="8323689" y="4089774"/>
              <a:ext cx="159730" cy="476695"/>
            </a:xfrm>
            <a:custGeom>
              <a:avLst/>
              <a:gdLst>
                <a:gd name="T0" fmla="*/ 0 w 48"/>
                <a:gd name="T1" fmla="*/ 0 h 143"/>
                <a:gd name="T2" fmla="*/ 0 w 48"/>
                <a:gd name="T3" fmla="*/ 143 h 143"/>
                <a:gd name="T4" fmla="*/ 48 w 48"/>
                <a:gd name="T5" fmla="*/ 134 h 143"/>
                <a:gd name="T6" fmla="*/ 48 w 48"/>
                <a:gd name="T7" fmla="*/ 9 h 143"/>
                <a:gd name="T8" fmla="*/ 0 w 48"/>
                <a:gd name="T9" fmla="*/ 0 h 143"/>
                <a:gd name="T10" fmla="*/ 6 w 48"/>
                <a:gd name="T11" fmla="*/ 12 h 143"/>
                <a:gd name="T12" fmla="*/ 42 w 48"/>
                <a:gd name="T13" fmla="*/ 19 h 143"/>
                <a:gd name="T14" fmla="*/ 42 w 48"/>
                <a:gd name="T15" fmla="*/ 65 h 143"/>
                <a:gd name="T16" fmla="*/ 6 w 48"/>
                <a:gd name="T17" fmla="*/ 62 h 143"/>
                <a:gd name="T18" fmla="*/ 6 w 48"/>
                <a:gd name="T19" fmla="*/ 12 h 143"/>
                <a:gd name="T20" fmla="*/ 42 w 48"/>
                <a:gd name="T21" fmla="*/ 127 h 143"/>
                <a:gd name="T22" fmla="*/ 6 w 48"/>
                <a:gd name="T23" fmla="*/ 132 h 143"/>
                <a:gd name="T24" fmla="*/ 6 w 48"/>
                <a:gd name="T25" fmla="*/ 72 h 143"/>
                <a:gd name="T26" fmla="*/ 42 w 48"/>
                <a:gd name="T27" fmla="*/ 74 h 143"/>
                <a:gd name="T28" fmla="*/ 42 w 48"/>
                <a:gd name="T29" fmla="*/ 127 h 143"/>
                <a:gd name="T30" fmla="*/ 44 w 48"/>
                <a:gd name="T31" fmla="*/ 69 h 143"/>
                <a:gd name="T32" fmla="*/ 43 w 48"/>
                <a:gd name="T33" fmla="*/ 71 h 143"/>
                <a:gd name="T34" fmla="*/ 36 w 48"/>
                <a:gd name="T35" fmla="*/ 70 h 143"/>
                <a:gd name="T36" fmla="*/ 35 w 48"/>
                <a:gd name="T37" fmla="*/ 69 h 143"/>
                <a:gd name="T38" fmla="*/ 35 w 48"/>
                <a:gd name="T39" fmla="*/ 69 h 143"/>
                <a:gd name="T40" fmla="*/ 36 w 48"/>
                <a:gd name="T41" fmla="*/ 68 h 143"/>
                <a:gd name="T42" fmla="*/ 43 w 48"/>
                <a:gd name="T43" fmla="*/ 68 h 143"/>
                <a:gd name="T44" fmla="*/ 44 w 48"/>
                <a:gd name="T45" fmla="*/ 69 h 143"/>
                <a:gd name="T46" fmla="*/ 45 w 48"/>
                <a:gd name="T47" fmla="*/ 70 h 143"/>
                <a:gd name="T48" fmla="*/ 43 w 48"/>
                <a:gd name="T49" fmla="*/ 72 h 143"/>
                <a:gd name="T50" fmla="*/ 40 w 48"/>
                <a:gd name="T51" fmla="*/ 70 h 143"/>
                <a:gd name="T52" fmla="*/ 43 w 48"/>
                <a:gd name="T53" fmla="*/ 67 h 143"/>
                <a:gd name="T54" fmla="*/ 45 w 48"/>
                <a:gd name="T55" fmla="*/ 7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0" y="0"/>
                  </a:lnTo>
                  <a:close/>
                  <a:moveTo>
                    <a:pt x="6" y="12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6" y="12"/>
                  </a:lnTo>
                  <a:close/>
                  <a:moveTo>
                    <a:pt x="42" y="127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2" y="74"/>
                    <a:pt x="42" y="74"/>
                    <a:pt x="42" y="74"/>
                  </a:cubicBezTo>
                  <a:lnTo>
                    <a:pt x="42" y="127"/>
                  </a:lnTo>
                  <a:close/>
                  <a:moveTo>
                    <a:pt x="44" y="69"/>
                  </a:moveTo>
                  <a:cubicBezTo>
                    <a:pt x="44" y="70"/>
                    <a:pt x="44" y="71"/>
                    <a:pt x="43" y="71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68"/>
                    <a:pt x="35" y="68"/>
                    <a:pt x="36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9"/>
                    <a:pt x="44" y="69"/>
                  </a:cubicBezTo>
                  <a:close/>
                  <a:moveTo>
                    <a:pt x="45" y="70"/>
                  </a:moveTo>
                  <a:cubicBezTo>
                    <a:pt x="45" y="71"/>
                    <a:pt x="44" y="72"/>
                    <a:pt x="43" y="72"/>
                  </a:cubicBezTo>
                  <a:cubicBezTo>
                    <a:pt x="41" y="72"/>
                    <a:pt x="40" y="71"/>
                    <a:pt x="40" y="70"/>
                  </a:cubicBezTo>
                  <a:cubicBezTo>
                    <a:pt x="40" y="68"/>
                    <a:pt x="41" y="67"/>
                    <a:pt x="43" y="67"/>
                  </a:cubicBezTo>
                  <a:cubicBezTo>
                    <a:pt x="44" y="67"/>
                    <a:pt x="45" y="68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Group 22"/>
          <p:cNvGrpSpPr/>
          <p:nvPr/>
        </p:nvGrpSpPr>
        <p:grpSpPr>
          <a:xfrm>
            <a:off x="1999526" y="4727638"/>
            <a:ext cx="379359" cy="376864"/>
            <a:chOff x="6853673" y="3715407"/>
            <a:chExt cx="379359" cy="37686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0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1826895" y="2964851"/>
            <a:ext cx="1063836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1480474" y="1998379"/>
            <a:ext cx="1091138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1313726" y="3949931"/>
            <a:ext cx="935028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2436098" y="4800654"/>
            <a:ext cx="935028" cy="2000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sz="1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2" name="燕尾形 51"/>
          <p:cNvSpPr/>
          <p:nvPr/>
        </p:nvSpPr>
        <p:spPr>
          <a:xfrm rot="5400000">
            <a:off x="4369395" y="2060848"/>
            <a:ext cx="360040" cy="576064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4549415" y="2636912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4886413" y="1622791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4873451" y="1955514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燕尾形 55"/>
          <p:cNvSpPr/>
          <p:nvPr/>
        </p:nvSpPr>
        <p:spPr>
          <a:xfrm rot="5400000">
            <a:off x="4369395" y="3429000"/>
            <a:ext cx="360040" cy="576064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549415" y="4005064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4886413" y="2990943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4873451" y="3323666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0" name="燕尾形 59"/>
          <p:cNvSpPr/>
          <p:nvPr/>
        </p:nvSpPr>
        <p:spPr>
          <a:xfrm rot="5400000">
            <a:off x="8185819" y="2076864"/>
            <a:ext cx="360040" cy="576064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8365839" y="2652928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8702837" y="163880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8689875" y="1971530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燕尾形 63"/>
          <p:cNvSpPr/>
          <p:nvPr/>
        </p:nvSpPr>
        <p:spPr>
          <a:xfrm rot="5400000">
            <a:off x="8185819" y="3445016"/>
            <a:ext cx="360040" cy="576064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8365839" y="4021080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8702837" y="300695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8689875" y="3339682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81363" y="4760457"/>
            <a:ext cx="7560840" cy="599750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您的内容打在这里，或者通过复制您的文本后，在此框中选择粘贴，并选择只保留文字，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并选择只保留文字，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85991" y="442782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rgbClr val="31859C"/>
                </a:solidFill>
              </a:rPr>
              <a:t>添加标题</a:t>
            </a:r>
            <a:endParaRPr lang="zh-CN" altLang="en-US" sz="1800" dirty="0">
              <a:solidFill>
                <a:srgbClr val="31859C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1" grpId="0" animBg="1"/>
      <p:bldP spid="48" grpId="0"/>
      <p:bldP spid="49" grpId="0"/>
      <p:bldP spid="50" grpId="0"/>
      <p:bldP spid="51" grpId="0"/>
      <p:bldP spid="52" grpId="0" animBg="1"/>
      <p:bldP spid="54" grpId="0"/>
      <p:bldP spid="55" grpId="0"/>
      <p:bldP spid="56" grpId="0" animBg="1"/>
      <p:bldP spid="58" grpId="0"/>
      <p:bldP spid="59" grpId="0"/>
      <p:bldP spid="60" grpId="0" animBg="1"/>
      <p:bldP spid="62" grpId="0"/>
      <p:bldP spid="63" grpId="0"/>
      <p:bldP spid="64" grpId="0" animBg="1"/>
      <p:bldP spid="66" grpId="0"/>
      <p:bldP spid="67" grpId="0"/>
      <p:bldP spid="68" grpId="0"/>
      <p:bldP spid="69" grpId="0"/>
      <p:bldP spid="7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相关建议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91172" y="2117010"/>
            <a:ext cx="2708066" cy="2708008"/>
          </a:xfrm>
          <a:custGeom>
            <a:avLst/>
            <a:gdLst>
              <a:gd name="connsiteX0" fmla="*/ 0 w 2708066"/>
              <a:gd name="connsiteY0" fmla="*/ 1354004 h 2708008"/>
              <a:gd name="connsiteX1" fmla="*/ 1354033 w 2708066"/>
              <a:gd name="connsiteY1" fmla="*/ 0 h 2708008"/>
              <a:gd name="connsiteX2" fmla="*/ 2708066 w 2708066"/>
              <a:gd name="connsiteY2" fmla="*/ 1354004 h 2708008"/>
              <a:gd name="connsiteX3" fmla="*/ 1354033 w 2708066"/>
              <a:gd name="connsiteY3" fmla="*/ 2708008 h 2708008"/>
              <a:gd name="connsiteX4" fmla="*/ 0 w 2708066"/>
              <a:gd name="connsiteY4" fmla="*/ 1354004 h 270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66" h="2708008">
                <a:moveTo>
                  <a:pt x="0" y="1354004"/>
                </a:moveTo>
                <a:cubicBezTo>
                  <a:pt x="0" y="606208"/>
                  <a:pt x="606221" y="0"/>
                  <a:pt x="1354033" y="0"/>
                </a:cubicBezTo>
                <a:cubicBezTo>
                  <a:pt x="2101845" y="0"/>
                  <a:pt x="2708066" y="606208"/>
                  <a:pt x="2708066" y="1354004"/>
                </a:cubicBezTo>
                <a:cubicBezTo>
                  <a:pt x="2708066" y="2101800"/>
                  <a:pt x="2101845" y="2708008"/>
                  <a:pt x="1354033" y="2708008"/>
                </a:cubicBezTo>
                <a:cubicBezTo>
                  <a:pt x="606221" y="2708008"/>
                  <a:pt x="0" y="2101800"/>
                  <a:pt x="0" y="13540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707" tIns="594699" rIns="594707" bIns="594699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5200" kern="120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736337" y="1993632"/>
            <a:ext cx="301176" cy="301171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3023184" y="4623816"/>
            <a:ext cx="218075" cy="2182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6240"/>
              <a:satOff val="2879"/>
              <a:lumOff val="1209"/>
              <a:alphaOff val="0"/>
            </a:schemeClr>
          </a:fillRef>
          <a:effectRef idx="0">
            <a:schemeClr val="accent3">
              <a:hueOff val="56240"/>
              <a:satOff val="2879"/>
              <a:lumOff val="1209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5073498" y="3216031"/>
            <a:ext cx="218075" cy="2182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12479"/>
              <a:satOff val="5757"/>
              <a:lumOff val="2418"/>
              <a:alphaOff val="0"/>
            </a:schemeClr>
          </a:fillRef>
          <a:effectRef idx="0">
            <a:schemeClr val="accent3">
              <a:hueOff val="112479"/>
              <a:satOff val="5757"/>
              <a:lumOff val="2418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4029958" y="4856021"/>
            <a:ext cx="301176" cy="3011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8719"/>
              <a:satOff val="8636"/>
              <a:lumOff val="3628"/>
              <a:alphaOff val="0"/>
            </a:schemeClr>
          </a:fillRef>
          <a:effectRef idx="0">
            <a:schemeClr val="accent3">
              <a:hueOff val="168719"/>
              <a:satOff val="8636"/>
              <a:lumOff val="3628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2723356" y="2638207"/>
            <a:ext cx="218075" cy="218285"/>
          </a:xfrm>
          <a:prstGeom prst="ellipse">
            <a:avLst/>
          </a:prstGeom>
          <a:solidFill>
            <a:srgbClr val="93CDD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24959"/>
              <a:satOff val="11515"/>
              <a:lumOff val="4837"/>
              <a:alphaOff val="0"/>
            </a:schemeClr>
          </a:fillRef>
          <a:effectRef idx="0">
            <a:schemeClr val="accent3">
              <a:hueOff val="224959"/>
              <a:satOff val="11515"/>
              <a:lumOff val="4837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 14"/>
          <p:cNvSpPr/>
          <p:nvPr/>
        </p:nvSpPr>
        <p:spPr>
          <a:xfrm>
            <a:off x="4433403" y="3671360"/>
            <a:ext cx="301176" cy="30117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93678"/>
              <a:satOff val="20151"/>
              <a:lumOff val="8464"/>
              <a:alphaOff val="0"/>
            </a:schemeClr>
          </a:fillRef>
          <a:effectRef idx="0">
            <a:schemeClr val="accent3">
              <a:hueOff val="393678"/>
              <a:satOff val="20151"/>
              <a:lumOff val="8464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Oval 15"/>
          <p:cNvSpPr/>
          <p:nvPr/>
        </p:nvSpPr>
        <p:spPr>
          <a:xfrm>
            <a:off x="1606448" y="3908912"/>
            <a:ext cx="544433" cy="54444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49917"/>
              <a:satOff val="23029"/>
              <a:lumOff val="9673"/>
              <a:alphaOff val="0"/>
            </a:schemeClr>
          </a:fillRef>
          <a:effectRef idx="0">
            <a:schemeClr val="accent3">
              <a:hueOff val="449917"/>
              <a:satOff val="23029"/>
              <a:lumOff val="9673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6"/>
          <p:cNvSpPr/>
          <p:nvPr/>
        </p:nvSpPr>
        <p:spPr>
          <a:xfrm>
            <a:off x="4729435" y="1340768"/>
            <a:ext cx="1100954" cy="1100602"/>
          </a:xfrm>
          <a:custGeom>
            <a:avLst/>
            <a:gdLst>
              <a:gd name="connsiteX0" fmla="*/ 0 w 1100954"/>
              <a:gd name="connsiteY0" fmla="*/ 550301 h 1100602"/>
              <a:gd name="connsiteX1" fmla="*/ 550477 w 1100954"/>
              <a:gd name="connsiteY1" fmla="*/ 0 h 1100602"/>
              <a:gd name="connsiteX2" fmla="*/ 1100954 w 1100954"/>
              <a:gd name="connsiteY2" fmla="*/ 550301 h 1100602"/>
              <a:gd name="connsiteX3" fmla="*/ 550477 w 1100954"/>
              <a:gd name="connsiteY3" fmla="*/ 1100602 h 1100602"/>
              <a:gd name="connsiteX4" fmla="*/ 0 w 1100954"/>
              <a:gd name="connsiteY4" fmla="*/ 550301 h 11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54" h="1100602">
                <a:moveTo>
                  <a:pt x="0" y="550301"/>
                </a:moveTo>
                <a:cubicBezTo>
                  <a:pt x="0" y="246378"/>
                  <a:pt x="246457" y="0"/>
                  <a:pt x="550477" y="0"/>
                </a:cubicBezTo>
                <a:cubicBezTo>
                  <a:pt x="854497" y="0"/>
                  <a:pt x="1100954" y="246378"/>
                  <a:pt x="1100954" y="550301"/>
                </a:cubicBezTo>
                <a:cubicBezTo>
                  <a:pt x="1100954" y="854224"/>
                  <a:pt x="854497" y="1100602"/>
                  <a:pt x="550477" y="1100602"/>
                </a:cubicBezTo>
                <a:cubicBezTo>
                  <a:pt x="246457" y="1100602"/>
                  <a:pt x="0" y="854224"/>
                  <a:pt x="0" y="55030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06157"/>
              <a:satOff val="25908"/>
              <a:lumOff val="10883"/>
              <a:alphaOff val="0"/>
            </a:schemeClr>
          </a:fillRef>
          <a:effectRef idx="0">
            <a:schemeClr val="accent3">
              <a:hueOff val="506157"/>
              <a:satOff val="25908"/>
              <a:lumOff val="10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241" tIns="241189" rIns="241241" bIns="24118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100" kern="1200">
              <a:solidFill>
                <a:schemeClr val="bg1"/>
              </a:solidFill>
            </a:endParaRPr>
          </a:p>
        </p:txBody>
      </p:sp>
      <p:sp>
        <p:nvSpPr>
          <p:cNvPr id="17" name="Oval 19"/>
          <p:cNvSpPr/>
          <p:nvPr/>
        </p:nvSpPr>
        <p:spPr>
          <a:xfrm>
            <a:off x="1388373" y="4521670"/>
            <a:ext cx="218075" cy="2182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18636"/>
              <a:satOff val="31665"/>
              <a:lumOff val="13301"/>
              <a:alphaOff val="0"/>
            </a:schemeClr>
          </a:fillRef>
          <a:effectRef idx="0">
            <a:schemeClr val="accent3">
              <a:hueOff val="618636"/>
              <a:satOff val="31665"/>
              <a:lumOff val="1330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2"/>
          <p:cNvSpPr/>
          <p:nvPr/>
        </p:nvSpPr>
        <p:spPr>
          <a:xfrm>
            <a:off x="2879013" y="4237385"/>
            <a:ext cx="218075" cy="2182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3" name="组合 22"/>
          <p:cNvGrpSpPr/>
          <p:nvPr/>
        </p:nvGrpSpPr>
        <p:grpSpPr>
          <a:xfrm>
            <a:off x="3097088" y="2749536"/>
            <a:ext cx="889731" cy="1161595"/>
            <a:chOff x="3097088" y="2749536"/>
            <a:chExt cx="889731" cy="116159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4" name="Freeform 37"/>
            <p:cNvSpPr>
              <a:spLocks noEditPoints="1"/>
            </p:cNvSpPr>
            <p:nvPr/>
          </p:nvSpPr>
          <p:spPr bwMode="auto">
            <a:xfrm>
              <a:off x="3097088" y="2749536"/>
              <a:ext cx="889731" cy="1161595"/>
            </a:xfrm>
            <a:custGeom>
              <a:avLst/>
              <a:gdLst>
                <a:gd name="T0" fmla="*/ 103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4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5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5 w 109"/>
                <a:gd name="T23" fmla="*/ 142 h 142"/>
                <a:gd name="T24" fmla="*/ 103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3 w 109"/>
                <a:gd name="T31" fmla="*/ 68 h 142"/>
                <a:gd name="T32" fmla="*/ 66 w 109"/>
                <a:gd name="T33" fmla="*/ 124 h 142"/>
                <a:gd name="T34" fmla="*/ 54 w 109"/>
                <a:gd name="T35" fmla="*/ 136 h 142"/>
                <a:gd name="T36" fmla="*/ 42 w 109"/>
                <a:gd name="T37" fmla="*/ 124 h 142"/>
                <a:gd name="T38" fmla="*/ 42 w 109"/>
                <a:gd name="T39" fmla="*/ 102 h 142"/>
                <a:gd name="T40" fmla="*/ 54 w 109"/>
                <a:gd name="T41" fmla="*/ 91 h 142"/>
                <a:gd name="T42" fmla="*/ 66 w 109"/>
                <a:gd name="T43" fmla="*/ 102 h 142"/>
                <a:gd name="T44" fmla="*/ 66 w 109"/>
                <a:gd name="T45" fmla="*/ 124 h 142"/>
                <a:gd name="T46" fmla="*/ 76 w 109"/>
                <a:gd name="T47" fmla="*/ 68 h 142"/>
                <a:gd name="T48" fmla="*/ 32 w 109"/>
                <a:gd name="T49" fmla="*/ 68 h 142"/>
                <a:gd name="T50" fmla="*/ 32 w 109"/>
                <a:gd name="T51" fmla="*/ 44 h 142"/>
                <a:gd name="T52" fmla="*/ 39 w 109"/>
                <a:gd name="T53" fmla="*/ 27 h 142"/>
                <a:gd name="T54" fmla="*/ 54 w 109"/>
                <a:gd name="T55" fmla="*/ 20 h 142"/>
                <a:gd name="T56" fmla="*/ 70 w 109"/>
                <a:gd name="T57" fmla="*/ 27 h 142"/>
                <a:gd name="T58" fmla="*/ 76 w 109"/>
                <a:gd name="T59" fmla="*/ 44 h 142"/>
                <a:gd name="T60" fmla="*/ 76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3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4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2" y="68"/>
                    <a:pt x="0" y="70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2" y="142"/>
                    <a:pt x="5" y="142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6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0"/>
                    <a:pt x="106" y="68"/>
                    <a:pt x="103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4" y="136"/>
                  </a:cubicBezTo>
                  <a:cubicBezTo>
                    <a:pt x="48" y="136"/>
                    <a:pt x="42" y="131"/>
                    <a:pt x="42" y="124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96"/>
                    <a:pt x="48" y="91"/>
                    <a:pt x="54" y="91"/>
                  </a:cubicBezTo>
                  <a:cubicBezTo>
                    <a:pt x="61" y="91"/>
                    <a:pt x="66" y="96"/>
                    <a:pt x="66" y="102"/>
                  </a:cubicBezTo>
                  <a:lnTo>
                    <a:pt x="66" y="124"/>
                  </a:lnTo>
                  <a:close/>
                  <a:moveTo>
                    <a:pt x="76" y="68"/>
                  </a:moveTo>
                  <a:cubicBezTo>
                    <a:pt x="32" y="68"/>
                    <a:pt x="32" y="68"/>
                    <a:pt x="32" y="6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37"/>
                    <a:pt x="35" y="31"/>
                    <a:pt x="39" y="27"/>
                  </a:cubicBezTo>
                  <a:cubicBezTo>
                    <a:pt x="43" y="22"/>
                    <a:pt x="48" y="20"/>
                    <a:pt x="54" y="20"/>
                  </a:cubicBezTo>
                  <a:cubicBezTo>
                    <a:pt x="60" y="20"/>
                    <a:pt x="66" y="22"/>
                    <a:pt x="70" y="27"/>
                  </a:cubicBezTo>
                  <a:cubicBezTo>
                    <a:pt x="74" y="31"/>
                    <a:pt x="76" y="37"/>
                    <a:pt x="76" y="44"/>
                  </a:cubicBezTo>
                  <a:lnTo>
                    <a:pt x="7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38"/>
            <p:cNvSpPr/>
            <p:nvPr/>
          </p:nvSpPr>
          <p:spPr bwMode="auto">
            <a:xfrm>
              <a:off x="3477694" y="3540408"/>
              <a:ext cx="118631" cy="261978"/>
            </a:xfrm>
            <a:custGeom>
              <a:avLst/>
              <a:gdLst>
                <a:gd name="T0" fmla="*/ 7 w 14"/>
                <a:gd name="T1" fmla="*/ 0 h 32"/>
                <a:gd name="T2" fmla="*/ 0 w 14"/>
                <a:gd name="T3" fmla="*/ 7 h 32"/>
                <a:gd name="T4" fmla="*/ 0 w 14"/>
                <a:gd name="T5" fmla="*/ 25 h 32"/>
                <a:gd name="T6" fmla="*/ 7 w 14"/>
                <a:gd name="T7" fmla="*/ 32 h 32"/>
                <a:gd name="T8" fmla="*/ 14 w 14"/>
                <a:gd name="T9" fmla="*/ 25 h 32"/>
                <a:gd name="T10" fmla="*/ 14 w 14"/>
                <a:gd name="T11" fmla="*/ 7 h 32"/>
                <a:gd name="T12" fmla="*/ 7 w 1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2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2"/>
                    <a:pt x="7" y="32"/>
                  </a:cubicBezTo>
                  <a:cubicBezTo>
                    <a:pt x="11" y="32"/>
                    <a:pt x="14" y="29"/>
                    <a:pt x="14" y="2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6" name="Title 13"/>
          <p:cNvSpPr txBox="1"/>
          <p:nvPr/>
        </p:nvSpPr>
        <p:spPr>
          <a:xfrm>
            <a:off x="3001243" y="3967532"/>
            <a:ext cx="1276250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8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itle 13"/>
          <p:cNvSpPr txBox="1"/>
          <p:nvPr/>
        </p:nvSpPr>
        <p:spPr>
          <a:xfrm>
            <a:off x="4798180" y="1763260"/>
            <a:ext cx="963463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en-US" sz="14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Roboto" pitchFamily="2" charset="0"/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2065139" y="1988840"/>
            <a:ext cx="2948001" cy="2947938"/>
          </a:xfrm>
          <a:custGeom>
            <a:avLst/>
            <a:gdLst>
              <a:gd name="connsiteX0" fmla="*/ 0 w 2708066"/>
              <a:gd name="connsiteY0" fmla="*/ 1354004 h 2708008"/>
              <a:gd name="connsiteX1" fmla="*/ 1354033 w 2708066"/>
              <a:gd name="connsiteY1" fmla="*/ 0 h 2708008"/>
              <a:gd name="connsiteX2" fmla="*/ 2708066 w 2708066"/>
              <a:gd name="connsiteY2" fmla="*/ 1354004 h 2708008"/>
              <a:gd name="connsiteX3" fmla="*/ 1354033 w 2708066"/>
              <a:gd name="connsiteY3" fmla="*/ 2708008 h 2708008"/>
              <a:gd name="connsiteX4" fmla="*/ 0 w 2708066"/>
              <a:gd name="connsiteY4" fmla="*/ 1354004 h 270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66" h="2708008">
                <a:moveTo>
                  <a:pt x="0" y="1354004"/>
                </a:moveTo>
                <a:cubicBezTo>
                  <a:pt x="0" y="606208"/>
                  <a:pt x="606221" y="0"/>
                  <a:pt x="1354033" y="0"/>
                </a:cubicBezTo>
                <a:cubicBezTo>
                  <a:pt x="2101845" y="0"/>
                  <a:pt x="2708066" y="606208"/>
                  <a:pt x="2708066" y="1354004"/>
                </a:cubicBezTo>
                <a:cubicBezTo>
                  <a:pt x="2708066" y="2101800"/>
                  <a:pt x="2101845" y="2708008"/>
                  <a:pt x="1354033" y="2708008"/>
                </a:cubicBezTo>
                <a:cubicBezTo>
                  <a:pt x="606221" y="2708008"/>
                  <a:pt x="0" y="2101800"/>
                  <a:pt x="0" y="1354004"/>
                </a:cubicBezTo>
                <a:close/>
              </a:path>
            </a:pathLst>
          </a:custGeom>
          <a:noFill/>
          <a:ln w="31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707" tIns="594699" rIns="594707" bIns="594699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5200" kern="1200">
              <a:solidFill>
                <a:schemeClr val="bg1"/>
              </a:solidFill>
            </a:endParaRPr>
          </a:p>
        </p:txBody>
      </p:sp>
      <p:sp>
        <p:nvSpPr>
          <p:cNvPr id="29" name="Oval 17"/>
          <p:cNvSpPr/>
          <p:nvPr/>
        </p:nvSpPr>
        <p:spPr>
          <a:xfrm>
            <a:off x="4685696" y="2847793"/>
            <a:ext cx="301176" cy="301171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62397"/>
              <a:satOff val="28787"/>
              <a:lumOff val="12092"/>
              <a:alphaOff val="0"/>
            </a:schemeClr>
          </a:fillRef>
          <a:effectRef idx="0">
            <a:schemeClr val="accent3">
              <a:hueOff val="562397"/>
              <a:satOff val="28787"/>
              <a:lumOff val="1209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0" name="组合 29"/>
          <p:cNvGrpSpPr/>
          <p:nvPr/>
        </p:nvGrpSpPr>
        <p:grpSpPr>
          <a:xfrm>
            <a:off x="6019195" y="2636912"/>
            <a:ext cx="715716" cy="719823"/>
            <a:chOff x="6461991" y="3429000"/>
            <a:chExt cx="715716" cy="719823"/>
          </a:xfrm>
        </p:grpSpPr>
        <p:sp>
          <p:nvSpPr>
            <p:cNvPr id="31" name="Oval 28"/>
            <p:cNvSpPr/>
            <p:nvPr/>
          </p:nvSpPr>
          <p:spPr>
            <a:xfrm>
              <a:off x="6461991" y="3429000"/>
              <a:ext cx="715716" cy="7198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2" name="Freeform 110"/>
            <p:cNvSpPr>
              <a:spLocks noEditPoints="1"/>
            </p:cNvSpPr>
            <p:nvPr/>
          </p:nvSpPr>
          <p:spPr bwMode="auto">
            <a:xfrm>
              <a:off x="6637799" y="3671397"/>
              <a:ext cx="364100" cy="343645"/>
            </a:xfrm>
            <a:custGeom>
              <a:avLst/>
              <a:gdLst>
                <a:gd name="T0" fmla="*/ 99 w 197"/>
                <a:gd name="T1" fmla="*/ 186 h 186"/>
                <a:gd name="T2" fmla="*/ 0 w 197"/>
                <a:gd name="T3" fmla="*/ 65 h 186"/>
                <a:gd name="T4" fmla="*/ 0 w 197"/>
                <a:gd name="T5" fmla="*/ 54 h 186"/>
                <a:gd name="T6" fmla="*/ 44 w 197"/>
                <a:gd name="T7" fmla="*/ 1 h 186"/>
                <a:gd name="T8" fmla="*/ 53 w 197"/>
                <a:gd name="T9" fmla="*/ 0 h 186"/>
                <a:gd name="T10" fmla="*/ 99 w 197"/>
                <a:gd name="T11" fmla="*/ 24 h 186"/>
                <a:gd name="T12" fmla="*/ 144 w 197"/>
                <a:gd name="T13" fmla="*/ 0 h 186"/>
                <a:gd name="T14" fmla="*/ 153 w 197"/>
                <a:gd name="T15" fmla="*/ 1 h 186"/>
                <a:gd name="T16" fmla="*/ 197 w 197"/>
                <a:gd name="T17" fmla="*/ 54 h 186"/>
                <a:gd name="T18" fmla="*/ 197 w 197"/>
                <a:gd name="T19" fmla="*/ 65 h 186"/>
                <a:gd name="T20" fmla="*/ 99 w 197"/>
                <a:gd name="T21" fmla="*/ 186 h 186"/>
                <a:gd name="T22" fmla="*/ 136 w 197"/>
                <a:gd name="T23" fmla="*/ 123 h 186"/>
                <a:gd name="T24" fmla="*/ 118 w 197"/>
                <a:gd name="T25" fmla="*/ 72 h 186"/>
                <a:gd name="T26" fmla="*/ 109 w 197"/>
                <a:gd name="T27" fmla="*/ 112 h 186"/>
                <a:gd name="T28" fmla="*/ 91 w 197"/>
                <a:gd name="T29" fmla="*/ 32 h 186"/>
                <a:gd name="T30" fmla="*/ 67 w 197"/>
                <a:gd name="T31" fmla="*/ 115 h 186"/>
                <a:gd name="T32" fmla="*/ 37 w 197"/>
                <a:gd name="T33" fmla="*/ 127 h 186"/>
                <a:gd name="T34" fmla="*/ 78 w 197"/>
                <a:gd name="T35" fmla="*/ 127 h 186"/>
                <a:gd name="T36" fmla="*/ 90 w 197"/>
                <a:gd name="T37" fmla="*/ 77 h 186"/>
                <a:gd name="T38" fmla="*/ 107 w 197"/>
                <a:gd name="T39" fmla="*/ 154 h 186"/>
                <a:gd name="T40" fmla="*/ 121 w 197"/>
                <a:gd name="T41" fmla="*/ 106 h 186"/>
                <a:gd name="T42" fmla="*/ 131 w 197"/>
                <a:gd name="T43" fmla="*/ 135 h 186"/>
                <a:gd name="T44" fmla="*/ 158 w 197"/>
                <a:gd name="T45" fmla="*/ 135 h 186"/>
                <a:gd name="T46" fmla="*/ 136 w 197"/>
                <a:gd name="T47" fmla="*/ 12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186">
                  <a:moveTo>
                    <a:pt x="99" y="186"/>
                  </a:moveTo>
                  <a:cubicBezTo>
                    <a:pt x="27" y="136"/>
                    <a:pt x="0" y="97"/>
                    <a:pt x="0" y="6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0"/>
                    <a:pt x="25" y="3"/>
                    <a:pt x="44" y="1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76" y="0"/>
                    <a:pt x="86" y="10"/>
                    <a:pt x="99" y="24"/>
                  </a:cubicBezTo>
                  <a:cubicBezTo>
                    <a:pt x="111" y="10"/>
                    <a:pt x="122" y="0"/>
                    <a:pt x="144" y="0"/>
                  </a:cubicBezTo>
                  <a:cubicBezTo>
                    <a:pt x="147" y="0"/>
                    <a:pt x="150" y="0"/>
                    <a:pt x="153" y="1"/>
                  </a:cubicBezTo>
                  <a:cubicBezTo>
                    <a:pt x="172" y="3"/>
                    <a:pt x="197" y="20"/>
                    <a:pt x="197" y="54"/>
                  </a:cubicBezTo>
                  <a:cubicBezTo>
                    <a:pt x="197" y="65"/>
                    <a:pt x="197" y="65"/>
                    <a:pt x="197" y="65"/>
                  </a:cubicBezTo>
                  <a:cubicBezTo>
                    <a:pt x="197" y="97"/>
                    <a:pt x="170" y="136"/>
                    <a:pt x="99" y="186"/>
                  </a:cubicBezTo>
                  <a:close/>
                  <a:moveTo>
                    <a:pt x="136" y="123"/>
                  </a:moveTo>
                  <a:cubicBezTo>
                    <a:pt x="118" y="72"/>
                    <a:pt x="118" y="72"/>
                    <a:pt x="118" y="7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37" y="127"/>
                    <a:pt x="37" y="127"/>
                    <a:pt x="37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31" y="135"/>
                    <a:pt x="131" y="135"/>
                    <a:pt x="131" y="135"/>
                  </a:cubicBezTo>
                  <a:cubicBezTo>
                    <a:pt x="158" y="135"/>
                    <a:pt x="158" y="135"/>
                    <a:pt x="158" y="135"/>
                  </a:cubicBezTo>
                  <a:lnTo>
                    <a:pt x="136" y="12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6817667" y="3548609"/>
            <a:ext cx="4323847" cy="6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6834190" y="2996952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893313" y="3457903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474875" y="3457903"/>
            <a:ext cx="1215000" cy="40500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025579" y="4293096"/>
            <a:ext cx="715716" cy="719823"/>
            <a:chOff x="6313611" y="5157449"/>
            <a:chExt cx="715716" cy="719823"/>
          </a:xfrm>
        </p:grpSpPr>
        <p:sp>
          <p:nvSpPr>
            <p:cNvPr id="38" name="Oval 28"/>
            <p:cNvSpPr/>
            <p:nvPr/>
          </p:nvSpPr>
          <p:spPr>
            <a:xfrm>
              <a:off x="6313611" y="5157449"/>
              <a:ext cx="715716" cy="71982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9" name="Freeform 126"/>
            <p:cNvSpPr>
              <a:spLocks noEditPoints="1"/>
            </p:cNvSpPr>
            <p:nvPr/>
          </p:nvSpPr>
          <p:spPr bwMode="auto">
            <a:xfrm>
              <a:off x="6493783" y="5342119"/>
              <a:ext cx="342605" cy="350481"/>
            </a:xfrm>
            <a:custGeom>
              <a:avLst/>
              <a:gdLst>
                <a:gd name="T0" fmla="*/ 118 w 192"/>
                <a:gd name="T1" fmla="*/ 196 h 196"/>
                <a:gd name="T2" fmla="*/ 118 w 192"/>
                <a:gd name="T3" fmla="*/ 196 h 196"/>
                <a:gd name="T4" fmla="*/ 117 w 192"/>
                <a:gd name="T5" fmla="*/ 196 h 196"/>
                <a:gd name="T6" fmla="*/ 116 w 192"/>
                <a:gd name="T7" fmla="*/ 196 h 196"/>
                <a:gd name="T8" fmla="*/ 116 w 192"/>
                <a:gd name="T9" fmla="*/ 196 h 196"/>
                <a:gd name="T10" fmla="*/ 72 w 192"/>
                <a:gd name="T11" fmla="*/ 159 h 196"/>
                <a:gd name="T12" fmla="*/ 73 w 192"/>
                <a:gd name="T13" fmla="*/ 159 h 196"/>
                <a:gd name="T14" fmla="*/ 73 w 192"/>
                <a:gd name="T15" fmla="*/ 159 h 196"/>
                <a:gd name="T16" fmla="*/ 74 w 192"/>
                <a:gd name="T17" fmla="*/ 159 h 196"/>
                <a:gd name="T18" fmla="*/ 76 w 192"/>
                <a:gd name="T19" fmla="*/ 159 h 196"/>
                <a:gd name="T20" fmla="*/ 76 w 192"/>
                <a:gd name="T21" fmla="*/ 159 h 196"/>
                <a:gd name="T22" fmla="*/ 97 w 192"/>
                <a:gd name="T23" fmla="*/ 151 h 196"/>
                <a:gd name="T24" fmla="*/ 93 w 192"/>
                <a:gd name="T25" fmla="*/ 172 h 196"/>
                <a:gd name="T26" fmla="*/ 146 w 192"/>
                <a:gd name="T27" fmla="*/ 172 h 196"/>
                <a:gd name="T28" fmla="*/ 122 w 192"/>
                <a:gd name="T29" fmla="*/ 133 h 196"/>
                <a:gd name="T30" fmla="*/ 116 w 192"/>
                <a:gd name="T31" fmla="*/ 134 h 196"/>
                <a:gd name="T32" fmla="*/ 135 w 192"/>
                <a:gd name="T33" fmla="*/ 106 h 196"/>
                <a:gd name="T34" fmla="*/ 147 w 192"/>
                <a:gd name="T35" fmla="*/ 114 h 196"/>
                <a:gd name="T36" fmla="*/ 160 w 192"/>
                <a:gd name="T37" fmla="*/ 102 h 196"/>
                <a:gd name="T38" fmla="*/ 147 w 192"/>
                <a:gd name="T39" fmla="*/ 89 h 196"/>
                <a:gd name="T40" fmla="*/ 143 w 192"/>
                <a:gd name="T41" fmla="*/ 90 h 196"/>
                <a:gd name="T42" fmla="*/ 152 w 192"/>
                <a:gd name="T43" fmla="*/ 64 h 196"/>
                <a:gd name="T44" fmla="*/ 192 w 192"/>
                <a:gd name="T45" fmla="*/ 55 h 196"/>
                <a:gd name="T46" fmla="*/ 118 w 192"/>
                <a:gd name="T47" fmla="*/ 196 h 196"/>
                <a:gd name="T48" fmla="*/ 75 w 192"/>
                <a:gd name="T49" fmla="*/ 141 h 196"/>
                <a:gd name="T50" fmla="*/ 75 w 192"/>
                <a:gd name="T51" fmla="*/ 141 h 196"/>
                <a:gd name="T52" fmla="*/ 74 w 192"/>
                <a:gd name="T53" fmla="*/ 141 h 196"/>
                <a:gd name="T54" fmla="*/ 73 w 192"/>
                <a:gd name="T55" fmla="*/ 141 h 196"/>
                <a:gd name="T56" fmla="*/ 73 w 192"/>
                <a:gd name="T57" fmla="*/ 141 h 196"/>
                <a:gd name="T58" fmla="*/ 0 w 192"/>
                <a:gd name="T59" fmla="*/ 0 h 196"/>
                <a:gd name="T60" fmla="*/ 74 w 192"/>
                <a:gd name="T61" fmla="*/ 11 h 196"/>
                <a:gd name="T62" fmla="*/ 149 w 192"/>
                <a:gd name="T63" fmla="*/ 0 h 196"/>
                <a:gd name="T64" fmla="*/ 75 w 192"/>
                <a:gd name="T65" fmla="*/ 141 h 196"/>
                <a:gd name="T66" fmla="*/ 49 w 192"/>
                <a:gd name="T67" fmla="*/ 34 h 196"/>
                <a:gd name="T68" fmla="*/ 36 w 192"/>
                <a:gd name="T69" fmla="*/ 47 h 196"/>
                <a:gd name="T70" fmla="*/ 49 w 192"/>
                <a:gd name="T71" fmla="*/ 59 h 196"/>
                <a:gd name="T72" fmla="*/ 61 w 192"/>
                <a:gd name="T73" fmla="*/ 47 h 196"/>
                <a:gd name="T74" fmla="*/ 49 w 192"/>
                <a:gd name="T75" fmla="*/ 34 h 196"/>
                <a:gd name="T76" fmla="*/ 112 w 192"/>
                <a:gd name="T77" fmla="*/ 47 h 196"/>
                <a:gd name="T78" fmla="*/ 100 w 192"/>
                <a:gd name="T79" fmla="*/ 34 h 196"/>
                <a:gd name="T80" fmla="*/ 87 w 192"/>
                <a:gd name="T81" fmla="*/ 47 h 196"/>
                <a:gd name="T82" fmla="*/ 100 w 192"/>
                <a:gd name="T83" fmla="*/ 59 h 196"/>
                <a:gd name="T84" fmla="*/ 112 w 192"/>
                <a:gd name="T85" fmla="*/ 47 h 196"/>
                <a:gd name="T86" fmla="*/ 38 w 192"/>
                <a:gd name="T87" fmla="*/ 83 h 196"/>
                <a:gd name="T88" fmla="*/ 74 w 192"/>
                <a:gd name="T89" fmla="*/ 122 h 196"/>
                <a:gd name="T90" fmla="*/ 108 w 192"/>
                <a:gd name="T91" fmla="*/ 83 h 196"/>
                <a:gd name="T92" fmla="*/ 38 w 192"/>
                <a:gd name="T93" fmla="*/ 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96">
                  <a:moveTo>
                    <a:pt x="118" y="196"/>
                  </a:moveTo>
                  <a:cubicBezTo>
                    <a:pt x="118" y="196"/>
                    <a:pt x="118" y="196"/>
                    <a:pt x="118" y="196"/>
                  </a:cubicBezTo>
                  <a:cubicBezTo>
                    <a:pt x="118" y="196"/>
                    <a:pt x="118" y="196"/>
                    <a:pt x="117" y="196"/>
                  </a:cubicBezTo>
                  <a:cubicBezTo>
                    <a:pt x="117" y="196"/>
                    <a:pt x="117" y="196"/>
                    <a:pt x="116" y="196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85" y="196"/>
                    <a:pt x="84" y="180"/>
                    <a:pt x="72" y="159"/>
                  </a:cubicBezTo>
                  <a:cubicBezTo>
                    <a:pt x="72" y="159"/>
                    <a:pt x="73" y="159"/>
                    <a:pt x="73" y="159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6" y="159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83" y="158"/>
                    <a:pt x="90" y="156"/>
                    <a:pt x="97" y="151"/>
                  </a:cubicBezTo>
                  <a:cubicBezTo>
                    <a:pt x="93" y="161"/>
                    <a:pt x="93" y="172"/>
                    <a:pt x="93" y="172"/>
                  </a:cubicBezTo>
                  <a:cubicBezTo>
                    <a:pt x="93" y="172"/>
                    <a:pt x="118" y="122"/>
                    <a:pt x="146" y="172"/>
                  </a:cubicBezTo>
                  <a:cubicBezTo>
                    <a:pt x="146" y="174"/>
                    <a:pt x="149" y="133"/>
                    <a:pt x="122" y="133"/>
                  </a:cubicBezTo>
                  <a:cubicBezTo>
                    <a:pt x="120" y="133"/>
                    <a:pt x="118" y="133"/>
                    <a:pt x="116" y="134"/>
                  </a:cubicBezTo>
                  <a:cubicBezTo>
                    <a:pt x="123" y="126"/>
                    <a:pt x="129" y="116"/>
                    <a:pt x="135" y="106"/>
                  </a:cubicBezTo>
                  <a:cubicBezTo>
                    <a:pt x="136" y="111"/>
                    <a:pt x="141" y="114"/>
                    <a:pt x="147" y="114"/>
                  </a:cubicBezTo>
                  <a:cubicBezTo>
                    <a:pt x="154" y="114"/>
                    <a:pt x="160" y="109"/>
                    <a:pt x="160" y="102"/>
                  </a:cubicBezTo>
                  <a:cubicBezTo>
                    <a:pt x="160" y="95"/>
                    <a:pt x="154" y="89"/>
                    <a:pt x="147" y="89"/>
                  </a:cubicBezTo>
                  <a:cubicBezTo>
                    <a:pt x="145" y="89"/>
                    <a:pt x="144" y="89"/>
                    <a:pt x="143" y="90"/>
                  </a:cubicBezTo>
                  <a:cubicBezTo>
                    <a:pt x="146" y="82"/>
                    <a:pt x="150" y="73"/>
                    <a:pt x="152" y="64"/>
                  </a:cubicBezTo>
                  <a:cubicBezTo>
                    <a:pt x="166" y="63"/>
                    <a:pt x="180" y="60"/>
                    <a:pt x="192" y="55"/>
                  </a:cubicBezTo>
                  <a:cubicBezTo>
                    <a:pt x="192" y="108"/>
                    <a:pt x="177" y="196"/>
                    <a:pt x="118" y="196"/>
                  </a:cubicBezTo>
                  <a:close/>
                  <a:moveTo>
                    <a:pt x="75" y="141"/>
                  </a:moveTo>
                  <a:cubicBezTo>
                    <a:pt x="75" y="141"/>
                    <a:pt x="75" y="141"/>
                    <a:pt x="75" y="141"/>
                  </a:cubicBezTo>
                  <a:cubicBezTo>
                    <a:pt x="75" y="141"/>
                    <a:pt x="75" y="141"/>
                    <a:pt x="74" y="141"/>
                  </a:cubicBezTo>
                  <a:cubicBezTo>
                    <a:pt x="74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18" y="141"/>
                    <a:pt x="0" y="53"/>
                    <a:pt x="0" y="0"/>
                  </a:cubicBezTo>
                  <a:cubicBezTo>
                    <a:pt x="22" y="9"/>
                    <a:pt x="48" y="11"/>
                    <a:pt x="74" y="11"/>
                  </a:cubicBezTo>
                  <a:cubicBezTo>
                    <a:pt x="101" y="11"/>
                    <a:pt x="127" y="9"/>
                    <a:pt x="149" y="0"/>
                  </a:cubicBezTo>
                  <a:cubicBezTo>
                    <a:pt x="149" y="53"/>
                    <a:pt x="132" y="141"/>
                    <a:pt x="75" y="141"/>
                  </a:cubicBezTo>
                  <a:close/>
                  <a:moveTo>
                    <a:pt x="49" y="34"/>
                  </a:moveTo>
                  <a:cubicBezTo>
                    <a:pt x="41" y="34"/>
                    <a:pt x="36" y="40"/>
                    <a:pt x="36" y="47"/>
                  </a:cubicBezTo>
                  <a:cubicBezTo>
                    <a:pt x="36" y="54"/>
                    <a:pt x="41" y="59"/>
                    <a:pt x="49" y="59"/>
                  </a:cubicBezTo>
                  <a:cubicBezTo>
                    <a:pt x="56" y="59"/>
                    <a:pt x="61" y="54"/>
                    <a:pt x="61" y="47"/>
                  </a:cubicBezTo>
                  <a:cubicBezTo>
                    <a:pt x="61" y="40"/>
                    <a:pt x="56" y="34"/>
                    <a:pt x="49" y="34"/>
                  </a:cubicBezTo>
                  <a:close/>
                  <a:moveTo>
                    <a:pt x="112" y="47"/>
                  </a:moveTo>
                  <a:cubicBezTo>
                    <a:pt x="112" y="40"/>
                    <a:pt x="107" y="34"/>
                    <a:pt x="100" y="34"/>
                  </a:cubicBezTo>
                  <a:cubicBezTo>
                    <a:pt x="93" y="34"/>
                    <a:pt x="87" y="40"/>
                    <a:pt x="87" y="47"/>
                  </a:cubicBezTo>
                  <a:cubicBezTo>
                    <a:pt x="87" y="54"/>
                    <a:pt x="93" y="59"/>
                    <a:pt x="100" y="59"/>
                  </a:cubicBezTo>
                  <a:cubicBezTo>
                    <a:pt x="107" y="59"/>
                    <a:pt x="112" y="54"/>
                    <a:pt x="112" y="47"/>
                  </a:cubicBezTo>
                  <a:close/>
                  <a:moveTo>
                    <a:pt x="38" y="83"/>
                  </a:moveTo>
                  <a:cubicBezTo>
                    <a:pt x="38" y="83"/>
                    <a:pt x="46" y="122"/>
                    <a:pt x="74" y="122"/>
                  </a:cubicBezTo>
                  <a:cubicBezTo>
                    <a:pt x="102" y="122"/>
                    <a:pt x="109" y="81"/>
                    <a:pt x="108" y="83"/>
                  </a:cubicBezTo>
                  <a:cubicBezTo>
                    <a:pt x="74" y="109"/>
                    <a:pt x="38" y="83"/>
                    <a:pt x="38" y="8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6817667" y="5060520"/>
            <a:ext cx="4323847" cy="6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矩形 3"/>
          <p:cNvSpPr>
            <a:spLocks noChangeArrowheads="1"/>
          </p:cNvSpPr>
          <p:nvPr/>
        </p:nvSpPr>
        <p:spPr bwMode="auto">
          <a:xfrm>
            <a:off x="6834190" y="4508863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893313" y="4969814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474875" y="4969814"/>
            <a:ext cx="1215000" cy="40500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Freeform 13"/>
          <p:cNvSpPr/>
          <p:nvPr/>
        </p:nvSpPr>
        <p:spPr>
          <a:xfrm>
            <a:off x="1345059" y="2605781"/>
            <a:ext cx="1100954" cy="1100602"/>
          </a:xfrm>
          <a:custGeom>
            <a:avLst/>
            <a:gdLst>
              <a:gd name="connsiteX0" fmla="*/ 0 w 1100954"/>
              <a:gd name="connsiteY0" fmla="*/ 550301 h 1100602"/>
              <a:gd name="connsiteX1" fmla="*/ 550477 w 1100954"/>
              <a:gd name="connsiteY1" fmla="*/ 0 h 1100602"/>
              <a:gd name="connsiteX2" fmla="*/ 1100954 w 1100954"/>
              <a:gd name="connsiteY2" fmla="*/ 550301 h 1100602"/>
              <a:gd name="connsiteX3" fmla="*/ 550477 w 1100954"/>
              <a:gd name="connsiteY3" fmla="*/ 1100602 h 1100602"/>
              <a:gd name="connsiteX4" fmla="*/ 0 w 1100954"/>
              <a:gd name="connsiteY4" fmla="*/ 550301 h 11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54" h="1100602">
                <a:moveTo>
                  <a:pt x="0" y="550301"/>
                </a:moveTo>
                <a:cubicBezTo>
                  <a:pt x="0" y="246378"/>
                  <a:pt x="246457" y="0"/>
                  <a:pt x="550477" y="0"/>
                </a:cubicBezTo>
                <a:cubicBezTo>
                  <a:pt x="854497" y="0"/>
                  <a:pt x="1100954" y="246378"/>
                  <a:pt x="1100954" y="550301"/>
                </a:cubicBezTo>
                <a:cubicBezTo>
                  <a:pt x="1100954" y="854224"/>
                  <a:pt x="854497" y="1100602"/>
                  <a:pt x="550477" y="1100602"/>
                </a:cubicBezTo>
                <a:cubicBezTo>
                  <a:pt x="246457" y="1100602"/>
                  <a:pt x="0" y="854224"/>
                  <a:pt x="0" y="55030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241" tIns="241189" rIns="241241" bIns="24118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100" kern="1200">
              <a:solidFill>
                <a:schemeClr val="bg1"/>
              </a:solidFill>
            </a:endParaRPr>
          </a:p>
        </p:txBody>
      </p:sp>
      <p:sp>
        <p:nvSpPr>
          <p:cNvPr id="45" name="Title 13"/>
          <p:cNvSpPr txBox="1"/>
          <p:nvPr/>
        </p:nvSpPr>
        <p:spPr>
          <a:xfrm>
            <a:off x="1413804" y="3028273"/>
            <a:ext cx="963463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en-US" sz="14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Robot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6" grpId="0"/>
      <p:bldP spid="27" grpId="0"/>
      <p:bldP spid="28" grpId="0" animBg="1"/>
      <p:bldP spid="33" grpId="0"/>
      <p:bldP spid="34" grpId="0"/>
      <p:bldP spid="35" grpId="0" animBg="1"/>
      <p:bldP spid="36" grpId="0" animBg="1"/>
      <p:bldP spid="40" grpId="0"/>
      <p:bldP spid="41" grpId="0"/>
      <p:bldP spid="42" grpId="0" animBg="1"/>
      <p:bldP spid="43" grpId="0" animBg="1"/>
      <p:bldP spid="44" grpId="0" animBg="1"/>
      <p:bldP spid="45" grpId="0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21204" y="1576822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497188" y="148478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2497187" y="184973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229216" y="1792846"/>
            <a:ext cx="0" cy="98808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2121204" y="2780928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97188" y="26706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2497187" y="3035634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229216" y="2996952"/>
            <a:ext cx="0" cy="98808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121204" y="3985034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497188" y="389482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497187" y="425977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229216" y="4169110"/>
            <a:ext cx="0" cy="98808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2121204" y="5095751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497188" y="497494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2497187" y="533989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13692" y="1576822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889676" y="148478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6889675" y="184973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6621704" y="1792846"/>
            <a:ext cx="0" cy="98808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6513692" y="2780928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889676" y="26706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6889675" y="3035634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621704" y="2996952"/>
            <a:ext cx="0" cy="98808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6513692" y="3985034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889676" y="389482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6889675" y="425977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6621704" y="4169110"/>
            <a:ext cx="0" cy="98808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6513692" y="5095751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889676" y="497494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6889675" y="533989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 animBg="1"/>
      <p:bldP spid="13" grpId="0"/>
      <p:bldP spid="14" grpId="0"/>
      <p:bldP spid="16" grpId="0" animBg="1"/>
      <p:bldP spid="17" grpId="0"/>
      <p:bldP spid="21" grpId="0"/>
      <p:bldP spid="24" grpId="0" animBg="1"/>
      <p:bldP spid="25" grpId="0"/>
      <p:bldP spid="26" grpId="0"/>
      <p:bldP spid="27" grpId="0" animBg="1"/>
      <p:bldP spid="28" grpId="0"/>
      <p:bldP spid="29" grpId="0"/>
      <p:bldP spid="31" grpId="0" animBg="1"/>
      <p:bldP spid="32" grpId="0"/>
      <p:bldP spid="33" grpId="0"/>
      <p:bldP spid="35" grpId="0" animBg="1"/>
      <p:bldP spid="36" grpId="0"/>
      <p:bldP spid="37" grpId="0"/>
      <p:bldP spid="39" grpId="0" animBg="1"/>
      <p:bldP spid="40" grpId="0"/>
      <p:bldP spid="41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相关法律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95322" y="1484784"/>
            <a:ext cx="2557424" cy="907751"/>
            <a:chOff x="3666731" y="1984470"/>
            <a:chExt cx="2636520" cy="1447800"/>
          </a:xfrm>
        </p:grpSpPr>
        <p:sp>
          <p:nvSpPr>
            <p:cNvPr id="9" name="任意多边形 8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35"/>
            <p:cNvSpPr txBox="1"/>
            <p:nvPr/>
          </p:nvSpPr>
          <p:spPr>
            <a:xfrm>
              <a:off x="397172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57801" y="1484784"/>
            <a:ext cx="2557424" cy="907751"/>
            <a:chOff x="1436370" y="1984470"/>
            <a:chExt cx="2636520" cy="1447800"/>
          </a:xfrm>
        </p:grpSpPr>
        <p:sp>
          <p:nvSpPr>
            <p:cNvPr id="12" name="任意多边形 11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文本框 43"/>
            <p:cNvSpPr txBox="1"/>
            <p:nvPr/>
          </p:nvSpPr>
          <p:spPr>
            <a:xfrm>
              <a:off x="1709209" y="2365161"/>
              <a:ext cx="2293960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070363" y="1484784"/>
            <a:ext cx="2557424" cy="907751"/>
            <a:chOff x="8127453" y="1984470"/>
            <a:chExt cx="2636520" cy="1447800"/>
          </a:xfrm>
        </p:grpSpPr>
        <p:sp>
          <p:nvSpPr>
            <p:cNvPr id="15" name="任意多边形 14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46"/>
            <p:cNvSpPr txBox="1"/>
            <p:nvPr/>
          </p:nvSpPr>
          <p:spPr>
            <a:xfrm>
              <a:off x="843901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32842" y="1484784"/>
            <a:ext cx="2557424" cy="907751"/>
            <a:chOff x="5897092" y="1984470"/>
            <a:chExt cx="2636520" cy="1447800"/>
          </a:xfrm>
        </p:grpSpPr>
        <p:sp>
          <p:nvSpPr>
            <p:cNvPr id="21" name="任意多边形 20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49"/>
            <p:cNvSpPr txBox="1"/>
            <p:nvPr/>
          </p:nvSpPr>
          <p:spPr>
            <a:xfrm>
              <a:off x="6227711" y="2365166"/>
              <a:ext cx="2205655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231367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1916690" y="3068960"/>
            <a:ext cx="1907885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80976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4126666" y="3068960"/>
            <a:ext cx="1875361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64828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6304118" y="3068960"/>
            <a:ext cx="1892607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815585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8498816" y="3068960"/>
            <a:ext cx="187499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2" name="Freeform 12"/>
          <p:cNvSpPr/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68549" y="4972024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60" dur="500" spd="-99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2" grpId="1" animBg="1"/>
      <p:bldP spid="33" grpId="0" animBg="1"/>
      <p:bldP spid="33" grpId="1" animBg="1"/>
      <p:bldP spid="34" grpId="0"/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88015" y="3789040"/>
            <a:ext cx="9907160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288015" y="1628800"/>
            <a:ext cx="9907160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285567" y="1142684"/>
            <a:ext cx="167611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特别鸣谢</a:t>
            </a:r>
            <a:endParaRPr lang="zh-CN" sz="2400" b="0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69543" y="1692408"/>
            <a:ext cx="5852580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论文是在我的指导老师 </a:t>
            </a:r>
            <a:r>
              <a:rPr lang="zh-CN" altLang="en-US" sz="1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李某某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的亲切关怀与细心的指导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下完成的。从最初课题的选择到最终论文的完成，李老师始终都给予了细心的指导和不懈的支持，并且在耐心的指导论文之余，老师不断的开拓我的视野，启发我的思考，让我体会到了独立完成项目的乐趣。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88015" y="3861048"/>
            <a:ext cx="2518611" cy="1592575"/>
          </a:xfrm>
          <a:prstGeom prst="rect">
            <a:avLst/>
          </a:prstGeom>
          <a:blipFill>
            <a:blip r:embed="rId2"/>
            <a:srcRect/>
            <a:stretch>
              <a:fillRect t="-4511" b="-18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88015" y="1692408"/>
            <a:ext cx="2518611" cy="1592576"/>
          </a:xfrm>
          <a:prstGeom prst="rect">
            <a:avLst/>
          </a:prstGeom>
          <a:blipFill>
            <a:blip r:embed="rId3" cstate="print"/>
            <a:srcRect/>
            <a:stretch>
              <a:fillRect t="-3047" b="-30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069543" y="3861048"/>
            <a:ext cx="5668384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能够得以顺利的完成，也与项目团队中其他同学的帮助是分不开的。虽然他们没有直接参与我的论文写作，但是无论在开题时，还是在研究过程中，他们都给我提供了很多意见，一系列可行性的建议。他们是</a:t>
            </a:r>
            <a:r>
              <a:rPr lang="en-US" altLang="zh-CN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等，也向他们表示我深深地感谢！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4873451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chemeClr val="accent5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"/>
          <p:cNvSpPr txBox="1"/>
          <p:nvPr/>
        </p:nvSpPr>
        <p:spPr>
          <a:xfrm>
            <a:off x="1486254" y="1612181"/>
            <a:ext cx="93582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5"/>
          <p:cNvSpPr txBox="1"/>
          <p:nvPr/>
        </p:nvSpPr>
        <p:spPr>
          <a:xfrm>
            <a:off x="1486254" y="2742132"/>
            <a:ext cx="9358209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r>
              <a:rPr lang="zh-CN" altLang="en-US" sz="20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1470212" y="5119795"/>
            <a:ext cx="657159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关键字：   输入关键字      输入关键字      输入关键字</a:t>
            </a:r>
            <a:endParaRPr lang="zh-CN" altLang="en-US" sz="1400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23093" y="1917661"/>
            <a:ext cx="12241360" cy="31236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" y="2061677"/>
            <a:ext cx="12218266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23092" y="1700808"/>
            <a:ext cx="12241359" cy="3601229"/>
          </a:xfrm>
          <a:prstGeom prst="rect">
            <a:avLst/>
          </a:prstGeom>
          <a:solidFill>
            <a:srgbClr val="202A36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3361283" y="3062238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  <a:endParaRPr lang="zh-CN" altLang="en-US" sz="6600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7"/>
          <p:cNvSpPr>
            <a:spLocks noChangeArrowheads="1"/>
          </p:cNvSpPr>
          <p:nvPr/>
        </p:nvSpPr>
        <p:spPr bwMode="auto">
          <a:xfrm>
            <a:off x="3505299" y="2785819"/>
            <a:ext cx="5111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31859C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anose="020B0604020202020204" pitchFamily="34" charset="-34"/>
                <a:sym typeface="微软雅黑" panose="020B0503020204020204" pitchFamily="34" charset="-122"/>
              </a:rPr>
              <a:t>THANK YOU FOR YOUR GUIDANCE.</a:t>
            </a:r>
            <a:endParaRPr lang="zh-CN" altLang="en-US" sz="2000" dirty="0">
              <a:solidFill>
                <a:srgbClr val="31859C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41368"/>
            <a:ext cx="12195175" cy="1166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论文摘要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0" y="1740272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2400" b="0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此处添加名称</a:t>
            </a:r>
            <a:endParaRPr lang="zh-CN" sz="2400" b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6097587" y="1740272"/>
            <a:ext cx="4883150" cy="233278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68401" y="198884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论文要点</a:t>
            </a:r>
            <a:endParaRPr lang="en-US" altLang="zh-CN" sz="2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1489075" y="2441398"/>
            <a:ext cx="4359786" cy="1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3" name="弧形 12"/>
          <p:cNvSpPr/>
          <p:nvPr/>
        </p:nvSpPr>
        <p:spPr>
          <a:xfrm>
            <a:off x="4225379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chemeClr val="accent5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4"/>
          <p:cNvSpPr/>
          <p:nvPr/>
        </p:nvSpPr>
        <p:spPr>
          <a:xfrm>
            <a:off x="2148571" y="4363972"/>
            <a:ext cx="626458" cy="62923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Oval 12"/>
          <p:cNvSpPr/>
          <p:nvPr/>
        </p:nvSpPr>
        <p:spPr>
          <a:xfrm>
            <a:off x="4672230" y="4355156"/>
            <a:ext cx="635234" cy="638046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7076725" y="4363972"/>
            <a:ext cx="625072" cy="62923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73643" y="4364721"/>
            <a:ext cx="624328" cy="62848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3" name="Group 20"/>
          <p:cNvGrpSpPr/>
          <p:nvPr/>
        </p:nvGrpSpPr>
        <p:grpSpPr>
          <a:xfrm>
            <a:off x="2291095" y="4503275"/>
            <a:ext cx="350811" cy="352989"/>
            <a:chOff x="7971783" y="2080670"/>
            <a:chExt cx="401822" cy="404317"/>
          </a:xfrm>
          <a:solidFill>
            <a:schemeClr val="bg1"/>
          </a:solidFill>
        </p:grpSpPr>
        <p:sp>
          <p:nvSpPr>
            <p:cNvPr id="24" name="Freeform 42"/>
            <p:cNvSpPr>
              <a:spLocks noEditPoints="1"/>
            </p:cNvSpPr>
            <p:nvPr/>
          </p:nvSpPr>
          <p:spPr bwMode="auto">
            <a:xfrm>
              <a:off x="7971783" y="2080670"/>
              <a:ext cx="401822" cy="404317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11 h 121"/>
                <a:gd name="T12" fmla="*/ 10 w 121"/>
                <a:gd name="T13" fmla="*/ 61 h 121"/>
                <a:gd name="T14" fmla="*/ 60 w 121"/>
                <a:gd name="T15" fmla="*/ 10 h 121"/>
                <a:gd name="T16" fmla="*/ 111 w 121"/>
                <a:gd name="T17" fmla="*/ 61 h 121"/>
                <a:gd name="T18" fmla="*/ 60 w 121"/>
                <a:gd name="T1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43"/>
            <p:cNvSpPr/>
            <p:nvPr/>
          </p:nvSpPr>
          <p:spPr bwMode="auto">
            <a:xfrm>
              <a:off x="8079103" y="2178006"/>
              <a:ext cx="139764" cy="199662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0 h 60"/>
                <a:gd name="T4" fmla="*/ 0 w 42"/>
                <a:gd name="T5" fmla="*/ 42 h 60"/>
                <a:gd name="T6" fmla="*/ 42 w 42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6" name="Group 23"/>
          <p:cNvGrpSpPr/>
          <p:nvPr/>
        </p:nvGrpSpPr>
        <p:grpSpPr>
          <a:xfrm>
            <a:off x="4849337" y="4505730"/>
            <a:ext cx="344678" cy="300488"/>
            <a:chOff x="7540014" y="4306907"/>
            <a:chExt cx="389342" cy="33942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7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38" name="Group 35"/>
          <p:cNvGrpSpPr/>
          <p:nvPr/>
        </p:nvGrpSpPr>
        <p:grpSpPr>
          <a:xfrm>
            <a:off x="9708936" y="4503275"/>
            <a:ext cx="330806" cy="328630"/>
            <a:chOff x="6853673" y="3715407"/>
            <a:chExt cx="379359" cy="37686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9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0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7" name="Group 54"/>
          <p:cNvGrpSpPr/>
          <p:nvPr/>
        </p:nvGrpSpPr>
        <p:grpSpPr>
          <a:xfrm>
            <a:off x="7258524" y="4545980"/>
            <a:ext cx="261474" cy="339916"/>
            <a:chOff x="6421904" y="4798576"/>
            <a:chExt cx="299494" cy="38934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8" name="Freeform 170"/>
            <p:cNvSpPr/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71"/>
            <p:cNvSpPr/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1670736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1526720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193337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4049321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094750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8950734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596774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6452758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论点论证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76281" y="1988840"/>
            <a:ext cx="663125" cy="663125"/>
            <a:chOff x="8077071" y="845254"/>
            <a:chExt cx="2036801" cy="2036802"/>
          </a:xfrm>
        </p:grpSpPr>
        <p:sp>
          <p:nvSpPr>
            <p:cNvPr id="9" name="椭圆 8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37347" y="1988840"/>
            <a:ext cx="663125" cy="663125"/>
            <a:chOff x="8125599" y="1434035"/>
            <a:chExt cx="2036802" cy="2036802"/>
          </a:xfrm>
        </p:grpSpPr>
        <p:sp>
          <p:nvSpPr>
            <p:cNvPr id="12" name="椭圆 1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54335" y="1988840"/>
            <a:ext cx="663125" cy="663125"/>
            <a:chOff x="8125599" y="1434035"/>
            <a:chExt cx="2036802" cy="2036802"/>
          </a:xfrm>
        </p:grpSpPr>
        <p:sp>
          <p:nvSpPr>
            <p:cNvPr id="15" name="椭圆 1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17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3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4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609755" y="1988840"/>
            <a:ext cx="663125" cy="663125"/>
            <a:chOff x="8125599" y="1434035"/>
            <a:chExt cx="2036802" cy="2036802"/>
          </a:xfrm>
        </p:grpSpPr>
        <p:sp>
          <p:nvSpPr>
            <p:cNvPr id="26" name="椭圆 25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394902" y="1988840"/>
            <a:ext cx="663125" cy="663125"/>
            <a:chOff x="8125599" y="1434035"/>
            <a:chExt cx="2036802" cy="2036802"/>
          </a:xfrm>
        </p:grpSpPr>
        <p:sp>
          <p:nvSpPr>
            <p:cNvPr id="29" name="椭圆 28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文本框 9"/>
          <p:cNvSpPr txBox="1"/>
          <p:nvPr/>
        </p:nvSpPr>
        <p:spPr>
          <a:xfrm>
            <a:off x="1777107" y="2747014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9"/>
          <p:cNvSpPr txBox="1"/>
          <p:nvPr/>
        </p:nvSpPr>
        <p:spPr>
          <a:xfrm>
            <a:off x="1705099" y="3058305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849115" y="4475605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34" name="矩形 3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9"/>
          <p:cNvSpPr txBox="1"/>
          <p:nvPr/>
        </p:nvSpPr>
        <p:spPr>
          <a:xfrm>
            <a:off x="35773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9"/>
          <p:cNvSpPr txBox="1"/>
          <p:nvPr/>
        </p:nvSpPr>
        <p:spPr>
          <a:xfrm>
            <a:off x="35052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649315" y="4498864"/>
            <a:ext cx="1368152" cy="166876"/>
            <a:chOff x="1921123" y="5180051"/>
            <a:chExt cx="1368152" cy="166876"/>
          </a:xfrm>
          <a:solidFill>
            <a:schemeClr val="accent5">
              <a:lumMod val="50000"/>
            </a:schemeClr>
          </a:solidFill>
        </p:grpSpPr>
        <p:sp>
          <p:nvSpPr>
            <p:cNvPr id="39" name="矩形 38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9"/>
          <p:cNvSpPr txBox="1"/>
          <p:nvPr/>
        </p:nvSpPr>
        <p:spPr>
          <a:xfrm>
            <a:off x="53775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9"/>
          <p:cNvSpPr txBox="1"/>
          <p:nvPr/>
        </p:nvSpPr>
        <p:spPr>
          <a:xfrm>
            <a:off x="53054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449515" y="4498864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44" name="矩形 4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9"/>
          <p:cNvSpPr txBox="1"/>
          <p:nvPr/>
        </p:nvSpPr>
        <p:spPr>
          <a:xfrm>
            <a:off x="72497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71777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7321723" y="4498864"/>
            <a:ext cx="1368152" cy="166876"/>
            <a:chOff x="1921123" y="5180051"/>
            <a:chExt cx="1368152" cy="166876"/>
          </a:xfrm>
          <a:solidFill>
            <a:schemeClr val="accent5">
              <a:lumMod val="50000"/>
            </a:schemeClr>
          </a:solidFill>
        </p:grpSpPr>
        <p:sp>
          <p:nvSpPr>
            <p:cNvPr id="49" name="矩形 48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等腰三角形 49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9"/>
          <p:cNvSpPr txBox="1"/>
          <p:nvPr/>
        </p:nvSpPr>
        <p:spPr>
          <a:xfrm>
            <a:off x="90499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89779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9121923" y="4498864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54" name="矩形 5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等腰三角形 5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6" grpId="0"/>
          <p:bldP spid="37" grpId="0"/>
          <p:bldP spid="41" grpId="0"/>
          <p:bldP spid="42" grpId="0"/>
          <p:bldP spid="46" grpId="0"/>
          <p:bldP spid="47" grpId="0"/>
          <p:bldP spid="51" grpId="0"/>
          <p:bldP spid="52" grpId="0"/>
          <p:bldP spid="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6" grpId="0"/>
          <p:bldP spid="37" grpId="0"/>
          <p:bldP spid="41" grpId="0"/>
          <p:bldP spid="42" grpId="0"/>
          <p:bldP spid="46" grpId="0"/>
          <p:bldP spid="47" grpId="0"/>
          <p:bldP spid="51" grpId="0"/>
          <p:bldP spid="52" grpId="0"/>
          <p:bldP spid="5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理论基础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ounded Rectangle 15"/>
          <p:cNvSpPr/>
          <p:nvPr/>
        </p:nvSpPr>
        <p:spPr>
          <a:xfrm>
            <a:off x="2448988" y="1268760"/>
            <a:ext cx="633737" cy="6337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eeform 55"/>
          <p:cNvSpPr>
            <a:spLocks noEditPoints="1"/>
          </p:cNvSpPr>
          <p:nvPr/>
        </p:nvSpPr>
        <p:spPr bwMode="auto">
          <a:xfrm>
            <a:off x="2603576" y="1415800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406387" y="1990680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98"/>
          <p:cNvSpPr txBox="1"/>
          <p:nvPr/>
        </p:nvSpPr>
        <p:spPr>
          <a:xfrm>
            <a:off x="4299478" y="161648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503"/>
          <p:cNvSpPr txBox="1"/>
          <p:nvPr/>
        </p:nvSpPr>
        <p:spPr>
          <a:xfrm>
            <a:off x="2281163" y="198884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ounded Rectangle 15"/>
          <p:cNvSpPr/>
          <p:nvPr/>
        </p:nvSpPr>
        <p:spPr>
          <a:xfrm>
            <a:off x="6397003" y="1271784"/>
            <a:ext cx="633737" cy="63373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354402" y="1993704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98"/>
          <p:cNvSpPr txBox="1"/>
          <p:nvPr/>
        </p:nvSpPr>
        <p:spPr>
          <a:xfrm>
            <a:off x="8247493" y="1619508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03"/>
          <p:cNvSpPr txBox="1"/>
          <p:nvPr/>
        </p:nvSpPr>
        <p:spPr>
          <a:xfrm>
            <a:off x="6229178" y="1991864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流程图: 联系 20"/>
          <p:cNvSpPr/>
          <p:nvPr/>
        </p:nvSpPr>
        <p:spPr>
          <a:xfrm>
            <a:off x="6569912" y="1386601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Rounded Rectangle 15"/>
          <p:cNvSpPr/>
          <p:nvPr/>
        </p:nvSpPr>
        <p:spPr>
          <a:xfrm>
            <a:off x="2448988" y="2852936"/>
            <a:ext cx="633737" cy="63373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Freeform 55"/>
          <p:cNvSpPr>
            <a:spLocks noEditPoints="1"/>
          </p:cNvSpPr>
          <p:nvPr/>
        </p:nvSpPr>
        <p:spPr bwMode="auto">
          <a:xfrm>
            <a:off x="2603576" y="2999976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406387" y="3574856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98"/>
          <p:cNvSpPr txBox="1"/>
          <p:nvPr/>
        </p:nvSpPr>
        <p:spPr>
          <a:xfrm>
            <a:off x="4299478" y="3200660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503"/>
          <p:cNvSpPr txBox="1"/>
          <p:nvPr/>
        </p:nvSpPr>
        <p:spPr>
          <a:xfrm>
            <a:off x="2281163" y="3573016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ounded Rectangle 15"/>
          <p:cNvSpPr/>
          <p:nvPr/>
        </p:nvSpPr>
        <p:spPr>
          <a:xfrm>
            <a:off x="6397003" y="2855960"/>
            <a:ext cx="633737" cy="6337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354402" y="3577880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98"/>
          <p:cNvSpPr txBox="1"/>
          <p:nvPr/>
        </p:nvSpPr>
        <p:spPr>
          <a:xfrm>
            <a:off x="8247493" y="320368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TextBox 503"/>
          <p:cNvSpPr txBox="1"/>
          <p:nvPr/>
        </p:nvSpPr>
        <p:spPr>
          <a:xfrm>
            <a:off x="6229178" y="357604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流程图: 联系 20"/>
          <p:cNvSpPr/>
          <p:nvPr/>
        </p:nvSpPr>
        <p:spPr>
          <a:xfrm>
            <a:off x="6569912" y="2970777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Rounded Rectangle 15"/>
          <p:cNvSpPr/>
          <p:nvPr/>
        </p:nvSpPr>
        <p:spPr>
          <a:xfrm>
            <a:off x="2448988" y="4509117"/>
            <a:ext cx="633737" cy="6337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 55"/>
          <p:cNvSpPr>
            <a:spLocks noEditPoints="1"/>
          </p:cNvSpPr>
          <p:nvPr/>
        </p:nvSpPr>
        <p:spPr bwMode="auto">
          <a:xfrm>
            <a:off x="2603576" y="4656157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2406387" y="5231037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98"/>
          <p:cNvSpPr txBox="1"/>
          <p:nvPr/>
        </p:nvSpPr>
        <p:spPr>
          <a:xfrm>
            <a:off x="4299478" y="485684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TextBox 503"/>
          <p:cNvSpPr txBox="1"/>
          <p:nvPr/>
        </p:nvSpPr>
        <p:spPr>
          <a:xfrm>
            <a:off x="2281163" y="522920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ounded Rectangle 15"/>
          <p:cNvSpPr/>
          <p:nvPr/>
        </p:nvSpPr>
        <p:spPr>
          <a:xfrm>
            <a:off x="6397003" y="4512141"/>
            <a:ext cx="633737" cy="63373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6354402" y="5234061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98"/>
          <p:cNvSpPr txBox="1"/>
          <p:nvPr/>
        </p:nvSpPr>
        <p:spPr>
          <a:xfrm>
            <a:off x="8247493" y="4859868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503"/>
          <p:cNvSpPr txBox="1"/>
          <p:nvPr/>
        </p:nvSpPr>
        <p:spPr>
          <a:xfrm>
            <a:off x="6229178" y="5232224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流程图: 联系 20"/>
          <p:cNvSpPr/>
          <p:nvPr/>
        </p:nvSpPr>
        <p:spPr>
          <a:xfrm>
            <a:off x="6569912" y="4626958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89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89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89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389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779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279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279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779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17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3" grpId="0" animBg="1"/>
      <p:bldP spid="15" grpId="0"/>
      <p:bldP spid="16" grpId="0"/>
      <p:bldP spid="17" grpId="0" animBg="1"/>
      <p:bldP spid="23" grpId="0" animBg="1"/>
      <p:bldP spid="24" grpId="0" animBg="1"/>
      <p:bldP spid="26" grpId="0"/>
      <p:bldP spid="27" grpId="0"/>
      <p:bldP spid="28" grpId="0" animBg="1"/>
      <p:bldP spid="30" grpId="0"/>
      <p:bldP spid="31" grpId="0"/>
      <p:bldP spid="32" grpId="0" animBg="1"/>
      <p:bldP spid="33" grpId="0" animBg="1"/>
      <p:bldP spid="34" grpId="0" animBg="1"/>
      <p:bldP spid="36" grpId="0"/>
      <p:bldP spid="37" grpId="0"/>
      <p:bldP spid="38" grpId="0" animBg="1"/>
      <p:bldP spid="40" grpId="0"/>
      <p:bldP spid="41" grpId="0"/>
      <p:bldP spid="42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主要创新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肘形连接符 35"/>
          <p:cNvCxnSpPr/>
          <p:nvPr/>
        </p:nvCxnSpPr>
        <p:spPr>
          <a:xfrm flipV="1">
            <a:off x="3721323" y="2108935"/>
            <a:ext cx="2909448" cy="757210"/>
          </a:xfrm>
          <a:prstGeom prst="bentConnector3">
            <a:avLst>
              <a:gd name="adj1" fmla="val 62381"/>
            </a:avLst>
          </a:prstGeom>
          <a:ln w="9525" cap="rnd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/>
          <p:nvPr/>
        </p:nvCxnSpPr>
        <p:spPr>
          <a:xfrm>
            <a:off x="3721323" y="3185644"/>
            <a:ext cx="3096344" cy="812358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/>
          <p:cNvSpPr/>
          <p:nvPr/>
        </p:nvSpPr>
        <p:spPr>
          <a:xfrm>
            <a:off x="6630771" y="1774613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39" name="标题 4"/>
          <p:cNvSpPr txBox="1"/>
          <p:nvPr/>
        </p:nvSpPr>
        <p:spPr>
          <a:xfrm>
            <a:off x="6659900" y="1869186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01</a:t>
            </a:r>
            <a:endParaRPr lang="en-US" altLang="zh-CN" sz="1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0" name="肘形连接符 39"/>
          <p:cNvCxnSpPr/>
          <p:nvPr/>
        </p:nvCxnSpPr>
        <p:spPr>
          <a:xfrm flipV="1">
            <a:off x="4340267" y="3096734"/>
            <a:ext cx="3010585" cy="777523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连接符 40"/>
          <p:cNvCxnSpPr/>
          <p:nvPr/>
        </p:nvCxnSpPr>
        <p:spPr>
          <a:xfrm>
            <a:off x="4297387" y="4173486"/>
            <a:ext cx="3096344" cy="812358"/>
          </a:xfrm>
          <a:prstGeom prst="bentConnector3">
            <a:avLst>
              <a:gd name="adj1" fmla="val 55369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7350852" y="2782725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43" name="标题 4"/>
          <p:cNvSpPr txBox="1"/>
          <p:nvPr/>
        </p:nvSpPr>
        <p:spPr>
          <a:xfrm>
            <a:off x="7379981" y="2877298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02</a:t>
            </a:r>
            <a:endParaRPr lang="en-US" altLang="zh-CN" sz="1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6558764" y="3689700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45" name="标题 4"/>
          <p:cNvSpPr txBox="1"/>
          <p:nvPr/>
        </p:nvSpPr>
        <p:spPr>
          <a:xfrm>
            <a:off x="6587893" y="3784273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03</a:t>
            </a:r>
            <a:endParaRPr lang="en-US" altLang="zh-CN" sz="1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7278844" y="4697812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47" name="标题 4"/>
          <p:cNvSpPr txBox="1"/>
          <p:nvPr/>
        </p:nvSpPr>
        <p:spPr>
          <a:xfrm>
            <a:off x="7307973" y="4792385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04</a:t>
            </a:r>
            <a:endParaRPr lang="en-US" altLang="zh-CN" sz="1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Freeform 9"/>
          <p:cNvSpPr/>
          <p:nvPr/>
        </p:nvSpPr>
        <p:spPr bwMode="auto">
          <a:xfrm flipH="1">
            <a:off x="1633091" y="2393556"/>
            <a:ext cx="2952328" cy="1843589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9" name="KSO_Shape"/>
          <p:cNvSpPr/>
          <p:nvPr/>
        </p:nvSpPr>
        <p:spPr bwMode="auto">
          <a:xfrm>
            <a:off x="2683259" y="2998179"/>
            <a:ext cx="634342" cy="634342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93131" y="3752424"/>
            <a:ext cx="212783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1948296" y="4293096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394418" y="1628800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7393731" y="1930041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8185819" y="3010161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394418" y="3563732"/>
            <a:ext cx="21235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7393731" y="3874257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114498" y="4581128"/>
            <a:ext cx="22330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8113811" y="4882369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185819" y="2708920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8" grpId="1" animBg="1"/>
      <p:bldP spid="49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1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依据来源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8913314" y="2473862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7"/>
          <p:cNvSpPr/>
          <p:nvPr/>
        </p:nvSpPr>
        <p:spPr bwMode="auto">
          <a:xfrm>
            <a:off x="6340551" y="3489027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954031" y="1865754"/>
            <a:ext cx="1840882" cy="18337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323076" y="1772816"/>
            <a:ext cx="2287698" cy="22805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529530" y="2991730"/>
            <a:ext cx="1915947" cy="192309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7620650" y="3088402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TextBox 14"/>
          <p:cNvSpPr txBox="1"/>
          <p:nvPr/>
        </p:nvSpPr>
        <p:spPr>
          <a:xfrm>
            <a:off x="6548097" y="3002251"/>
            <a:ext cx="55656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20</a:t>
            </a:r>
            <a:endParaRPr lang="zh-CN" altLang="en-US" dirty="0">
              <a:solidFill>
                <a:schemeClr val="accent5">
                  <a:lumMod val="75000"/>
                </a:schemeClr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7835524" y="2506583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smtClean="0">
                <a:solidFill>
                  <a:schemeClr val="accent5">
                    <a:lumMod val="75000"/>
                  </a:schemeClr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50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9126401" y="1914214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smtClean="0">
                <a:solidFill>
                  <a:schemeClr val="accent5">
                    <a:lumMod val="75000"/>
                  </a:schemeClr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80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559222" y="3165189"/>
            <a:ext cx="2400733" cy="1017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959955" y="4182485"/>
            <a:ext cx="42529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9"/>
          <p:cNvSpPr txBox="1"/>
          <p:nvPr/>
        </p:nvSpPr>
        <p:spPr>
          <a:xfrm flipH="1">
            <a:off x="5959955" y="4544527"/>
            <a:ext cx="27869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kumimoji="0" lang="zh-CN" altLang="en-US" sz="180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uLnTx/>
              <a:uFillTx/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5959954" y="4797152"/>
            <a:ext cx="460212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9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23" grpId="0"/>
      <p:bldP spid="24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6846</Words>
  <Application>WPS 演示</Application>
  <PresentationFormat>自定义</PresentationFormat>
  <Paragraphs>958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71" baseType="lpstr">
      <vt:lpstr>Arial</vt:lpstr>
      <vt:lpstr>宋体</vt:lpstr>
      <vt:lpstr>Wingdings</vt:lpstr>
      <vt:lpstr>微软雅黑</vt:lpstr>
      <vt:lpstr>Times New Roman</vt:lpstr>
      <vt:lpstr>仿宋_GB2312</vt:lpstr>
      <vt:lpstr>Calibri</vt:lpstr>
      <vt:lpstr>Impact MT Std</vt:lpstr>
      <vt:lpstr>Calibri</vt:lpstr>
      <vt:lpstr>UKIJ Qolyazma</vt:lpstr>
      <vt:lpstr>Agency FB</vt:lpstr>
      <vt:lpstr>Arial Rounded MT Bold</vt:lpstr>
      <vt:lpstr>Gill Sans</vt:lpstr>
      <vt:lpstr>Lato Light</vt:lpstr>
      <vt:lpstr>Bebas Neue</vt:lpstr>
      <vt:lpstr>Open Sans Condensed Light</vt:lpstr>
      <vt:lpstr>Open Sans</vt:lpstr>
      <vt:lpstr>华文黑体</vt:lpstr>
      <vt:lpstr>方正兰亭黑_GBK</vt:lpstr>
      <vt:lpstr>Source Sans Pro Light</vt:lpstr>
      <vt:lpstr>Roboto</vt:lpstr>
      <vt:lpstr>方正兰亭黑简体</vt:lpstr>
      <vt:lpstr>LilyUPC</vt:lpstr>
      <vt:lpstr>仿宋</vt:lpstr>
      <vt:lpstr>Impact</vt:lpstr>
      <vt:lpstr>GoodVibrationsROB</vt:lpstr>
      <vt:lpstr>Gill Sans MT</vt:lpstr>
      <vt:lpstr>Lato</vt:lpstr>
      <vt:lpstr>黑体</vt:lpstr>
      <vt:lpstr>Source Sans Pro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description>1</dc:description>
  <cp:lastModifiedBy>Administrator</cp:lastModifiedBy>
  <cp:revision>2</cp:revision>
  <dcterms:created xsi:type="dcterms:W3CDTF">2015-12-03T10:50:00Z</dcterms:created>
  <dcterms:modified xsi:type="dcterms:W3CDTF">2017-06-06T09:14:02Z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