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01" r:id="rId3"/>
    <p:sldId id="257" r:id="rId5"/>
    <p:sldId id="295" r:id="rId6"/>
    <p:sldId id="290" r:id="rId7"/>
    <p:sldId id="292" r:id="rId8"/>
    <p:sldId id="259" r:id="rId9"/>
    <p:sldId id="293" r:id="rId10"/>
    <p:sldId id="261" r:id="rId11"/>
    <p:sldId id="262" r:id="rId12"/>
    <p:sldId id="296" r:id="rId13"/>
    <p:sldId id="263" r:id="rId14"/>
    <p:sldId id="294" r:id="rId15"/>
    <p:sldId id="265" r:id="rId16"/>
    <p:sldId id="297" r:id="rId17"/>
    <p:sldId id="284" r:id="rId18"/>
    <p:sldId id="285" r:id="rId19"/>
    <p:sldId id="298" r:id="rId20"/>
    <p:sldId id="267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99" r:id="rId30"/>
    <p:sldId id="278" r:id="rId31"/>
    <p:sldId id="279" r:id="rId32"/>
    <p:sldId id="280" r:id="rId33"/>
    <p:sldId id="287" r:id="rId34"/>
    <p:sldId id="289" r:id="rId35"/>
    <p:sldId id="288" r:id="rId36"/>
  </p:sldIdLst>
  <p:sldSz cx="9144000" cy="5143500" type="screen16x9"/>
  <p:notesSz cx="6858000" cy="9144000"/>
  <p:embeddedFontLst>
    <p:embeddedFont>
      <p:font typeface="方正兰亭粗黑_GBK" panose="02000000000000000000" pitchFamily="2" charset="-122"/>
      <p:regular r:id="rId40"/>
    </p:embeddedFont>
    <p:embeddedFont>
      <p:font typeface="微软雅黑" panose="020B0503020204020204" pitchFamily="34" charset="-122"/>
      <p:regular r:id="rId41"/>
    </p:embeddedFont>
    <p:embeddedFont>
      <p:font typeface="方正兰亭细黑_GBK" panose="02000000000000000000" pitchFamily="2" charset="-122"/>
      <p:regular r:id="rId42"/>
    </p:embeddedFont>
    <p:embeddedFont>
      <p:font typeface="Watford DB" pitchFamily="2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方正兰亭细黑_GBK_M" panose="02010600010101010101" pitchFamily="2" charset="2"/>
      <p:regular r:id="rId48"/>
    </p:embeddedFont>
    <p:embeddedFont>
      <p:font typeface="Impact" panose="020B0806030902050204" pitchFamily="34" charset="0"/>
      <p:regular r:id="rId4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21" autoAdjust="0"/>
    <p:restoredTop sz="94660"/>
  </p:normalViewPr>
  <p:slideViewPr>
    <p:cSldViewPr snapToGrid="0">
      <p:cViewPr>
        <p:scale>
          <a:sx n="75" d="100"/>
          <a:sy n="75" d="100"/>
        </p:scale>
        <p:origin x="-756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font" Target="fonts/font10.fntdata"/><Relationship Id="rId48" Type="http://schemas.openxmlformats.org/officeDocument/2006/relationships/font" Target="fonts/font9.fntdata"/><Relationship Id="rId47" Type="http://schemas.openxmlformats.org/officeDocument/2006/relationships/font" Target="fonts/font8.fntdata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bg>
      <p:bgPr>
        <a:pattFill prst="ltUpDiag">
          <a:fgClr>
            <a:schemeClr val="accent6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2.jpe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10209170_091859173000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571751"/>
            <a:ext cx="9144000" cy="18282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pic>
        <p:nvPicPr>
          <p:cNvPr id="10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12" y="285261"/>
            <a:ext cx="1967244" cy="19669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03" y="210279"/>
            <a:ext cx="2230535" cy="223023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15413" y="5314104"/>
            <a:ext cx="1128587" cy="38088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r>
              <a:rPr lang="zh-CN" altLang="en-US" dirty="0" smtClean="0"/>
              <a:t>延时文字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2349113" y="3309841"/>
            <a:ext cx="4391725" cy="43191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933451" y="3289685"/>
            <a:ext cx="3262377" cy="461637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在这输入您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的学校名字</a:t>
            </a:r>
            <a:endParaRPr lang="zh-CN" altLang="en-US" sz="24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Group 91"/>
          <p:cNvGrpSpPr/>
          <p:nvPr/>
        </p:nvGrpSpPr>
        <p:grpSpPr bwMode="auto">
          <a:xfrm>
            <a:off x="2359829" y="3325361"/>
            <a:ext cx="390552" cy="616758"/>
            <a:chOff x="936" y="1480"/>
            <a:chExt cx="1589" cy="2510"/>
          </a:xfrm>
        </p:grpSpPr>
        <p:grpSp>
          <p:nvGrpSpPr>
            <p:cNvPr id="26" name="组合 33"/>
            <p:cNvGrpSpPr/>
            <p:nvPr/>
          </p:nvGrpSpPr>
          <p:grpSpPr bwMode="auto">
            <a:xfrm>
              <a:off x="985" y="1583"/>
              <a:ext cx="1441" cy="2407"/>
              <a:chOff x="1754168" y="3653262"/>
              <a:chExt cx="1857599" cy="310781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196990" y="4093185"/>
                <a:ext cx="968886" cy="266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sz="2700" b="1">
                  <a:solidFill>
                    <a:srgbClr val="CA0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5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86" y="3454207"/>
            <a:ext cx="1475294" cy="35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530" y="2611207"/>
            <a:ext cx="6201036" cy="64613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毕业论文答辩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3909902" y="482600"/>
            <a:ext cx="1676278" cy="161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0381" y="3751322"/>
            <a:ext cx="3871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        专业：土木工程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4180" y="4058920"/>
            <a:ext cx="323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答辩人：情缘素材    导师：情缘素材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66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66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66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66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17284E-7 L 0.42031 0.0009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3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0.41459 -0.002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866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366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866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366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3" grpId="0" animBg="1"/>
      <p:bldP spid="24" grpId="0"/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课题现状及发展情况</a:t>
            </a:r>
            <a:endParaRPr lang="zh-CN" altLang="en-US" sz="4000" b="1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1912" y="2896649"/>
            <a:ext cx="12459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9626" y="1834674"/>
              <a:ext cx="687417" cy="58544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29819" y="24900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课题现状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9819" y="29366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发展情况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3784" y="2537257"/>
            <a:ext cx="157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PRESENT SITUATION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3784" y="2985025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DEVELOPMENT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35931" y="251751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135931" y="295487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5" grpId="0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课题现状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04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PRESENT SITUATION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55100" y="976391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87681" y="1833259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39737" y="2733874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9966" y="3737055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80085" y="162342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77339" y="338239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23198" y="438976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6191" y="248610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815199" y="1048961"/>
            <a:ext cx="936015" cy="93601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728354" y="1952437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椭圆 75"/>
          <p:cNvSpPr/>
          <p:nvPr/>
        </p:nvSpPr>
        <p:spPr>
          <a:xfrm>
            <a:off x="2607513" y="2842044"/>
            <a:ext cx="936015" cy="93601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32098" y="3745521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8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8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008" y="2478359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现状三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5392" y="3569150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现状五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5265" y="2464609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现状四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0533" y="3572229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现状六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椭圆 34"/>
          <p:cNvSpPr/>
          <p:nvPr/>
        </p:nvSpPr>
        <p:spPr>
          <a:xfrm rot="5400000">
            <a:off x="4583471" y="3324594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6200000">
            <a:off x="3181254" y="3300887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36609" y="3910305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057" y="2822149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848" y="3906688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2788935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9924" y="1384489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现状一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0439" y="1419622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现状二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34"/>
          <p:cNvSpPr/>
          <p:nvPr/>
        </p:nvSpPr>
        <p:spPr>
          <a:xfrm rot="5400000">
            <a:off x="4599289" y="1164252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6200000">
            <a:off x="3197072" y="1140545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19077" y="1707654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856" y="1710912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517576" y="1507552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4077369" y="2558000"/>
            <a:ext cx="520754" cy="521623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3512505" y="3667391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4640391" y="1547486"/>
            <a:ext cx="597147" cy="41004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5210038" y="2544250"/>
            <a:ext cx="522958" cy="51772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4667772" y="3675634"/>
            <a:ext cx="480292" cy="480292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课题现状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90916" y="267886"/>
            <a:ext cx="204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PRESENT SITUATION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6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5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8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9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9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8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3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4" grpId="0" animBg="1"/>
          <p:bldP spid="35" grpId="0"/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6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8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3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4" grpId="0" animBg="1"/>
          <p:bldP spid="35" grpId="0"/>
          <p:bldP spid="3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发展情况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DEVELOPMENT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cxnSp>
        <p:nvCxnSpPr>
          <p:cNvPr id="42" name="直接箭头连接符 41"/>
          <p:cNvCxnSpPr/>
          <p:nvPr/>
        </p:nvCxnSpPr>
        <p:spPr>
          <a:xfrm>
            <a:off x="381000" y="3038207"/>
            <a:ext cx="8439150" cy="0"/>
          </a:xfrm>
          <a:prstGeom prst="straightConnector1">
            <a:avLst/>
          </a:prstGeom>
          <a:ln w="57150">
            <a:solidFill>
              <a:srgbClr val="1A3F6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34"/>
          <p:cNvSpPr/>
          <p:nvPr/>
        </p:nvSpPr>
        <p:spPr>
          <a:xfrm>
            <a:off x="1460984" y="2265193"/>
            <a:ext cx="946956" cy="121783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43550" y="3870674"/>
            <a:ext cx="120015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57274" y="1013703"/>
            <a:ext cx="117162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743700" y="1130146"/>
            <a:ext cx="12573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162425" y="1034896"/>
            <a:ext cx="112395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775190" y="3880585"/>
            <a:ext cx="113006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椭圆 34"/>
          <p:cNvSpPr/>
          <p:nvPr/>
        </p:nvSpPr>
        <p:spPr>
          <a:xfrm>
            <a:off x="4269296" y="2283718"/>
            <a:ext cx="946956" cy="121783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椭圆 34"/>
          <p:cNvSpPr/>
          <p:nvPr/>
        </p:nvSpPr>
        <p:spPr>
          <a:xfrm>
            <a:off x="6944444" y="2256887"/>
            <a:ext cx="946956" cy="121783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 rot="10800000">
            <a:off x="5611157" y="2499742"/>
            <a:ext cx="1045255" cy="135802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rot="10800000">
            <a:off x="2802845" y="2522556"/>
            <a:ext cx="1045255" cy="135802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460984" y="2715766"/>
            <a:ext cx="9469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一月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890163" y="2715766"/>
            <a:ext cx="9469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一月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64289" y="2715766"/>
            <a:ext cx="9469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一月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83096" y="2715766"/>
            <a:ext cx="9469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一月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44444" y="2715766"/>
            <a:ext cx="9469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一月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2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3" grpId="0"/>
          <p:bldP spid="43" grpId="0" animBg="1"/>
          <p:bldP spid="44" grpId="0"/>
          <p:bldP spid="45" grpId="0"/>
          <p:bldP spid="47" grpId="0"/>
          <p:bldP spid="64" grpId="0"/>
          <p:bldP spid="65" grpId="0"/>
          <p:bldP spid="66" grpId="0" animBg="1"/>
          <p:bldP spid="67" grpId="0" animBg="1"/>
          <p:bldP spid="74" grpId="0"/>
          <p:bldP spid="75" grpId="0"/>
          <p:bldP spid="76" grpId="0"/>
          <p:bldP spid="77" grpId="0"/>
          <p:bldP spid="7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2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3" grpId="0"/>
          <p:bldP spid="43" grpId="0" animBg="1"/>
          <p:bldP spid="44" grpId="0"/>
          <p:bldP spid="45" grpId="0"/>
          <p:bldP spid="47" grpId="0"/>
          <p:bldP spid="64" grpId="0"/>
          <p:bldP spid="65" grpId="0"/>
          <p:bldP spid="66" grpId="0" animBg="1"/>
          <p:bldP spid="67" grpId="0" animBg="1"/>
          <p:bldP spid="74" grpId="0"/>
          <p:bldP spid="75" grpId="0"/>
          <p:bldP spid="76" grpId="0"/>
          <p:bldP spid="77" grpId="0"/>
          <p:bldP spid="7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研究思路及过程</a:t>
            </a:r>
            <a:endParaRPr lang="zh-CN" altLang="en-US" sz="4400" b="1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1912" y="2896649"/>
            <a:ext cx="11019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3246" y="1776063"/>
              <a:ext cx="713918" cy="70677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34963" y="25439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研究思路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4963" y="29905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研究过程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8928" y="2591192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IDEAS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8928" y="3038960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PROCESS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41075" y="257144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141075" y="300880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5" grpId="0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研究思路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04733" y="3579862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2509" y="3579862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07111" y="3587827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0379" y="3587827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燕尾形箭头 30"/>
          <p:cNvSpPr/>
          <p:nvPr/>
        </p:nvSpPr>
        <p:spPr>
          <a:xfrm>
            <a:off x="467544" y="2427734"/>
            <a:ext cx="8208912" cy="228600"/>
          </a:xfrm>
          <a:prstGeom prst="notchedRightArrow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3076" y="1635646"/>
            <a:ext cx="1697385" cy="1697385"/>
            <a:chOff x="1278794" y="3334906"/>
            <a:chExt cx="914014" cy="914014"/>
          </a:xfrm>
        </p:grpSpPr>
        <p:grpSp>
          <p:nvGrpSpPr>
            <p:cNvPr id="33" name="组合 3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529730" y="3742514"/>
              <a:ext cx="410188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思路一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46134" y="1639356"/>
            <a:ext cx="1697385" cy="1697385"/>
            <a:chOff x="1278794" y="3334906"/>
            <a:chExt cx="914014" cy="914014"/>
          </a:xfrm>
        </p:grpSpPr>
        <p:grpSp>
          <p:nvGrpSpPr>
            <p:cNvPr id="38" name="组合 3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529731" y="3740516"/>
              <a:ext cx="410188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思路二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88516" y="1635646"/>
            <a:ext cx="1697385" cy="1697385"/>
            <a:chOff x="1278794" y="3334906"/>
            <a:chExt cx="914014" cy="914014"/>
          </a:xfrm>
        </p:grpSpPr>
        <p:grpSp>
          <p:nvGrpSpPr>
            <p:cNvPr id="48" name="组合 4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529731" y="3742514"/>
              <a:ext cx="410188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思路三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619031" y="1642521"/>
            <a:ext cx="1697385" cy="1697385"/>
            <a:chOff x="1278794" y="3334906"/>
            <a:chExt cx="914014" cy="914014"/>
          </a:xfrm>
        </p:grpSpPr>
        <p:grpSp>
          <p:nvGrpSpPr>
            <p:cNvPr id="53" name="组合 5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5" name="同心圆 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529731" y="3738812"/>
              <a:ext cx="410188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思路四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>
            <a:off x="824277" y="1491630"/>
            <a:ext cx="645364" cy="64536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58" name="椭圆 57"/>
          <p:cNvSpPr/>
          <p:nvPr/>
        </p:nvSpPr>
        <p:spPr>
          <a:xfrm>
            <a:off x="2783180" y="1491630"/>
            <a:ext cx="645364" cy="64536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59" name="椭圆 58"/>
          <p:cNvSpPr/>
          <p:nvPr/>
        </p:nvSpPr>
        <p:spPr>
          <a:xfrm>
            <a:off x="4760524" y="1498175"/>
            <a:ext cx="645364" cy="64536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60" name="椭圆 59"/>
          <p:cNvSpPr/>
          <p:nvPr/>
        </p:nvSpPr>
        <p:spPr>
          <a:xfrm>
            <a:off x="6707078" y="1498175"/>
            <a:ext cx="645364" cy="64536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61" name="Freeform 34"/>
          <p:cNvSpPr>
            <a:spLocks noEditPoints="1"/>
          </p:cNvSpPr>
          <p:nvPr/>
        </p:nvSpPr>
        <p:spPr bwMode="auto">
          <a:xfrm>
            <a:off x="1000830" y="1642521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62" name="Freeform 26"/>
          <p:cNvSpPr>
            <a:spLocks noEditPoints="1"/>
          </p:cNvSpPr>
          <p:nvPr/>
        </p:nvSpPr>
        <p:spPr bwMode="auto">
          <a:xfrm>
            <a:off x="2952968" y="1663271"/>
            <a:ext cx="305788" cy="302082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63" name="Freeform 35"/>
          <p:cNvSpPr>
            <a:spLocks noEditPoints="1"/>
          </p:cNvSpPr>
          <p:nvPr/>
        </p:nvSpPr>
        <p:spPr bwMode="auto">
          <a:xfrm>
            <a:off x="6895784" y="1679567"/>
            <a:ext cx="294065" cy="318039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65" name="Freeform 20"/>
          <p:cNvSpPr>
            <a:spLocks noEditPoints="1"/>
          </p:cNvSpPr>
          <p:nvPr/>
        </p:nvSpPr>
        <p:spPr bwMode="auto">
          <a:xfrm>
            <a:off x="4949998" y="1635646"/>
            <a:ext cx="287664" cy="361960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5" grpId="0"/>
          <p:bldP spid="22" grpId="0"/>
          <p:bldP spid="23" grpId="0"/>
          <p:bldP spid="29" grpId="0"/>
          <p:bldP spid="30" grpId="0"/>
          <p:bldP spid="31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5" grpId="0"/>
          <p:bldP spid="22" grpId="0"/>
          <p:bldP spid="23" grpId="0"/>
          <p:bldP spid="29" grpId="0"/>
          <p:bldP spid="30" grpId="0"/>
          <p:bldP spid="31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5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研究过程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47" name="燕尾形 46"/>
          <p:cNvSpPr/>
          <p:nvPr/>
        </p:nvSpPr>
        <p:spPr>
          <a:xfrm>
            <a:off x="899592" y="2480499"/>
            <a:ext cx="816998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48" name="燕尾形 47"/>
          <p:cNvSpPr/>
          <p:nvPr/>
        </p:nvSpPr>
        <p:spPr>
          <a:xfrm>
            <a:off x="1619672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50" name="燕尾形 49"/>
          <p:cNvSpPr/>
          <p:nvPr/>
        </p:nvSpPr>
        <p:spPr>
          <a:xfrm>
            <a:off x="2339752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51" name="燕尾形 50"/>
          <p:cNvSpPr/>
          <p:nvPr/>
        </p:nvSpPr>
        <p:spPr>
          <a:xfrm>
            <a:off x="3033703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cxnSp>
        <p:nvCxnSpPr>
          <p:cNvPr id="52" name="直接连接符 51"/>
          <p:cNvCxnSpPr/>
          <p:nvPr/>
        </p:nvCxnSpPr>
        <p:spPr>
          <a:xfrm rot="5400000">
            <a:off x="3816077" y="3018148"/>
            <a:ext cx="42481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2555776" y="2057728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115616" y="1563638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3275856" y="3353874"/>
            <a:ext cx="29068" cy="9460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1763688" y="3353872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五边形 56"/>
          <p:cNvSpPr/>
          <p:nvPr/>
        </p:nvSpPr>
        <p:spPr>
          <a:xfrm>
            <a:off x="-36512" y="2473083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58" name="TextBox 57"/>
          <p:cNvSpPr txBox="1"/>
          <p:nvPr/>
        </p:nvSpPr>
        <p:spPr>
          <a:xfrm>
            <a:off x="6228184" y="1347613"/>
            <a:ext cx="21602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点击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输入简要文字内容，文字内容需概括精炼，不用多余的文字修饰，言简意赅的说明该项内容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点击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输入简要文字内容，文字内容需概括精炼，不用多余的文字修饰，言简意赅的说明该项内容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899592" y="1119451"/>
            <a:ext cx="2327891" cy="444187"/>
            <a:chOff x="814328" y="3219334"/>
            <a:chExt cx="2266827" cy="432536"/>
          </a:xfrm>
        </p:grpSpPr>
        <p:grpSp>
          <p:nvGrpSpPr>
            <p:cNvPr id="60" name="组合 59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圆角矩形 63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圆角矩形 64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3" name="椭圆 62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过程一内容</a:t>
              </a:r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547664" y="3723878"/>
            <a:ext cx="2327891" cy="444187"/>
            <a:chOff x="814325" y="3219334"/>
            <a:chExt cx="2266826" cy="432536"/>
          </a:xfrm>
        </p:grpSpPr>
        <p:grpSp>
          <p:nvGrpSpPr>
            <p:cNvPr id="67" name="组合 66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1" name="圆角矩形 70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圆角矩形 71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0" name="椭圆 69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</a:t>
              </a:r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二</a:t>
              </a:r>
              <a:r>
                <a:rPr lang="zh-CN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内容</a:t>
              </a:r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295244" y="1623506"/>
            <a:ext cx="2327891" cy="515597"/>
            <a:chOff x="814328" y="3219334"/>
            <a:chExt cx="2266829" cy="502073"/>
          </a:xfrm>
        </p:grpSpPr>
        <p:grpSp>
          <p:nvGrpSpPr>
            <p:cNvPr id="74" name="组合 73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圆角矩形 77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7" name="椭圆 76"/>
              <p:cNvSpPr/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183671" y="3331792"/>
              <a:ext cx="1847692" cy="389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</a:t>
              </a:r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三内容</a:t>
              </a:r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059832" y="4299942"/>
            <a:ext cx="2327891" cy="444187"/>
            <a:chOff x="814328" y="3219334"/>
            <a:chExt cx="2266828" cy="432536"/>
          </a:xfrm>
        </p:grpSpPr>
        <p:grpSp>
          <p:nvGrpSpPr>
            <p:cNvPr id="81" name="组合 80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5" name="圆角矩形 84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圆角矩形 85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4" name="椭圆 83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085352" y="3345963"/>
              <a:ext cx="1926671" cy="1948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</a:t>
              </a:r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四</a:t>
              </a:r>
              <a:r>
                <a:rPr lang="zh-CN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内容</a:t>
              </a:r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7" name="组合 86"/>
          <p:cNvGrpSpPr>
            <a:grpSpLocks noChangeAspect="1"/>
          </p:cNvGrpSpPr>
          <p:nvPr/>
        </p:nvGrpSpPr>
        <p:grpSpPr>
          <a:xfrm>
            <a:off x="3779912" y="2057728"/>
            <a:ext cx="1698901" cy="1620807"/>
            <a:chOff x="3197225" y="3458369"/>
            <a:chExt cx="533400" cy="487363"/>
          </a:xfrm>
          <a:solidFill>
            <a:srgbClr val="C00000"/>
          </a:solidFill>
        </p:grpSpPr>
        <p:sp>
          <p:nvSpPr>
            <p:cNvPr id="88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  <p:sp>
          <p:nvSpPr>
            <p:cNvPr id="89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</p:grpSp>
    </p:spTree>
    <p:custDataLst>
      <p:tags r:id="rId2"/>
    </p:custData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4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4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2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0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365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49" grpId="0"/>
      <p:bldP spid="47" grpId="0" animBg="1"/>
      <p:bldP spid="48" grpId="0" animBg="1"/>
      <p:bldP spid="50" grpId="0" animBg="1"/>
      <p:bldP spid="51" grpId="0" animBg="1"/>
      <p:bldP spid="57" grpId="0" animBg="1"/>
      <p:bldP spid="58" grpId="0"/>
      <p:bldP spid="5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实验数据结果</a:t>
            </a:r>
            <a:endParaRPr lang="zh-CN" altLang="en-US" sz="4400" b="1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1912" y="2896649"/>
            <a:ext cx="11019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2573935" y="1804771"/>
              <a:ext cx="695127" cy="590855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423535" y="24734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3535" y="28861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3535" y="32988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案例分析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3535" y="37115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问题评估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2601" y="2551138"/>
            <a:ext cx="569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2601" y="2959460"/>
            <a:ext cx="1092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DIFFICULTIES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2601" y="3367782"/>
            <a:ext cx="861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ANALYSIS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2601" y="3776104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ASSESSMENT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129647" y="250091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129647" y="293827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129647" y="337563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129647" y="381300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423535" y="41242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研究成果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2601" y="4184428"/>
            <a:ext cx="1265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ACHIEVEMENTS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129646" y="417154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57" name="椭圆 34"/>
          <p:cNvSpPr/>
          <p:nvPr/>
        </p:nvSpPr>
        <p:spPr>
          <a:xfrm rot="10800000">
            <a:off x="3334084" y="1569270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 rot="5400000">
            <a:off x="3538287" y="2796338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34"/>
          <p:cNvSpPr/>
          <p:nvPr/>
        </p:nvSpPr>
        <p:spPr>
          <a:xfrm>
            <a:off x="4765968" y="2630943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 rot="16200000">
            <a:off x="4570570" y="1372326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" name="Freeform 18"/>
          <p:cNvSpPr>
            <a:spLocks noEditPoints="1"/>
          </p:cNvSpPr>
          <p:nvPr/>
        </p:nvSpPr>
        <p:spPr bwMode="auto">
          <a:xfrm>
            <a:off x="5035708" y="3258673"/>
            <a:ext cx="538162" cy="471487"/>
          </a:xfrm>
          <a:custGeom>
            <a:avLst/>
            <a:gdLst>
              <a:gd name="T0" fmla="*/ 417 w 785"/>
              <a:gd name="T1" fmla="*/ 0 h 690"/>
              <a:gd name="T2" fmla="*/ 417 w 785"/>
              <a:gd name="T3" fmla="*/ 593 h 690"/>
              <a:gd name="T4" fmla="*/ 646 w 785"/>
              <a:gd name="T5" fmla="*/ 690 h 690"/>
              <a:gd name="T6" fmla="*/ 626 w 785"/>
              <a:gd name="T7" fmla="*/ 540 h 690"/>
              <a:gd name="T8" fmla="*/ 30 w 785"/>
              <a:gd name="T9" fmla="*/ 315 h 690"/>
              <a:gd name="T10" fmla="*/ 0 w 785"/>
              <a:gd name="T11" fmla="*/ 396 h 690"/>
              <a:gd name="T12" fmla="*/ 122 w 785"/>
              <a:gd name="T13" fmla="*/ 600 h 690"/>
              <a:gd name="T14" fmla="*/ 214 w 785"/>
              <a:gd name="T15" fmla="*/ 613 h 690"/>
              <a:gd name="T16" fmla="*/ 355 w 785"/>
              <a:gd name="T17" fmla="*/ 609 h 690"/>
              <a:gd name="T18" fmla="*/ 189 w 785"/>
              <a:gd name="T19" fmla="*/ 400 h 690"/>
              <a:gd name="T20" fmla="*/ 257 w 785"/>
              <a:gd name="T21" fmla="*/ 219 h 690"/>
              <a:gd name="T22" fmla="*/ 310 w 785"/>
              <a:gd name="T23" fmla="*/ 241 h 690"/>
              <a:gd name="T24" fmla="*/ 311 w 785"/>
              <a:gd name="T25" fmla="*/ 287 h 690"/>
              <a:gd name="T26" fmla="*/ 317 w 785"/>
              <a:gd name="T27" fmla="*/ 320 h 690"/>
              <a:gd name="T28" fmla="*/ 320 w 785"/>
              <a:gd name="T29" fmla="*/ 371 h 690"/>
              <a:gd name="T30" fmla="*/ 287 w 785"/>
              <a:gd name="T31" fmla="*/ 397 h 690"/>
              <a:gd name="T32" fmla="*/ 189 w 785"/>
              <a:gd name="T33" fmla="*/ 400 h 690"/>
              <a:gd name="T34" fmla="*/ 252 w 785"/>
              <a:gd name="T35" fmla="*/ 295 h 690"/>
              <a:gd name="T36" fmla="*/ 289 w 785"/>
              <a:gd name="T37" fmla="*/ 284 h 690"/>
              <a:gd name="T38" fmla="*/ 289 w 785"/>
              <a:gd name="T39" fmla="*/ 252 h 690"/>
              <a:gd name="T40" fmla="*/ 249 w 785"/>
              <a:gd name="T41" fmla="*/ 240 h 690"/>
              <a:gd name="T42" fmla="*/ 213 w 785"/>
              <a:gd name="T43" fmla="*/ 295 h 690"/>
              <a:gd name="T44" fmla="*/ 258 w 785"/>
              <a:gd name="T45" fmla="*/ 379 h 690"/>
              <a:gd name="T46" fmla="*/ 288 w 785"/>
              <a:gd name="T47" fmla="*/ 373 h 690"/>
              <a:gd name="T48" fmla="*/ 301 w 785"/>
              <a:gd name="T49" fmla="*/ 348 h 690"/>
              <a:gd name="T50" fmla="*/ 281 w 785"/>
              <a:gd name="T51" fmla="*/ 320 h 690"/>
              <a:gd name="T52" fmla="*/ 213 w 785"/>
              <a:gd name="T53" fmla="*/ 317 h 690"/>
              <a:gd name="T54" fmla="*/ 372 w 785"/>
              <a:gd name="T55" fmla="*/ 400 h 690"/>
              <a:gd name="T56" fmla="*/ 440 w 785"/>
              <a:gd name="T57" fmla="*/ 219 h 690"/>
              <a:gd name="T58" fmla="*/ 493 w 785"/>
              <a:gd name="T59" fmla="*/ 241 h 690"/>
              <a:gd name="T60" fmla="*/ 494 w 785"/>
              <a:gd name="T61" fmla="*/ 287 h 690"/>
              <a:gd name="T62" fmla="*/ 500 w 785"/>
              <a:gd name="T63" fmla="*/ 320 h 690"/>
              <a:gd name="T64" fmla="*/ 503 w 785"/>
              <a:gd name="T65" fmla="*/ 371 h 690"/>
              <a:gd name="T66" fmla="*/ 470 w 785"/>
              <a:gd name="T67" fmla="*/ 397 h 690"/>
              <a:gd name="T68" fmla="*/ 372 w 785"/>
              <a:gd name="T69" fmla="*/ 400 h 690"/>
              <a:gd name="T70" fmla="*/ 435 w 785"/>
              <a:gd name="T71" fmla="*/ 295 h 690"/>
              <a:gd name="T72" fmla="*/ 472 w 785"/>
              <a:gd name="T73" fmla="*/ 284 h 690"/>
              <a:gd name="T74" fmla="*/ 472 w 785"/>
              <a:gd name="T75" fmla="*/ 252 h 690"/>
              <a:gd name="T76" fmla="*/ 432 w 785"/>
              <a:gd name="T77" fmla="*/ 240 h 690"/>
              <a:gd name="T78" fmla="*/ 396 w 785"/>
              <a:gd name="T79" fmla="*/ 295 h 690"/>
              <a:gd name="T80" fmla="*/ 441 w 785"/>
              <a:gd name="T81" fmla="*/ 379 h 690"/>
              <a:gd name="T82" fmla="*/ 471 w 785"/>
              <a:gd name="T83" fmla="*/ 373 h 690"/>
              <a:gd name="T84" fmla="*/ 484 w 785"/>
              <a:gd name="T85" fmla="*/ 348 h 690"/>
              <a:gd name="T86" fmla="*/ 464 w 785"/>
              <a:gd name="T87" fmla="*/ 320 h 690"/>
              <a:gd name="T88" fmla="*/ 396 w 785"/>
              <a:gd name="T89" fmla="*/ 317 h 690"/>
              <a:gd name="T90" fmla="*/ 548 w 785"/>
              <a:gd name="T91" fmla="*/ 342 h 690"/>
              <a:gd name="T92" fmla="*/ 578 w 785"/>
              <a:gd name="T93" fmla="*/ 362 h 690"/>
              <a:gd name="T94" fmla="*/ 624 w 785"/>
              <a:gd name="T95" fmla="*/ 382 h 690"/>
              <a:gd name="T96" fmla="*/ 664 w 785"/>
              <a:gd name="T97" fmla="*/ 367 h 690"/>
              <a:gd name="T98" fmla="*/ 664 w 785"/>
              <a:gd name="T99" fmla="*/ 336 h 690"/>
              <a:gd name="T100" fmla="*/ 615 w 785"/>
              <a:gd name="T101" fmla="*/ 317 h 690"/>
              <a:gd name="T102" fmla="*/ 561 w 785"/>
              <a:gd name="T103" fmla="*/ 288 h 690"/>
              <a:gd name="T104" fmla="*/ 562 w 785"/>
              <a:gd name="T105" fmla="*/ 240 h 690"/>
              <a:gd name="T106" fmla="*/ 618 w 785"/>
              <a:gd name="T107" fmla="*/ 216 h 690"/>
              <a:gd name="T108" fmla="*/ 678 w 785"/>
              <a:gd name="T109" fmla="*/ 241 h 690"/>
              <a:gd name="T110" fmla="*/ 664 w 785"/>
              <a:gd name="T111" fmla="*/ 272 h 690"/>
              <a:gd name="T112" fmla="*/ 619 w 785"/>
              <a:gd name="T113" fmla="*/ 237 h 690"/>
              <a:gd name="T114" fmla="*/ 578 w 785"/>
              <a:gd name="T115" fmla="*/ 264 h 690"/>
              <a:gd name="T116" fmla="*/ 621 w 785"/>
              <a:gd name="T117" fmla="*/ 293 h 690"/>
              <a:gd name="T118" fmla="*/ 685 w 785"/>
              <a:gd name="T119" fmla="*/ 323 h 690"/>
              <a:gd name="T120" fmla="*/ 684 w 785"/>
              <a:gd name="T121" fmla="*/ 376 h 690"/>
              <a:gd name="T122" fmla="*/ 625 w 785"/>
              <a:gd name="T123" fmla="*/ 403 h 690"/>
              <a:gd name="T124" fmla="*/ 558 w 785"/>
              <a:gd name="T125" fmla="*/ 375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5" h="690">
                <a:moveTo>
                  <a:pt x="785" y="297"/>
                </a:moveTo>
                <a:cubicBezTo>
                  <a:pt x="785" y="133"/>
                  <a:pt x="620" y="0"/>
                  <a:pt x="417" y="0"/>
                </a:cubicBezTo>
                <a:cubicBezTo>
                  <a:pt x="213" y="0"/>
                  <a:pt x="49" y="133"/>
                  <a:pt x="49" y="297"/>
                </a:cubicBezTo>
                <a:cubicBezTo>
                  <a:pt x="49" y="460"/>
                  <a:pt x="213" y="593"/>
                  <a:pt x="417" y="593"/>
                </a:cubicBezTo>
                <a:cubicBezTo>
                  <a:pt x="436" y="593"/>
                  <a:pt x="455" y="592"/>
                  <a:pt x="473" y="589"/>
                </a:cubicBezTo>
                <a:cubicBezTo>
                  <a:pt x="507" y="646"/>
                  <a:pt x="571" y="685"/>
                  <a:pt x="646" y="690"/>
                </a:cubicBezTo>
                <a:cubicBezTo>
                  <a:pt x="626" y="664"/>
                  <a:pt x="615" y="632"/>
                  <a:pt x="615" y="598"/>
                </a:cubicBezTo>
                <a:cubicBezTo>
                  <a:pt x="615" y="577"/>
                  <a:pt x="619" y="559"/>
                  <a:pt x="626" y="540"/>
                </a:cubicBezTo>
                <a:cubicBezTo>
                  <a:pt x="722" y="487"/>
                  <a:pt x="785" y="398"/>
                  <a:pt x="785" y="297"/>
                </a:cubicBezTo>
                <a:close/>
                <a:moveTo>
                  <a:pt x="30" y="315"/>
                </a:moveTo>
                <a:cubicBezTo>
                  <a:pt x="30" y="307"/>
                  <a:pt x="31" y="300"/>
                  <a:pt x="32" y="293"/>
                </a:cubicBezTo>
                <a:cubicBezTo>
                  <a:pt x="11" y="324"/>
                  <a:pt x="0" y="359"/>
                  <a:pt x="0" y="396"/>
                </a:cubicBezTo>
                <a:cubicBezTo>
                  <a:pt x="0" y="473"/>
                  <a:pt x="48" y="541"/>
                  <a:pt x="121" y="581"/>
                </a:cubicBezTo>
                <a:cubicBezTo>
                  <a:pt x="122" y="587"/>
                  <a:pt x="122" y="593"/>
                  <a:pt x="122" y="600"/>
                </a:cubicBezTo>
                <a:cubicBezTo>
                  <a:pt x="122" y="625"/>
                  <a:pt x="114" y="649"/>
                  <a:pt x="99" y="669"/>
                </a:cubicBezTo>
                <a:cubicBezTo>
                  <a:pt x="146" y="666"/>
                  <a:pt x="187" y="645"/>
                  <a:pt x="214" y="613"/>
                </a:cubicBezTo>
                <a:cubicBezTo>
                  <a:pt x="234" y="617"/>
                  <a:pt x="255" y="619"/>
                  <a:pt x="276" y="619"/>
                </a:cubicBezTo>
                <a:cubicBezTo>
                  <a:pt x="303" y="619"/>
                  <a:pt x="330" y="616"/>
                  <a:pt x="355" y="609"/>
                </a:cubicBezTo>
                <a:cubicBezTo>
                  <a:pt x="172" y="592"/>
                  <a:pt x="30" y="467"/>
                  <a:pt x="30" y="315"/>
                </a:cubicBezTo>
                <a:close/>
                <a:moveTo>
                  <a:pt x="189" y="400"/>
                </a:moveTo>
                <a:lnTo>
                  <a:pt x="189" y="219"/>
                </a:lnTo>
                <a:lnTo>
                  <a:pt x="257" y="219"/>
                </a:lnTo>
                <a:cubicBezTo>
                  <a:pt x="271" y="219"/>
                  <a:pt x="282" y="221"/>
                  <a:pt x="290" y="224"/>
                </a:cubicBezTo>
                <a:cubicBezTo>
                  <a:pt x="299" y="228"/>
                  <a:pt x="305" y="234"/>
                  <a:pt x="310" y="241"/>
                </a:cubicBezTo>
                <a:cubicBezTo>
                  <a:pt x="315" y="249"/>
                  <a:pt x="317" y="257"/>
                  <a:pt x="317" y="265"/>
                </a:cubicBezTo>
                <a:cubicBezTo>
                  <a:pt x="317" y="273"/>
                  <a:pt x="315" y="280"/>
                  <a:pt x="311" y="287"/>
                </a:cubicBezTo>
                <a:cubicBezTo>
                  <a:pt x="306" y="294"/>
                  <a:pt x="300" y="300"/>
                  <a:pt x="292" y="304"/>
                </a:cubicBezTo>
                <a:cubicBezTo>
                  <a:pt x="303" y="307"/>
                  <a:pt x="311" y="312"/>
                  <a:pt x="317" y="320"/>
                </a:cubicBezTo>
                <a:cubicBezTo>
                  <a:pt x="323" y="328"/>
                  <a:pt x="326" y="337"/>
                  <a:pt x="326" y="348"/>
                </a:cubicBezTo>
                <a:cubicBezTo>
                  <a:pt x="326" y="356"/>
                  <a:pt x="324" y="364"/>
                  <a:pt x="320" y="371"/>
                </a:cubicBezTo>
                <a:cubicBezTo>
                  <a:pt x="317" y="379"/>
                  <a:pt x="312" y="384"/>
                  <a:pt x="307" y="388"/>
                </a:cubicBezTo>
                <a:cubicBezTo>
                  <a:pt x="302" y="392"/>
                  <a:pt x="295" y="395"/>
                  <a:pt x="287" y="397"/>
                </a:cubicBezTo>
                <a:cubicBezTo>
                  <a:pt x="279" y="399"/>
                  <a:pt x="270" y="400"/>
                  <a:pt x="258" y="400"/>
                </a:cubicBezTo>
                <a:lnTo>
                  <a:pt x="189" y="400"/>
                </a:lnTo>
                <a:close/>
                <a:moveTo>
                  <a:pt x="213" y="295"/>
                </a:moveTo>
                <a:lnTo>
                  <a:pt x="252" y="295"/>
                </a:lnTo>
                <a:cubicBezTo>
                  <a:pt x="263" y="295"/>
                  <a:pt x="270" y="294"/>
                  <a:pt x="275" y="293"/>
                </a:cubicBezTo>
                <a:cubicBezTo>
                  <a:pt x="281" y="291"/>
                  <a:pt x="286" y="288"/>
                  <a:pt x="289" y="284"/>
                </a:cubicBezTo>
                <a:cubicBezTo>
                  <a:pt x="292" y="280"/>
                  <a:pt x="293" y="274"/>
                  <a:pt x="293" y="268"/>
                </a:cubicBezTo>
                <a:cubicBezTo>
                  <a:pt x="293" y="262"/>
                  <a:pt x="292" y="257"/>
                  <a:pt x="289" y="252"/>
                </a:cubicBezTo>
                <a:cubicBezTo>
                  <a:pt x="286" y="248"/>
                  <a:pt x="282" y="245"/>
                  <a:pt x="277" y="243"/>
                </a:cubicBezTo>
                <a:cubicBezTo>
                  <a:pt x="271" y="241"/>
                  <a:pt x="262" y="240"/>
                  <a:pt x="249" y="240"/>
                </a:cubicBezTo>
                <a:lnTo>
                  <a:pt x="213" y="240"/>
                </a:lnTo>
                <a:lnTo>
                  <a:pt x="213" y="295"/>
                </a:lnTo>
                <a:close/>
                <a:moveTo>
                  <a:pt x="213" y="379"/>
                </a:moveTo>
                <a:lnTo>
                  <a:pt x="258" y="379"/>
                </a:lnTo>
                <a:cubicBezTo>
                  <a:pt x="266" y="379"/>
                  <a:pt x="271" y="379"/>
                  <a:pt x="274" y="378"/>
                </a:cubicBezTo>
                <a:cubicBezTo>
                  <a:pt x="280" y="377"/>
                  <a:pt x="284" y="375"/>
                  <a:pt x="288" y="373"/>
                </a:cubicBezTo>
                <a:cubicBezTo>
                  <a:pt x="292" y="371"/>
                  <a:pt x="295" y="367"/>
                  <a:pt x="297" y="363"/>
                </a:cubicBezTo>
                <a:cubicBezTo>
                  <a:pt x="300" y="359"/>
                  <a:pt x="301" y="353"/>
                  <a:pt x="301" y="348"/>
                </a:cubicBezTo>
                <a:cubicBezTo>
                  <a:pt x="301" y="341"/>
                  <a:pt x="299" y="335"/>
                  <a:pt x="296" y="330"/>
                </a:cubicBezTo>
                <a:cubicBezTo>
                  <a:pt x="292" y="325"/>
                  <a:pt x="287" y="322"/>
                  <a:pt x="281" y="320"/>
                </a:cubicBezTo>
                <a:cubicBezTo>
                  <a:pt x="275" y="318"/>
                  <a:pt x="266" y="317"/>
                  <a:pt x="255" y="317"/>
                </a:cubicBezTo>
                <a:lnTo>
                  <a:pt x="213" y="317"/>
                </a:lnTo>
                <a:lnTo>
                  <a:pt x="213" y="379"/>
                </a:lnTo>
                <a:close/>
                <a:moveTo>
                  <a:pt x="372" y="400"/>
                </a:moveTo>
                <a:lnTo>
                  <a:pt x="372" y="219"/>
                </a:lnTo>
                <a:lnTo>
                  <a:pt x="440" y="219"/>
                </a:lnTo>
                <a:cubicBezTo>
                  <a:pt x="454" y="219"/>
                  <a:pt x="465" y="221"/>
                  <a:pt x="473" y="224"/>
                </a:cubicBezTo>
                <a:cubicBezTo>
                  <a:pt x="482" y="228"/>
                  <a:pt x="488" y="234"/>
                  <a:pt x="493" y="241"/>
                </a:cubicBezTo>
                <a:cubicBezTo>
                  <a:pt x="498" y="249"/>
                  <a:pt x="500" y="257"/>
                  <a:pt x="500" y="265"/>
                </a:cubicBezTo>
                <a:cubicBezTo>
                  <a:pt x="500" y="273"/>
                  <a:pt x="498" y="280"/>
                  <a:pt x="494" y="287"/>
                </a:cubicBezTo>
                <a:cubicBezTo>
                  <a:pt x="489" y="294"/>
                  <a:pt x="483" y="300"/>
                  <a:pt x="475" y="304"/>
                </a:cubicBezTo>
                <a:cubicBezTo>
                  <a:pt x="486" y="307"/>
                  <a:pt x="494" y="312"/>
                  <a:pt x="500" y="320"/>
                </a:cubicBezTo>
                <a:cubicBezTo>
                  <a:pt x="506" y="328"/>
                  <a:pt x="509" y="337"/>
                  <a:pt x="509" y="348"/>
                </a:cubicBezTo>
                <a:cubicBezTo>
                  <a:pt x="509" y="356"/>
                  <a:pt x="507" y="364"/>
                  <a:pt x="503" y="371"/>
                </a:cubicBezTo>
                <a:cubicBezTo>
                  <a:pt x="500" y="379"/>
                  <a:pt x="495" y="384"/>
                  <a:pt x="490" y="388"/>
                </a:cubicBezTo>
                <a:cubicBezTo>
                  <a:pt x="485" y="392"/>
                  <a:pt x="478" y="395"/>
                  <a:pt x="470" y="397"/>
                </a:cubicBezTo>
                <a:cubicBezTo>
                  <a:pt x="462" y="399"/>
                  <a:pt x="453" y="400"/>
                  <a:pt x="441" y="400"/>
                </a:cubicBezTo>
                <a:lnTo>
                  <a:pt x="372" y="400"/>
                </a:lnTo>
                <a:close/>
                <a:moveTo>
                  <a:pt x="396" y="295"/>
                </a:moveTo>
                <a:lnTo>
                  <a:pt x="435" y="295"/>
                </a:lnTo>
                <a:cubicBezTo>
                  <a:pt x="446" y="295"/>
                  <a:pt x="453" y="294"/>
                  <a:pt x="458" y="293"/>
                </a:cubicBezTo>
                <a:cubicBezTo>
                  <a:pt x="464" y="291"/>
                  <a:pt x="469" y="288"/>
                  <a:pt x="472" y="284"/>
                </a:cubicBezTo>
                <a:cubicBezTo>
                  <a:pt x="475" y="280"/>
                  <a:pt x="476" y="274"/>
                  <a:pt x="476" y="268"/>
                </a:cubicBezTo>
                <a:cubicBezTo>
                  <a:pt x="476" y="262"/>
                  <a:pt x="475" y="257"/>
                  <a:pt x="472" y="252"/>
                </a:cubicBezTo>
                <a:cubicBezTo>
                  <a:pt x="469" y="248"/>
                  <a:pt x="465" y="245"/>
                  <a:pt x="460" y="243"/>
                </a:cubicBezTo>
                <a:cubicBezTo>
                  <a:pt x="454" y="241"/>
                  <a:pt x="445" y="240"/>
                  <a:pt x="432" y="240"/>
                </a:cubicBezTo>
                <a:lnTo>
                  <a:pt x="396" y="240"/>
                </a:lnTo>
                <a:lnTo>
                  <a:pt x="396" y="295"/>
                </a:lnTo>
                <a:close/>
                <a:moveTo>
                  <a:pt x="396" y="379"/>
                </a:moveTo>
                <a:lnTo>
                  <a:pt x="441" y="379"/>
                </a:lnTo>
                <a:cubicBezTo>
                  <a:pt x="449" y="379"/>
                  <a:pt x="454" y="379"/>
                  <a:pt x="457" y="378"/>
                </a:cubicBezTo>
                <a:cubicBezTo>
                  <a:pt x="463" y="377"/>
                  <a:pt x="467" y="375"/>
                  <a:pt x="471" y="373"/>
                </a:cubicBezTo>
                <a:cubicBezTo>
                  <a:pt x="475" y="371"/>
                  <a:pt x="478" y="367"/>
                  <a:pt x="480" y="363"/>
                </a:cubicBezTo>
                <a:cubicBezTo>
                  <a:pt x="483" y="359"/>
                  <a:pt x="484" y="353"/>
                  <a:pt x="484" y="348"/>
                </a:cubicBezTo>
                <a:cubicBezTo>
                  <a:pt x="484" y="341"/>
                  <a:pt x="482" y="335"/>
                  <a:pt x="479" y="330"/>
                </a:cubicBezTo>
                <a:cubicBezTo>
                  <a:pt x="475" y="325"/>
                  <a:pt x="470" y="322"/>
                  <a:pt x="464" y="320"/>
                </a:cubicBezTo>
                <a:cubicBezTo>
                  <a:pt x="458" y="318"/>
                  <a:pt x="449" y="317"/>
                  <a:pt x="438" y="317"/>
                </a:cubicBezTo>
                <a:lnTo>
                  <a:pt x="396" y="317"/>
                </a:lnTo>
                <a:lnTo>
                  <a:pt x="396" y="379"/>
                </a:lnTo>
                <a:close/>
                <a:moveTo>
                  <a:pt x="548" y="342"/>
                </a:moveTo>
                <a:lnTo>
                  <a:pt x="570" y="340"/>
                </a:lnTo>
                <a:cubicBezTo>
                  <a:pt x="571" y="349"/>
                  <a:pt x="574" y="357"/>
                  <a:pt x="578" y="362"/>
                </a:cubicBezTo>
                <a:cubicBezTo>
                  <a:pt x="582" y="368"/>
                  <a:pt x="588" y="373"/>
                  <a:pt x="596" y="376"/>
                </a:cubicBezTo>
                <a:cubicBezTo>
                  <a:pt x="604" y="380"/>
                  <a:pt x="614" y="382"/>
                  <a:pt x="624" y="382"/>
                </a:cubicBezTo>
                <a:cubicBezTo>
                  <a:pt x="633" y="382"/>
                  <a:pt x="641" y="380"/>
                  <a:pt x="648" y="378"/>
                </a:cubicBezTo>
                <a:cubicBezTo>
                  <a:pt x="655" y="375"/>
                  <a:pt x="660" y="371"/>
                  <a:pt x="664" y="367"/>
                </a:cubicBezTo>
                <a:cubicBezTo>
                  <a:pt x="667" y="362"/>
                  <a:pt x="669" y="357"/>
                  <a:pt x="669" y="351"/>
                </a:cubicBezTo>
                <a:cubicBezTo>
                  <a:pt x="669" y="345"/>
                  <a:pt x="667" y="340"/>
                  <a:pt x="664" y="336"/>
                </a:cubicBezTo>
                <a:cubicBezTo>
                  <a:pt x="661" y="332"/>
                  <a:pt x="655" y="328"/>
                  <a:pt x="648" y="325"/>
                </a:cubicBezTo>
                <a:cubicBezTo>
                  <a:pt x="643" y="324"/>
                  <a:pt x="632" y="321"/>
                  <a:pt x="615" y="317"/>
                </a:cubicBezTo>
                <a:cubicBezTo>
                  <a:pt x="599" y="313"/>
                  <a:pt x="587" y="309"/>
                  <a:pt x="580" y="305"/>
                </a:cubicBezTo>
                <a:cubicBezTo>
                  <a:pt x="572" y="301"/>
                  <a:pt x="565" y="295"/>
                  <a:pt x="561" y="288"/>
                </a:cubicBezTo>
                <a:cubicBezTo>
                  <a:pt x="557" y="282"/>
                  <a:pt x="555" y="274"/>
                  <a:pt x="555" y="266"/>
                </a:cubicBezTo>
                <a:cubicBezTo>
                  <a:pt x="555" y="257"/>
                  <a:pt x="557" y="248"/>
                  <a:pt x="562" y="240"/>
                </a:cubicBezTo>
                <a:cubicBezTo>
                  <a:pt x="568" y="232"/>
                  <a:pt x="575" y="226"/>
                  <a:pt x="585" y="222"/>
                </a:cubicBezTo>
                <a:cubicBezTo>
                  <a:pt x="595" y="218"/>
                  <a:pt x="606" y="216"/>
                  <a:pt x="618" y="216"/>
                </a:cubicBezTo>
                <a:cubicBezTo>
                  <a:pt x="632" y="216"/>
                  <a:pt x="644" y="218"/>
                  <a:pt x="654" y="222"/>
                </a:cubicBezTo>
                <a:cubicBezTo>
                  <a:pt x="664" y="227"/>
                  <a:pt x="672" y="233"/>
                  <a:pt x="678" y="241"/>
                </a:cubicBezTo>
                <a:cubicBezTo>
                  <a:pt x="683" y="250"/>
                  <a:pt x="686" y="259"/>
                  <a:pt x="687" y="270"/>
                </a:cubicBezTo>
                <a:lnTo>
                  <a:pt x="664" y="272"/>
                </a:lnTo>
                <a:cubicBezTo>
                  <a:pt x="662" y="260"/>
                  <a:pt x="658" y="252"/>
                  <a:pt x="651" y="246"/>
                </a:cubicBezTo>
                <a:cubicBezTo>
                  <a:pt x="644" y="240"/>
                  <a:pt x="633" y="237"/>
                  <a:pt x="619" y="237"/>
                </a:cubicBezTo>
                <a:cubicBezTo>
                  <a:pt x="605" y="237"/>
                  <a:pt x="594" y="240"/>
                  <a:pt x="588" y="245"/>
                </a:cubicBezTo>
                <a:cubicBezTo>
                  <a:pt x="581" y="250"/>
                  <a:pt x="578" y="257"/>
                  <a:pt x="578" y="264"/>
                </a:cubicBezTo>
                <a:cubicBezTo>
                  <a:pt x="578" y="271"/>
                  <a:pt x="580" y="276"/>
                  <a:pt x="585" y="280"/>
                </a:cubicBezTo>
                <a:cubicBezTo>
                  <a:pt x="589" y="284"/>
                  <a:pt x="601" y="289"/>
                  <a:pt x="621" y="293"/>
                </a:cubicBezTo>
                <a:cubicBezTo>
                  <a:pt x="640" y="298"/>
                  <a:pt x="654" y="301"/>
                  <a:pt x="661" y="305"/>
                </a:cubicBezTo>
                <a:cubicBezTo>
                  <a:pt x="672" y="310"/>
                  <a:pt x="679" y="316"/>
                  <a:pt x="685" y="323"/>
                </a:cubicBezTo>
                <a:cubicBezTo>
                  <a:pt x="690" y="331"/>
                  <a:pt x="692" y="339"/>
                  <a:pt x="692" y="349"/>
                </a:cubicBezTo>
                <a:cubicBezTo>
                  <a:pt x="692" y="359"/>
                  <a:pt x="689" y="368"/>
                  <a:pt x="684" y="376"/>
                </a:cubicBezTo>
                <a:cubicBezTo>
                  <a:pt x="678" y="385"/>
                  <a:pt x="670" y="391"/>
                  <a:pt x="660" y="396"/>
                </a:cubicBezTo>
                <a:cubicBezTo>
                  <a:pt x="650" y="401"/>
                  <a:pt x="638" y="403"/>
                  <a:pt x="625" y="403"/>
                </a:cubicBezTo>
                <a:cubicBezTo>
                  <a:pt x="609" y="403"/>
                  <a:pt x="595" y="401"/>
                  <a:pt x="584" y="396"/>
                </a:cubicBezTo>
                <a:cubicBezTo>
                  <a:pt x="573" y="391"/>
                  <a:pt x="564" y="384"/>
                  <a:pt x="558" y="375"/>
                </a:cubicBezTo>
                <a:cubicBezTo>
                  <a:pt x="551" y="365"/>
                  <a:pt x="548" y="354"/>
                  <a:pt x="548" y="3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3642519" y="3259799"/>
            <a:ext cx="525462" cy="452437"/>
            <a:chOff x="3379788" y="4325938"/>
            <a:chExt cx="525462" cy="452437"/>
          </a:xfrm>
          <a:solidFill>
            <a:srgbClr val="C00000"/>
          </a:solidFill>
        </p:grpSpPr>
        <p:sp>
          <p:nvSpPr>
            <p:cNvPr id="104" name="Freeform 14"/>
            <p:cNvSpPr>
              <a:spLocks noEditPoints="1"/>
            </p:cNvSpPr>
            <p:nvPr/>
          </p:nvSpPr>
          <p:spPr bwMode="auto">
            <a:xfrm>
              <a:off x="3379788" y="4394200"/>
              <a:ext cx="482600" cy="384175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5"/>
            <p:cNvSpPr>
              <a:spLocks noEditPoints="1"/>
            </p:cNvSpPr>
            <p:nvPr/>
          </p:nvSpPr>
          <p:spPr bwMode="auto">
            <a:xfrm>
              <a:off x="3487738" y="4565650"/>
              <a:ext cx="190500" cy="169862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3727450" y="4325938"/>
              <a:ext cx="177800" cy="20002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"/>
            <p:cNvSpPr/>
            <p:nvPr/>
          </p:nvSpPr>
          <p:spPr bwMode="auto">
            <a:xfrm>
              <a:off x="3732213" y="4395788"/>
              <a:ext cx="103187" cy="112712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609181" y="1881601"/>
            <a:ext cx="558800" cy="460375"/>
            <a:chOff x="3376613" y="2879725"/>
            <a:chExt cx="558800" cy="460375"/>
          </a:xfrm>
        </p:grpSpPr>
        <p:sp>
          <p:nvSpPr>
            <p:cNvPr id="109" name="Freeform 10"/>
            <p:cNvSpPr>
              <a:spLocks noEditPoints="1"/>
            </p:cNvSpPr>
            <p:nvPr/>
          </p:nvSpPr>
          <p:spPr bwMode="auto">
            <a:xfrm>
              <a:off x="3376613" y="2879725"/>
              <a:ext cx="396875" cy="361950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"/>
            <p:cNvSpPr>
              <a:spLocks noEditPoints="1"/>
            </p:cNvSpPr>
            <p:nvPr/>
          </p:nvSpPr>
          <p:spPr bwMode="auto">
            <a:xfrm>
              <a:off x="3598863" y="3033713"/>
              <a:ext cx="336550" cy="306387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1" name="Freeform 12"/>
          <p:cNvSpPr/>
          <p:nvPr/>
        </p:nvSpPr>
        <p:spPr bwMode="auto">
          <a:xfrm>
            <a:off x="4980158" y="1790833"/>
            <a:ext cx="573087" cy="544512"/>
          </a:xfrm>
          <a:custGeom>
            <a:avLst/>
            <a:gdLst>
              <a:gd name="T0" fmla="*/ 244 w 836"/>
              <a:gd name="T1" fmla="*/ 537 h 795"/>
              <a:gd name="T2" fmla="*/ 510 w 836"/>
              <a:gd name="T3" fmla="*/ 376 h 795"/>
              <a:gd name="T4" fmla="*/ 187 w 836"/>
              <a:gd name="T5" fmla="*/ 332 h 795"/>
              <a:gd name="T6" fmla="*/ 619 w 836"/>
              <a:gd name="T7" fmla="*/ 327 h 795"/>
              <a:gd name="T8" fmla="*/ 619 w 836"/>
              <a:gd name="T9" fmla="*/ 358 h 795"/>
              <a:gd name="T10" fmla="*/ 374 w 836"/>
              <a:gd name="T11" fmla="*/ 533 h 795"/>
              <a:gd name="T12" fmla="*/ 635 w 836"/>
              <a:gd name="T13" fmla="*/ 554 h 795"/>
              <a:gd name="T14" fmla="*/ 627 w 836"/>
              <a:gd name="T15" fmla="*/ 508 h 795"/>
              <a:gd name="T16" fmla="*/ 836 w 836"/>
              <a:gd name="T17" fmla="*/ 304 h 795"/>
              <a:gd name="T18" fmla="*/ 547 w 836"/>
              <a:gd name="T19" fmla="*/ 262 h 795"/>
              <a:gd name="T20" fmla="*/ 418 w 836"/>
              <a:gd name="T21" fmla="*/ 0 h 795"/>
              <a:gd name="T22" fmla="*/ 289 w 836"/>
              <a:gd name="T23" fmla="*/ 262 h 795"/>
              <a:gd name="T24" fmla="*/ 0 w 836"/>
              <a:gd name="T25" fmla="*/ 304 h 795"/>
              <a:gd name="T26" fmla="*/ 209 w 836"/>
              <a:gd name="T27" fmla="*/ 508 h 795"/>
              <a:gd name="T28" fmla="*/ 159 w 836"/>
              <a:gd name="T29" fmla="*/ 795 h 795"/>
              <a:gd name="T30" fmla="*/ 418 w 836"/>
              <a:gd name="T31" fmla="*/ 660 h 795"/>
              <a:gd name="T32" fmla="*/ 676 w 836"/>
              <a:gd name="T33" fmla="*/ 795 h 795"/>
              <a:gd name="T34" fmla="*/ 636 w 836"/>
              <a:gd name="T35" fmla="*/ 559 h 795"/>
              <a:gd name="T36" fmla="*/ 244 w 836"/>
              <a:gd name="T37" fmla="*/ 576 h 795"/>
              <a:gd name="T38" fmla="*/ 244 w 836"/>
              <a:gd name="T39" fmla="*/ 537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6" h="795">
                <a:moveTo>
                  <a:pt x="244" y="537"/>
                </a:moveTo>
                <a:cubicBezTo>
                  <a:pt x="263" y="515"/>
                  <a:pt x="510" y="376"/>
                  <a:pt x="510" y="376"/>
                </a:cubicBezTo>
                <a:lnTo>
                  <a:pt x="187" y="332"/>
                </a:lnTo>
                <a:lnTo>
                  <a:pt x="619" y="327"/>
                </a:lnTo>
                <a:cubicBezTo>
                  <a:pt x="619" y="327"/>
                  <a:pt x="634" y="340"/>
                  <a:pt x="619" y="358"/>
                </a:cubicBezTo>
                <a:cubicBezTo>
                  <a:pt x="603" y="376"/>
                  <a:pt x="374" y="533"/>
                  <a:pt x="374" y="533"/>
                </a:cubicBezTo>
                <a:lnTo>
                  <a:pt x="635" y="554"/>
                </a:lnTo>
                <a:lnTo>
                  <a:pt x="627" y="508"/>
                </a:lnTo>
                <a:lnTo>
                  <a:pt x="836" y="304"/>
                </a:lnTo>
                <a:lnTo>
                  <a:pt x="547" y="262"/>
                </a:lnTo>
                <a:lnTo>
                  <a:pt x="418" y="0"/>
                </a:lnTo>
                <a:lnTo>
                  <a:pt x="289" y="262"/>
                </a:lnTo>
                <a:lnTo>
                  <a:pt x="0" y="304"/>
                </a:lnTo>
                <a:lnTo>
                  <a:pt x="209" y="508"/>
                </a:lnTo>
                <a:lnTo>
                  <a:pt x="159" y="795"/>
                </a:lnTo>
                <a:lnTo>
                  <a:pt x="418" y="660"/>
                </a:lnTo>
                <a:lnTo>
                  <a:pt x="676" y="795"/>
                </a:lnTo>
                <a:lnTo>
                  <a:pt x="636" y="559"/>
                </a:lnTo>
                <a:lnTo>
                  <a:pt x="244" y="576"/>
                </a:lnTo>
                <a:cubicBezTo>
                  <a:pt x="244" y="576"/>
                  <a:pt x="225" y="559"/>
                  <a:pt x="244" y="5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TextBox 111"/>
          <p:cNvSpPr txBox="1"/>
          <p:nvPr/>
        </p:nvSpPr>
        <p:spPr>
          <a:xfrm>
            <a:off x="6084168" y="2069740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，言简意赅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的说明分项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084168" y="1773879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数据一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095236" y="346642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，言简意赅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的说明分项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095236" y="317056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数据二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6691" y="3555660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，言简意赅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的说明分项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36691" y="3259799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数据三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25623" y="2086694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，言简意赅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的说明分项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25623" y="1790833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数据四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57" grpId="0" animBg="1"/>
          <p:bldP spid="61" grpId="0" animBg="1"/>
          <p:bldP spid="102" grpId="0" animBg="1"/>
          <p:bldP spid="111" grpId="0" animBg="1"/>
          <p:bldP spid="112" grpId="0"/>
          <p:bldP spid="113" grpId="0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57" grpId="0" animBg="1"/>
          <p:bldP spid="61" grpId="0" animBg="1"/>
          <p:bldP spid="102" grpId="0" animBg="1"/>
          <p:bldP spid="111" grpId="0" animBg="1"/>
          <p:bldP spid="112" grpId="0"/>
          <p:bldP spid="113" grpId="0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角矩形 75"/>
          <p:cNvSpPr/>
          <p:nvPr/>
        </p:nvSpPr>
        <p:spPr>
          <a:xfrm rot="5400000">
            <a:off x="2044393" y="2982310"/>
            <a:ext cx="2093533" cy="1161081"/>
          </a:xfrm>
          <a:prstGeom prst="roundRect">
            <a:avLst>
              <a:gd name="adj" fmla="val 50000"/>
            </a:avLst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658150" y="3654323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032223" y="1943488"/>
            <a:ext cx="1161081" cy="2666129"/>
            <a:chOff x="4013612" y="985436"/>
            <a:chExt cx="1443428" cy="3314468"/>
          </a:xfrm>
        </p:grpSpPr>
        <p:sp>
          <p:nvSpPr>
            <p:cNvPr id="105" name="圆角矩形 104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1170705" y="3647656"/>
            <a:ext cx="899981" cy="899981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圆角矩形 107"/>
          <p:cNvSpPr/>
          <p:nvPr/>
        </p:nvSpPr>
        <p:spPr>
          <a:xfrm rot="5400000">
            <a:off x="4760286" y="2741411"/>
            <a:ext cx="2575331" cy="1161081"/>
          </a:xfrm>
          <a:prstGeom prst="roundRect">
            <a:avLst>
              <a:gd name="adj" fmla="val 50000"/>
            </a:avLst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5619703" y="3654323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989015" y="1943488"/>
            <a:ext cx="1161081" cy="2666129"/>
            <a:chOff x="4013612" y="985436"/>
            <a:chExt cx="1443428" cy="3314468"/>
          </a:xfrm>
        </p:grpSpPr>
        <p:sp>
          <p:nvSpPr>
            <p:cNvPr id="113" name="圆角矩形 112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圆角矩形 113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椭圆 114"/>
          <p:cNvSpPr/>
          <p:nvPr/>
        </p:nvSpPr>
        <p:spPr>
          <a:xfrm>
            <a:off x="4132259" y="3647656"/>
            <a:ext cx="899981" cy="899981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6945807" y="1370413"/>
            <a:ext cx="1161081" cy="3239204"/>
            <a:chOff x="4013613" y="985437"/>
            <a:chExt cx="1443428" cy="3314468"/>
          </a:xfrm>
        </p:grpSpPr>
        <p:sp>
          <p:nvSpPr>
            <p:cNvPr id="121" name="圆角矩形 120"/>
            <p:cNvSpPr/>
            <p:nvPr/>
          </p:nvSpPr>
          <p:spPr>
            <a:xfrm rot="5400000">
              <a:off x="3078093" y="1920957"/>
              <a:ext cx="3314468" cy="1443428"/>
            </a:xfrm>
            <a:prstGeom prst="roundRect">
              <a:avLst>
                <a:gd name="adj" fmla="val 46172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圆角矩形 121"/>
            <p:cNvSpPr/>
            <p:nvPr/>
          </p:nvSpPr>
          <p:spPr>
            <a:xfrm rot="5400000">
              <a:off x="3109760" y="1976006"/>
              <a:ext cx="3251129" cy="1352701"/>
            </a:xfrm>
            <a:prstGeom prst="roundRect">
              <a:avLst>
                <a:gd name="adj" fmla="val 48249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3" name="椭圆 122"/>
          <p:cNvSpPr/>
          <p:nvPr/>
        </p:nvSpPr>
        <p:spPr>
          <a:xfrm>
            <a:off x="7093813" y="3647656"/>
            <a:ext cx="899981" cy="899981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123"/>
          <p:cNvSpPr txBox="1"/>
          <p:nvPr/>
        </p:nvSpPr>
        <p:spPr>
          <a:xfrm>
            <a:off x="4177330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86276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138884" y="180168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45%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658150" y="286250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rPr>
              <a:t>15%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39054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165437" y="9075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165437" y="10668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1036816" y="917548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4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6" grpId="0" animBg="1"/>
          <p:bldP spid="107" grpId="0" animBg="1"/>
          <p:bldP spid="108" grpId="0" animBg="1"/>
          <p:bldP spid="115" grpId="0" animBg="1"/>
          <p:bldP spid="123" grpId="0" animBg="1"/>
          <p:bldP spid="124" grpId="0"/>
          <p:bldP spid="125" grpId="0"/>
          <p:bldP spid="126" grpId="0"/>
          <p:bldP spid="128" grpId="0"/>
          <p:bldP spid="129" grpId="0"/>
          <p:bldP spid="132" grpId="0"/>
          <p:bldP spid="133" grpId="0"/>
          <p:bldP spid="13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6" grpId="0" animBg="1"/>
          <p:bldP spid="107" grpId="0" animBg="1"/>
          <p:bldP spid="108" grpId="0" animBg="1"/>
          <p:bldP spid="115" grpId="0" animBg="1"/>
          <p:bldP spid="123" grpId="0" animBg="1"/>
          <p:bldP spid="124" grpId="0"/>
          <p:bldP spid="125" grpId="0"/>
          <p:bldP spid="126" grpId="0"/>
          <p:bldP spid="128" grpId="0"/>
          <p:bldP spid="129" grpId="0"/>
          <p:bldP spid="132" grpId="0"/>
          <p:bldP spid="133" grpId="0"/>
          <p:bldP spid="13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95" name="直接连接符 9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539384" y="1180443"/>
            <a:ext cx="207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RESEARCH MENTALITY </a:t>
            </a:r>
            <a:endParaRPr lang="en-US" altLang="zh-CN" sz="1200" dirty="0" smtClean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AND THE PROCESS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主目录</a:t>
            </a:r>
            <a:endParaRPr lang="zh-CN" altLang="en-US" sz="2000" spc="3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CONTENTS</a:t>
            </a:r>
            <a:endParaRPr lang="zh-CN" altLang="en-US" sz="1600" dirty="0">
              <a:solidFill>
                <a:schemeClr val="bg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 34"/>
          <p:cNvSpPr/>
          <p:nvPr/>
        </p:nvSpPr>
        <p:spPr>
          <a:xfrm>
            <a:off x="1741714" y="2220686"/>
            <a:ext cx="5660572" cy="120469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80871" y="1661152"/>
            <a:ext cx="1139038" cy="1139038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45928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91676" y="2836786"/>
            <a:ext cx="1139038" cy="1139038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7008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02481" y="1661152"/>
            <a:ext cx="1139038" cy="1139038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28089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13286" y="2836786"/>
            <a:ext cx="1139038" cy="1139038"/>
            <a:chOff x="5413286" y="2836786"/>
            <a:chExt cx="1139038" cy="113903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69169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24091" y="1661152"/>
            <a:ext cx="1139038" cy="1139038"/>
            <a:chOff x="6824091" y="1661152"/>
            <a:chExt cx="1139038" cy="113903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710250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798782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课题背景及内容</a:t>
            </a:r>
            <a:endParaRPr lang="zh-CN" altLang="en-US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978481" y="412838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课题现状及发展情况</a:t>
            </a:r>
            <a:endParaRPr lang="zh-CN" altLang="en-US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62754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研究思路及过程</a:t>
            </a:r>
            <a:endParaRPr lang="zh-CN" altLang="en-US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19304" y="41280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实验数据结果</a:t>
            </a:r>
            <a:endParaRPr lang="zh-CN" altLang="en-US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493362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解决方案及总结</a:t>
            </a:r>
            <a:endParaRPr lang="zh-CN" altLang="en-US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55132" y="1165930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BACKGROUND OF </a:t>
            </a:r>
            <a:endParaRPr lang="en-US" altLang="zh-CN" sz="1200" dirty="0" smtClean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SUBJECT AND CONTENT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094106" y="4445122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PRESENT SITUATION AND </a:t>
            </a:r>
            <a:endParaRPr lang="en-US" altLang="zh-CN" sz="1200" dirty="0" smtClean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DEVELOPMENT OF SUBJECT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261799" y="4417978"/>
            <a:ext cx="157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RESULTS OF </a:t>
            </a:r>
            <a:endParaRPr lang="en-US" altLang="zh-CN" sz="1200" dirty="0" smtClean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EXPRIMENTAL DATA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771117" y="1171178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bg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SOLUTIONS</a:t>
            </a:r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endParaRPr lang="en-US" altLang="zh-CN" sz="1200" dirty="0" smtClean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AND SUMMARY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5" grpId="0" animBg="1"/>
      <p:bldP spid="106" grpId="0"/>
      <p:bldP spid="107" grpId="0"/>
      <p:bldP spid="35" grpId="0" animBg="1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 2"/>
          <p:cNvSpPr/>
          <p:nvPr/>
        </p:nvSpPr>
        <p:spPr>
          <a:xfrm>
            <a:off x="1071563" y="1685446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757497" y="2304367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784268" y="3454524"/>
            <a:ext cx="618574" cy="61857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694790" y="139897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椭圆 42"/>
          <p:cNvSpPr/>
          <p:nvPr/>
        </p:nvSpPr>
        <p:spPr>
          <a:xfrm>
            <a:off x="2721561" y="2936446"/>
            <a:ext cx="618574" cy="61857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658854" y="3139631"/>
            <a:ext cx="618574" cy="61857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5632083" y="2235155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6596147" y="2533358"/>
            <a:ext cx="618574" cy="61857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7569379" y="136165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9557" y="42514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08203" y="18698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35507" y="375820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21144" y="95785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93505" y="39296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82790" y="17621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1436" y="33389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20086" y="9149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3" grpId="0" animBg="1"/>
          <p:bldP spid="39" grpId="0" animBg="1"/>
          <p:bldP spid="43" grpId="0" animBg="1"/>
          <p:bldP spid="44" grpId="0" animBg="1"/>
          <p:bldP spid="48" grpId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  <p:bldP spid="6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3" grpId="0" animBg="1"/>
          <p:bldP spid="39" grpId="0" animBg="1"/>
          <p:bldP spid="43" grpId="0" animBg="1"/>
          <p:bldP spid="44" grpId="0" animBg="1"/>
          <p:bldP spid="48" grpId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  <p:bldP spid="6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126470" y="1921438"/>
            <a:ext cx="2412192" cy="701179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2832059" y="1921438"/>
            <a:ext cx="1706603" cy="1537722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888282" y="1921438"/>
            <a:ext cx="650380" cy="2027866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38662" y="1921438"/>
            <a:ext cx="574541" cy="2075575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 flipV="1">
            <a:off x="4538662" y="1921438"/>
            <a:ext cx="1647314" cy="1537722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4538662" y="1921438"/>
            <a:ext cx="2437224" cy="757312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/>
        </p:nvSpPr>
        <p:spPr>
          <a:xfrm>
            <a:off x="2476990" y="3123937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3533213" y="3641944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4750752" y="3641944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5830907" y="3104091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6620817" y="2323681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771401" y="2241661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3837483" y="1220259"/>
            <a:ext cx="1402358" cy="1402358"/>
            <a:chOff x="3851771" y="1163107"/>
            <a:chExt cx="1402358" cy="1402358"/>
          </a:xfrm>
        </p:grpSpPr>
        <p:grpSp>
          <p:nvGrpSpPr>
            <p:cNvPr id="76" name="组合 75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2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099140" y="1710398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TITLE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488612" y="240505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03782" y="322832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32219" y="389041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8251" y="237647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6349" y="326683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34678" y="389041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  <p:bldP spid="8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  <p:bldP spid="8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168280" y="1085351"/>
            <a:ext cx="3171495" cy="3171495"/>
          </a:xfrm>
          <a:prstGeom prst="ellipse">
            <a:avLst/>
          </a:prstGeom>
          <a:noFill/>
          <a:ln w="76200">
            <a:solidFill>
              <a:srgbClr val="1A3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59172" y="2539810"/>
            <a:ext cx="1130909" cy="1130909"/>
            <a:chOff x="659172" y="2539810"/>
            <a:chExt cx="1130909" cy="1130909"/>
          </a:xfrm>
          <a:solidFill>
            <a:srgbClr val="1A3F6C"/>
          </a:solidFill>
        </p:grpSpPr>
        <p:sp>
          <p:nvSpPr>
            <p:cNvPr id="35" name="椭圆 34"/>
            <p:cNvSpPr/>
            <p:nvPr/>
          </p:nvSpPr>
          <p:spPr>
            <a:xfrm>
              <a:off x="659172" y="2539810"/>
              <a:ext cx="1130909" cy="1130909"/>
            </a:xfrm>
            <a:prstGeom prst="ellipse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8957" y="2627556"/>
              <a:ext cx="580608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58454" y="3300716"/>
            <a:ext cx="1583943" cy="1583943"/>
            <a:chOff x="1758454" y="3300716"/>
            <a:chExt cx="1583943" cy="1583943"/>
          </a:xfrm>
        </p:grpSpPr>
        <p:grpSp>
          <p:nvGrpSpPr>
            <p:cNvPr id="36" name="组合 35"/>
            <p:cNvGrpSpPr/>
            <p:nvPr/>
          </p:nvGrpSpPr>
          <p:grpSpPr>
            <a:xfrm>
              <a:off x="1758454" y="3300716"/>
              <a:ext cx="1583943" cy="158394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184500" y="3587733"/>
              <a:ext cx="7521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6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39680" y="1458801"/>
            <a:ext cx="813432" cy="813432"/>
            <a:chOff x="939680" y="1458801"/>
            <a:chExt cx="813432" cy="813432"/>
          </a:xfrm>
        </p:grpSpPr>
        <p:grpSp>
          <p:nvGrpSpPr>
            <p:cNvPr id="32" name="组合 31"/>
            <p:cNvGrpSpPr/>
            <p:nvPr/>
          </p:nvGrpSpPr>
          <p:grpSpPr>
            <a:xfrm>
              <a:off x="939680" y="1458801"/>
              <a:ext cx="813432" cy="8134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088748" y="1565452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32409" y="996451"/>
            <a:ext cx="559417" cy="559417"/>
            <a:chOff x="1732409" y="996451"/>
            <a:chExt cx="559417" cy="559417"/>
          </a:xfrm>
          <a:solidFill>
            <a:srgbClr val="1A3F6C"/>
          </a:solidFill>
        </p:grpSpPr>
        <p:sp>
          <p:nvSpPr>
            <p:cNvPr id="31" name="椭圆 30"/>
            <p:cNvSpPr/>
            <p:nvPr/>
          </p:nvSpPr>
          <p:spPr>
            <a:xfrm>
              <a:off x="1732409" y="996451"/>
              <a:ext cx="559417" cy="559417"/>
            </a:xfrm>
            <a:prstGeom prst="ellipse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08937" y="1049342"/>
              <a:ext cx="38343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20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73321" y="1746824"/>
            <a:ext cx="2209109" cy="2209109"/>
            <a:chOff x="3273321" y="1746824"/>
            <a:chExt cx="2209109" cy="2209109"/>
          </a:xfrm>
          <a:solidFill>
            <a:srgbClr val="1A3F6C"/>
          </a:solidFill>
        </p:grpSpPr>
        <p:sp>
          <p:nvSpPr>
            <p:cNvPr id="39" name="椭圆 38"/>
            <p:cNvSpPr/>
            <p:nvPr/>
          </p:nvSpPr>
          <p:spPr>
            <a:xfrm>
              <a:off x="3273321" y="1746824"/>
              <a:ext cx="2209109" cy="2209109"/>
            </a:xfrm>
            <a:prstGeom prst="ellipse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49886" y="1997410"/>
              <a:ext cx="914033" cy="15696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E</a:t>
              </a:r>
              <a:endParaRPr lang="zh-CN" altLang="en-US" sz="96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000656" y="2271917"/>
            <a:ext cx="126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TITLE</a:t>
            </a:r>
            <a:endParaRPr lang="zh-CN" altLang="en-US" sz="3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17337" y="116583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17337" y="1325154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5688716" y="1175827"/>
            <a:ext cx="0" cy="409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17337" y="18942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17337" y="205359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5688716" y="1904270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817337" y="262101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17337" y="27803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5688716" y="263100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17337" y="339043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17337" y="3549750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5688716" y="3400423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817337" y="41152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17337" y="427456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5688716" y="412523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3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9" grpId="0" animBg="1"/>
          <p:bldP spid="15" grpId="0"/>
          <p:bldP spid="15" grpId="1"/>
          <p:bldP spid="60" grpId="0"/>
          <p:bldP spid="61" grpId="0"/>
          <p:bldP spid="63" grpId="0"/>
          <p:bldP spid="66" grpId="0"/>
          <p:bldP spid="82" grpId="0"/>
          <p:bldP spid="88" grpId="0"/>
          <p:bldP spid="90" grpId="0"/>
          <p:bldP spid="91" grpId="0"/>
          <p:bldP spid="93" grpId="0"/>
          <p:bldP spid="95" grpId="0"/>
          <p:bldP spid="9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3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9" grpId="0" animBg="1"/>
          <p:bldP spid="15" grpId="0"/>
          <p:bldP spid="15" grpId="1"/>
          <p:bldP spid="60" grpId="0"/>
          <p:bldP spid="61" grpId="0"/>
          <p:bldP spid="63" grpId="0"/>
          <p:bldP spid="66" grpId="0"/>
          <p:bldP spid="82" grpId="0"/>
          <p:bldP spid="88" grpId="0"/>
          <p:bldP spid="90" grpId="0"/>
          <p:bldP spid="91" grpId="0"/>
          <p:bldP spid="93" grpId="0"/>
          <p:bldP spid="95" grpId="0"/>
          <p:bldP spid="9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6573" y="267886"/>
            <a:ext cx="1394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DIFFICULTIES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7708" y="396471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实验难点二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14622" y="3956364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实验难点三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4622" y="260702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实验难点四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59209" y="260289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实验难点一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4" name="椭圆 34"/>
          <p:cNvSpPr/>
          <p:nvPr/>
        </p:nvSpPr>
        <p:spPr>
          <a:xfrm rot="10800000">
            <a:off x="3288725" y="2114564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 rot="5400000">
            <a:off x="3492928" y="33416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34"/>
          <p:cNvSpPr/>
          <p:nvPr/>
        </p:nvSpPr>
        <p:spPr>
          <a:xfrm>
            <a:off x="4720609" y="3176237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 rot="16200000">
            <a:off x="4525211" y="1917620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45" grpId="0"/>
          <p:bldP spid="46" grpId="0"/>
          <p:bldP spid="47" grpId="0"/>
          <p:bldP spid="53" grpId="0"/>
          <p:bldP spid="54" grpId="0" animBg="1"/>
          <p:bldP spid="58" grpId="0" animBg="1"/>
          <p:bldP spid="6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45" grpId="0"/>
          <p:bldP spid="46" grpId="0"/>
          <p:bldP spid="47" grpId="0"/>
          <p:bldP spid="53" grpId="0"/>
          <p:bldP spid="54" grpId="0" animBg="1"/>
          <p:bldP spid="58" grpId="0" animBg="1"/>
          <p:bldP spid="6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案例分析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9665" y="267886"/>
            <a:ext cx="1084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ANALYSIS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3880762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62957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72690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382423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92157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26867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分析内容一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3094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分析内容二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8221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分析内容三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35247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分析内容四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575050" y="3090427"/>
            <a:ext cx="500908" cy="500908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5717380" y="331473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2552263" y="331509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2255929" y="3433436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75518" y="331975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062244" y="3312252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553278" y="344365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850333" y="3346863"/>
            <a:ext cx="250454" cy="25045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726981" y="331345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4151556" y="332151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359742" y="3370647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5900741" y="313095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2070359" y="3443943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4506355" y="316705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3206031" y="3258897"/>
            <a:ext cx="322151" cy="322151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5075958" y="331163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206867" y="331496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21657" y="344619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2772349" y="313169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690644" y="336803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6193490" y="3174245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730460" y="330567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38" grpId="0"/>
          <p:bldP spid="39" grpId="0"/>
          <p:bldP spid="40" grpId="0"/>
          <p:bldP spid="41" grpId="0"/>
          <p:bldP spid="42" grpId="0" animBg="1"/>
          <p:bldP spid="43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60" grpId="0" animBg="1"/>
          <p:bldP spid="61" grpId="0" animBg="1"/>
          <p:bldP spid="62" grpId="0" animBg="1"/>
          <p:bldP spid="63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38" grpId="0"/>
          <p:bldP spid="39" grpId="0"/>
          <p:bldP spid="40" grpId="0"/>
          <p:bldP spid="41" grpId="0"/>
          <p:bldP spid="42" grpId="0" animBg="1"/>
          <p:bldP spid="43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60" grpId="0" animBg="1"/>
          <p:bldP spid="61" grpId="0" animBg="1"/>
          <p:bldP spid="62" grpId="0" animBg="1"/>
          <p:bldP spid="63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问题评估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1611" y="267886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ASSESSMENT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3" name="五角星 5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rgbClr val="1A3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55" name="组合 54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92113" y="760413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118190" y="3274864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TITLE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59" name="椭圆 58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2739259" y="19424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评估内容</a:t>
            </a:r>
            <a:r>
              <a:rPr lang="zh-CN" altLang="en-US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一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82620" y="28358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评估内容三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96587" y="42593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评估内容五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14495" y="291679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评估内容二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66971" y="43355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评估内容四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47" grpId="0"/>
      <p:bldP spid="53" grpId="0" animBg="1"/>
      <p:bldP spid="59" grpId="0" animBg="1"/>
      <p:bldP spid="64" grpId="0" animBg="1"/>
      <p:bldP spid="65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133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研究成果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7793" y="267886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ACHIEVEMENTS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191714" y="215790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标题一</a:t>
            </a:r>
            <a:endParaRPr lang="zh-CN" altLang="en-US" sz="3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2149829" y="2623322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4" name="同心圆 1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090724" y="258754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469441" y="2832241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0" name="同心圆 1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2404100" y="258404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3" name="同心圆 1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2034054" y="2800177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6" name="同心圆 1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1756772" y="2827510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1731988" y="309126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2" name="同心圆 1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椭圆 19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551991" y="260300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5" name="同心圆 1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890095" y="261075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8" name="同心圆 1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1217976" y="2610215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3033186" y="30624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标题二</a:t>
            </a:r>
            <a:endParaRPr lang="zh-CN" altLang="en-US" sz="3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3991301" y="352788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5" name="同心圆 2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2932196" y="34921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8" name="同心圆 2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9" name="椭圆 20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3310913" y="373680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1" name="同心圆 2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2" name="椭圆 2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4245572" y="34886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14" name="同心圆 2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5" name="椭圆 2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3598244" y="373207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7" name="同心圆 2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8" name="椭圆 2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3573460" y="399582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0" name="同心圆 2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1" name="椭圆 2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3731567" y="351531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3" name="同心圆 2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4" name="椭圆 2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3059448" y="351477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6" name="同心圆 2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4848410" y="213478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标题三</a:t>
            </a:r>
            <a:endParaRPr lang="zh-CN" altLang="en-US" sz="3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5806525" y="260020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4747420" y="256442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060796" y="256092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5690750" y="27770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5311868" y="285519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2" name="同心圆 2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3" name="椭圆 2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5545785" y="286155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5" name="同心圆 2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6" name="椭圆 24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5208687" y="257988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8" name="同心圆 2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9" name="椭圆 2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5546791" y="258763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1" name="同心圆 2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2" name="椭圆 2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4874672" y="258709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4" name="同心圆 2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5" name="椭圆 2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6537510" y="309126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标题四</a:t>
            </a:r>
            <a:endParaRPr lang="zh-CN" altLang="en-US" sz="3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257" name="组合 256"/>
          <p:cNvGrpSpPr/>
          <p:nvPr/>
        </p:nvGrpSpPr>
        <p:grpSpPr>
          <a:xfrm>
            <a:off x="6436520" y="35209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8" name="同心圆 2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6815237" y="3765598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1" name="同心圆 2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7749896" y="35174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4" name="同心圆 2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5" name="椭圆 26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7379850" y="373353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7" name="同心圆 2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8" name="椭圆 26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9" name="组合 268"/>
          <p:cNvGrpSpPr/>
          <p:nvPr/>
        </p:nvGrpSpPr>
        <p:grpSpPr>
          <a:xfrm>
            <a:off x="7102568" y="3760867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0" name="同心圆 2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1" name="椭圆 2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7235891" y="3544111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3" name="同心圆 2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4" name="椭圆 2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563772" y="3543572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6" name="同心圆 2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7" name="椭圆 2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5136532" y="2906000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9" name="同心圆 2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0" name="椭圆 2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3875526" y="370473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2" name="同心圆 2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3" name="椭圆 2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3393463" y="350756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5" name="同心圆 2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6" name="椭圆 2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7495625" y="355667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8" name="同心圆 2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9" name="椭圆 28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7077784" y="402461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91" name="同心圆 2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2" name="椭圆 2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6897787" y="3536359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4" name="同心圆 2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5" name="椭圆 2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6" name="TextBox 29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01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03" dur="500" spd="-100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05" dur="500" spd="-100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8" dur="500" spd="-100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80" dur="500" spd="-100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82" dur="500" spd="-1000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07074E-6 L 0.27986 0.60642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55" dur="500" spd="-100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7" dur="500" spd="-100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9" dur="500" spd="-100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32" dur="500" spd="-100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34" dur="500" spd="-100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6" dur="500" spd="-100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72" grpId="0"/>
          <p:bldP spid="203" grpId="0"/>
          <p:bldP spid="228" grpId="0"/>
          <p:bldP spid="256" grpId="0"/>
          <p:bldP spid="29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01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03" dur="500" spd="-100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05" dur="500" spd="-100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8" dur="500" spd="-100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80" dur="500" spd="-100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82" dur="500" spd="-1000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07074E-6 L 0.27986 0.60642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55" dur="500" spd="-100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7" dur="500" spd="-100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9" dur="500" spd="-100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32" dur="500" spd="-100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34" dur="500" spd="-100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6" dur="500" spd="-100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72" grpId="0"/>
          <p:bldP spid="203" grpId="0"/>
          <p:bldP spid="228" grpId="0"/>
          <p:bldP spid="256" grpId="0"/>
          <p:bldP spid="296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解决方案及总结</a:t>
            </a:r>
            <a:endParaRPr lang="zh-CN" altLang="en-US" sz="4400" b="1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1912" y="2896649"/>
            <a:ext cx="11019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8518" y="1757459"/>
              <a:ext cx="689633" cy="662048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65443" y="25530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解决方案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5443" y="29996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方案评估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5443" y="34461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补救措施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5443" y="38642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参考文献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5194" y="2600254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SOLUTION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5194" y="3048022"/>
            <a:ext cx="1725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PROJECT EVALUATION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5194" y="3495790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REMEDIAL MEASURES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7636" y="3943559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Reference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171555" y="258050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171555" y="301787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171555" y="345523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171555" y="389259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465443" y="42379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感谢语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3209" y="4317335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Thank you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171555" y="426637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5" grpId="0"/>
      <p:bldP spid="12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图片 90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解决方案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8545" y="267886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SOLUTION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-36512" y="4144388"/>
            <a:ext cx="2062918" cy="999112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620880" y="3703428"/>
            <a:ext cx="836538" cy="836538"/>
            <a:chOff x="1566862" y="4055810"/>
            <a:chExt cx="827056" cy="827056"/>
          </a:xfrm>
        </p:grpSpPr>
        <p:grpSp>
          <p:nvGrpSpPr>
            <p:cNvPr id="44" name="组合 43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617926" y="4218412"/>
              <a:ext cx="730851" cy="517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49" name="组合 48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1" name="同心圆 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980409" y="3315940"/>
              <a:ext cx="59503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  <a:endPara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592277" y="3232510"/>
            <a:ext cx="1239392" cy="1239392"/>
            <a:chOff x="4464548" y="3511181"/>
            <a:chExt cx="1303621" cy="1303621"/>
          </a:xfrm>
        </p:grpSpPr>
        <p:grpSp>
          <p:nvGrpSpPr>
            <p:cNvPr id="54" name="组合 53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6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752438" y="3825704"/>
              <a:ext cx="733780" cy="7445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  <a:endPara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300192" y="1635646"/>
            <a:ext cx="1454948" cy="1454948"/>
            <a:chOff x="6075122" y="1932896"/>
            <a:chExt cx="1688526" cy="1688526"/>
          </a:xfrm>
        </p:grpSpPr>
        <p:grpSp>
          <p:nvGrpSpPr>
            <p:cNvPr id="59" name="组合 58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6456877" y="2299775"/>
              <a:ext cx="928687" cy="9644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  <a:endPara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30637" y="1923678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3528" y="2920772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56176" y="3770953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36096" y="915566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2246287" y="4155926"/>
            <a:ext cx="447031" cy="447031"/>
            <a:chOff x="2246286" y="4230035"/>
            <a:chExt cx="525513" cy="525513"/>
          </a:xfrm>
          <a:solidFill>
            <a:srgbClr val="1A3F6C"/>
          </a:solidFill>
        </p:grpSpPr>
        <p:sp>
          <p:nvSpPr>
            <p:cNvPr id="68" name="椭圆 67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90214" y="4356307"/>
              <a:ext cx="433392" cy="3256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577236" y="3993954"/>
            <a:ext cx="447032" cy="447031"/>
            <a:chOff x="2246285" y="4230035"/>
            <a:chExt cx="525514" cy="525513"/>
          </a:xfrm>
          <a:solidFill>
            <a:srgbClr val="1A3F6C"/>
          </a:solidFill>
        </p:grpSpPr>
        <p:sp>
          <p:nvSpPr>
            <p:cNvPr id="71" name="椭圆 70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46285" y="4351468"/>
              <a:ext cx="525513" cy="289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522599" y="3426320"/>
            <a:ext cx="447032" cy="447031"/>
            <a:chOff x="2246285" y="4230035"/>
            <a:chExt cx="525514" cy="525513"/>
          </a:xfrm>
          <a:solidFill>
            <a:srgbClr val="1A3F6C"/>
          </a:solidFill>
        </p:grpSpPr>
        <p:sp>
          <p:nvSpPr>
            <p:cNvPr id="74" name="椭圆 73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46285" y="4371106"/>
              <a:ext cx="525513" cy="289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452320" y="2571750"/>
            <a:ext cx="447032" cy="447031"/>
            <a:chOff x="2246285" y="4230035"/>
            <a:chExt cx="525514" cy="525513"/>
          </a:xfrm>
          <a:solidFill>
            <a:srgbClr val="1A3F6C"/>
          </a:solidFill>
        </p:grpSpPr>
        <p:sp>
          <p:nvSpPr>
            <p:cNvPr id="77" name="椭圆 76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46285" y="4380064"/>
              <a:ext cx="525513" cy="289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" name="椭圆 78"/>
          <p:cNvSpPr/>
          <p:nvPr/>
        </p:nvSpPr>
        <p:spPr>
          <a:xfrm>
            <a:off x="4349204" y="329769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4087077" y="391484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4224465" y="4498008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2765464" y="425831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341787" y="379919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5954877" y="328893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7360071" y="3209594"/>
            <a:ext cx="167224" cy="16722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6562548" y="311385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5161319" y="276589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8028384" y="230725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053009" y="1993016"/>
            <a:ext cx="152400" cy="1524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966178" y="4299942"/>
            <a:ext cx="166157" cy="16615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6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6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8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8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8" grpId="0"/>
      <p:bldP spid="63" grpId="0"/>
      <p:bldP spid="64" grpId="0"/>
      <p:bldP spid="65" grpId="0"/>
      <p:bldP spid="66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方案评估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8284" y="267886"/>
            <a:ext cx="223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PROJECT EVALUATION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cxnSp>
        <p:nvCxnSpPr>
          <p:cNvPr id="89" name="直接连接符 88"/>
          <p:cNvCxnSpPr/>
          <p:nvPr/>
        </p:nvCxnSpPr>
        <p:spPr>
          <a:xfrm flipH="1" flipV="1">
            <a:off x="2969045" y="1857279"/>
            <a:ext cx="3628920" cy="1695603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2184979" y="1415756"/>
            <a:ext cx="4562601" cy="2165042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/>
          <p:cNvGrpSpPr/>
          <p:nvPr/>
        </p:nvGrpSpPr>
        <p:grpSpPr>
          <a:xfrm>
            <a:off x="1820981" y="1359141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444736" y="3296277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641453" y="1097484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853297" y="3313413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891669" y="135854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评估一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81486" y="333881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评估三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747580" y="111143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评估四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555735" y="332167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评估二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35696" y="1635646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60232" y="1373225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475656" y="355550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868144" y="358655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3746633" y="1810030"/>
            <a:ext cx="1382075" cy="1382075"/>
            <a:chOff x="3746633" y="1810030"/>
            <a:chExt cx="1382075" cy="1382075"/>
          </a:xfrm>
        </p:grpSpPr>
        <p:grpSp>
          <p:nvGrpSpPr>
            <p:cNvPr id="113" name="组合 11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5" name="同心圆 1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3978122" y="2397335"/>
              <a:ext cx="92641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方案评估</a:t>
              </a:r>
              <a:endPara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592781" y="2186777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45181" y="4011910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49365" y="4058985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012160" y="1972988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2883767" y="1304103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22" name="椭圆 121"/>
          <p:cNvSpPr/>
          <p:nvPr/>
        </p:nvSpPr>
        <p:spPr>
          <a:xfrm>
            <a:off x="2523727" y="3207487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23" name="椭圆 122"/>
          <p:cNvSpPr/>
          <p:nvPr/>
        </p:nvSpPr>
        <p:spPr>
          <a:xfrm>
            <a:off x="6911328" y="3275267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24" name="椭圆 123"/>
          <p:cNvSpPr/>
          <p:nvPr/>
        </p:nvSpPr>
        <p:spPr>
          <a:xfrm>
            <a:off x="7725152" y="1059582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88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7" grpId="0"/>
      <p:bldP spid="118" grpId="0"/>
      <p:bldP spid="119" grpId="0"/>
      <p:bldP spid="120" grpId="0"/>
      <p:bldP spid="121" grpId="0" animBg="1"/>
      <p:bldP spid="122" grpId="0" animBg="1"/>
      <p:bldP spid="123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5936" y="1773787"/>
            <a:ext cx="378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课题背景及内容</a:t>
            </a:r>
            <a:endParaRPr lang="zh-CN" altLang="en-US" sz="4000" b="1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866" y="2896649"/>
            <a:ext cx="12410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50203" y="24909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课题背景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0203" y="32884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研究意义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0203" y="37350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研究综述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0203" y="41530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理论基础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4168" y="2538146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BACKGROUND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4168" y="3336874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SIGNIFICANCE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34168" y="3784642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REVIEW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4168" y="423241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THEORETICAL BASIS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156315" y="251840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156315" y="330672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156315" y="374408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156315" y="418144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0203" y="29066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相关研究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21531" y="2953861"/>
            <a:ext cx="1324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Related research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156315" y="293411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补救措施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3836" y="267886"/>
            <a:ext cx="218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REMEDIAL MEASURES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6709236" y="1894300"/>
            <a:ext cx="1200324" cy="1200324"/>
            <a:chOff x="6709236" y="1850758"/>
            <a:chExt cx="1200324" cy="1200324"/>
          </a:xfrm>
        </p:grpSpPr>
        <p:grpSp>
          <p:nvGrpSpPr>
            <p:cNvPr id="89" name="组合 8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1" name="同心圆 9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6947760" y="229703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措施四</a:t>
              </a:r>
              <a:endPara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225509" y="1879832"/>
            <a:ext cx="1200324" cy="1200324"/>
            <a:chOff x="1225509" y="1836290"/>
            <a:chExt cx="1200324" cy="1200324"/>
          </a:xfrm>
        </p:grpSpPr>
        <p:grpSp>
          <p:nvGrpSpPr>
            <p:cNvPr id="95" name="组合 94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7" name="同心圆 9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464033" y="2282563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措施四</a:t>
              </a:r>
              <a:endPara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234214" y="2096862"/>
            <a:ext cx="1668414" cy="1668414"/>
            <a:chOff x="5234214" y="2053320"/>
            <a:chExt cx="1668414" cy="1668414"/>
          </a:xfrm>
        </p:grpSpPr>
        <p:grpSp>
          <p:nvGrpSpPr>
            <p:cNvPr id="100" name="组合 99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2" name="同心圆 10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5591368" y="2687472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措施三</a:t>
              </a:r>
              <a:endPara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198327" y="2090113"/>
            <a:ext cx="1668414" cy="1668414"/>
            <a:chOff x="2198327" y="2046571"/>
            <a:chExt cx="1668414" cy="166841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7" name="同心圆 10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2555481" y="268072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措施二</a:t>
              </a:r>
              <a:endPara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481448" y="2381591"/>
            <a:ext cx="2181104" cy="2181104"/>
            <a:chOff x="3481448" y="2338049"/>
            <a:chExt cx="2181104" cy="2181104"/>
          </a:xfrm>
        </p:grpSpPr>
        <p:grpSp>
          <p:nvGrpSpPr>
            <p:cNvPr id="110" name="组合 109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3941057" y="31669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措施一</a:t>
              </a:r>
              <a:endParaRPr lang="zh-CN" altLang="en-US" sz="28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14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43608" y="1565803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1226969" y="344781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04729" y="3571714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78432" y="337709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11193" y="3498702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52192" y="325900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244941" y="330230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81911" y="343372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3427015" y="145090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3147794" y="3072585"/>
            <a:ext cx="167224" cy="16722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942895" y="3190313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425919" y="195298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3425730" y="246294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3424634" y="296503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8" name="椭圆 37"/>
          <p:cNvSpPr/>
          <p:nvPr/>
        </p:nvSpPr>
        <p:spPr>
          <a:xfrm>
            <a:off x="3427060" y="346728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3425964" y="396937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381102" y="2417860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参考文献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参考文献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25650" y="267886"/>
            <a:ext cx="1101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Reference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/>
      <p:bldP spid="18" grpId="0"/>
      <p:bldP spid="21" grpId="0"/>
      <p:bldP spid="24" grpId="0"/>
      <p:bldP spid="27" grpId="0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  <p:bldP spid="40" grpId="0" animBg="1"/>
      <p:bldP spid="41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915816" y="555527"/>
            <a:ext cx="3552056" cy="141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6600" b="0" dirty="0" smtClean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31640" y="1995686"/>
            <a:ext cx="64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lang="en-US" altLang="zh-CN" sz="1400" kern="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kern="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</a:t>
            </a:r>
            <a:r>
              <a:rPr lang="en-US" altLang="zh-CN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老师对该论文从选题，构思到最后定稿的各个环节给予细心指引与教导</a:t>
            </a:r>
            <a:r>
              <a:rPr lang="en-US" altLang="zh-CN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使我得以最终完成毕业论文</a:t>
            </a:r>
            <a:r>
              <a:rPr lang="zh-CN" altLang="en-US" sz="14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设计！</a:t>
            </a:r>
            <a:endParaRPr lang="en-US" altLang="zh-CN" sz="1400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4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</a:t>
            </a:r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，我要向百忙之中抽时间对本文进行审阅，评议和参与本人论文答辩的各位老师表示</a:t>
            </a:r>
            <a:r>
              <a:rPr lang="zh-CN" altLang="en-US" sz="14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1400" kern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70008" y="4088350"/>
            <a:ext cx="304800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感谢语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7217" y="267886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Thank you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78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5" grpId="1"/>
      <p:bldP spid="26" grpId="0"/>
      <p:bldP spid="6" grpId="0" animBg="1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85522" y="1556658"/>
            <a:ext cx="1630575" cy="4924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造字工房俊雅锐宋体验版常规体" pitchFamily="50" charset="-122"/>
              </a:rPr>
              <a:t>THANKS</a:t>
            </a:r>
            <a:endParaRPr lang="zh-CN" altLang="en-US" sz="2600" b="1" dirty="0">
              <a:solidFill>
                <a:srgbClr val="C00000"/>
              </a:solidFill>
              <a:latin typeface="微软雅黑" panose="020B0503020204020204" pitchFamily="34" charset="-122"/>
              <a:ea typeface="造字工房俊雅锐宋体验版常规体" pitchFamily="50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56176" y="3194025"/>
            <a:ext cx="2544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演示完毕</a:t>
            </a:r>
            <a:endParaRPr lang="en-US" altLang="zh-CN" sz="4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en-US" altLang="zh-CN" sz="4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9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8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sp>
        <p:nvSpPr>
          <p:cNvPr id="6153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写毕业论文主要目的是培养学生综合运用所学知识和技能，理论联系实际，独立分析，解决实际问题的能力，使学生得到从事本专业工作和进行相关的基本训练。毕业论文应反映出作者能够准确地掌握所学的专业基础知识，基本学会综合运用所学知识进行科学研究的方法，对所研究的题目有一定的心得体会，论文题目的范围不宜过宽，一般选择本学科某一重要问题的一个侧面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字号请根据你的内容多少，及演示需要调整大小。</a:t>
            </a:r>
            <a:endParaRPr lang="en-US" altLang="zh-CN" sz="11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54" name="TextBox 43"/>
          <p:cNvSpPr>
            <a:spLocks noChangeArrowheads="1"/>
          </p:cNvSpPr>
          <p:nvPr/>
        </p:nvSpPr>
        <p:spPr bwMode="auto">
          <a:xfrm>
            <a:off x="3416300" y="994410"/>
            <a:ext cx="2311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行业大背景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5" name="组合 2"/>
          <p:cNvGrpSpPr/>
          <p:nvPr/>
        </p:nvGrpSpPr>
        <p:grpSpPr bwMode="auto">
          <a:xfrm>
            <a:off x="2770188" y="1138714"/>
            <a:ext cx="3579812" cy="142875"/>
            <a:chOff x="0" y="0"/>
            <a:chExt cx="3580582" cy="158874"/>
          </a:xfrm>
        </p:grpSpPr>
        <p:grpSp>
          <p:nvGrpSpPr>
            <p:cNvPr id="6156" name="组合 61"/>
            <p:cNvGrpSpPr/>
            <p:nvPr/>
          </p:nvGrpSpPr>
          <p:grpSpPr bwMode="auto">
            <a:xfrm>
              <a:off x="0" y="0"/>
              <a:ext cx="792088" cy="158874"/>
              <a:chOff x="0" y="0"/>
              <a:chExt cx="792088" cy="158874"/>
            </a:xfrm>
          </p:grpSpPr>
          <p:sp>
            <p:nvSpPr>
              <p:cNvPr id="6157" name="直接连接符 70"/>
              <p:cNvSpPr>
                <a:spLocks noChangeShapeType="1"/>
              </p:cNvSpPr>
              <p:nvPr/>
            </p:nvSpPr>
            <p:spPr bwMode="auto">
              <a:xfrm flipH="1">
                <a:off x="0" y="79437"/>
                <a:ext cx="792088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" name="直接连接符 71"/>
              <p:cNvSpPr>
                <a:spLocks noChangeShapeType="1"/>
              </p:cNvSpPr>
              <p:nvPr/>
            </p:nvSpPr>
            <p:spPr bwMode="auto">
              <a:xfrm flipH="1">
                <a:off x="216024" y="0"/>
                <a:ext cx="576064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" name="直接连接符 72"/>
              <p:cNvSpPr>
                <a:spLocks noChangeShapeType="1"/>
              </p:cNvSpPr>
              <p:nvPr/>
            </p:nvSpPr>
            <p:spPr bwMode="auto">
              <a:xfrm flipH="1">
                <a:off x="396044" y="158874"/>
                <a:ext cx="396044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60" name="组合 62"/>
            <p:cNvGrpSpPr/>
            <p:nvPr/>
          </p:nvGrpSpPr>
          <p:grpSpPr bwMode="auto">
            <a:xfrm rot="10800000">
              <a:off x="2788494" y="0"/>
              <a:ext cx="792088" cy="158874"/>
              <a:chOff x="0" y="0"/>
              <a:chExt cx="792088" cy="158874"/>
            </a:xfrm>
          </p:grpSpPr>
          <p:sp>
            <p:nvSpPr>
              <p:cNvPr id="6161" name="直接连接符 67"/>
              <p:cNvSpPr>
                <a:spLocks noChangeShapeType="1"/>
              </p:cNvSpPr>
              <p:nvPr/>
            </p:nvSpPr>
            <p:spPr bwMode="auto">
              <a:xfrm flipH="1">
                <a:off x="0" y="79437"/>
                <a:ext cx="792088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" name="直接连接符 68"/>
              <p:cNvSpPr>
                <a:spLocks noChangeShapeType="1"/>
              </p:cNvSpPr>
              <p:nvPr/>
            </p:nvSpPr>
            <p:spPr bwMode="auto">
              <a:xfrm flipH="1">
                <a:off x="216024" y="0"/>
                <a:ext cx="576064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" name="直接连接符 69"/>
              <p:cNvSpPr>
                <a:spLocks noChangeShapeType="1"/>
              </p:cNvSpPr>
              <p:nvPr/>
            </p:nvSpPr>
            <p:spPr bwMode="auto">
              <a:xfrm flipH="1">
                <a:off x="396044" y="158874"/>
                <a:ext cx="396044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059464" y="3524926"/>
            <a:ext cx="2185594" cy="1224902"/>
            <a:chOff x="6059464" y="3524926"/>
            <a:chExt cx="2185594" cy="1224902"/>
          </a:xfrm>
        </p:grpSpPr>
        <p:grpSp>
          <p:nvGrpSpPr>
            <p:cNvPr id="38" name="组合 37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圆角矩形 3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68" name="组合 19"/>
            <p:cNvGrpSpPr/>
            <p:nvPr/>
          </p:nvGrpSpPr>
          <p:grpSpPr bwMode="auto">
            <a:xfrm>
              <a:off x="6303964" y="3902869"/>
              <a:ext cx="1798637" cy="451947"/>
              <a:chOff x="0" y="0"/>
              <a:chExt cx="1799448" cy="502456"/>
            </a:xfrm>
          </p:grpSpPr>
          <p:sp>
            <p:nvSpPr>
              <p:cNvPr id="6169" name="TextBox 87"/>
              <p:cNvSpPr>
                <a:spLocks noChangeArrowheads="1"/>
              </p:cNvSpPr>
              <p:nvPr/>
            </p:nvSpPr>
            <p:spPr bwMode="auto">
              <a:xfrm>
                <a:off x="163751" y="0"/>
                <a:ext cx="1471946" cy="205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插入相关主题图片</a:t>
                </a:r>
                <a:endParaRPr lang="en-US" altLang="zh-CN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170" name="TextBox 88"/>
              <p:cNvSpPr>
                <a:spLocks noChangeArrowheads="1"/>
              </p:cNvSpPr>
              <p:nvPr/>
            </p:nvSpPr>
            <p:spPr bwMode="auto">
              <a:xfrm>
                <a:off x="0" y="228718"/>
                <a:ext cx="1799448" cy="27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为统一图片大小，保持版面美观请使用 “形状填充</a:t>
                </a:r>
                <a:r>
                  <a:rPr lang="en-US" altLang="zh-CN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/</a:t>
                </a:r>
                <a:r>
                  <a:rPr lang="zh-CN" altLang="en-US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图片填充”命令</a:t>
                </a:r>
                <a:endParaRPr lang="en-US" altLang="zh-CN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选题背景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3660458" y="3524926"/>
            <a:ext cx="2185594" cy="1224902"/>
            <a:chOff x="6059464" y="3524926"/>
            <a:chExt cx="2185594" cy="1224902"/>
          </a:xfrm>
        </p:grpSpPr>
        <p:grpSp>
          <p:nvGrpSpPr>
            <p:cNvPr id="46" name="组合 45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19"/>
            <p:cNvGrpSpPr/>
            <p:nvPr/>
          </p:nvGrpSpPr>
          <p:grpSpPr bwMode="auto">
            <a:xfrm>
              <a:off x="6303964" y="3902869"/>
              <a:ext cx="1798637" cy="451947"/>
              <a:chOff x="0" y="0"/>
              <a:chExt cx="1799448" cy="502456"/>
            </a:xfrm>
          </p:grpSpPr>
          <p:sp>
            <p:nvSpPr>
              <p:cNvPr id="48" name="TextBox 87"/>
              <p:cNvSpPr>
                <a:spLocks noChangeArrowheads="1"/>
              </p:cNvSpPr>
              <p:nvPr/>
            </p:nvSpPr>
            <p:spPr bwMode="auto">
              <a:xfrm>
                <a:off x="163751" y="0"/>
                <a:ext cx="1471946" cy="205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插入相关主题图片</a:t>
                </a:r>
                <a:endParaRPr lang="en-US" altLang="zh-CN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TextBox 88"/>
              <p:cNvSpPr>
                <a:spLocks noChangeArrowheads="1"/>
              </p:cNvSpPr>
              <p:nvPr/>
            </p:nvSpPr>
            <p:spPr bwMode="auto">
              <a:xfrm>
                <a:off x="0" y="228718"/>
                <a:ext cx="1799448" cy="27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为统一图片大小，保持版面美观请使用 “形状填充</a:t>
                </a:r>
                <a:r>
                  <a:rPr lang="en-US" altLang="zh-CN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/</a:t>
                </a:r>
                <a:r>
                  <a:rPr lang="zh-CN" altLang="en-US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图片填充”命令</a:t>
                </a:r>
                <a:endParaRPr lang="en-US" altLang="zh-CN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220937" y="3524926"/>
            <a:ext cx="2185594" cy="1224902"/>
            <a:chOff x="6059464" y="3524926"/>
            <a:chExt cx="2185594" cy="1224902"/>
          </a:xfrm>
        </p:grpSpPr>
        <p:grpSp>
          <p:nvGrpSpPr>
            <p:cNvPr id="53" name="组合 52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圆角矩形 5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19"/>
            <p:cNvGrpSpPr/>
            <p:nvPr/>
          </p:nvGrpSpPr>
          <p:grpSpPr bwMode="auto">
            <a:xfrm>
              <a:off x="6303964" y="3902869"/>
              <a:ext cx="1798637" cy="451947"/>
              <a:chOff x="0" y="0"/>
              <a:chExt cx="1799448" cy="502456"/>
            </a:xfrm>
          </p:grpSpPr>
          <p:sp>
            <p:nvSpPr>
              <p:cNvPr id="55" name="TextBox 87"/>
              <p:cNvSpPr>
                <a:spLocks noChangeArrowheads="1"/>
              </p:cNvSpPr>
              <p:nvPr/>
            </p:nvSpPr>
            <p:spPr bwMode="auto">
              <a:xfrm>
                <a:off x="163751" y="0"/>
                <a:ext cx="1471946" cy="205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插入相关主题图片</a:t>
                </a:r>
                <a:endParaRPr lang="en-US" altLang="zh-CN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6" name="TextBox 88"/>
              <p:cNvSpPr>
                <a:spLocks noChangeArrowheads="1"/>
              </p:cNvSpPr>
              <p:nvPr/>
            </p:nvSpPr>
            <p:spPr bwMode="auto">
              <a:xfrm>
                <a:off x="0" y="228718"/>
                <a:ext cx="1799448" cy="27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为统一图片大小，保持版面美观请使用 “形状填充</a:t>
                </a:r>
                <a:r>
                  <a:rPr lang="en-US" altLang="zh-CN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/</a:t>
                </a:r>
                <a:r>
                  <a:rPr lang="zh-CN" altLang="en-US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图片填充”命令</a:t>
                </a:r>
                <a:endParaRPr lang="en-US" altLang="zh-CN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  <p:bldP spid="6154" grpId="0" bldLvl="0" autoUpdateAnimBg="0"/>
      <p:bldP spid="34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选题背景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34"/>
          <p:cNvSpPr/>
          <p:nvPr/>
        </p:nvSpPr>
        <p:spPr>
          <a:xfrm rot="5400000" flipV="1">
            <a:off x="6909553" y="3010963"/>
            <a:ext cx="1163726" cy="147637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 rot="5400000">
            <a:off x="1231410" y="1071162"/>
            <a:ext cx="1146479" cy="14895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2872660" y="1327501"/>
            <a:ext cx="5375990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8957" y="3179740"/>
            <a:ext cx="5375990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3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solidFill>
              <a:srgbClr val="1A3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23"/>
          <p:cNvSpPr>
            <a:spLocks noChangeArrowheads="1"/>
          </p:cNvSpPr>
          <p:nvPr/>
        </p:nvSpPr>
        <p:spPr bwMode="auto">
          <a:xfrm>
            <a:off x="3184167" y="1596561"/>
            <a:ext cx="47529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字号请根据你的内容多少，及演示需要调整大小。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TextBox 24"/>
          <p:cNvSpPr>
            <a:spLocks noChangeArrowheads="1"/>
          </p:cNvSpPr>
          <p:nvPr/>
        </p:nvSpPr>
        <p:spPr bwMode="auto">
          <a:xfrm>
            <a:off x="1249089" y="1446602"/>
            <a:ext cx="8747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全国现状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1"/>
          <p:cNvSpPr>
            <a:spLocks noChangeArrowheads="1"/>
          </p:cNvSpPr>
          <p:nvPr/>
        </p:nvSpPr>
        <p:spPr bwMode="auto">
          <a:xfrm>
            <a:off x="7219951" y="3350895"/>
            <a:ext cx="8747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地区现状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25"/>
          <p:cNvSpPr>
            <a:spLocks noChangeArrowheads="1"/>
          </p:cNvSpPr>
          <p:nvPr/>
        </p:nvSpPr>
        <p:spPr bwMode="auto">
          <a:xfrm>
            <a:off x="1165225" y="3373280"/>
            <a:ext cx="4967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毕业论文在进行编写的过程中，需要经过开题报告、论文编写、论文上交评定、论文答辩以及论文评分五个过程，其中开题报告是论文进行的最重要的一个过程，也是论文能否进行的一个重要指标。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zh-CN" altLang="en-US" sz="1000" b="1" dirty="0">
                <a:solidFill>
                  <a:srgbClr val="C1DCE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字号请根据你的内容多少，及演示需要调整大小。</a:t>
            </a:r>
            <a:endParaRPr lang="en-US" altLang="zh-CN" sz="1000" b="1" dirty="0">
              <a:solidFill>
                <a:srgbClr val="C1DCE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3" grpId="0" animBg="1"/>
          <p:bldP spid="75" grpId="0"/>
          <p:bldP spid="33" grpId="0" bldLvl="0" autoUpdateAnimBg="0"/>
          <p:bldP spid="38" grpId="0" bldLvl="0" autoUpdateAnimBg="0"/>
          <p:bldP spid="39" grpId="0" bldLvl="0" autoUpdateAnimBg="0"/>
          <p:bldP spid="40" grpId="0" bldLvl="0" autoUpdateAnimBg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3" grpId="0" animBg="1"/>
          <p:bldP spid="75" grpId="0"/>
          <p:bldP spid="33" grpId="0" bldLvl="0" autoUpdateAnimBg="0"/>
          <p:bldP spid="38" grpId="0" bldLvl="0" autoUpdateAnimBg="0"/>
          <p:bldP spid="39" grpId="0" bldLvl="0" autoUpdateAnimBg="0"/>
          <p:bldP spid="40" grpId="0" bldLvl="0" autoUpdateAnimBg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国内外相关研究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2665" y="267886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Related research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31171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0PPT素材\991863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2" y="3529047"/>
            <a:ext cx="1898901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0PPT素材\ce4FaCfURkdJ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6" y="2269047"/>
            <a:ext cx="1906197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0PPT素材\5104bce8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3" y="1009047"/>
            <a:ext cx="1920000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37" name="Picture 4" descr="F:\0PPT素材\5104bce8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48" y="1009047"/>
            <a:ext cx="1920000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2573" y="1009047"/>
            <a:ext cx="1683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</a:rPr>
              <a:t>国内研究一：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25" y="1242826"/>
            <a:ext cx="2828925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12573" y="2269047"/>
            <a:ext cx="1683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</a:rPr>
              <a:t>国内研究二：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14625" y="2502826"/>
            <a:ext cx="2828925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12573" y="3550194"/>
            <a:ext cx="1683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</a:rPr>
              <a:t>国内研究三：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14625" y="3783973"/>
            <a:ext cx="2828925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68146" y="2216167"/>
            <a:ext cx="1683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</a:rPr>
              <a:t>国外研究一：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61951" y="2607601"/>
            <a:ext cx="19893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8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8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8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87" grpId="0"/>
      <p:bldP spid="4" grpId="0"/>
      <p:bldP spid="5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42230" y="2088733"/>
            <a:ext cx="1423450" cy="142345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764286" y="2622833"/>
            <a:ext cx="1223538" cy="368530"/>
            <a:chOff x="3838575" y="2712368"/>
            <a:chExt cx="1604974" cy="36853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88781" y="1419622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6016" y="144861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61064" y="248850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16016" y="3579954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94883" y="2406113"/>
            <a:ext cx="718145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1771" y="1476863"/>
            <a:ext cx="308455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3820" y="2516931"/>
            <a:ext cx="285253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8416" y="3631245"/>
            <a:ext cx="313790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5" y="2107471"/>
            <a:ext cx="1752111" cy="1373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研究意义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46574" y="267886"/>
            <a:ext cx="189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SIGNIFICANCE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33020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1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8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1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  <p:bldP spid="25" grpId="0"/>
          <p:bldP spid="28" grpId="0" animBg="1"/>
          <p:bldP spid="29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8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1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  <p:bldP spid="25" grpId="0"/>
          <p:bldP spid="28" grpId="0" animBg="1"/>
          <p:bldP spid="29" grpId="0"/>
          <p:bldP spid="3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75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研究综述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117" y="267886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REVIEW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7" name="空心弧 36"/>
          <p:cNvSpPr/>
          <p:nvPr/>
        </p:nvSpPr>
        <p:spPr>
          <a:xfrm rot="5400000">
            <a:off x="386026" y="1406854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>
            <a:off x="2566927" y="1492084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>
            <a:off x="2616574" y="4282724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 bwMode="auto">
          <a:xfrm>
            <a:off x="3438546" y="243843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endCxn id="67" idx="2"/>
          </p:cNvCxnSpPr>
          <p:nvPr/>
        </p:nvCxnSpPr>
        <p:spPr bwMode="auto">
          <a:xfrm>
            <a:off x="3294063" y="3423431"/>
            <a:ext cx="14407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961382" y="1136730"/>
            <a:ext cx="1146450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综述一内容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4932040" y="1369458"/>
            <a:ext cx="3043238" cy="52680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000" dirty="0"/>
              <a:t>点击输入简要文字内容，文字内容需概括精炼，不用多余的文字修饰，言简意赅的说明该项内容。</a:t>
            </a:r>
            <a:endParaRPr lang="en-US" altLang="zh-CN" sz="1000" dirty="0"/>
          </a:p>
        </p:txBody>
      </p:sp>
      <p:grpSp>
        <p:nvGrpSpPr>
          <p:cNvPr id="44" name="组合 43"/>
          <p:cNvGrpSpPr/>
          <p:nvPr/>
        </p:nvGrpSpPr>
        <p:grpSpPr bwMode="auto">
          <a:xfrm>
            <a:off x="600323" y="1737476"/>
            <a:ext cx="2259643" cy="2259643"/>
            <a:chOff x="1103084" y="2155824"/>
            <a:chExt cx="3176815" cy="3176815"/>
          </a:xfrm>
        </p:grpSpPr>
        <p:sp>
          <p:nvSpPr>
            <p:cNvPr id="45" name="椭圆 44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2" cstate="email"/>
              <a:srcRect/>
              <a:stretch>
                <a:fillRect l="-28000"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2339752" y="1275606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8" name="椭圆 47"/>
          <p:cNvSpPr/>
          <p:nvPr/>
        </p:nvSpPr>
        <p:spPr>
          <a:xfrm>
            <a:off x="3131840" y="2236528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49" name="椭圆 48"/>
          <p:cNvSpPr/>
          <p:nvPr/>
        </p:nvSpPr>
        <p:spPr>
          <a:xfrm>
            <a:off x="3110900" y="3218921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50" name="椭圆 49"/>
          <p:cNvSpPr/>
          <p:nvPr/>
        </p:nvSpPr>
        <p:spPr>
          <a:xfrm>
            <a:off x="2339752" y="4069127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grpSp>
        <p:nvGrpSpPr>
          <p:cNvPr id="51" name="组合 50"/>
          <p:cNvGrpSpPr/>
          <p:nvPr/>
        </p:nvGrpSpPr>
        <p:grpSpPr>
          <a:xfrm>
            <a:off x="3989630" y="1064722"/>
            <a:ext cx="858956" cy="858956"/>
            <a:chOff x="3989630" y="984316"/>
            <a:chExt cx="858956" cy="858956"/>
          </a:xfrm>
        </p:grpSpPr>
        <p:grpSp>
          <p:nvGrpSpPr>
            <p:cNvPr id="52" name="组合 51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54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684712" y="1948340"/>
            <a:ext cx="858956" cy="858956"/>
            <a:chOff x="4684712" y="1948340"/>
            <a:chExt cx="858956" cy="858956"/>
          </a:xfrm>
        </p:grpSpPr>
        <p:grpSp>
          <p:nvGrpSpPr>
            <p:cNvPr id="59" name="组合 58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716016" y="2993953"/>
            <a:ext cx="858956" cy="858956"/>
            <a:chOff x="4716016" y="2993953"/>
            <a:chExt cx="858956" cy="858956"/>
          </a:xfrm>
        </p:grpSpPr>
        <p:grpSp>
          <p:nvGrpSpPr>
            <p:cNvPr id="64" name="组合 63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6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996846" y="3864636"/>
            <a:ext cx="858956" cy="858956"/>
            <a:chOff x="3996846" y="3864636"/>
            <a:chExt cx="858956" cy="858956"/>
          </a:xfrm>
        </p:grpSpPr>
        <p:grpSp>
          <p:nvGrpSpPr>
            <p:cNvPr id="69" name="组合 68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1" name="同心圆 7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0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5609454" y="1997065"/>
            <a:ext cx="1146450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综述一</a:t>
            </a:r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5580112" y="2229793"/>
            <a:ext cx="3043238" cy="52680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000" dirty="0"/>
              <a:t>点击输入简要文字内容，文字内容需概括精炼，不用多余的文字修饰，言简意赅的说明该项内容。</a:t>
            </a:r>
            <a:endParaRPr lang="en-US" altLang="zh-CN" sz="1000" dirty="0"/>
          </a:p>
        </p:txBody>
      </p:sp>
      <p:sp>
        <p:nvSpPr>
          <p:cNvPr id="75" name="矩形 74"/>
          <p:cNvSpPr/>
          <p:nvPr/>
        </p:nvSpPr>
        <p:spPr>
          <a:xfrm>
            <a:off x="5684012" y="3028040"/>
            <a:ext cx="1146450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综述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5654670" y="3260768"/>
            <a:ext cx="3043238" cy="52680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000" dirty="0"/>
              <a:t>点击输入简要文字内容，文字内容需概括精炼，不用多余的文字修饰，言简意赅的说明该项内容。</a:t>
            </a:r>
            <a:endParaRPr lang="en-US" altLang="zh-CN" sz="1000" dirty="0"/>
          </a:p>
        </p:txBody>
      </p:sp>
      <p:sp>
        <p:nvSpPr>
          <p:cNvPr id="84" name="矩形 83"/>
          <p:cNvSpPr/>
          <p:nvPr/>
        </p:nvSpPr>
        <p:spPr>
          <a:xfrm>
            <a:off x="5009017" y="3972459"/>
            <a:ext cx="1146450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综述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4979675" y="4205187"/>
            <a:ext cx="3043238" cy="52680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000" dirty="0"/>
              <a:t>点击输入简要文字内容，文字内容需概括精炼，不用多余的文字修饰，言简意赅的说明该项内容。</a:t>
            </a:r>
            <a:endParaRPr lang="en-US" altLang="zh-CN" sz="1000" dirty="0"/>
          </a:p>
        </p:txBody>
      </p:sp>
    </p:spTree>
    <p:custDataLst>
      <p:tags r:id="rId3"/>
    </p:custDataLst>
  </p:cSld>
  <p:clrMapOvr>
    <a:masterClrMapping/>
  </p:clrMapOvr>
  <p:transition spd="slow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7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10" grpId="0"/>
          <p:bldP spid="42" grpId="0"/>
          <p:bldP spid="43" grpId="0"/>
          <p:bldP spid="47" grpId="0" animBg="1"/>
          <p:bldP spid="48" grpId="0" animBg="1"/>
          <p:bldP spid="49" grpId="0" animBg="1"/>
          <p:bldP spid="50" grpId="0" animBg="1"/>
          <p:bldP spid="73" grpId="0"/>
          <p:bldP spid="74" grpId="0"/>
          <p:bldP spid="75" grpId="0"/>
          <p:bldP spid="80" grpId="0"/>
          <p:bldP spid="84" grpId="0"/>
          <p:bldP spid="8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10" grpId="0"/>
          <p:bldP spid="42" grpId="0"/>
          <p:bldP spid="43" grpId="0"/>
          <p:bldP spid="47" grpId="0" animBg="1"/>
          <p:bldP spid="48" grpId="0" animBg="1"/>
          <p:bldP spid="49" grpId="0" animBg="1"/>
          <p:bldP spid="50" grpId="0" animBg="1"/>
          <p:bldP spid="73" grpId="0"/>
          <p:bldP spid="74" grpId="0"/>
          <p:bldP spid="75" grpId="0"/>
          <p:bldP spid="80" grpId="0"/>
          <p:bldP spid="84" grpId="0"/>
          <p:bldP spid="8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 descr="10209170_091859173000_2.jpg"/>
          <p:cNvPicPr>
            <a:picLocks noChangeAspect="1"/>
          </p:cNvPicPr>
          <p:nvPr/>
        </p:nvPicPr>
        <p:blipFill>
          <a:blip r:embed="rId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8533" y="0"/>
            <a:ext cx="9414933" cy="52959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理论基础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THEORETICAL BASIS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70018" y="200768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1542" y="267796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76731" y="305932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16303" y="333460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90847" y="273581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73636" y="212716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9782" y="171977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09570" y="14292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07247" y="179746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08285" y="20518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4408" y="228386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55887" y="253309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78112" y="278751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73048" y="301949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404" y="3942940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900238" y="1837587"/>
            <a:ext cx="584200" cy="5842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470093" y="2011678"/>
            <a:ext cx="525577" cy="5255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2189163" y="2476496"/>
            <a:ext cx="518643" cy="5186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40" name="椭圆 39"/>
          <p:cNvSpPr>
            <a:spLocks noChangeAspect="1"/>
          </p:cNvSpPr>
          <p:nvPr/>
        </p:nvSpPr>
        <p:spPr>
          <a:xfrm>
            <a:off x="2721515" y="2834126"/>
            <a:ext cx="468000" cy="4680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5499438" y="1687097"/>
            <a:ext cx="396000" cy="3960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3772243" y="2866287"/>
            <a:ext cx="342000" cy="3420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781938" y="2035317"/>
            <a:ext cx="277200" cy="2772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389543" y="2500234"/>
            <a:ext cx="216000" cy="2160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6742189" y="2554436"/>
            <a:ext cx="583583" cy="583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987876" y="1688018"/>
            <a:ext cx="484598" cy="4845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281017" y="2924185"/>
            <a:ext cx="399491" cy="399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084782" y="1834061"/>
            <a:ext cx="339856" cy="3398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4115409" y="2680345"/>
            <a:ext cx="274133" cy="274133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0" name="同心圆 1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577361" y="2286548"/>
            <a:ext cx="226575" cy="226575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7531E-6 L 0.55781 1.97531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-0.56719 0.00278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-8.64198E-7 L 0.225 0.76111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80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8.64198E-7 L -0.25 -0.67778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388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2.09877E-6 L -0.00937 0.58056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901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3.82716E-6 L 0.00157 -0.53056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54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44444E-6 2.59259E-6 L -0.29844 0.54166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2706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7 1.97531E-6 L 0.32656 -0.51111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555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022E-16 1.35802E-6 L 0.1125 0.80278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01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77778E-7 3.7037E-6 L -0.125 -0.68889 " pathEditMode="relative" rAng="0" ptsTypes="AA">
                                      <p:cBhvr>
                                        <p:cTn id="115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444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1.23457E-7 L 0.4875 0.71111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3555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4.69136E-6 L -0.51406 -0.62778 " pathEditMode="relative" rAng="0" ptsTypes="AA">
                                      <p:cBhvr>
                                        <p:cTn id="128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05556E-6 2.46914E-6 L 0.59531 -0.52222 " pathEditMode="relative" rAng="0" ptsTypes="AA">
                                      <p:cBhvr>
                                        <p:cTn id="142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2611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4.93827E-6 L -0.69375 0.72777 " pathEditMode="relative" rAng="0" ptsTypes="AA">
                                      <p:cBhvr>
                                        <p:cTn id="151" dur="1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135" grpId="0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136" grpId="0"/>
    </p:bldLst>
  </p:timing>
</p:sld>
</file>

<file path=ppt/tags/tag1.xml><?xml version="1.0" encoding="utf-8"?>
<p:tagLst xmlns:p="http://schemas.openxmlformats.org/presentationml/2006/main">
  <p:tag name="SELECTED" val="True"/>
</p:tagLst>
</file>

<file path=ppt/tags/tag10.xml><?xml version="1.0" encoding="utf-8"?>
<p:tagLst xmlns:p="http://schemas.openxmlformats.org/presentationml/2006/main">
  <p:tag name="SELECTED" val="True"/>
</p:tagLst>
</file>

<file path=ppt/tags/tag11.xml><?xml version="1.0" encoding="utf-8"?>
<p:tagLst xmlns:p="http://schemas.openxmlformats.org/presentationml/2006/main">
  <p:tag name="SELECTED" val="True"/>
</p:tagLst>
</file>

<file path=ppt/tags/tag12.xml><?xml version="1.0" encoding="utf-8"?>
<p:tagLst xmlns:p="http://schemas.openxmlformats.org/presentationml/2006/main">
  <p:tag name="SELECTED" val="True"/>
</p:tagLst>
</file>

<file path=ppt/tags/tag13.xml><?xml version="1.0" encoding="utf-8"?>
<p:tagLst xmlns:p="http://schemas.openxmlformats.org/presentationml/2006/main">
  <p:tag name="SELECTED" val="True"/>
</p:tagLst>
</file>

<file path=ppt/tags/tag14.xml><?xml version="1.0" encoding="utf-8"?>
<p:tagLst xmlns:p="http://schemas.openxmlformats.org/presentationml/2006/main">
  <p:tag name="SELECTED" val="True"/>
</p:tagLst>
</file>

<file path=ppt/tags/tag15.xml><?xml version="1.0" encoding="utf-8"?>
<p:tagLst xmlns:p="http://schemas.openxmlformats.org/presentationml/2006/main">
  <p:tag name="SELECTED" val="True"/>
</p:tagLst>
</file>

<file path=ppt/tags/tag16.xml><?xml version="1.0" encoding="utf-8"?>
<p:tagLst xmlns:p="http://schemas.openxmlformats.org/presentationml/2006/main">
  <p:tag name="SELECTED" val="True"/>
</p:tagLst>
</file>

<file path=ppt/tags/tag17.xml><?xml version="1.0" encoding="utf-8"?>
<p:tagLst xmlns:p="http://schemas.openxmlformats.org/presentationml/2006/main">
  <p:tag name="SELECTED" val="True"/>
</p:tagLst>
</file>

<file path=ppt/tags/tag18.xml><?xml version="1.0" encoding="utf-8"?>
<p:tagLst xmlns:p="http://schemas.openxmlformats.org/presentationml/2006/main">
  <p:tag name="SELECTED" val="True"/>
</p:tagLst>
</file>

<file path=ppt/tags/tag19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SELECTED" val="True"/>
</p:tagLst>
</file>

<file path=ppt/tags/tag20.xml><?xml version="1.0" encoding="utf-8"?>
<p:tagLst xmlns:p="http://schemas.openxmlformats.org/presentationml/2006/main">
  <p:tag name="SELECTED" val="True"/>
</p:tagLst>
</file>

<file path=ppt/tags/tag21.xml><?xml version="1.0" encoding="utf-8"?>
<p:tagLst xmlns:p="http://schemas.openxmlformats.org/presentationml/2006/main">
  <p:tag name="SELECTED" val="True"/>
</p:tagLst>
</file>

<file path=ppt/tags/tag22.xml><?xml version="1.0" encoding="utf-8"?>
<p:tagLst xmlns:p="http://schemas.openxmlformats.org/presentationml/2006/main">
  <p:tag name="SELECTED" val="True"/>
</p:tagLst>
</file>

<file path=ppt/tags/tag3.xml><?xml version="1.0" encoding="utf-8"?>
<p:tagLst xmlns:p="http://schemas.openxmlformats.org/presentationml/2006/main">
  <p:tag name="SELECTED" val="True"/>
</p:tagLst>
</file>

<file path=ppt/tags/tag4.xml><?xml version="1.0" encoding="utf-8"?>
<p:tagLst xmlns:p="http://schemas.openxmlformats.org/presentationml/2006/main">
  <p:tag name="SELECTED" val="True"/>
</p:tagLst>
</file>

<file path=ppt/tags/tag5.xml><?xml version="1.0" encoding="utf-8"?>
<p:tagLst xmlns:p="http://schemas.openxmlformats.org/presentationml/2006/main">
  <p:tag name="SELECTED" val="True"/>
</p:tagLst>
</file>

<file path=ppt/tags/tag6.xml><?xml version="1.0" encoding="utf-8"?>
<p:tagLst xmlns:p="http://schemas.openxmlformats.org/presentationml/2006/main">
  <p:tag name="SELECTED" val="True"/>
</p:tagLst>
</file>

<file path=ppt/tags/tag7.xml><?xml version="1.0" encoding="utf-8"?>
<p:tagLst xmlns:p="http://schemas.openxmlformats.org/presentationml/2006/main">
  <p:tag name="SELECTED" val="True"/>
</p:tagLst>
</file>

<file path=ppt/tags/tag8.xml><?xml version="1.0" encoding="utf-8"?>
<p:tagLst xmlns:p="http://schemas.openxmlformats.org/presentationml/2006/main">
  <p:tag name="SELECTED" val="True"/>
</p:tagLst>
</file>

<file path=ppt/tags/tag9.xml><?xml version="1.0" encoding="utf-8"?>
<p:tagLst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5963</Words>
  <Application>WPS 演示</Application>
  <PresentationFormat>全屏显示(16:9)</PresentationFormat>
  <Paragraphs>782</Paragraphs>
  <Slides>33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9" baseType="lpstr">
      <vt:lpstr>Arial</vt:lpstr>
      <vt:lpstr>宋体</vt:lpstr>
      <vt:lpstr>Wingdings</vt:lpstr>
      <vt:lpstr>方正兰亭粗黑_GBK</vt:lpstr>
      <vt:lpstr>方正超粗黑简体</vt:lpstr>
      <vt:lpstr>微软雅黑</vt:lpstr>
      <vt:lpstr>Kozuka Gothic Pro R</vt:lpstr>
      <vt:lpstr>方正兰亭细黑_GBK</vt:lpstr>
      <vt:lpstr>Watford DB</vt:lpstr>
      <vt:lpstr>造字工房劲黑（非商用）常规体</vt:lpstr>
      <vt:lpstr>Calibri</vt:lpstr>
      <vt:lpstr>方正兰亭细黑_GBK_M</vt:lpstr>
      <vt:lpstr>Impact</vt:lpstr>
      <vt:lpstr>造字工房俊雅锐宋体验版常规体</vt:lpstr>
      <vt:lpstr>黑体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1; User</dc:creator>
  <dc:description>1</dc:description>
  <dc:subject>1</dc:subject>
  <cp:lastModifiedBy>Administrator</cp:lastModifiedBy>
  <cp:revision>3</cp:revision>
  <dcterms:created xsi:type="dcterms:W3CDTF">2015-01-23T04:02:00Z</dcterms:created>
  <dcterms:modified xsi:type="dcterms:W3CDTF">2017-06-06T09:38:15Z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