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90" r:id="rId6"/>
    <p:sldId id="260" r:id="rId7"/>
    <p:sldId id="261" r:id="rId8"/>
    <p:sldId id="263" r:id="rId9"/>
    <p:sldId id="289" r:id="rId10"/>
    <p:sldId id="264" r:id="rId11"/>
    <p:sldId id="265" r:id="rId12"/>
    <p:sldId id="266" r:id="rId13"/>
    <p:sldId id="291" r:id="rId14"/>
    <p:sldId id="268" r:id="rId15"/>
    <p:sldId id="293" r:id="rId16"/>
    <p:sldId id="29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95" r:id="rId28"/>
    <p:sldId id="283" r:id="rId29"/>
    <p:sldId id="285" r:id="rId30"/>
    <p:sldId id="296" r:id="rId31"/>
    <p:sldId id="286" r:id="rId32"/>
    <p:sldId id="287" r:id="rId33"/>
    <p:sldId id="298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</p:embeddedFont>
    <p:embeddedFont>
      <p:font typeface="Impact" panose="020B0806030902050204" pitchFamily="34" charset="0"/>
      <p:regular r:id="rId39"/>
    </p:embeddedFont>
    <p:embeddedFont>
      <p:font typeface="微软雅黑" panose="020B0503020204020204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8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5E41-DC67-4C41-B662-A4FF56AF80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5265ADF-2F76-47B8-B41D-4D44C6969283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en-US" altLang="zh-CN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3AB49D7-57EF-411B-9784-633AE78517F5}" type="slidenum">
              <a:rPr lang="zh-CN" altLang="en-US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ED7D417-EB1E-485A-B0A8-10DD90284E07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3D78FBA-C696-407B-9BB3-FA3BB6626841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/>
          <a:stretch>
            <a:fillRect/>
          </a:stretch>
        </p:blipFill>
        <p:spPr>
          <a:xfrm flipH="1">
            <a:off x="-28575" y="0"/>
            <a:ext cx="4171950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28575" y="-6531"/>
            <a:ext cx="4781005" cy="515003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/>
          <a:stretch>
            <a:fillRect/>
          </a:stretch>
        </p:blipFill>
        <p:spPr>
          <a:xfrm>
            <a:off x="5095332" y="0"/>
            <a:ext cx="4048669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6D5A-DC2E-4AAE-A2AB-3C5FBCA6A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82B1-88CD-4A03-981A-E05FB4213BA5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8" y="1500187"/>
            <a:ext cx="5380262" cy="137256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000" b="1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24" y="2960853"/>
            <a:ext cx="5380262" cy="4433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F5F5F"/>
                </a:solidFill>
              </a:defRPr>
            </a:lvl1pPr>
            <a:lvl2pPr marL="144780" indent="0" algn="ctr">
              <a:buNone/>
              <a:defRPr sz="600"/>
            </a:lvl2pPr>
            <a:lvl3pPr marL="289560" indent="0" algn="ctr">
              <a:buNone/>
              <a:defRPr sz="600"/>
            </a:lvl3pPr>
            <a:lvl4pPr marL="433705" indent="0" algn="ctr">
              <a:buNone/>
              <a:defRPr sz="500"/>
            </a:lvl4pPr>
            <a:lvl5pPr marL="578485" indent="0" algn="ctr">
              <a:buNone/>
              <a:defRPr sz="500"/>
            </a:lvl5pPr>
            <a:lvl6pPr marL="723265" indent="0" algn="ctr">
              <a:buNone/>
              <a:defRPr sz="500"/>
            </a:lvl6pPr>
            <a:lvl7pPr marL="868045" indent="0" algn="ctr">
              <a:buNone/>
              <a:defRPr sz="500"/>
            </a:lvl7pPr>
            <a:lvl8pPr marL="1012825" indent="0" algn="ctr">
              <a:buNone/>
              <a:defRPr sz="500"/>
            </a:lvl8pPr>
            <a:lvl9pPr marL="1157605" indent="0" algn="ctr">
              <a:buNone/>
              <a:defRPr sz="5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9AE9-A0B1-4DD8-966A-8988A2E7F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1A8-666C-47D9-8F1E-E4C085229CB2}" type="slidenum">
              <a:rPr lang="zh-CN" altLang="en-US" smtClean="0"/>
            </a:fld>
            <a:endParaRPr lang="zh-CN" altLang="en-US"/>
          </a:p>
        </p:txBody>
      </p:sp>
      <p:sp>
        <p:nvSpPr>
          <p:cNvPr id="7" name="Slide Number Placeholder 5"/>
          <p:cNvSpPr txBox="1"/>
          <p:nvPr/>
        </p:nvSpPr>
        <p:spPr>
          <a:xfrm>
            <a:off x="6572250" y="4881569"/>
            <a:ext cx="2057400" cy="273844"/>
          </a:xfrm>
          <a:prstGeom prst="rect">
            <a:avLst/>
          </a:prstGeom>
        </p:spPr>
        <p:txBody>
          <a:bodyPr vert="horz" lIns="28932" tIns="14467" rIns="28932" bIns="14467" rtlCol="0" anchor="ctr"/>
          <a:lstStyle>
            <a:defPPr>
              <a:defRPr lang="zh-CN"/>
            </a:defPPr>
            <a:lvl1pPr marL="0" algn="r" defTabSz="1218565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400" smtClean="0"/>
            </a:fld>
            <a:endParaRPr lang="zh-CN" altLang="en-US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57734"/>
            <a:ext cx="555498" cy="384048"/>
            <a:chOff x="0" y="192024"/>
            <a:chExt cx="740664" cy="512064"/>
          </a:xfrm>
        </p:grpSpPr>
        <p:sp>
          <p:nvSpPr>
            <p:cNvPr id="8" name="矩形 7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6D5A-DC2E-4AAE-A2AB-3C5FBCA6A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82B1-88CD-4A03-981A-E05FB4213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/>
          <a:stretch>
            <a:fillRect/>
          </a:stretch>
        </p:blipFill>
        <p:spPr>
          <a:xfrm flipH="1">
            <a:off x="-28575" y="0"/>
            <a:ext cx="3757613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28575" y="0"/>
            <a:ext cx="4407694" cy="515003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3" y="1078706"/>
            <a:ext cx="8010253" cy="376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596D5A-DC2E-4AAE-A2AB-3C5FBCA6A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9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C782B1-88CD-4A03-981A-E05FB4213BA5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63" y="189650"/>
            <a:ext cx="8010253" cy="5675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288925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03835" indent="-203835" algn="l" defTabSz="288925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60000"/>
        <a:buFont typeface="Wingdings" panose="05000000000000000000" pitchFamily="2" charset="2"/>
        <a:buChar char="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03835" indent="-203835" algn="l" defTabSz="288925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50609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65087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2" Type="http://schemas.openxmlformats.org/officeDocument/2006/relationships/notesSlide" Target="../notesSlides/notesSlide16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52.xml"/><Relationship Id="rId2" Type="http://schemas.openxmlformats.org/officeDocument/2006/relationships/tags" Target="../tags/tag134.xml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6" Type="http://schemas.openxmlformats.org/officeDocument/2006/relationships/notesSlide" Target="../notesSlides/notesSlide17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0" Type="http://schemas.openxmlformats.org/officeDocument/2006/relationships/notesSlide" Target="../notesSlides/notesSlide18.xml"/><Relationship Id="rId2" Type="http://schemas.openxmlformats.org/officeDocument/2006/relationships/tags" Target="../tags/tag168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9" Type="http://schemas.openxmlformats.org/officeDocument/2006/relationships/notesSlide" Target="../notesSlides/notesSlide20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4" Type="http://schemas.openxmlformats.org/officeDocument/2006/relationships/notesSlide" Target="../notesSlides/notesSlide21.xml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28.xml"/><Relationship Id="rId7" Type="http://schemas.openxmlformats.org/officeDocument/2006/relationships/image" Target="../media/image5.jpeg"/><Relationship Id="rId6" Type="http://schemas.openxmlformats.org/officeDocument/2006/relationships/tags" Target="../tags/tag227.xml"/><Relationship Id="rId5" Type="http://schemas.microsoft.com/office/2007/relationships/hdphoto" Target="../media/hdphoto1.wdp"/><Relationship Id="rId4" Type="http://schemas.openxmlformats.org/officeDocument/2006/relationships/image" Target="../media/image4.jpe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9" Type="http://schemas.openxmlformats.org/officeDocument/2006/relationships/notesSlide" Target="../notesSlides/notesSlide22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3" Type="http://schemas.openxmlformats.org/officeDocument/2006/relationships/notesSlide" Target="../notesSlides/notesSlide25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7" Type="http://schemas.openxmlformats.org/officeDocument/2006/relationships/notesSlide" Target="../notesSlides/notesSlide28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283.xml"/><Relationship Id="rId14" Type="http://schemas.openxmlformats.org/officeDocument/2006/relationships/tags" Target="../tags/tag282.xml"/><Relationship Id="rId13" Type="http://schemas.openxmlformats.org/officeDocument/2006/relationships/tags" Target="../tags/tag281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tags" Target="../tags/tag26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3" Type="http://schemas.openxmlformats.org/officeDocument/2006/relationships/notesSlide" Target="../notesSlides/notesSlide29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3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0" Type="http://schemas.openxmlformats.org/officeDocument/2006/relationships/notesSlide" Target="../notesSlides/notesSlide6.xml"/><Relationship Id="rId3" Type="http://schemas.openxmlformats.org/officeDocument/2006/relationships/tags" Target="../tags/tag34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5" Type="http://schemas.openxmlformats.org/officeDocument/2006/relationships/notesSlide" Target="../notesSlides/notesSlide7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1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606" y="2466041"/>
            <a:ext cx="500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39536" y="2937411"/>
            <a:ext cx="32440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5696" y="1923678"/>
            <a:ext cx="4095869" cy="544467"/>
          </a:xfrm>
        </p:spPr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毕业论文答辩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36147" y="2547212"/>
            <a:ext cx="3235388" cy="339455"/>
          </a:xfrm>
        </p:spPr>
        <p:txBody>
          <a:bodyPr anchor="ctr">
            <a:normAutofit fontScale="90000"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学院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系 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级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780" y="3003550"/>
            <a:ext cx="1705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答辩人：情缘素材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003798"/>
            <a:ext cx="151216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导师：情缘素材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552" y="1971178"/>
            <a:ext cx="1008112" cy="1008112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64" y="540223"/>
              <a:ext cx="894705" cy="894705"/>
            </a:xfrm>
            <a:prstGeom prst="rect">
              <a:avLst/>
            </a:prstGeom>
          </p:spPr>
        </p:pic>
      </p:grpSp>
      <p:pic>
        <p:nvPicPr>
          <p:cNvPr id="12" name="钢琴版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52360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1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41198" y="1314117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69813" y="933846"/>
            <a:ext cx="4224337" cy="762238"/>
          </a:xfrm>
          <a:prstGeom prst="roundRect">
            <a:avLst>
              <a:gd name="adj" fmla="val 12134"/>
            </a:avLst>
          </a:prstGeom>
          <a:gradFill rotWithShape="1"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41198" y="253883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41198" y="376355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76955" y="2164283"/>
            <a:ext cx="4210051" cy="756523"/>
          </a:xfrm>
          <a:prstGeom prst="round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此框中选择粘贴，并选择只保留文字。</a:t>
            </a:r>
            <a:endParaRPr lang="zh-CN" altLang="en-US" sz="14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7" name="圆角矩形 136"/>
          <p:cNvSpPr/>
          <p:nvPr/>
        </p:nvSpPr>
        <p:spPr>
          <a:xfrm>
            <a:off x="1976955" y="3389003"/>
            <a:ext cx="4210051" cy="756523"/>
          </a:xfrm>
          <a:prstGeom prst="round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此框中选择粘贴，并选择只保留文字。</a:t>
            </a:r>
            <a:endParaRPr lang="zh-CN" altLang="en-US" sz="14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136418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257239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37805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30" grpId="0" animBg="1"/>
      <p:bldP spid="131" grpId="0" animBg="1"/>
      <p:bldP spid="134" grpId="0" animBg="1"/>
      <p:bldP spid="137" grpId="0" animBg="1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0415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0104" y="3204913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研究思路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104" y="350591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研究方案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104" y="380691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研究方案可行性说明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3779912" y="3300758"/>
            <a:ext cx="421702" cy="667602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8" grpId="0" animBg="1"/>
      <p:bldP spid="10" grpId="0"/>
      <p:bldP spid="14" grpId="0"/>
      <p:bldP spid="15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1"/>
            </p:custDataLst>
          </p:nvPr>
        </p:nvSpPr>
        <p:spPr bwMode="auto">
          <a:xfrm rot="18849647">
            <a:off x="6966433" y="3027130"/>
            <a:ext cx="1092799" cy="60063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2"/>
            </p:custDataLst>
          </p:nvPr>
        </p:nvSpPr>
        <p:spPr bwMode="auto">
          <a:xfrm rot="2750353" flipH="1">
            <a:off x="1139810" y="3027151"/>
            <a:ext cx="1092799" cy="600631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8000" rIns="28800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3"/>
            </p:custDataLst>
          </p:nvPr>
        </p:nvSpPr>
        <p:spPr>
          <a:xfrm rot="2750353" flipH="1">
            <a:off x="2640868" y="2504171"/>
            <a:ext cx="2549323" cy="60063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8000" rIns="288000" anchor="ctr"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FFFFFF"/>
                </a:solidFill>
                <a:cs typeface="+mn-ea"/>
                <a:sym typeface="+mn-lt"/>
              </a:rPr>
              <a:t>标题文字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4"/>
            </p:custDataLst>
          </p:nvPr>
        </p:nvSpPr>
        <p:spPr>
          <a:xfrm rot="18849647">
            <a:off x="1271207" y="250417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sz="2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54" name="MH_SubTitle_4"/>
          <p:cNvSpPr/>
          <p:nvPr>
            <p:custDataLst>
              <p:tags r:id="rId5"/>
            </p:custDataLst>
          </p:nvPr>
        </p:nvSpPr>
        <p:spPr bwMode="auto">
          <a:xfrm rot="2750353" flipH="1">
            <a:off x="5376874" y="2504171"/>
            <a:ext cx="2549323" cy="600632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6"/>
            </p:custDataLst>
          </p:nvPr>
        </p:nvSpPr>
        <p:spPr>
          <a:xfrm rot="18849647">
            <a:off x="4007252" y="250417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en-US" altLang="zh-CN" sz="2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4355976" y="11047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8"/>
            </p:custDataLst>
          </p:nvPr>
        </p:nvSpPr>
        <p:spPr>
          <a:xfrm>
            <a:off x="4368709" y="1420838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9"/>
            </p:custDataLst>
          </p:nvPr>
        </p:nvSpPr>
        <p:spPr>
          <a:xfrm>
            <a:off x="827584" y="11181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0"/>
            </p:custDataLst>
          </p:nvPr>
        </p:nvSpPr>
        <p:spPr>
          <a:xfrm>
            <a:off x="840317" y="143425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1"/>
            </p:custDataLst>
          </p:nvPr>
        </p:nvSpPr>
        <p:spPr>
          <a:xfrm>
            <a:off x="6012160" y="363845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2"/>
            </p:custDataLst>
          </p:nvPr>
        </p:nvSpPr>
        <p:spPr>
          <a:xfrm>
            <a:off x="6024893" y="395453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3"/>
            </p:custDataLst>
          </p:nvPr>
        </p:nvSpPr>
        <p:spPr>
          <a:xfrm>
            <a:off x="2483768" y="363845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4"/>
            </p:custDataLst>
          </p:nvPr>
        </p:nvSpPr>
        <p:spPr>
          <a:xfrm>
            <a:off x="2496501" y="395453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5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84" y="1667005"/>
            <a:ext cx="3400425" cy="371360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97" y="2224043"/>
            <a:ext cx="3521075" cy="369774"/>
          </a:xfrm>
          <a:prstGeom prst="rightArrow">
            <a:avLst>
              <a:gd name="adj1" fmla="val 50000"/>
              <a:gd name="adj2" fmla="val 500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598"/>
            <a:ext cx="1792288" cy="17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单击此处添加标题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34" y="1203598"/>
            <a:ext cx="1793875" cy="17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单击此处添加标题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7634" y="1544808"/>
            <a:ext cx="1420813" cy="11728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研究方案</a:t>
            </a:r>
            <a:endParaRPr lang="zh-CN" altLang="en-US" sz="20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9" y="3031833"/>
            <a:ext cx="804863" cy="5554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72" y="3768205"/>
            <a:ext cx="1125537" cy="6832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sz="1600" b="1" kern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1"/>
            </p:custDataLst>
          </p:nvPr>
        </p:nvSpPr>
        <p:spPr>
          <a:xfrm>
            <a:off x="1132849" y="3206775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2"/>
            </p:custDataLst>
          </p:nvPr>
        </p:nvSpPr>
        <p:spPr>
          <a:xfrm>
            <a:off x="6317226" y="3201371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研究方案可行性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 rot="-4622526">
            <a:off x="4379157" y="1658120"/>
            <a:ext cx="128547" cy="1038225"/>
            <a:chOff x="0" y="0"/>
            <a:chExt cx="68" cy="636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3159125" y="1551142"/>
            <a:ext cx="1238250" cy="956967"/>
            <a:chOff x="2833396" y="1626381"/>
            <a:chExt cx="1570838" cy="121395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V="1">
              <a:off x="2833396" y="2540451"/>
              <a:ext cx="1570838" cy="299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9"/>
          <p:cNvGrpSpPr/>
          <p:nvPr/>
        </p:nvGrpSpPr>
        <p:grpSpPr bwMode="auto">
          <a:xfrm rot="-4622526">
            <a:off x="4150577" y="2483366"/>
            <a:ext cx="261856" cy="1038225"/>
            <a:chOff x="0" y="0"/>
            <a:chExt cx="68" cy="636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88" y="1961222"/>
            <a:ext cx="142831" cy="1039812"/>
            <a:chOff x="0" y="0"/>
            <a:chExt cx="68" cy="636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1"/>
          <p:cNvGrpSpPr/>
          <p:nvPr/>
        </p:nvGrpSpPr>
        <p:grpSpPr bwMode="auto">
          <a:xfrm>
            <a:off x="4254500" y="1809839"/>
            <a:ext cx="1589088" cy="1041079"/>
            <a:chOff x="4222238" y="1954213"/>
            <a:chExt cx="2015817" cy="1321354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DDDD"/>
              </a:solidFill>
              <a:round/>
            </a:ln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12"/>
          <p:cNvGrpSpPr/>
          <p:nvPr/>
        </p:nvGrpSpPr>
        <p:grpSpPr bwMode="auto">
          <a:xfrm>
            <a:off x="4445000" y="2522408"/>
            <a:ext cx="2063750" cy="1691753"/>
            <a:chOff x="4463894" y="3193197"/>
            <a:chExt cx="2617944" cy="2145185"/>
          </a:xfrm>
        </p:grpSpPr>
        <p:grpSp>
          <p:nvGrpSpPr>
            <p:cNvPr id="22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86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67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sy="23000" kx="-1199993" algn="bl" rotWithShape="0">
                  <a:srgbClr val="000000">
                    <a:alpha val="20000"/>
                  </a:srgbClr>
                </a:outerShdw>
              </a:effectLst>
            </p:spPr>
            <p:txBody>
              <a:bodyPr lIns="0" rIns="0" anchor="ctr"/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zh-CN" altLang="en-US" sz="2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24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547973" y="2204995"/>
            <a:ext cx="1476375" cy="1274369"/>
            <a:chOff x="2057400" y="2790345"/>
            <a:chExt cx="1872837" cy="1615436"/>
          </a:xfrm>
        </p:grpSpPr>
        <p:grpSp>
          <p:nvGrpSpPr>
            <p:cNvPr id="35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176"/>
                <a:ext cx="1872837" cy="42702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37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5680451" y="133421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2"/>
            </p:custDataLst>
          </p:nvPr>
        </p:nvSpPr>
        <p:spPr>
          <a:xfrm>
            <a:off x="5693184" y="165028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3"/>
            </p:custDataLst>
          </p:nvPr>
        </p:nvSpPr>
        <p:spPr>
          <a:xfrm>
            <a:off x="827584" y="11181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4"/>
            </p:custDataLst>
          </p:nvPr>
        </p:nvSpPr>
        <p:spPr>
          <a:xfrm>
            <a:off x="840317" y="143425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6084168" y="399849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MH_Text_1"/>
          <p:cNvSpPr/>
          <p:nvPr>
            <p:custDataLst>
              <p:tags r:id="rId6"/>
            </p:custDataLst>
          </p:nvPr>
        </p:nvSpPr>
        <p:spPr>
          <a:xfrm>
            <a:off x="6096901" y="431457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7"/>
            </p:custDataLst>
          </p:nvPr>
        </p:nvSpPr>
        <p:spPr>
          <a:xfrm>
            <a:off x="1071939" y="3494437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8"/>
            </p:custDataLst>
          </p:nvPr>
        </p:nvSpPr>
        <p:spPr>
          <a:xfrm>
            <a:off x="1084672" y="381052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关键技术与实践难点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关键技术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实践难点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案例对比分析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3563888" y="3318765"/>
            <a:ext cx="670248" cy="669131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97709" y="1260466"/>
            <a:ext cx="3706346" cy="131683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21077013">
            <a:off x="1399699" y="1974832"/>
            <a:ext cx="3086805" cy="1097756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062520">
            <a:off x="1442056" y="2634437"/>
            <a:ext cx="2653613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1700128" y="1474837"/>
            <a:ext cx="562442" cy="55341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en-US" sz="2400" kern="0" dirty="0">
              <a:solidFill>
                <a:srgbClr val="5C5C5C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>
            <a:off x="1569897" y="2458579"/>
            <a:ext cx="516220" cy="50793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en-US" sz="2000" kern="0" dirty="0">
              <a:solidFill>
                <a:srgbClr val="5C5C5C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1678340" y="3365231"/>
            <a:ext cx="387408" cy="38119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en-US" sz="1600" kern="0" dirty="0">
              <a:solidFill>
                <a:srgbClr val="5C5C5C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rot="19002814">
            <a:off x="1579991" y="3198794"/>
            <a:ext cx="2470896" cy="87749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20540294">
            <a:off x="1968577" y="4108301"/>
            <a:ext cx="360599" cy="35481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en-US" sz="1600" kern="0" dirty="0">
              <a:solidFill>
                <a:srgbClr val="5C5C5C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11" name="MH_Other_9"/>
          <p:cNvCxnSpPr/>
          <p:nvPr>
            <p:custDataLst>
              <p:tags r:id="rId9"/>
            </p:custDataLst>
          </p:nvPr>
        </p:nvCxnSpPr>
        <p:spPr>
          <a:xfrm>
            <a:off x="5323954" y="1151258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0"/>
            </p:custDataLst>
          </p:nvPr>
        </p:nvCxnSpPr>
        <p:spPr>
          <a:xfrm>
            <a:off x="7688364" y="1151258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1"/>
            </p:custDataLst>
          </p:nvPr>
        </p:nvCxnSpPr>
        <p:spPr>
          <a:xfrm>
            <a:off x="8028383" y="1151258"/>
            <a:ext cx="0" cy="1114425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2"/>
            </p:custDataLst>
          </p:nvPr>
        </p:nvCxnSpPr>
        <p:spPr>
          <a:xfrm>
            <a:off x="5323954" y="4280220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3"/>
            </p:custDataLst>
          </p:nvPr>
        </p:nvCxnSpPr>
        <p:spPr>
          <a:xfrm>
            <a:off x="7688364" y="4280220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4"/>
            </p:custDataLst>
          </p:nvPr>
        </p:nvCxnSpPr>
        <p:spPr>
          <a:xfrm>
            <a:off x="8028383" y="3164615"/>
            <a:ext cx="0" cy="1115615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372568" y="1699807"/>
            <a:ext cx="1688002" cy="45481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技术一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162021" y="2337981"/>
            <a:ext cx="1387913" cy="481013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技术二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085787" y="2923762"/>
            <a:ext cx="1415744" cy="47744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技术三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209219" y="3546456"/>
            <a:ext cx="1166477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技术四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90105" y="1395506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rgbClr val="47494B">
                  <a:lumMod val="50000"/>
                  <a:lumOff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90103" y="2741105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rgbClr val="47494B">
                  <a:lumMod val="50000"/>
                  <a:lumOff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89511" y="843558"/>
            <a:ext cx="486304" cy="1107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55235" y="1898560"/>
            <a:ext cx="842444" cy="804691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b="1" kern="0" dirty="0">
                <a:solidFill>
                  <a:schemeClr val="accent1"/>
                </a:solidFill>
                <a:cs typeface="+mn-ea"/>
                <a:sym typeface="+mn-lt"/>
              </a:rPr>
              <a:t>难点一</a:t>
            </a:r>
            <a:endParaRPr lang="en-US" altLang="zh-CN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4750144" y="843558"/>
            <a:ext cx="0" cy="1161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380949" y="1936468"/>
            <a:ext cx="842444" cy="802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rgbClr val="FFFFFF"/>
                </a:solidFill>
                <a:cs typeface="+mn-ea"/>
                <a:sym typeface="+mn-lt"/>
              </a:rPr>
              <a:t>难点二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3" name="MH_Other_4"/>
          <p:cNvCxnSpPr/>
          <p:nvPr>
            <p:custDataLst>
              <p:tags r:id="rId5"/>
            </p:custDataLst>
          </p:nvPr>
        </p:nvCxnSpPr>
        <p:spPr>
          <a:xfrm>
            <a:off x="6689235" y="843558"/>
            <a:ext cx="0" cy="1188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320038" y="1936468"/>
            <a:ext cx="844250" cy="802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rgbClr val="FFFFFF"/>
                </a:solidFill>
                <a:cs typeface="+mn-ea"/>
                <a:sym typeface="+mn-lt"/>
              </a:rPr>
              <a:t>难点三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6"/>
          <p:cNvSpPr/>
          <p:nvPr>
            <p:custDataLst>
              <p:tags r:id="rId7"/>
            </p:custDataLst>
          </p:nvPr>
        </p:nvSpPr>
        <p:spPr>
          <a:xfrm>
            <a:off x="1446123" y="843560"/>
            <a:ext cx="6582263" cy="1771569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1673725" y="2954377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1673725" y="3270460"/>
            <a:ext cx="192236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3833965" y="294216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3811766" y="3232699"/>
            <a:ext cx="196675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5994205" y="294216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5994207" y="3232699"/>
            <a:ext cx="1915135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14"/>
            </p:custDataLst>
          </p:nvPr>
        </p:nvSpPr>
        <p:spPr>
          <a:xfrm>
            <a:off x="1767730" y="4098551"/>
            <a:ext cx="5828606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111" y="1345171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32014" y="1335842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69528" y="1894512"/>
            <a:ext cx="5114168" cy="195244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4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5"/>
              </p:custDataLst>
            </p:nvPr>
          </p:nvSpPr>
          <p:spPr>
            <a:xfrm>
              <a:off x="1989201" y="1944750"/>
              <a:ext cx="2512259" cy="1952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3111" y="1826886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4749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32014" y="1817558"/>
            <a:ext cx="944442" cy="3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69527" y="2387614"/>
            <a:ext cx="5114170" cy="193820"/>
            <a:chOff x="1989199" y="2437850"/>
            <a:chExt cx="5114170" cy="193820"/>
          </a:xfrm>
          <a:solidFill>
            <a:schemeClr val="accent1"/>
          </a:solidFill>
        </p:grpSpPr>
        <p:sp>
          <p:nvSpPr>
            <p:cNvPr id="19" name="MH_Other_2"/>
            <p:cNvSpPr/>
            <p:nvPr>
              <p:custDataLst>
                <p:tags r:id="rId8"/>
              </p:custDataLst>
            </p:nvPr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9"/>
              </p:custDataLst>
            </p:nvPr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111" y="2308585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4749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32014" y="2300677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9528" y="2862167"/>
            <a:ext cx="5114168" cy="193820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2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1255087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3111" y="2790269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32014" y="2782358"/>
            <a:ext cx="944442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9527" y="1417076"/>
            <a:ext cx="5114170" cy="193820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6"/>
              </p:custDataLst>
            </p:nvPr>
          </p:nvSpPr>
          <p:spPr>
            <a:xfrm>
              <a:off x="1989201" y="1467327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7"/>
              </p:custDataLst>
            </p:nvPr>
          </p:nvSpPr>
          <p:spPr>
            <a:xfrm>
              <a:off x="1989199" y="1467327"/>
              <a:ext cx="1882630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9554" y="3460412"/>
            <a:ext cx="6819165" cy="57951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B4D4F"/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200" dirty="0">
              <a:solidFill>
                <a:srgbClr val="4B4D4F"/>
              </a:solidFill>
              <a:cs typeface="+mn-ea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研究目标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成果形式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应用前景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896" y="3368189"/>
            <a:ext cx="582914" cy="570284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07904" y="339502"/>
            <a:ext cx="1609725" cy="407690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349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68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787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6006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225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458" y="298294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564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83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02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221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498" y="3550244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绪论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1688" y="3550244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研究方法与思路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3878" y="3550245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关键技术与实验难点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6068" y="3550244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研究成果与应用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8258" y="3550244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相关建议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52444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440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60448" y="3550243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论文总结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825634" y="1419622"/>
            <a:ext cx="948873" cy="1143356"/>
            <a:chOff x="4825634" y="1203598"/>
            <a:chExt cx="948873" cy="1143356"/>
          </a:xfrm>
        </p:grpSpPr>
        <p:sp>
          <p:nvSpPr>
            <p:cNvPr id="58" name="椭圆 11"/>
            <p:cNvSpPr/>
            <p:nvPr/>
          </p:nvSpPr>
          <p:spPr>
            <a:xfrm>
              <a:off x="482563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5008611" y="1434118"/>
              <a:ext cx="582914" cy="570284"/>
            </a:xfrm>
            <a:custGeom>
              <a:avLst/>
              <a:gdLst>
                <a:gd name="T0" fmla="*/ 1597279 w 2787650"/>
                <a:gd name="T1" fmla="*/ 1636046 h 2727325"/>
                <a:gd name="T2" fmla="*/ 1627294 w 2787650"/>
                <a:gd name="T3" fmla="*/ 2215059 h 2727325"/>
                <a:gd name="T4" fmla="*/ 1883633 w 2787650"/>
                <a:gd name="T5" fmla="*/ 2097942 h 2727325"/>
                <a:gd name="T6" fmla="*/ 2087561 w 2787650"/>
                <a:gd name="T7" fmla="*/ 1909413 h 2727325"/>
                <a:gd name="T8" fmla="*/ 2223831 w 2787650"/>
                <a:gd name="T9" fmla="*/ 1665024 h 2727325"/>
                <a:gd name="T10" fmla="*/ 529196 w 2787650"/>
                <a:gd name="T11" fmla="*/ 1544733 h 2727325"/>
                <a:gd name="T12" fmla="*/ 630842 w 2787650"/>
                <a:gd name="T13" fmla="*/ 1808483 h 2727325"/>
                <a:gd name="T14" fmla="*/ 807453 w 2787650"/>
                <a:gd name="T15" fmla="*/ 2023673 h 2727325"/>
                <a:gd name="T16" fmla="*/ 1042827 w 2787650"/>
                <a:gd name="T17" fmla="*/ 2173481 h 2727325"/>
                <a:gd name="T18" fmla="*/ 1292972 w 2787650"/>
                <a:gd name="T19" fmla="*/ 1687822 h 2727325"/>
                <a:gd name="T20" fmla="*/ 1095077 w 2787650"/>
                <a:gd name="T21" fmla="*/ 1525504 h 2727325"/>
                <a:gd name="T22" fmla="*/ 1297101 w 2787650"/>
                <a:gd name="T23" fmla="*/ 1184350 h 2727325"/>
                <a:gd name="T24" fmla="*/ 1199583 w 2787650"/>
                <a:gd name="T25" fmla="*/ 1302832 h 2727325"/>
                <a:gd name="T26" fmla="*/ 1214830 w 2787650"/>
                <a:gd name="T27" fmla="*/ 1460386 h 2727325"/>
                <a:gd name="T28" fmla="*/ 1333631 w 2787650"/>
                <a:gd name="T29" fmla="*/ 1557904 h 2727325"/>
                <a:gd name="T30" fmla="*/ 1491184 w 2787650"/>
                <a:gd name="T31" fmla="*/ 1542657 h 2727325"/>
                <a:gd name="T32" fmla="*/ 1588385 w 2787650"/>
                <a:gd name="T33" fmla="*/ 1424174 h 2727325"/>
                <a:gd name="T34" fmla="*/ 1572820 w 2787650"/>
                <a:gd name="T35" fmla="*/ 1266303 h 2727325"/>
                <a:gd name="T36" fmla="*/ 1454655 w 2787650"/>
                <a:gd name="T37" fmla="*/ 1168785 h 2727325"/>
                <a:gd name="T38" fmla="*/ 1570279 w 2787650"/>
                <a:gd name="T39" fmla="*/ 1073173 h 2727325"/>
                <a:gd name="T40" fmla="*/ 1723068 w 2787650"/>
                <a:gd name="T41" fmla="*/ 1278691 h 2727325"/>
                <a:gd name="T42" fmla="*/ 2197149 w 2787650"/>
                <a:gd name="T43" fmla="*/ 996602 h 2727325"/>
                <a:gd name="T44" fmla="*/ 2042138 w 2787650"/>
                <a:gd name="T45" fmla="*/ 764591 h 2727325"/>
                <a:gd name="T46" fmla="*/ 1823916 w 2787650"/>
                <a:gd name="T47" fmla="*/ 592566 h 2727325"/>
                <a:gd name="T48" fmla="*/ 1557095 w 2787650"/>
                <a:gd name="T49" fmla="*/ 496397 h 2727325"/>
                <a:gd name="T50" fmla="*/ 1042827 w 2787650"/>
                <a:gd name="T51" fmla="*/ 553527 h 2727325"/>
                <a:gd name="T52" fmla="*/ 807453 w 2787650"/>
                <a:gd name="T53" fmla="*/ 703652 h 2727325"/>
                <a:gd name="T54" fmla="*/ 630842 w 2787650"/>
                <a:gd name="T55" fmla="*/ 918842 h 2727325"/>
                <a:gd name="T56" fmla="*/ 529196 w 2787650"/>
                <a:gd name="T57" fmla="*/ 1182909 h 2727325"/>
                <a:gd name="T58" fmla="*/ 1153524 w 2787650"/>
                <a:gd name="T59" fmla="*/ 1123361 h 2727325"/>
                <a:gd name="T60" fmla="*/ 1107627 w 2787650"/>
                <a:gd name="T61" fmla="*/ 952 h 2727325"/>
                <a:gd name="T62" fmla="*/ 1311873 w 2787650"/>
                <a:gd name="T63" fmla="*/ 257403 h 2727325"/>
                <a:gd name="T64" fmla="*/ 1636823 w 2787650"/>
                <a:gd name="T65" fmla="*/ 28882 h 2727325"/>
                <a:gd name="T66" fmla="*/ 1947798 w 2787650"/>
                <a:gd name="T67" fmla="*/ 80617 h 2727325"/>
                <a:gd name="T68" fmla="*/ 1925880 w 2787650"/>
                <a:gd name="T69" fmla="*/ 390389 h 2727325"/>
                <a:gd name="T70" fmla="*/ 2357242 w 2787650"/>
                <a:gd name="T71" fmla="*/ 435775 h 2727325"/>
                <a:gd name="T72" fmla="*/ 2452853 w 2787650"/>
                <a:gd name="T73" fmla="*/ 451327 h 2727325"/>
                <a:gd name="T74" fmla="*/ 2580228 w 2787650"/>
                <a:gd name="T75" fmla="*/ 730630 h 2727325"/>
                <a:gd name="T76" fmla="*/ 2480805 w 2787650"/>
                <a:gd name="T77" fmla="*/ 1138158 h 2727325"/>
                <a:gd name="T78" fmla="*/ 2784474 w 2787650"/>
                <a:gd name="T79" fmla="*/ 1226709 h 2727325"/>
                <a:gd name="T80" fmla="*/ 2745403 w 2787650"/>
                <a:gd name="T81" fmla="*/ 1543146 h 2727325"/>
                <a:gd name="T82" fmla="*/ 2428712 w 2787650"/>
                <a:gd name="T83" fmla="*/ 1764684 h 2727325"/>
                <a:gd name="T84" fmla="*/ 2602781 w 2787650"/>
                <a:gd name="T85" fmla="*/ 2050334 h 2727325"/>
                <a:gd name="T86" fmla="*/ 2401712 w 2787650"/>
                <a:gd name="T87" fmla="*/ 2304245 h 2727325"/>
                <a:gd name="T88" fmla="*/ 2046585 w 2787650"/>
                <a:gd name="T89" fmla="*/ 2260446 h 2727325"/>
                <a:gd name="T90" fmla="*/ 1977656 w 2787650"/>
                <a:gd name="T91" fmla="*/ 2612113 h 2727325"/>
                <a:gd name="T92" fmla="*/ 1673670 w 2787650"/>
                <a:gd name="T93" fmla="*/ 2724786 h 2727325"/>
                <a:gd name="T94" fmla="*/ 1455448 w 2787650"/>
                <a:gd name="T95" fmla="*/ 2470875 h 2727325"/>
                <a:gd name="T96" fmla="*/ 1147015 w 2787650"/>
                <a:gd name="T97" fmla="*/ 2703521 h 2727325"/>
                <a:gd name="T98" fmla="*/ 834135 w 2787650"/>
                <a:gd name="T99" fmla="*/ 2642900 h 2727325"/>
                <a:gd name="T100" fmla="*/ 843982 w 2787650"/>
                <a:gd name="T101" fmla="*/ 2327097 h 2727325"/>
                <a:gd name="T102" fmla="*/ 424691 w 2787650"/>
                <a:gd name="T103" fmla="*/ 2295041 h 2727325"/>
                <a:gd name="T104" fmla="*/ 197575 w 2787650"/>
                <a:gd name="T105" fmla="*/ 2087786 h 2727325"/>
                <a:gd name="T106" fmla="*/ 213139 w 2787650"/>
                <a:gd name="T107" fmla="*/ 1992252 h 2727325"/>
                <a:gd name="T108" fmla="*/ 303033 w 2787650"/>
                <a:gd name="T109" fmla="*/ 1568855 h 2727325"/>
                <a:gd name="T110" fmla="*/ 1588 w 2787650"/>
                <a:gd name="T111" fmla="*/ 1493951 h 2727325"/>
                <a:gd name="T112" fmla="*/ 48282 w 2787650"/>
                <a:gd name="T113" fmla="*/ 1181640 h 2727325"/>
                <a:gd name="T114" fmla="*/ 366244 w 2787650"/>
                <a:gd name="T115" fmla="*/ 943598 h 2727325"/>
                <a:gd name="T116" fmla="*/ 185187 w 2787650"/>
                <a:gd name="T117" fmla="*/ 670326 h 2727325"/>
                <a:gd name="T118" fmla="*/ 392609 w 2787650"/>
                <a:gd name="T119" fmla="*/ 422762 h 2727325"/>
                <a:gd name="T120" fmla="*/ 757900 w 2787650"/>
                <a:gd name="T121" fmla="*/ 454501 h 2727325"/>
                <a:gd name="T122" fmla="*/ 812217 w 2787650"/>
                <a:gd name="T123" fmla="*/ 109499 h 2727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7650" h="2727325">
                  <a:moveTo>
                    <a:pt x="1725430" y="1438200"/>
                  </a:moveTo>
                  <a:lnTo>
                    <a:pt x="1723068" y="1448633"/>
                  </a:lnTo>
                  <a:lnTo>
                    <a:pt x="1718621" y="1464515"/>
                  </a:lnTo>
                  <a:lnTo>
                    <a:pt x="1712903" y="1480398"/>
                  </a:lnTo>
                  <a:lnTo>
                    <a:pt x="1706868" y="1495963"/>
                  </a:lnTo>
                  <a:lnTo>
                    <a:pt x="1700197" y="1510892"/>
                  </a:lnTo>
                  <a:lnTo>
                    <a:pt x="1692574" y="1525504"/>
                  </a:lnTo>
                  <a:lnTo>
                    <a:pt x="1684632" y="1539480"/>
                  </a:lnTo>
                  <a:lnTo>
                    <a:pt x="1675738" y="1553457"/>
                  </a:lnTo>
                  <a:lnTo>
                    <a:pt x="1666209" y="1566798"/>
                  </a:lnTo>
                  <a:lnTo>
                    <a:pt x="1656044" y="1579504"/>
                  </a:lnTo>
                  <a:lnTo>
                    <a:pt x="1645562" y="1591892"/>
                  </a:lnTo>
                  <a:lnTo>
                    <a:pt x="1634126" y="1603963"/>
                  </a:lnTo>
                  <a:lnTo>
                    <a:pt x="1622691" y="1614763"/>
                  </a:lnTo>
                  <a:lnTo>
                    <a:pt x="1610303" y="1625881"/>
                  </a:lnTo>
                  <a:lnTo>
                    <a:pt x="1597279" y="1636046"/>
                  </a:lnTo>
                  <a:lnTo>
                    <a:pt x="1583938" y="1645257"/>
                  </a:lnTo>
                  <a:lnTo>
                    <a:pt x="1570279" y="1654152"/>
                  </a:lnTo>
                  <a:lnTo>
                    <a:pt x="1555985" y="1662410"/>
                  </a:lnTo>
                  <a:lnTo>
                    <a:pt x="1541373" y="1669716"/>
                  </a:lnTo>
                  <a:lnTo>
                    <a:pt x="1526126" y="1676705"/>
                  </a:lnTo>
                  <a:lnTo>
                    <a:pt x="1510879" y="1682740"/>
                  </a:lnTo>
                  <a:lnTo>
                    <a:pt x="1494996" y="1687822"/>
                  </a:lnTo>
                  <a:lnTo>
                    <a:pt x="1478796" y="1692905"/>
                  </a:lnTo>
                  <a:lnTo>
                    <a:pt x="1468641" y="1695248"/>
                  </a:lnTo>
                  <a:lnTo>
                    <a:pt x="1521201" y="2237276"/>
                  </a:lnTo>
                  <a:lnTo>
                    <a:pt x="1539306" y="2234102"/>
                  </a:lnTo>
                  <a:lnTo>
                    <a:pt x="1557095" y="2231246"/>
                  </a:lnTo>
                  <a:lnTo>
                    <a:pt x="1574883" y="2227437"/>
                  </a:lnTo>
                  <a:lnTo>
                    <a:pt x="1592671" y="2223629"/>
                  </a:lnTo>
                  <a:lnTo>
                    <a:pt x="1610141" y="2219502"/>
                  </a:lnTo>
                  <a:lnTo>
                    <a:pt x="1627294" y="2215059"/>
                  </a:lnTo>
                  <a:lnTo>
                    <a:pt x="1644765" y="2209981"/>
                  </a:lnTo>
                  <a:lnTo>
                    <a:pt x="1661600" y="2204903"/>
                  </a:lnTo>
                  <a:lnTo>
                    <a:pt x="1678435" y="2199190"/>
                  </a:lnTo>
                  <a:lnTo>
                    <a:pt x="1695588" y="2193159"/>
                  </a:lnTo>
                  <a:lnTo>
                    <a:pt x="1712105" y="2187129"/>
                  </a:lnTo>
                  <a:lnTo>
                    <a:pt x="1728623" y="2180464"/>
                  </a:lnTo>
                  <a:lnTo>
                    <a:pt x="1744823" y="2173481"/>
                  </a:lnTo>
                  <a:lnTo>
                    <a:pt x="1761022" y="2166498"/>
                  </a:lnTo>
                  <a:lnTo>
                    <a:pt x="1776905" y="2158881"/>
                  </a:lnTo>
                  <a:lnTo>
                    <a:pt x="1792469" y="2150946"/>
                  </a:lnTo>
                  <a:lnTo>
                    <a:pt x="1808352" y="2142694"/>
                  </a:lnTo>
                  <a:lnTo>
                    <a:pt x="1823916" y="2134442"/>
                  </a:lnTo>
                  <a:lnTo>
                    <a:pt x="1838845" y="2125873"/>
                  </a:lnTo>
                  <a:lnTo>
                    <a:pt x="1854092" y="2116668"/>
                  </a:lnTo>
                  <a:lnTo>
                    <a:pt x="1869022" y="2107464"/>
                  </a:lnTo>
                  <a:lnTo>
                    <a:pt x="1883633" y="2097942"/>
                  </a:lnTo>
                  <a:lnTo>
                    <a:pt x="1897927" y="2088103"/>
                  </a:lnTo>
                  <a:lnTo>
                    <a:pt x="1912221" y="2077947"/>
                  </a:lnTo>
                  <a:lnTo>
                    <a:pt x="1926198" y="2067473"/>
                  </a:lnTo>
                  <a:lnTo>
                    <a:pt x="1940174" y="2056999"/>
                  </a:lnTo>
                  <a:lnTo>
                    <a:pt x="1953833" y="2046208"/>
                  </a:lnTo>
                  <a:lnTo>
                    <a:pt x="1966856" y="2034782"/>
                  </a:lnTo>
                  <a:lnTo>
                    <a:pt x="1980197" y="2023673"/>
                  </a:lnTo>
                  <a:lnTo>
                    <a:pt x="1993221" y="2011613"/>
                  </a:lnTo>
                  <a:lnTo>
                    <a:pt x="2005609" y="1999869"/>
                  </a:lnTo>
                  <a:lnTo>
                    <a:pt x="2017997" y="1987491"/>
                  </a:lnTo>
                  <a:lnTo>
                    <a:pt x="2030385" y="1975113"/>
                  </a:lnTo>
                  <a:lnTo>
                    <a:pt x="2042138" y="1962735"/>
                  </a:lnTo>
                  <a:lnTo>
                    <a:pt x="2054209" y="1949404"/>
                  </a:lnTo>
                  <a:lnTo>
                    <a:pt x="2065644" y="1936391"/>
                  </a:lnTo>
                  <a:lnTo>
                    <a:pt x="2076761" y="1923061"/>
                  </a:lnTo>
                  <a:lnTo>
                    <a:pt x="2087561" y="1909413"/>
                  </a:lnTo>
                  <a:lnTo>
                    <a:pt x="2098361" y="1895765"/>
                  </a:lnTo>
                  <a:lnTo>
                    <a:pt x="2108843" y="1881800"/>
                  </a:lnTo>
                  <a:lnTo>
                    <a:pt x="2119008" y="1867518"/>
                  </a:lnTo>
                  <a:lnTo>
                    <a:pt x="2128855" y="1852918"/>
                  </a:lnTo>
                  <a:lnTo>
                    <a:pt x="2138067" y="1838635"/>
                  </a:lnTo>
                  <a:lnTo>
                    <a:pt x="2147596" y="1823401"/>
                  </a:lnTo>
                  <a:lnTo>
                    <a:pt x="2156490" y="1808483"/>
                  </a:lnTo>
                  <a:lnTo>
                    <a:pt x="2165384" y="1793249"/>
                  </a:lnTo>
                  <a:lnTo>
                    <a:pt x="2173643" y="1778014"/>
                  </a:lnTo>
                  <a:lnTo>
                    <a:pt x="2181902" y="1762145"/>
                  </a:lnTo>
                  <a:lnTo>
                    <a:pt x="2189843" y="1746275"/>
                  </a:lnTo>
                  <a:lnTo>
                    <a:pt x="2197149" y="1730406"/>
                  </a:lnTo>
                  <a:lnTo>
                    <a:pt x="2204454" y="1714219"/>
                  </a:lnTo>
                  <a:lnTo>
                    <a:pt x="2211125" y="1698032"/>
                  </a:lnTo>
                  <a:lnTo>
                    <a:pt x="2217478" y="1681528"/>
                  </a:lnTo>
                  <a:lnTo>
                    <a:pt x="2223831" y="1665024"/>
                  </a:lnTo>
                  <a:lnTo>
                    <a:pt x="2229866" y="1648202"/>
                  </a:lnTo>
                  <a:lnTo>
                    <a:pt x="2235584" y="1631380"/>
                  </a:lnTo>
                  <a:lnTo>
                    <a:pt x="2240666" y="1614241"/>
                  </a:lnTo>
                  <a:lnTo>
                    <a:pt x="2245748" y="1597102"/>
                  </a:lnTo>
                  <a:lnTo>
                    <a:pt x="2250195" y="1579646"/>
                  </a:lnTo>
                  <a:lnTo>
                    <a:pt x="2254325" y="1561872"/>
                  </a:lnTo>
                  <a:lnTo>
                    <a:pt x="2258136" y="1544733"/>
                  </a:lnTo>
                  <a:lnTo>
                    <a:pt x="2261630" y="1526642"/>
                  </a:lnTo>
                  <a:lnTo>
                    <a:pt x="2265125" y="1508868"/>
                  </a:lnTo>
                  <a:lnTo>
                    <a:pt x="2267666" y="1490777"/>
                  </a:lnTo>
                  <a:lnTo>
                    <a:pt x="1725430" y="1438200"/>
                  </a:lnTo>
                  <a:close/>
                  <a:moveTo>
                    <a:pt x="1062655" y="1438185"/>
                  </a:moveTo>
                  <a:lnTo>
                    <a:pt x="519984" y="1490777"/>
                  </a:lnTo>
                  <a:lnTo>
                    <a:pt x="522843" y="1508868"/>
                  </a:lnTo>
                  <a:lnTo>
                    <a:pt x="526019" y="1526642"/>
                  </a:lnTo>
                  <a:lnTo>
                    <a:pt x="529196" y="1544733"/>
                  </a:lnTo>
                  <a:lnTo>
                    <a:pt x="533325" y="1561872"/>
                  </a:lnTo>
                  <a:lnTo>
                    <a:pt x="537455" y="1579646"/>
                  </a:lnTo>
                  <a:lnTo>
                    <a:pt x="541902" y="1597102"/>
                  </a:lnTo>
                  <a:lnTo>
                    <a:pt x="546984" y="1614241"/>
                  </a:lnTo>
                  <a:lnTo>
                    <a:pt x="552066" y="1631380"/>
                  </a:lnTo>
                  <a:lnTo>
                    <a:pt x="557784" y="1648202"/>
                  </a:lnTo>
                  <a:lnTo>
                    <a:pt x="563502" y="1665024"/>
                  </a:lnTo>
                  <a:lnTo>
                    <a:pt x="569854" y="1681528"/>
                  </a:lnTo>
                  <a:lnTo>
                    <a:pt x="576207" y="1698032"/>
                  </a:lnTo>
                  <a:lnTo>
                    <a:pt x="583195" y="1714219"/>
                  </a:lnTo>
                  <a:lnTo>
                    <a:pt x="590501" y="1730406"/>
                  </a:lnTo>
                  <a:lnTo>
                    <a:pt x="597807" y="1746275"/>
                  </a:lnTo>
                  <a:lnTo>
                    <a:pt x="605748" y="1762145"/>
                  </a:lnTo>
                  <a:lnTo>
                    <a:pt x="614007" y="1778014"/>
                  </a:lnTo>
                  <a:lnTo>
                    <a:pt x="622266" y="1793249"/>
                  </a:lnTo>
                  <a:lnTo>
                    <a:pt x="630842" y="1808483"/>
                  </a:lnTo>
                  <a:lnTo>
                    <a:pt x="640054" y="1823401"/>
                  </a:lnTo>
                  <a:lnTo>
                    <a:pt x="649266" y="1838635"/>
                  </a:lnTo>
                  <a:lnTo>
                    <a:pt x="658795" y="1852918"/>
                  </a:lnTo>
                  <a:lnTo>
                    <a:pt x="668642" y="1867518"/>
                  </a:lnTo>
                  <a:lnTo>
                    <a:pt x="678807" y="1881800"/>
                  </a:lnTo>
                  <a:lnTo>
                    <a:pt x="689289" y="1895765"/>
                  </a:lnTo>
                  <a:lnTo>
                    <a:pt x="699771" y="1909413"/>
                  </a:lnTo>
                  <a:lnTo>
                    <a:pt x="710571" y="1923061"/>
                  </a:lnTo>
                  <a:lnTo>
                    <a:pt x="722006" y="1936391"/>
                  </a:lnTo>
                  <a:lnTo>
                    <a:pt x="733441" y="1949404"/>
                  </a:lnTo>
                  <a:lnTo>
                    <a:pt x="745194" y="1962735"/>
                  </a:lnTo>
                  <a:lnTo>
                    <a:pt x="756947" y="1975113"/>
                  </a:lnTo>
                  <a:lnTo>
                    <a:pt x="769335" y="1987491"/>
                  </a:lnTo>
                  <a:lnTo>
                    <a:pt x="781723" y="1999869"/>
                  </a:lnTo>
                  <a:lnTo>
                    <a:pt x="794429" y="2011613"/>
                  </a:lnTo>
                  <a:lnTo>
                    <a:pt x="807453" y="2023673"/>
                  </a:lnTo>
                  <a:lnTo>
                    <a:pt x="820476" y="2034782"/>
                  </a:lnTo>
                  <a:lnTo>
                    <a:pt x="833817" y="2046208"/>
                  </a:lnTo>
                  <a:lnTo>
                    <a:pt x="847476" y="2056999"/>
                  </a:lnTo>
                  <a:lnTo>
                    <a:pt x="861135" y="2067473"/>
                  </a:lnTo>
                  <a:lnTo>
                    <a:pt x="875111" y="2077947"/>
                  </a:lnTo>
                  <a:lnTo>
                    <a:pt x="889405" y="2088103"/>
                  </a:lnTo>
                  <a:lnTo>
                    <a:pt x="903699" y="2097942"/>
                  </a:lnTo>
                  <a:lnTo>
                    <a:pt x="918628" y="2107464"/>
                  </a:lnTo>
                  <a:lnTo>
                    <a:pt x="933558" y="2116668"/>
                  </a:lnTo>
                  <a:lnTo>
                    <a:pt x="948487" y="2125873"/>
                  </a:lnTo>
                  <a:lnTo>
                    <a:pt x="963734" y="2134442"/>
                  </a:lnTo>
                  <a:lnTo>
                    <a:pt x="978981" y="2142694"/>
                  </a:lnTo>
                  <a:lnTo>
                    <a:pt x="994863" y="2150946"/>
                  </a:lnTo>
                  <a:lnTo>
                    <a:pt x="1010745" y="2158881"/>
                  </a:lnTo>
                  <a:lnTo>
                    <a:pt x="1026627" y="2166498"/>
                  </a:lnTo>
                  <a:lnTo>
                    <a:pt x="1042827" y="2173481"/>
                  </a:lnTo>
                  <a:lnTo>
                    <a:pt x="1059028" y="2180464"/>
                  </a:lnTo>
                  <a:lnTo>
                    <a:pt x="1075545" y="2187129"/>
                  </a:lnTo>
                  <a:lnTo>
                    <a:pt x="1092063" y="2193159"/>
                  </a:lnTo>
                  <a:lnTo>
                    <a:pt x="1108898" y="2199190"/>
                  </a:lnTo>
                  <a:lnTo>
                    <a:pt x="1126051" y="2204903"/>
                  </a:lnTo>
                  <a:lnTo>
                    <a:pt x="1142886" y="2209981"/>
                  </a:lnTo>
                  <a:lnTo>
                    <a:pt x="1160039" y="2215059"/>
                  </a:lnTo>
                  <a:lnTo>
                    <a:pt x="1177509" y="2219502"/>
                  </a:lnTo>
                  <a:lnTo>
                    <a:pt x="1195297" y="2223629"/>
                  </a:lnTo>
                  <a:lnTo>
                    <a:pt x="1212768" y="2227437"/>
                  </a:lnTo>
                  <a:lnTo>
                    <a:pt x="1230556" y="2231246"/>
                  </a:lnTo>
                  <a:lnTo>
                    <a:pt x="1248662" y="2234102"/>
                  </a:lnTo>
                  <a:lnTo>
                    <a:pt x="1266450" y="2237276"/>
                  </a:lnTo>
                  <a:lnTo>
                    <a:pt x="1319017" y="1695177"/>
                  </a:lnTo>
                  <a:lnTo>
                    <a:pt x="1309172" y="1692905"/>
                  </a:lnTo>
                  <a:lnTo>
                    <a:pt x="1292972" y="1687822"/>
                  </a:lnTo>
                  <a:lnTo>
                    <a:pt x="1277089" y="1682740"/>
                  </a:lnTo>
                  <a:lnTo>
                    <a:pt x="1261525" y="1676705"/>
                  </a:lnTo>
                  <a:lnTo>
                    <a:pt x="1246595" y="1669716"/>
                  </a:lnTo>
                  <a:lnTo>
                    <a:pt x="1232301" y="1662410"/>
                  </a:lnTo>
                  <a:lnTo>
                    <a:pt x="1218007" y="1654152"/>
                  </a:lnTo>
                  <a:lnTo>
                    <a:pt x="1204030" y="1645257"/>
                  </a:lnTo>
                  <a:lnTo>
                    <a:pt x="1190689" y="1636046"/>
                  </a:lnTo>
                  <a:lnTo>
                    <a:pt x="1177983" y="1625881"/>
                  </a:lnTo>
                  <a:lnTo>
                    <a:pt x="1165595" y="1615398"/>
                  </a:lnTo>
                  <a:lnTo>
                    <a:pt x="1153842" y="1603963"/>
                  </a:lnTo>
                  <a:lnTo>
                    <a:pt x="1142724" y="1591892"/>
                  </a:lnTo>
                  <a:lnTo>
                    <a:pt x="1131606" y="1579822"/>
                  </a:lnTo>
                  <a:lnTo>
                    <a:pt x="1122077" y="1567116"/>
                  </a:lnTo>
                  <a:lnTo>
                    <a:pt x="1112230" y="1553457"/>
                  </a:lnTo>
                  <a:lnTo>
                    <a:pt x="1103336" y="1540116"/>
                  </a:lnTo>
                  <a:lnTo>
                    <a:pt x="1095077" y="1525504"/>
                  </a:lnTo>
                  <a:lnTo>
                    <a:pt x="1087771" y="1510892"/>
                  </a:lnTo>
                  <a:lnTo>
                    <a:pt x="1080783" y="1495963"/>
                  </a:lnTo>
                  <a:lnTo>
                    <a:pt x="1074747" y="1480398"/>
                  </a:lnTo>
                  <a:lnTo>
                    <a:pt x="1069665" y="1464515"/>
                  </a:lnTo>
                  <a:lnTo>
                    <a:pt x="1065218" y="1448633"/>
                  </a:lnTo>
                  <a:lnTo>
                    <a:pt x="1062655" y="1438185"/>
                  </a:lnTo>
                  <a:close/>
                  <a:moveTo>
                    <a:pt x="1383502" y="1159891"/>
                  </a:moveTo>
                  <a:lnTo>
                    <a:pt x="1373019" y="1160844"/>
                  </a:lnTo>
                  <a:lnTo>
                    <a:pt x="1362855" y="1162114"/>
                  </a:lnTo>
                  <a:lnTo>
                    <a:pt x="1353007" y="1164020"/>
                  </a:lnTo>
                  <a:lnTo>
                    <a:pt x="1342843" y="1166244"/>
                  </a:lnTo>
                  <a:lnTo>
                    <a:pt x="1333631" y="1168785"/>
                  </a:lnTo>
                  <a:lnTo>
                    <a:pt x="1324101" y="1172279"/>
                  </a:lnTo>
                  <a:lnTo>
                    <a:pt x="1314572" y="1175455"/>
                  </a:lnTo>
                  <a:lnTo>
                    <a:pt x="1305678" y="1179585"/>
                  </a:lnTo>
                  <a:lnTo>
                    <a:pt x="1297101" y="1184350"/>
                  </a:lnTo>
                  <a:lnTo>
                    <a:pt x="1288207" y="1189114"/>
                  </a:lnTo>
                  <a:lnTo>
                    <a:pt x="1279948" y="1194514"/>
                  </a:lnTo>
                  <a:lnTo>
                    <a:pt x="1272007" y="1199914"/>
                  </a:lnTo>
                  <a:lnTo>
                    <a:pt x="1264384" y="1206585"/>
                  </a:lnTo>
                  <a:lnTo>
                    <a:pt x="1257078" y="1212938"/>
                  </a:lnTo>
                  <a:lnTo>
                    <a:pt x="1249772" y="1219609"/>
                  </a:lnTo>
                  <a:lnTo>
                    <a:pt x="1243101" y="1226279"/>
                  </a:lnTo>
                  <a:lnTo>
                    <a:pt x="1236748" y="1233903"/>
                  </a:lnTo>
                  <a:lnTo>
                    <a:pt x="1230713" y="1241526"/>
                  </a:lnTo>
                  <a:lnTo>
                    <a:pt x="1224995" y="1249785"/>
                  </a:lnTo>
                  <a:lnTo>
                    <a:pt x="1219913" y="1258044"/>
                  </a:lnTo>
                  <a:lnTo>
                    <a:pt x="1214830" y="1266303"/>
                  </a:lnTo>
                  <a:lnTo>
                    <a:pt x="1210383" y="1275197"/>
                  </a:lnTo>
                  <a:lnTo>
                    <a:pt x="1206254" y="1284409"/>
                  </a:lnTo>
                  <a:lnTo>
                    <a:pt x="1202442" y="1293303"/>
                  </a:lnTo>
                  <a:lnTo>
                    <a:pt x="1199583" y="1302832"/>
                  </a:lnTo>
                  <a:lnTo>
                    <a:pt x="1196407" y="1312680"/>
                  </a:lnTo>
                  <a:lnTo>
                    <a:pt x="1194183" y="1322527"/>
                  </a:lnTo>
                  <a:lnTo>
                    <a:pt x="1192595" y="1332691"/>
                  </a:lnTo>
                  <a:lnTo>
                    <a:pt x="1191324" y="1342856"/>
                  </a:lnTo>
                  <a:lnTo>
                    <a:pt x="1190371" y="1353339"/>
                  </a:lnTo>
                  <a:lnTo>
                    <a:pt x="1190054" y="1363503"/>
                  </a:lnTo>
                  <a:lnTo>
                    <a:pt x="1190371" y="1373986"/>
                  </a:lnTo>
                  <a:lnTo>
                    <a:pt x="1191324" y="1384468"/>
                  </a:lnTo>
                  <a:lnTo>
                    <a:pt x="1192595" y="1394633"/>
                  </a:lnTo>
                  <a:lnTo>
                    <a:pt x="1194183" y="1404798"/>
                  </a:lnTo>
                  <a:lnTo>
                    <a:pt x="1196407" y="1414645"/>
                  </a:lnTo>
                  <a:lnTo>
                    <a:pt x="1199583" y="1424174"/>
                  </a:lnTo>
                  <a:lnTo>
                    <a:pt x="1202442" y="1433704"/>
                  </a:lnTo>
                  <a:lnTo>
                    <a:pt x="1206254" y="1442915"/>
                  </a:lnTo>
                  <a:lnTo>
                    <a:pt x="1210383" y="1451810"/>
                  </a:lnTo>
                  <a:lnTo>
                    <a:pt x="1214830" y="1460386"/>
                  </a:lnTo>
                  <a:lnTo>
                    <a:pt x="1219913" y="1469280"/>
                  </a:lnTo>
                  <a:lnTo>
                    <a:pt x="1224995" y="1477539"/>
                  </a:lnTo>
                  <a:lnTo>
                    <a:pt x="1230713" y="1485480"/>
                  </a:lnTo>
                  <a:lnTo>
                    <a:pt x="1236748" y="1493421"/>
                  </a:lnTo>
                  <a:lnTo>
                    <a:pt x="1243101" y="1500410"/>
                  </a:lnTo>
                  <a:lnTo>
                    <a:pt x="1249772" y="1507716"/>
                  </a:lnTo>
                  <a:lnTo>
                    <a:pt x="1257078" y="1514386"/>
                  </a:lnTo>
                  <a:lnTo>
                    <a:pt x="1264384" y="1520739"/>
                  </a:lnTo>
                  <a:lnTo>
                    <a:pt x="1272007" y="1526775"/>
                  </a:lnTo>
                  <a:lnTo>
                    <a:pt x="1279948" y="1532492"/>
                  </a:lnTo>
                  <a:lnTo>
                    <a:pt x="1288207" y="1537575"/>
                  </a:lnTo>
                  <a:lnTo>
                    <a:pt x="1297101" y="1542657"/>
                  </a:lnTo>
                  <a:lnTo>
                    <a:pt x="1305678" y="1547104"/>
                  </a:lnTo>
                  <a:lnTo>
                    <a:pt x="1314572" y="1551233"/>
                  </a:lnTo>
                  <a:lnTo>
                    <a:pt x="1323784" y="1555045"/>
                  </a:lnTo>
                  <a:lnTo>
                    <a:pt x="1333631" y="1557904"/>
                  </a:lnTo>
                  <a:lnTo>
                    <a:pt x="1342843" y="1561081"/>
                  </a:lnTo>
                  <a:lnTo>
                    <a:pt x="1352690" y="1563304"/>
                  </a:lnTo>
                  <a:lnTo>
                    <a:pt x="1362855" y="1564892"/>
                  </a:lnTo>
                  <a:lnTo>
                    <a:pt x="1373019" y="1566163"/>
                  </a:lnTo>
                  <a:lnTo>
                    <a:pt x="1383502" y="1567116"/>
                  </a:lnTo>
                  <a:lnTo>
                    <a:pt x="1393984" y="1567434"/>
                  </a:lnTo>
                  <a:lnTo>
                    <a:pt x="1404149" y="1567116"/>
                  </a:lnTo>
                  <a:lnTo>
                    <a:pt x="1414949" y="1566163"/>
                  </a:lnTo>
                  <a:lnTo>
                    <a:pt x="1425114" y="1564892"/>
                  </a:lnTo>
                  <a:lnTo>
                    <a:pt x="1435278" y="1563304"/>
                  </a:lnTo>
                  <a:lnTo>
                    <a:pt x="1444808" y="1561081"/>
                  </a:lnTo>
                  <a:lnTo>
                    <a:pt x="1454655" y="1557904"/>
                  </a:lnTo>
                  <a:lnTo>
                    <a:pt x="1464184" y="1555045"/>
                  </a:lnTo>
                  <a:lnTo>
                    <a:pt x="1473079" y="1551233"/>
                  </a:lnTo>
                  <a:lnTo>
                    <a:pt x="1482290" y="1547104"/>
                  </a:lnTo>
                  <a:lnTo>
                    <a:pt x="1491184" y="1542657"/>
                  </a:lnTo>
                  <a:lnTo>
                    <a:pt x="1499443" y="1537575"/>
                  </a:lnTo>
                  <a:lnTo>
                    <a:pt x="1507702" y="1532492"/>
                  </a:lnTo>
                  <a:lnTo>
                    <a:pt x="1515643" y="1526775"/>
                  </a:lnTo>
                  <a:lnTo>
                    <a:pt x="1523585" y="1520739"/>
                  </a:lnTo>
                  <a:lnTo>
                    <a:pt x="1531208" y="1514386"/>
                  </a:lnTo>
                  <a:lnTo>
                    <a:pt x="1537879" y="1507716"/>
                  </a:lnTo>
                  <a:lnTo>
                    <a:pt x="1544549" y="1500410"/>
                  </a:lnTo>
                  <a:lnTo>
                    <a:pt x="1551220" y="1493421"/>
                  </a:lnTo>
                  <a:lnTo>
                    <a:pt x="1557255" y="1485480"/>
                  </a:lnTo>
                  <a:lnTo>
                    <a:pt x="1562655" y="1477539"/>
                  </a:lnTo>
                  <a:lnTo>
                    <a:pt x="1568055" y="1469280"/>
                  </a:lnTo>
                  <a:lnTo>
                    <a:pt x="1572820" y="1460386"/>
                  </a:lnTo>
                  <a:lnTo>
                    <a:pt x="1577585" y="1451810"/>
                  </a:lnTo>
                  <a:lnTo>
                    <a:pt x="1581714" y="1442915"/>
                  </a:lnTo>
                  <a:lnTo>
                    <a:pt x="1585208" y="1433704"/>
                  </a:lnTo>
                  <a:lnTo>
                    <a:pt x="1588385" y="1424174"/>
                  </a:lnTo>
                  <a:lnTo>
                    <a:pt x="1591244" y="1414645"/>
                  </a:lnTo>
                  <a:lnTo>
                    <a:pt x="1593467" y="1404798"/>
                  </a:lnTo>
                  <a:lnTo>
                    <a:pt x="1595373" y="1394633"/>
                  </a:lnTo>
                  <a:lnTo>
                    <a:pt x="1596644" y="1384468"/>
                  </a:lnTo>
                  <a:lnTo>
                    <a:pt x="1597279" y="1373986"/>
                  </a:lnTo>
                  <a:lnTo>
                    <a:pt x="1597597" y="1363503"/>
                  </a:lnTo>
                  <a:lnTo>
                    <a:pt x="1597279" y="1353339"/>
                  </a:lnTo>
                  <a:lnTo>
                    <a:pt x="1596644" y="1342856"/>
                  </a:lnTo>
                  <a:lnTo>
                    <a:pt x="1595373" y="1332691"/>
                  </a:lnTo>
                  <a:lnTo>
                    <a:pt x="1593467" y="1322527"/>
                  </a:lnTo>
                  <a:lnTo>
                    <a:pt x="1591244" y="1312680"/>
                  </a:lnTo>
                  <a:lnTo>
                    <a:pt x="1588385" y="1302832"/>
                  </a:lnTo>
                  <a:lnTo>
                    <a:pt x="1585208" y="1293303"/>
                  </a:lnTo>
                  <a:lnTo>
                    <a:pt x="1581714" y="1284409"/>
                  </a:lnTo>
                  <a:lnTo>
                    <a:pt x="1577585" y="1275197"/>
                  </a:lnTo>
                  <a:lnTo>
                    <a:pt x="1572820" y="1266303"/>
                  </a:lnTo>
                  <a:lnTo>
                    <a:pt x="1568055" y="1258044"/>
                  </a:lnTo>
                  <a:lnTo>
                    <a:pt x="1562655" y="1249785"/>
                  </a:lnTo>
                  <a:lnTo>
                    <a:pt x="1557255" y="1241526"/>
                  </a:lnTo>
                  <a:lnTo>
                    <a:pt x="1551220" y="1233903"/>
                  </a:lnTo>
                  <a:lnTo>
                    <a:pt x="1544549" y="1226279"/>
                  </a:lnTo>
                  <a:lnTo>
                    <a:pt x="1537879" y="1219609"/>
                  </a:lnTo>
                  <a:lnTo>
                    <a:pt x="1531208" y="1212938"/>
                  </a:lnTo>
                  <a:lnTo>
                    <a:pt x="1523585" y="1206585"/>
                  </a:lnTo>
                  <a:lnTo>
                    <a:pt x="1515643" y="1199914"/>
                  </a:lnTo>
                  <a:lnTo>
                    <a:pt x="1507702" y="1194514"/>
                  </a:lnTo>
                  <a:lnTo>
                    <a:pt x="1499443" y="1189114"/>
                  </a:lnTo>
                  <a:lnTo>
                    <a:pt x="1491184" y="1184350"/>
                  </a:lnTo>
                  <a:lnTo>
                    <a:pt x="1482290" y="1179585"/>
                  </a:lnTo>
                  <a:lnTo>
                    <a:pt x="1473079" y="1175455"/>
                  </a:lnTo>
                  <a:lnTo>
                    <a:pt x="1464184" y="1172279"/>
                  </a:lnTo>
                  <a:lnTo>
                    <a:pt x="1454655" y="1168785"/>
                  </a:lnTo>
                  <a:lnTo>
                    <a:pt x="1444808" y="1166244"/>
                  </a:lnTo>
                  <a:lnTo>
                    <a:pt x="1435278" y="1164020"/>
                  </a:lnTo>
                  <a:lnTo>
                    <a:pt x="1425114" y="1162114"/>
                  </a:lnTo>
                  <a:lnTo>
                    <a:pt x="1414949" y="1160844"/>
                  </a:lnTo>
                  <a:lnTo>
                    <a:pt x="1404149" y="1159891"/>
                  </a:lnTo>
                  <a:lnTo>
                    <a:pt x="1393984" y="1159891"/>
                  </a:lnTo>
                  <a:lnTo>
                    <a:pt x="1383502" y="1159891"/>
                  </a:lnTo>
                  <a:close/>
                  <a:moveTo>
                    <a:pt x="1521201" y="490366"/>
                  </a:moveTo>
                  <a:lnTo>
                    <a:pt x="1468588" y="1032381"/>
                  </a:lnTo>
                  <a:lnTo>
                    <a:pt x="1478796" y="1034737"/>
                  </a:lnTo>
                  <a:lnTo>
                    <a:pt x="1494996" y="1039184"/>
                  </a:lnTo>
                  <a:lnTo>
                    <a:pt x="1510879" y="1044584"/>
                  </a:lnTo>
                  <a:lnTo>
                    <a:pt x="1526126" y="1050620"/>
                  </a:lnTo>
                  <a:lnTo>
                    <a:pt x="1541373" y="1057290"/>
                  </a:lnTo>
                  <a:lnTo>
                    <a:pt x="1555985" y="1064914"/>
                  </a:lnTo>
                  <a:lnTo>
                    <a:pt x="1570279" y="1073173"/>
                  </a:lnTo>
                  <a:lnTo>
                    <a:pt x="1583938" y="1081749"/>
                  </a:lnTo>
                  <a:lnTo>
                    <a:pt x="1597279" y="1091596"/>
                  </a:lnTo>
                  <a:lnTo>
                    <a:pt x="1610303" y="1101443"/>
                  </a:lnTo>
                  <a:lnTo>
                    <a:pt x="1622691" y="1112243"/>
                  </a:lnTo>
                  <a:lnTo>
                    <a:pt x="1634126" y="1123679"/>
                  </a:lnTo>
                  <a:lnTo>
                    <a:pt x="1645562" y="1135432"/>
                  </a:lnTo>
                  <a:lnTo>
                    <a:pt x="1656044" y="1147820"/>
                  </a:lnTo>
                  <a:lnTo>
                    <a:pt x="1666209" y="1160526"/>
                  </a:lnTo>
                  <a:lnTo>
                    <a:pt x="1675738" y="1173549"/>
                  </a:lnTo>
                  <a:lnTo>
                    <a:pt x="1684632" y="1187526"/>
                  </a:lnTo>
                  <a:lnTo>
                    <a:pt x="1692574" y="1201503"/>
                  </a:lnTo>
                  <a:lnTo>
                    <a:pt x="1700197" y="1216114"/>
                  </a:lnTo>
                  <a:lnTo>
                    <a:pt x="1706868" y="1231361"/>
                  </a:lnTo>
                  <a:lnTo>
                    <a:pt x="1712903" y="1246609"/>
                  </a:lnTo>
                  <a:lnTo>
                    <a:pt x="1718621" y="1262491"/>
                  </a:lnTo>
                  <a:lnTo>
                    <a:pt x="1723068" y="1278691"/>
                  </a:lnTo>
                  <a:lnTo>
                    <a:pt x="1725403" y="1288811"/>
                  </a:lnTo>
                  <a:lnTo>
                    <a:pt x="2267666" y="1236231"/>
                  </a:lnTo>
                  <a:lnTo>
                    <a:pt x="2265125" y="1218140"/>
                  </a:lnTo>
                  <a:lnTo>
                    <a:pt x="2261630" y="1200683"/>
                  </a:lnTo>
                  <a:lnTo>
                    <a:pt x="2258136" y="1182909"/>
                  </a:lnTo>
                  <a:lnTo>
                    <a:pt x="2254325" y="1165136"/>
                  </a:lnTo>
                  <a:lnTo>
                    <a:pt x="2250195" y="1147362"/>
                  </a:lnTo>
                  <a:lnTo>
                    <a:pt x="2245748" y="1130223"/>
                  </a:lnTo>
                  <a:lnTo>
                    <a:pt x="2240666" y="1112766"/>
                  </a:lnTo>
                  <a:lnTo>
                    <a:pt x="2235584" y="1095945"/>
                  </a:lnTo>
                  <a:lnTo>
                    <a:pt x="2229866" y="1079123"/>
                  </a:lnTo>
                  <a:lnTo>
                    <a:pt x="2223831" y="1061984"/>
                  </a:lnTo>
                  <a:lnTo>
                    <a:pt x="2217478" y="1045480"/>
                  </a:lnTo>
                  <a:lnTo>
                    <a:pt x="2211125" y="1028976"/>
                  </a:lnTo>
                  <a:lnTo>
                    <a:pt x="2204454" y="1012789"/>
                  </a:lnTo>
                  <a:lnTo>
                    <a:pt x="2197149" y="996602"/>
                  </a:lnTo>
                  <a:lnTo>
                    <a:pt x="2189843" y="980732"/>
                  </a:lnTo>
                  <a:lnTo>
                    <a:pt x="2181902" y="965180"/>
                  </a:lnTo>
                  <a:lnTo>
                    <a:pt x="2173643" y="949311"/>
                  </a:lnTo>
                  <a:lnTo>
                    <a:pt x="2165384" y="933759"/>
                  </a:lnTo>
                  <a:lnTo>
                    <a:pt x="2156490" y="918842"/>
                  </a:lnTo>
                  <a:lnTo>
                    <a:pt x="2147596" y="903607"/>
                  </a:lnTo>
                  <a:lnTo>
                    <a:pt x="2138067" y="888690"/>
                  </a:lnTo>
                  <a:lnTo>
                    <a:pt x="2128855" y="874090"/>
                  </a:lnTo>
                  <a:lnTo>
                    <a:pt x="2119008" y="859807"/>
                  </a:lnTo>
                  <a:lnTo>
                    <a:pt x="2108843" y="845525"/>
                  </a:lnTo>
                  <a:lnTo>
                    <a:pt x="2098361" y="831560"/>
                  </a:lnTo>
                  <a:lnTo>
                    <a:pt x="2087561" y="817594"/>
                  </a:lnTo>
                  <a:lnTo>
                    <a:pt x="2076761" y="803947"/>
                  </a:lnTo>
                  <a:lnTo>
                    <a:pt x="2065644" y="790934"/>
                  </a:lnTo>
                  <a:lnTo>
                    <a:pt x="2054209" y="777603"/>
                  </a:lnTo>
                  <a:lnTo>
                    <a:pt x="2042138" y="764591"/>
                  </a:lnTo>
                  <a:lnTo>
                    <a:pt x="2030385" y="752212"/>
                  </a:lnTo>
                  <a:lnTo>
                    <a:pt x="2017997" y="739834"/>
                  </a:lnTo>
                  <a:lnTo>
                    <a:pt x="2005609" y="727456"/>
                  </a:lnTo>
                  <a:lnTo>
                    <a:pt x="1993221" y="715395"/>
                  </a:lnTo>
                  <a:lnTo>
                    <a:pt x="1980197" y="703652"/>
                  </a:lnTo>
                  <a:lnTo>
                    <a:pt x="1966856" y="692226"/>
                  </a:lnTo>
                  <a:lnTo>
                    <a:pt x="1953833" y="681117"/>
                  </a:lnTo>
                  <a:lnTo>
                    <a:pt x="1940174" y="670326"/>
                  </a:lnTo>
                  <a:lnTo>
                    <a:pt x="1926198" y="659535"/>
                  </a:lnTo>
                  <a:lnTo>
                    <a:pt x="1912221" y="649061"/>
                  </a:lnTo>
                  <a:lnTo>
                    <a:pt x="1897927" y="638904"/>
                  </a:lnTo>
                  <a:lnTo>
                    <a:pt x="1883633" y="629065"/>
                  </a:lnTo>
                  <a:lnTo>
                    <a:pt x="1869022" y="619861"/>
                  </a:lnTo>
                  <a:lnTo>
                    <a:pt x="1854092" y="610339"/>
                  </a:lnTo>
                  <a:lnTo>
                    <a:pt x="1838845" y="601452"/>
                  </a:lnTo>
                  <a:lnTo>
                    <a:pt x="1823916" y="592566"/>
                  </a:lnTo>
                  <a:lnTo>
                    <a:pt x="1808352" y="584313"/>
                  </a:lnTo>
                  <a:lnTo>
                    <a:pt x="1792469" y="576061"/>
                  </a:lnTo>
                  <a:lnTo>
                    <a:pt x="1776905" y="568127"/>
                  </a:lnTo>
                  <a:lnTo>
                    <a:pt x="1761022" y="560827"/>
                  </a:lnTo>
                  <a:lnTo>
                    <a:pt x="1744823" y="553527"/>
                  </a:lnTo>
                  <a:lnTo>
                    <a:pt x="1728623" y="546862"/>
                  </a:lnTo>
                  <a:lnTo>
                    <a:pt x="1712105" y="540514"/>
                  </a:lnTo>
                  <a:lnTo>
                    <a:pt x="1695588" y="534166"/>
                  </a:lnTo>
                  <a:lnTo>
                    <a:pt x="1678435" y="528136"/>
                  </a:lnTo>
                  <a:lnTo>
                    <a:pt x="1661600" y="522740"/>
                  </a:lnTo>
                  <a:lnTo>
                    <a:pt x="1644765" y="517344"/>
                  </a:lnTo>
                  <a:lnTo>
                    <a:pt x="1627294" y="512584"/>
                  </a:lnTo>
                  <a:lnTo>
                    <a:pt x="1610141" y="507823"/>
                  </a:lnTo>
                  <a:lnTo>
                    <a:pt x="1592671" y="503697"/>
                  </a:lnTo>
                  <a:lnTo>
                    <a:pt x="1574883" y="499888"/>
                  </a:lnTo>
                  <a:lnTo>
                    <a:pt x="1557095" y="496397"/>
                  </a:lnTo>
                  <a:lnTo>
                    <a:pt x="1539306" y="492905"/>
                  </a:lnTo>
                  <a:lnTo>
                    <a:pt x="1521201" y="490366"/>
                  </a:lnTo>
                  <a:close/>
                  <a:moveTo>
                    <a:pt x="1266450" y="490366"/>
                  </a:moveTo>
                  <a:lnTo>
                    <a:pt x="1248344" y="492905"/>
                  </a:lnTo>
                  <a:lnTo>
                    <a:pt x="1230556" y="496397"/>
                  </a:lnTo>
                  <a:lnTo>
                    <a:pt x="1212768" y="499888"/>
                  </a:lnTo>
                  <a:lnTo>
                    <a:pt x="1195297" y="503697"/>
                  </a:lnTo>
                  <a:lnTo>
                    <a:pt x="1177509" y="507823"/>
                  </a:lnTo>
                  <a:lnTo>
                    <a:pt x="1160039" y="512584"/>
                  </a:lnTo>
                  <a:lnTo>
                    <a:pt x="1142886" y="517344"/>
                  </a:lnTo>
                  <a:lnTo>
                    <a:pt x="1126051" y="522740"/>
                  </a:lnTo>
                  <a:lnTo>
                    <a:pt x="1108898" y="528136"/>
                  </a:lnTo>
                  <a:lnTo>
                    <a:pt x="1092063" y="534166"/>
                  </a:lnTo>
                  <a:lnTo>
                    <a:pt x="1075545" y="540514"/>
                  </a:lnTo>
                  <a:lnTo>
                    <a:pt x="1059028" y="546862"/>
                  </a:lnTo>
                  <a:lnTo>
                    <a:pt x="1042827" y="553527"/>
                  </a:lnTo>
                  <a:lnTo>
                    <a:pt x="1026627" y="560827"/>
                  </a:lnTo>
                  <a:lnTo>
                    <a:pt x="1010745" y="568127"/>
                  </a:lnTo>
                  <a:lnTo>
                    <a:pt x="994863" y="576061"/>
                  </a:lnTo>
                  <a:lnTo>
                    <a:pt x="978981" y="584313"/>
                  </a:lnTo>
                  <a:lnTo>
                    <a:pt x="963734" y="592566"/>
                  </a:lnTo>
                  <a:lnTo>
                    <a:pt x="948487" y="601452"/>
                  </a:lnTo>
                  <a:lnTo>
                    <a:pt x="933558" y="610339"/>
                  </a:lnTo>
                  <a:lnTo>
                    <a:pt x="918946" y="619861"/>
                  </a:lnTo>
                  <a:lnTo>
                    <a:pt x="904334" y="629065"/>
                  </a:lnTo>
                  <a:lnTo>
                    <a:pt x="889405" y="638904"/>
                  </a:lnTo>
                  <a:lnTo>
                    <a:pt x="875429" y="649061"/>
                  </a:lnTo>
                  <a:lnTo>
                    <a:pt x="861135" y="659535"/>
                  </a:lnTo>
                  <a:lnTo>
                    <a:pt x="847794" y="670326"/>
                  </a:lnTo>
                  <a:lnTo>
                    <a:pt x="833817" y="681117"/>
                  </a:lnTo>
                  <a:lnTo>
                    <a:pt x="820476" y="692226"/>
                  </a:lnTo>
                  <a:lnTo>
                    <a:pt x="807453" y="703652"/>
                  </a:lnTo>
                  <a:lnTo>
                    <a:pt x="794747" y="715395"/>
                  </a:lnTo>
                  <a:lnTo>
                    <a:pt x="781723" y="727456"/>
                  </a:lnTo>
                  <a:lnTo>
                    <a:pt x="769335" y="739834"/>
                  </a:lnTo>
                  <a:lnTo>
                    <a:pt x="757265" y="752212"/>
                  </a:lnTo>
                  <a:lnTo>
                    <a:pt x="745194" y="764591"/>
                  </a:lnTo>
                  <a:lnTo>
                    <a:pt x="733759" y="777603"/>
                  </a:lnTo>
                  <a:lnTo>
                    <a:pt x="722006" y="790934"/>
                  </a:lnTo>
                  <a:lnTo>
                    <a:pt x="710571" y="803947"/>
                  </a:lnTo>
                  <a:lnTo>
                    <a:pt x="699771" y="817594"/>
                  </a:lnTo>
                  <a:lnTo>
                    <a:pt x="689289" y="831560"/>
                  </a:lnTo>
                  <a:lnTo>
                    <a:pt x="678807" y="845525"/>
                  </a:lnTo>
                  <a:lnTo>
                    <a:pt x="668960" y="859807"/>
                  </a:lnTo>
                  <a:lnTo>
                    <a:pt x="658795" y="874090"/>
                  </a:lnTo>
                  <a:lnTo>
                    <a:pt x="649266" y="888690"/>
                  </a:lnTo>
                  <a:lnTo>
                    <a:pt x="640054" y="903607"/>
                  </a:lnTo>
                  <a:lnTo>
                    <a:pt x="630842" y="918842"/>
                  </a:lnTo>
                  <a:lnTo>
                    <a:pt x="622266" y="933759"/>
                  </a:lnTo>
                  <a:lnTo>
                    <a:pt x="614007" y="949311"/>
                  </a:lnTo>
                  <a:lnTo>
                    <a:pt x="605748" y="965180"/>
                  </a:lnTo>
                  <a:lnTo>
                    <a:pt x="598125" y="980732"/>
                  </a:lnTo>
                  <a:lnTo>
                    <a:pt x="590501" y="996602"/>
                  </a:lnTo>
                  <a:lnTo>
                    <a:pt x="583513" y="1012789"/>
                  </a:lnTo>
                  <a:lnTo>
                    <a:pt x="576207" y="1028976"/>
                  </a:lnTo>
                  <a:lnTo>
                    <a:pt x="569854" y="1045480"/>
                  </a:lnTo>
                  <a:lnTo>
                    <a:pt x="563502" y="1061984"/>
                  </a:lnTo>
                  <a:lnTo>
                    <a:pt x="557784" y="1079123"/>
                  </a:lnTo>
                  <a:lnTo>
                    <a:pt x="552066" y="1095945"/>
                  </a:lnTo>
                  <a:lnTo>
                    <a:pt x="546984" y="1112766"/>
                  </a:lnTo>
                  <a:lnTo>
                    <a:pt x="541902" y="1130223"/>
                  </a:lnTo>
                  <a:lnTo>
                    <a:pt x="537455" y="1147362"/>
                  </a:lnTo>
                  <a:lnTo>
                    <a:pt x="533325" y="1165136"/>
                  </a:lnTo>
                  <a:lnTo>
                    <a:pt x="529196" y="1182909"/>
                  </a:lnTo>
                  <a:lnTo>
                    <a:pt x="526019" y="1200683"/>
                  </a:lnTo>
                  <a:lnTo>
                    <a:pt x="522843" y="1218140"/>
                  </a:lnTo>
                  <a:lnTo>
                    <a:pt x="519984" y="1236231"/>
                  </a:lnTo>
                  <a:lnTo>
                    <a:pt x="1062444" y="1288803"/>
                  </a:lnTo>
                  <a:lnTo>
                    <a:pt x="1064583" y="1278691"/>
                  </a:lnTo>
                  <a:lnTo>
                    <a:pt x="1069347" y="1262491"/>
                  </a:lnTo>
                  <a:lnTo>
                    <a:pt x="1074747" y="1246609"/>
                  </a:lnTo>
                  <a:lnTo>
                    <a:pt x="1080783" y="1231361"/>
                  </a:lnTo>
                  <a:lnTo>
                    <a:pt x="1087771" y="1216114"/>
                  </a:lnTo>
                  <a:lnTo>
                    <a:pt x="1095077" y="1201503"/>
                  </a:lnTo>
                  <a:lnTo>
                    <a:pt x="1103336" y="1187526"/>
                  </a:lnTo>
                  <a:lnTo>
                    <a:pt x="1112230" y="1173549"/>
                  </a:lnTo>
                  <a:lnTo>
                    <a:pt x="1121442" y="1160526"/>
                  </a:lnTo>
                  <a:lnTo>
                    <a:pt x="1131606" y="1147185"/>
                  </a:lnTo>
                  <a:lnTo>
                    <a:pt x="1142407" y="1135432"/>
                  </a:lnTo>
                  <a:lnTo>
                    <a:pt x="1153524" y="1123361"/>
                  </a:lnTo>
                  <a:lnTo>
                    <a:pt x="1165595" y="1112243"/>
                  </a:lnTo>
                  <a:lnTo>
                    <a:pt x="1177665" y="1101443"/>
                  </a:lnTo>
                  <a:lnTo>
                    <a:pt x="1190689" y="1091279"/>
                  </a:lnTo>
                  <a:lnTo>
                    <a:pt x="1204030" y="1081749"/>
                  </a:lnTo>
                  <a:lnTo>
                    <a:pt x="1218007" y="1073173"/>
                  </a:lnTo>
                  <a:lnTo>
                    <a:pt x="1231983" y="1064914"/>
                  </a:lnTo>
                  <a:lnTo>
                    <a:pt x="1246595" y="1057290"/>
                  </a:lnTo>
                  <a:lnTo>
                    <a:pt x="1261525" y="1050620"/>
                  </a:lnTo>
                  <a:lnTo>
                    <a:pt x="1277089" y="1044584"/>
                  </a:lnTo>
                  <a:lnTo>
                    <a:pt x="1292972" y="1039184"/>
                  </a:lnTo>
                  <a:lnTo>
                    <a:pt x="1309172" y="1034737"/>
                  </a:lnTo>
                  <a:lnTo>
                    <a:pt x="1319052" y="1032267"/>
                  </a:lnTo>
                  <a:lnTo>
                    <a:pt x="1266450" y="490366"/>
                  </a:lnTo>
                  <a:close/>
                  <a:moveTo>
                    <a:pt x="1094286" y="0"/>
                  </a:moveTo>
                  <a:lnTo>
                    <a:pt x="1100957" y="0"/>
                  </a:lnTo>
                  <a:lnTo>
                    <a:pt x="1107627" y="952"/>
                  </a:lnTo>
                  <a:lnTo>
                    <a:pt x="1113980" y="2539"/>
                  </a:lnTo>
                  <a:lnTo>
                    <a:pt x="1120333" y="4761"/>
                  </a:lnTo>
                  <a:lnTo>
                    <a:pt x="1126368" y="7300"/>
                  </a:lnTo>
                  <a:lnTo>
                    <a:pt x="1132086" y="10791"/>
                  </a:lnTo>
                  <a:lnTo>
                    <a:pt x="1137168" y="14600"/>
                  </a:lnTo>
                  <a:lnTo>
                    <a:pt x="1142568" y="18726"/>
                  </a:lnTo>
                  <a:lnTo>
                    <a:pt x="1147015" y="23487"/>
                  </a:lnTo>
                  <a:lnTo>
                    <a:pt x="1151145" y="28882"/>
                  </a:lnTo>
                  <a:lnTo>
                    <a:pt x="1154956" y="34595"/>
                  </a:lnTo>
                  <a:lnTo>
                    <a:pt x="1157815" y="40943"/>
                  </a:lnTo>
                  <a:lnTo>
                    <a:pt x="1160674" y="47291"/>
                  </a:lnTo>
                  <a:lnTo>
                    <a:pt x="1231191" y="266290"/>
                  </a:lnTo>
                  <a:lnTo>
                    <a:pt x="1251203" y="263433"/>
                  </a:lnTo>
                  <a:lnTo>
                    <a:pt x="1271532" y="261211"/>
                  </a:lnTo>
                  <a:lnTo>
                    <a:pt x="1291544" y="258990"/>
                  </a:lnTo>
                  <a:lnTo>
                    <a:pt x="1311873" y="257403"/>
                  </a:lnTo>
                  <a:lnTo>
                    <a:pt x="1332202" y="256133"/>
                  </a:lnTo>
                  <a:lnTo>
                    <a:pt x="1352531" y="255181"/>
                  </a:lnTo>
                  <a:lnTo>
                    <a:pt x="1373178" y="254546"/>
                  </a:lnTo>
                  <a:lnTo>
                    <a:pt x="1393825" y="254546"/>
                  </a:lnTo>
                  <a:lnTo>
                    <a:pt x="1414154" y="254546"/>
                  </a:lnTo>
                  <a:lnTo>
                    <a:pt x="1435119" y="255181"/>
                  </a:lnTo>
                  <a:lnTo>
                    <a:pt x="1455448" y="256133"/>
                  </a:lnTo>
                  <a:lnTo>
                    <a:pt x="1475778" y="257403"/>
                  </a:lnTo>
                  <a:lnTo>
                    <a:pt x="1496107" y="258990"/>
                  </a:lnTo>
                  <a:lnTo>
                    <a:pt x="1515801" y="261211"/>
                  </a:lnTo>
                  <a:lnTo>
                    <a:pt x="1536130" y="263433"/>
                  </a:lnTo>
                  <a:lnTo>
                    <a:pt x="1556142" y="266290"/>
                  </a:lnTo>
                  <a:lnTo>
                    <a:pt x="1627294" y="47291"/>
                  </a:lnTo>
                  <a:lnTo>
                    <a:pt x="1629835" y="40626"/>
                  </a:lnTo>
                  <a:lnTo>
                    <a:pt x="1633012" y="34595"/>
                  </a:lnTo>
                  <a:lnTo>
                    <a:pt x="1636823" y="28882"/>
                  </a:lnTo>
                  <a:lnTo>
                    <a:pt x="1640953" y="23487"/>
                  </a:lnTo>
                  <a:lnTo>
                    <a:pt x="1645400" y="18726"/>
                  </a:lnTo>
                  <a:lnTo>
                    <a:pt x="1650164" y="14600"/>
                  </a:lnTo>
                  <a:lnTo>
                    <a:pt x="1655882" y="10474"/>
                  </a:lnTo>
                  <a:lnTo>
                    <a:pt x="1661600" y="7300"/>
                  </a:lnTo>
                  <a:lnTo>
                    <a:pt x="1667635" y="4761"/>
                  </a:lnTo>
                  <a:lnTo>
                    <a:pt x="1673670" y="2539"/>
                  </a:lnTo>
                  <a:lnTo>
                    <a:pt x="1680023" y="952"/>
                  </a:lnTo>
                  <a:lnTo>
                    <a:pt x="1686694" y="0"/>
                  </a:lnTo>
                  <a:lnTo>
                    <a:pt x="1693682" y="0"/>
                  </a:lnTo>
                  <a:lnTo>
                    <a:pt x="1700352" y="317"/>
                  </a:lnTo>
                  <a:lnTo>
                    <a:pt x="1707023" y="1270"/>
                  </a:lnTo>
                  <a:lnTo>
                    <a:pt x="1714011" y="2857"/>
                  </a:lnTo>
                  <a:lnTo>
                    <a:pt x="1934774" y="75221"/>
                  </a:lnTo>
                  <a:lnTo>
                    <a:pt x="1941762" y="77443"/>
                  </a:lnTo>
                  <a:lnTo>
                    <a:pt x="1947798" y="80617"/>
                  </a:lnTo>
                  <a:lnTo>
                    <a:pt x="1953833" y="84108"/>
                  </a:lnTo>
                  <a:lnTo>
                    <a:pt x="1958915" y="88234"/>
                  </a:lnTo>
                  <a:lnTo>
                    <a:pt x="1963997" y="93312"/>
                  </a:lnTo>
                  <a:lnTo>
                    <a:pt x="1968127" y="98073"/>
                  </a:lnTo>
                  <a:lnTo>
                    <a:pt x="1971621" y="103469"/>
                  </a:lnTo>
                  <a:lnTo>
                    <a:pt x="1975115" y="108864"/>
                  </a:lnTo>
                  <a:lnTo>
                    <a:pt x="1977656" y="114895"/>
                  </a:lnTo>
                  <a:lnTo>
                    <a:pt x="1980197" y="121243"/>
                  </a:lnTo>
                  <a:lnTo>
                    <a:pt x="1981468" y="127908"/>
                  </a:lnTo>
                  <a:lnTo>
                    <a:pt x="1982421" y="134573"/>
                  </a:lnTo>
                  <a:lnTo>
                    <a:pt x="1982738" y="141238"/>
                  </a:lnTo>
                  <a:lnTo>
                    <a:pt x="1981786" y="148221"/>
                  </a:lnTo>
                  <a:lnTo>
                    <a:pt x="1980833" y="154886"/>
                  </a:lnTo>
                  <a:lnTo>
                    <a:pt x="1979244" y="161551"/>
                  </a:lnTo>
                  <a:lnTo>
                    <a:pt x="1907774" y="380550"/>
                  </a:lnTo>
                  <a:lnTo>
                    <a:pt x="1925880" y="390389"/>
                  </a:lnTo>
                  <a:lnTo>
                    <a:pt x="1943986" y="400228"/>
                  </a:lnTo>
                  <a:lnTo>
                    <a:pt x="1961456" y="410702"/>
                  </a:lnTo>
                  <a:lnTo>
                    <a:pt x="1978927" y="421175"/>
                  </a:lnTo>
                  <a:lnTo>
                    <a:pt x="1996397" y="431967"/>
                  </a:lnTo>
                  <a:lnTo>
                    <a:pt x="2013232" y="443393"/>
                  </a:lnTo>
                  <a:lnTo>
                    <a:pt x="2029750" y="454501"/>
                  </a:lnTo>
                  <a:lnTo>
                    <a:pt x="2046585" y="466562"/>
                  </a:lnTo>
                  <a:lnTo>
                    <a:pt x="2062785" y="478623"/>
                  </a:lnTo>
                  <a:lnTo>
                    <a:pt x="2078985" y="491001"/>
                  </a:lnTo>
                  <a:lnTo>
                    <a:pt x="2094867" y="503697"/>
                  </a:lnTo>
                  <a:lnTo>
                    <a:pt x="2110432" y="516709"/>
                  </a:lnTo>
                  <a:lnTo>
                    <a:pt x="2125679" y="529723"/>
                  </a:lnTo>
                  <a:lnTo>
                    <a:pt x="2140925" y="543370"/>
                  </a:lnTo>
                  <a:lnTo>
                    <a:pt x="2155855" y="557335"/>
                  </a:lnTo>
                  <a:lnTo>
                    <a:pt x="2170466" y="571301"/>
                  </a:lnTo>
                  <a:lnTo>
                    <a:pt x="2357242" y="435775"/>
                  </a:lnTo>
                  <a:lnTo>
                    <a:pt x="2362959" y="431967"/>
                  </a:lnTo>
                  <a:lnTo>
                    <a:pt x="2369312" y="428793"/>
                  </a:lnTo>
                  <a:lnTo>
                    <a:pt x="2375347" y="426571"/>
                  </a:lnTo>
                  <a:lnTo>
                    <a:pt x="2382018" y="424667"/>
                  </a:lnTo>
                  <a:lnTo>
                    <a:pt x="2388371" y="423397"/>
                  </a:lnTo>
                  <a:lnTo>
                    <a:pt x="2395041" y="422762"/>
                  </a:lnTo>
                  <a:lnTo>
                    <a:pt x="2401712" y="422762"/>
                  </a:lnTo>
                  <a:lnTo>
                    <a:pt x="2408065" y="423397"/>
                  </a:lnTo>
                  <a:lnTo>
                    <a:pt x="2414418" y="424984"/>
                  </a:lnTo>
                  <a:lnTo>
                    <a:pt x="2420770" y="426888"/>
                  </a:lnTo>
                  <a:lnTo>
                    <a:pt x="2426806" y="429428"/>
                  </a:lnTo>
                  <a:lnTo>
                    <a:pt x="2432841" y="432601"/>
                  </a:lnTo>
                  <a:lnTo>
                    <a:pt x="2438559" y="436093"/>
                  </a:lnTo>
                  <a:lnTo>
                    <a:pt x="2443959" y="440854"/>
                  </a:lnTo>
                  <a:lnTo>
                    <a:pt x="2448406" y="445614"/>
                  </a:lnTo>
                  <a:lnTo>
                    <a:pt x="2452853" y="451327"/>
                  </a:lnTo>
                  <a:lnTo>
                    <a:pt x="2589757" y="638904"/>
                  </a:lnTo>
                  <a:lnTo>
                    <a:pt x="2593569" y="644935"/>
                  </a:lnTo>
                  <a:lnTo>
                    <a:pt x="2596746" y="650965"/>
                  </a:lnTo>
                  <a:lnTo>
                    <a:pt x="2599287" y="657313"/>
                  </a:lnTo>
                  <a:lnTo>
                    <a:pt x="2601193" y="663661"/>
                  </a:lnTo>
                  <a:lnTo>
                    <a:pt x="2602463" y="670326"/>
                  </a:lnTo>
                  <a:lnTo>
                    <a:pt x="2602781" y="676991"/>
                  </a:lnTo>
                  <a:lnTo>
                    <a:pt x="2602781" y="683656"/>
                  </a:lnTo>
                  <a:lnTo>
                    <a:pt x="2601828" y="690004"/>
                  </a:lnTo>
                  <a:lnTo>
                    <a:pt x="2600557" y="696352"/>
                  </a:lnTo>
                  <a:lnTo>
                    <a:pt x="2598652" y="703017"/>
                  </a:lnTo>
                  <a:lnTo>
                    <a:pt x="2596428" y="709047"/>
                  </a:lnTo>
                  <a:lnTo>
                    <a:pt x="2592934" y="715078"/>
                  </a:lnTo>
                  <a:lnTo>
                    <a:pt x="2589122" y="720473"/>
                  </a:lnTo>
                  <a:lnTo>
                    <a:pt x="2584993" y="725869"/>
                  </a:lnTo>
                  <a:lnTo>
                    <a:pt x="2580228" y="730630"/>
                  </a:lnTo>
                  <a:lnTo>
                    <a:pt x="2574828" y="734756"/>
                  </a:lnTo>
                  <a:lnTo>
                    <a:pt x="2388053" y="870281"/>
                  </a:lnTo>
                  <a:lnTo>
                    <a:pt x="2396629" y="888372"/>
                  </a:lnTo>
                  <a:lnTo>
                    <a:pt x="2405524" y="906781"/>
                  </a:lnTo>
                  <a:lnTo>
                    <a:pt x="2413465" y="925189"/>
                  </a:lnTo>
                  <a:lnTo>
                    <a:pt x="2421088" y="943598"/>
                  </a:lnTo>
                  <a:lnTo>
                    <a:pt x="2428712" y="962324"/>
                  </a:lnTo>
                  <a:lnTo>
                    <a:pt x="2436017" y="981367"/>
                  </a:lnTo>
                  <a:lnTo>
                    <a:pt x="2442688" y="1000411"/>
                  </a:lnTo>
                  <a:lnTo>
                    <a:pt x="2449041" y="1019454"/>
                  </a:lnTo>
                  <a:lnTo>
                    <a:pt x="2455394" y="1039132"/>
                  </a:lnTo>
                  <a:lnTo>
                    <a:pt x="2461111" y="1058810"/>
                  </a:lnTo>
                  <a:lnTo>
                    <a:pt x="2466829" y="1078171"/>
                  </a:lnTo>
                  <a:lnTo>
                    <a:pt x="2471594" y="1098167"/>
                  </a:lnTo>
                  <a:lnTo>
                    <a:pt x="2476676" y="1118162"/>
                  </a:lnTo>
                  <a:lnTo>
                    <a:pt x="2480805" y="1138158"/>
                  </a:lnTo>
                  <a:lnTo>
                    <a:pt x="2484935" y="1158470"/>
                  </a:lnTo>
                  <a:lnTo>
                    <a:pt x="2488746" y="1178783"/>
                  </a:lnTo>
                  <a:lnTo>
                    <a:pt x="2718721" y="1178783"/>
                  </a:lnTo>
                  <a:lnTo>
                    <a:pt x="2725709" y="1179101"/>
                  </a:lnTo>
                  <a:lnTo>
                    <a:pt x="2732698" y="1180370"/>
                  </a:lnTo>
                  <a:lnTo>
                    <a:pt x="2739368" y="1181640"/>
                  </a:lnTo>
                  <a:lnTo>
                    <a:pt x="2745403" y="1184496"/>
                  </a:lnTo>
                  <a:lnTo>
                    <a:pt x="2751439" y="1187035"/>
                  </a:lnTo>
                  <a:lnTo>
                    <a:pt x="2757156" y="1190527"/>
                  </a:lnTo>
                  <a:lnTo>
                    <a:pt x="2762239" y="1194653"/>
                  </a:lnTo>
                  <a:lnTo>
                    <a:pt x="2767321" y="1199096"/>
                  </a:lnTo>
                  <a:lnTo>
                    <a:pt x="2771768" y="1203857"/>
                  </a:lnTo>
                  <a:lnTo>
                    <a:pt x="2775897" y="1209253"/>
                  </a:lnTo>
                  <a:lnTo>
                    <a:pt x="2779391" y="1214966"/>
                  </a:lnTo>
                  <a:lnTo>
                    <a:pt x="2782250" y="1220361"/>
                  </a:lnTo>
                  <a:lnTo>
                    <a:pt x="2784474" y="1226709"/>
                  </a:lnTo>
                  <a:lnTo>
                    <a:pt x="2786062" y="1233692"/>
                  </a:lnTo>
                  <a:lnTo>
                    <a:pt x="2787015" y="1240357"/>
                  </a:lnTo>
                  <a:lnTo>
                    <a:pt x="2787650" y="1247022"/>
                  </a:lnTo>
                  <a:lnTo>
                    <a:pt x="2787650" y="1479986"/>
                  </a:lnTo>
                  <a:lnTo>
                    <a:pt x="2787015" y="1486651"/>
                  </a:lnTo>
                  <a:lnTo>
                    <a:pt x="2786380" y="1493951"/>
                  </a:lnTo>
                  <a:lnTo>
                    <a:pt x="2784474" y="1500299"/>
                  </a:lnTo>
                  <a:lnTo>
                    <a:pt x="2782250" y="1506646"/>
                  </a:lnTo>
                  <a:lnTo>
                    <a:pt x="2779391" y="1512677"/>
                  </a:lnTo>
                  <a:lnTo>
                    <a:pt x="2775897" y="1518390"/>
                  </a:lnTo>
                  <a:lnTo>
                    <a:pt x="2771768" y="1523785"/>
                  </a:lnTo>
                  <a:lnTo>
                    <a:pt x="2767639" y="1528546"/>
                  </a:lnTo>
                  <a:lnTo>
                    <a:pt x="2762556" y="1532672"/>
                  </a:lnTo>
                  <a:lnTo>
                    <a:pt x="2757156" y="1536798"/>
                  </a:lnTo>
                  <a:lnTo>
                    <a:pt x="2751439" y="1540290"/>
                  </a:lnTo>
                  <a:lnTo>
                    <a:pt x="2745403" y="1543146"/>
                  </a:lnTo>
                  <a:lnTo>
                    <a:pt x="2739368" y="1545368"/>
                  </a:lnTo>
                  <a:lnTo>
                    <a:pt x="2732698" y="1546955"/>
                  </a:lnTo>
                  <a:lnTo>
                    <a:pt x="2725709" y="1548224"/>
                  </a:lnTo>
                  <a:lnTo>
                    <a:pt x="2719039" y="1548542"/>
                  </a:lnTo>
                  <a:lnTo>
                    <a:pt x="2488746" y="1548542"/>
                  </a:lnTo>
                  <a:lnTo>
                    <a:pt x="2484935" y="1568855"/>
                  </a:lnTo>
                  <a:lnTo>
                    <a:pt x="2480805" y="1589168"/>
                  </a:lnTo>
                  <a:lnTo>
                    <a:pt x="2476676" y="1609163"/>
                  </a:lnTo>
                  <a:lnTo>
                    <a:pt x="2471594" y="1629476"/>
                  </a:lnTo>
                  <a:lnTo>
                    <a:pt x="2466829" y="1648837"/>
                  </a:lnTo>
                  <a:lnTo>
                    <a:pt x="2461111" y="1668832"/>
                  </a:lnTo>
                  <a:lnTo>
                    <a:pt x="2455394" y="1688510"/>
                  </a:lnTo>
                  <a:lnTo>
                    <a:pt x="2449041" y="1707554"/>
                  </a:lnTo>
                  <a:lnTo>
                    <a:pt x="2442688" y="1726914"/>
                  </a:lnTo>
                  <a:lnTo>
                    <a:pt x="2436017" y="1745958"/>
                  </a:lnTo>
                  <a:lnTo>
                    <a:pt x="2428712" y="1764684"/>
                  </a:lnTo>
                  <a:lnTo>
                    <a:pt x="2421088" y="1783410"/>
                  </a:lnTo>
                  <a:lnTo>
                    <a:pt x="2413465" y="1802453"/>
                  </a:lnTo>
                  <a:lnTo>
                    <a:pt x="2405524" y="1820862"/>
                  </a:lnTo>
                  <a:lnTo>
                    <a:pt x="2396629" y="1838953"/>
                  </a:lnTo>
                  <a:lnTo>
                    <a:pt x="2388053" y="1857044"/>
                  </a:lnTo>
                  <a:lnTo>
                    <a:pt x="2574828" y="1992252"/>
                  </a:lnTo>
                  <a:lnTo>
                    <a:pt x="2580228" y="1996378"/>
                  </a:lnTo>
                  <a:lnTo>
                    <a:pt x="2584993" y="2001456"/>
                  </a:lnTo>
                  <a:lnTo>
                    <a:pt x="2589122" y="2006534"/>
                  </a:lnTo>
                  <a:lnTo>
                    <a:pt x="2592934" y="2012247"/>
                  </a:lnTo>
                  <a:lnTo>
                    <a:pt x="2596428" y="2018278"/>
                  </a:lnTo>
                  <a:lnTo>
                    <a:pt x="2598652" y="2024308"/>
                  </a:lnTo>
                  <a:lnTo>
                    <a:pt x="2600557" y="2030656"/>
                  </a:lnTo>
                  <a:lnTo>
                    <a:pt x="2601828" y="2037004"/>
                  </a:lnTo>
                  <a:lnTo>
                    <a:pt x="2602781" y="2043352"/>
                  </a:lnTo>
                  <a:lnTo>
                    <a:pt x="2602781" y="2050334"/>
                  </a:lnTo>
                  <a:lnTo>
                    <a:pt x="2602463" y="2056682"/>
                  </a:lnTo>
                  <a:lnTo>
                    <a:pt x="2601193" y="2063347"/>
                  </a:lnTo>
                  <a:lnTo>
                    <a:pt x="2599287" y="2069695"/>
                  </a:lnTo>
                  <a:lnTo>
                    <a:pt x="2596746" y="2076360"/>
                  </a:lnTo>
                  <a:lnTo>
                    <a:pt x="2593569" y="2082073"/>
                  </a:lnTo>
                  <a:lnTo>
                    <a:pt x="2589757" y="2087786"/>
                  </a:lnTo>
                  <a:lnTo>
                    <a:pt x="2452853" y="2276315"/>
                  </a:lnTo>
                  <a:lnTo>
                    <a:pt x="2448406" y="2281711"/>
                  </a:lnTo>
                  <a:lnTo>
                    <a:pt x="2443959" y="2286472"/>
                  </a:lnTo>
                  <a:lnTo>
                    <a:pt x="2438559" y="2290915"/>
                  </a:lnTo>
                  <a:lnTo>
                    <a:pt x="2432841" y="2294406"/>
                  </a:lnTo>
                  <a:lnTo>
                    <a:pt x="2426806" y="2297898"/>
                  </a:lnTo>
                  <a:lnTo>
                    <a:pt x="2420770" y="2300437"/>
                  </a:lnTo>
                  <a:lnTo>
                    <a:pt x="2414418" y="2302341"/>
                  </a:lnTo>
                  <a:lnTo>
                    <a:pt x="2408065" y="2303293"/>
                  </a:lnTo>
                  <a:lnTo>
                    <a:pt x="2401712" y="2304245"/>
                  </a:lnTo>
                  <a:lnTo>
                    <a:pt x="2395041" y="2304563"/>
                  </a:lnTo>
                  <a:lnTo>
                    <a:pt x="2388371" y="2303611"/>
                  </a:lnTo>
                  <a:lnTo>
                    <a:pt x="2381700" y="2302658"/>
                  </a:lnTo>
                  <a:lnTo>
                    <a:pt x="2375347" y="2300754"/>
                  </a:lnTo>
                  <a:lnTo>
                    <a:pt x="2368994" y="2298532"/>
                  </a:lnTo>
                  <a:lnTo>
                    <a:pt x="2362959" y="2295041"/>
                  </a:lnTo>
                  <a:lnTo>
                    <a:pt x="2357242" y="2291232"/>
                  </a:lnTo>
                  <a:lnTo>
                    <a:pt x="2170466" y="2156025"/>
                  </a:lnTo>
                  <a:lnTo>
                    <a:pt x="2155855" y="2170307"/>
                  </a:lnTo>
                  <a:lnTo>
                    <a:pt x="2140925" y="2183638"/>
                  </a:lnTo>
                  <a:lnTo>
                    <a:pt x="2125679" y="2197285"/>
                  </a:lnTo>
                  <a:lnTo>
                    <a:pt x="2110432" y="2210616"/>
                  </a:lnTo>
                  <a:lnTo>
                    <a:pt x="2094867" y="2223629"/>
                  </a:lnTo>
                  <a:lnTo>
                    <a:pt x="2078985" y="2236007"/>
                  </a:lnTo>
                  <a:lnTo>
                    <a:pt x="2062785" y="2248385"/>
                  </a:lnTo>
                  <a:lnTo>
                    <a:pt x="2046585" y="2260446"/>
                  </a:lnTo>
                  <a:lnTo>
                    <a:pt x="2030068" y="2272506"/>
                  </a:lnTo>
                  <a:lnTo>
                    <a:pt x="2013232" y="2283932"/>
                  </a:lnTo>
                  <a:lnTo>
                    <a:pt x="1996397" y="2295041"/>
                  </a:lnTo>
                  <a:lnTo>
                    <a:pt x="1978927" y="2306150"/>
                  </a:lnTo>
                  <a:lnTo>
                    <a:pt x="1961456" y="2316624"/>
                  </a:lnTo>
                  <a:lnTo>
                    <a:pt x="1943986" y="2327097"/>
                  </a:lnTo>
                  <a:lnTo>
                    <a:pt x="1925880" y="2336936"/>
                  </a:lnTo>
                  <a:lnTo>
                    <a:pt x="1907774" y="2346776"/>
                  </a:lnTo>
                  <a:lnTo>
                    <a:pt x="1979244" y="2565457"/>
                  </a:lnTo>
                  <a:lnTo>
                    <a:pt x="1980833" y="2572439"/>
                  </a:lnTo>
                  <a:lnTo>
                    <a:pt x="1981786" y="2579422"/>
                  </a:lnTo>
                  <a:lnTo>
                    <a:pt x="1982738" y="2586404"/>
                  </a:lnTo>
                  <a:lnTo>
                    <a:pt x="1982421" y="2592752"/>
                  </a:lnTo>
                  <a:lnTo>
                    <a:pt x="1981468" y="2599417"/>
                  </a:lnTo>
                  <a:lnTo>
                    <a:pt x="1980197" y="2605765"/>
                  </a:lnTo>
                  <a:lnTo>
                    <a:pt x="1977656" y="2612113"/>
                  </a:lnTo>
                  <a:lnTo>
                    <a:pt x="1975115" y="2618143"/>
                  </a:lnTo>
                  <a:lnTo>
                    <a:pt x="1971621" y="2623856"/>
                  </a:lnTo>
                  <a:lnTo>
                    <a:pt x="1968127" y="2629252"/>
                  </a:lnTo>
                  <a:lnTo>
                    <a:pt x="1963997" y="2634013"/>
                  </a:lnTo>
                  <a:lnTo>
                    <a:pt x="1958915" y="2638774"/>
                  </a:lnTo>
                  <a:lnTo>
                    <a:pt x="1953833" y="2642900"/>
                  </a:lnTo>
                  <a:lnTo>
                    <a:pt x="1948115" y="2646391"/>
                  </a:lnTo>
                  <a:lnTo>
                    <a:pt x="1941762" y="2649565"/>
                  </a:lnTo>
                  <a:lnTo>
                    <a:pt x="1935409" y="2652104"/>
                  </a:lnTo>
                  <a:lnTo>
                    <a:pt x="1714011" y="2724151"/>
                  </a:lnTo>
                  <a:lnTo>
                    <a:pt x="1707023" y="2725738"/>
                  </a:lnTo>
                  <a:lnTo>
                    <a:pt x="1700352" y="2727008"/>
                  </a:lnTo>
                  <a:lnTo>
                    <a:pt x="1693682" y="2727325"/>
                  </a:lnTo>
                  <a:lnTo>
                    <a:pt x="1686694" y="2727325"/>
                  </a:lnTo>
                  <a:lnTo>
                    <a:pt x="1680023" y="2726056"/>
                  </a:lnTo>
                  <a:lnTo>
                    <a:pt x="1673670" y="2724786"/>
                  </a:lnTo>
                  <a:lnTo>
                    <a:pt x="1667635" y="2722564"/>
                  </a:lnTo>
                  <a:lnTo>
                    <a:pt x="1661600" y="2719708"/>
                  </a:lnTo>
                  <a:lnTo>
                    <a:pt x="1655564" y="2716851"/>
                  </a:lnTo>
                  <a:lnTo>
                    <a:pt x="1650164" y="2712725"/>
                  </a:lnTo>
                  <a:lnTo>
                    <a:pt x="1645400" y="2708599"/>
                  </a:lnTo>
                  <a:lnTo>
                    <a:pt x="1640953" y="2703521"/>
                  </a:lnTo>
                  <a:lnTo>
                    <a:pt x="1636823" y="2698443"/>
                  </a:lnTo>
                  <a:lnTo>
                    <a:pt x="1633012" y="2692730"/>
                  </a:lnTo>
                  <a:lnTo>
                    <a:pt x="1629835" y="2686382"/>
                  </a:lnTo>
                  <a:lnTo>
                    <a:pt x="1627294" y="2680034"/>
                  </a:lnTo>
                  <a:lnTo>
                    <a:pt x="1556142" y="2460718"/>
                  </a:lnTo>
                  <a:lnTo>
                    <a:pt x="1536130" y="2463575"/>
                  </a:lnTo>
                  <a:lnTo>
                    <a:pt x="1516436" y="2465796"/>
                  </a:lnTo>
                  <a:lnTo>
                    <a:pt x="1496107" y="2467701"/>
                  </a:lnTo>
                  <a:lnTo>
                    <a:pt x="1475778" y="2469605"/>
                  </a:lnTo>
                  <a:lnTo>
                    <a:pt x="1455448" y="2470875"/>
                  </a:lnTo>
                  <a:lnTo>
                    <a:pt x="1435119" y="2471827"/>
                  </a:lnTo>
                  <a:lnTo>
                    <a:pt x="1414154" y="2472144"/>
                  </a:lnTo>
                  <a:lnTo>
                    <a:pt x="1393825" y="2472779"/>
                  </a:lnTo>
                  <a:lnTo>
                    <a:pt x="1373178" y="2472144"/>
                  </a:lnTo>
                  <a:lnTo>
                    <a:pt x="1352531" y="2471827"/>
                  </a:lnTo>
                  <a:lnTo>
                    <a:pt x="1332202" y="2470875"/>
                  </a:lnTo>
                  <a:lnTo>
                    <a:pt x="1311873" y="2469605"/>
                  </a:lnTo>
                  <a:lnTo>
                    <a:pt x="1291544" y="2467701"/>
                  </a:lnTo>
                  <a:lnTo>
                    <a:pt x="1271532" y="2465796"/>
                  </a:lnTo>
                  <a:lnTo>
                    <a:pt x="1251203" y="2463575"/>
                  </a:lnTo>
                  <a:lnTo>
                    <a:pt x="1231191" y="2460718"/>
                  </a:lnTo>
                  <a:lnTo>
                    <a:pt x="1160674" y="2680034"/>
                  </a:lnTo>
                  <a:lnTo>
                    <a:pt x="1157815" y="2686699"/>
                  </a:lnTo>
                  <a:lnTo>
                    <a:pt x="1154956" y="2692730"/>
                  </a:lnTo>
                  <a:lnTo>
                    <a:pt x="1151145" y="2698443"/>
                  </a:lnTo>
                  <a:lnTo>
                    <a:pt x="1147015" y="2703521"/>
                  </a:lnTo>
                  <a:lnTo>
                    <a:pt x="1142568" y="2708599"/>
                  </a:lnTo>
                  <a:lnTo>
                    <a:pt x="1137168" y="2712725"/>
                  </a:lnTo>
                  <a:lnTo>
                    <a:pt x="1132086" y="2716851"/>
                  </a:lnTo>
                  <a:lnTo>
                    <a:pt x="1126368" y="2719708"/>
                  </a:lnTo>
                  <a:lnTo>
                    <a:pt x="1120333" y="2722564"/>
                  </a:lnTo>
                  <a:lnTo>
                    <a:pt x="1113980" y="2724786"/>
                  </a:lnTo>
                  <a:lnTo>
                    <a:pt x="1107627" y="2726056"/>
                  </a:lnTo>
                  <a:lnTo>
                    <a:pt x="1100639" y="2727325"/>
                  </a:lnTo>
                  <a:lnTo>
                    <a:pt x="1094286" y="2727325"/>
                  </a:lnTo>
                  <a:lnTo>
                    <a:pt x="1087616" y="2727008"/>
                  </a:lnTo>
                  <a:lnTo>
                    <a:pt x="1080628" y="2725738"/>
                  </a:lnTo>
                  <a:lnTo>
                    <a:pt x="1073639" y="2723834"/>
                  </a:lnTo>
                  <a:lnTo>
                    <a:pt x="852558" y="2652104"/>
                  </a:lnTo>
                  <a:lnTo>
                    <a:pt x="845888" y="2649565"/>
                  </a:lnTo>
                  <a:lnTo>
                    <a:pt x="839852" y="2646391"/>
                  </a:lnTo>
                  <a:lnTo>
                    <a:pt x="834135" y="2642900"/>
                  </a:lnTo>
                  <a:lnTo>
                    <a:pt x="829052" y="2638774"/>
                  </a:lnTo>
                  <a:lnTo>
                    <a:pt x="823970" y="2634013"/>
                  </a:lnTo>
                  <a:lnTo>
                    <a:pt x="819523" y="2629252"/>
                  </a:lnTo>
                  <a:lnTo>
                    <a:pt x="815711" y="2623856"/>
                  </a:lnTo>
                  <a:lnTo>
                    <a:pt x="812853" y="2618143"/>
                  </a:lnTo>
                  <a:lnTo>
                    <a:pt x="809676" y="2612113"/>
                  </a:lnTo>
                  <a:lnTo>
                    <a:pt x="807770" y="2605765"/>
                  </a:lnTo>
                  <a:lnTo>
                    <a:pt x="806182" y="2599417"/>
                  </a:lnTo>
                  <a:lnTo>
                    <a:pt x="805229" y="2592752"/>
                  </a:lnTo>
                  <a:lnTo>
                    <a:pt x="805229" y="2586404"/>
                  </a:lnTo>
                  <a:lnTo>
                    <a:pt x="805547" y="2579422"/>
                  </a:lnTo>
                  <a:lnTo>
                    <a:pt x="806817" y="2572439"/>
                  </a:lnTo>
                  <a:lnTo>
                    <a:pt x="808088" y="2565457"/>
                  </a:lnTo>
                  <a:lnTo>
                    <a:pt x="879876" y="2346776"/>
                  </a:lnTo>
                  <a:lnTo>
                    <a:pt x="861770" y="2336936"/>
                  </a:lnTo>
                  <a:lnTo>
                    <a:pt x="843982" y="2327097"/>
                  </a:lnTo>
                  <a:lnTo>
                    <a:pt x="826194" y="2316624"/>
                  </a:lnTo>
                  <a:lnTo>
                    <a:pt x="808723" y="2306150"/>
                  </a:lnTo>
                  <a:lnTo>
                    <a:pt x="791570" y="2295041"/>
                  </a:lnTo>
                  <a:lnTo>
                    <a:pt x="774418" y="2283932"/>
                  </a:lnTo>
                  <a:lnTo>
                    <a:pt x="757900" y="2272506"/>
                  </a:lnTo>
                  <a:lnTo>
                    <a:pt x="741065" y="2260446"/>
                  </a:lnTo>
                  <a:lnTo>
                    <a:pt x="724547" y="2248385"/>
                  </a:lnTo>
                  <a:lnTo>
                    <a:pt x="708665" y="2236007"/>
                  </a:lnTo>
                  <a:lnTo>
                    <a:pt x="692783" y="2223311"/>
                  </a:lnTo>
                  <a:lnTo>
                    <a:pt x="677218" y="2210616"/>
                  </a:lnTo>
                  <a:lnTo>
                    <a:pt x="661654" y="2197285"/>
                  </a:lnTo>
                  <a:lnTo>
                    <a:pt x="646724" y="2183638"/>
                  </a:lnTo>
                  <a:lnTo>
                    <a:pt x="631795" y="2169990"/>
                  </a:lnTo>
                  <a:lnTo>
                    <a:pt x="616866" y="2155707"/>
                  </a:lnTo>
                  <a:lnTo>
                    <a:pt x="430726" y="2291232"/>
                  </a:lnTo>
                  <a:lnTo>
                    <a:pt x="424691" y="2295041"/>
                  </a:lnTo>
                  <a:lnTo>
                    <a:pt x="418655" y="2298532"/>
                  </a:lnTo>
                  <a:lnTo>
                    <a:pt x="412303" y="2300754"/>
                  </a:lnTo>
                  <a:lnTo>
                    <a:pt x="405632" y="2302658"/>
                  </a:lnTo>
                  <a:lnTo>
                    <a:pt x="399279" y="2303611"/>
                  </a:lnTo>
                  <a:lnTo>
                    <a:pt x="392609" y="2304563"/>
                  </a:lnTo>
                  <a:lnTo>
                    <a:pt x="385938" y="2304563"/>
                  </a:lnTo>
                  <a:lnTo>
                    <a:pt x="379585" y="2303611"/>
                  </a:lnTo>
                  <a:lnTo>
                    <a:pt x="372915" y="2302341"/>
                  </a:lnTo>
                  <a:lnTo>
                    <a:pt x="366562" y="2300437"/>
                  </a:lnTo>
                  <a:lnTo>
                    <a:pt x="360527" y="2297898"/>
                  </a:lnTo>
                  <a:lnTo>
                    <a:pt x="354491" y="2294724"/>
                  </a:lnTo>
                  <a:lnTo>
                    <a:pt x="349409" y="2290915"/>
                  </a:lnTo>
                  <a:lnTo>
                    <a:pt x="344009" y="2286472"/>
                  </a:lnTo>
                  <a:lnTo>
                    <a:pt x="339244" y="2281711"/>
                  </a:lnTo>
                  <a:lnTo>
                    <a:pt x="334797" y="2276315"/>
                  </a:lnTo>
                  <a:lnTo>
                    <a:pt x="197575" y="2087786"/>
                  </a:lnTo>
                  <a:lnTo>
                    <a:pt x="193763" y="2082073"/>
                  </a:lnTo>
                  <a:lnTo>
                    <a:pt x="190904" y="2076360"/>
                  </a:lnTo>
                  <a:lnTo>
                    <a:pt x="188363" y="2069695"/>
                  </a:lnTo>
                  <a:lnTo>
                    <a:pt x="186457" y="2063347"/>
                  </a:lnTo>
                  <a:lnTo>
                    <a:pt x="185187" y="2056682"/>
                  </a:lnTo>
                  <a:lnTo>
                    <a:pt x="184869" y="2050334"/>
                  </a:lnTo>
                  <a:lnTo>
                    <a:pt x="184869" y="2043352"/>
                  </a:lnTo>
                  <a:lnTo>
                    <a:pt x="185504" y="2037004"/>
                  </a:lnTo>
                  <a:lnTo>
                    <a:pt x="187092" y="2030656"/>
                  </a:lnTo>
                  <a:lnTo>
                    <a:pt x="188998" y="2024308"/>
                  </a:lnTo>
                  <a:lnTo>
                    <a:pt x="191540" y="2018278"/>
                  </a:lnTo>
                  <a:lnTo>
                    <a:pt x="194716" y="2012247"/>
                  </a:lnTo>
                  <a:lnTo>
                    <a:pt x="198528" y="2006534"/>
                  </a:lnTo>
                  <a:lnTo>
                    <a:pt x="202657" y="2001456"/>
                  </a:lnTo>
                  <a:lnTo>
                    <a:pt x="207422" y="1996695"/>
                  </a:lnTo>
                  <a:lnTo>
                    <a:pt x="213139" y="1992252"/>
                  </a:lnTo>
                  <a:lnTo>
                    <a:pt x="399279" y="1857044"/>
                  </a:lnTo>
                  <a:lnTo>
                    <a:pt x="390703" y="1838953"/>
                  </a:lnTo>
                  <a:lnTo>
                    <a:pt x="382444" y="1820544"/>
                  </a:lnTo>
                  <a:lnTo>
                    <a:pt x="374185" y="1802453"/>
                  </a:lnTo>
                  <a:lnTo>
                    <a:pt x="366244" y="1783410"/>
                  </a:lnTo>
                  <a:lnTo>
                    <a:pt x="358621" y="1764684"/>
                  </a:lnTo>
                  <a:lnTo>
                    <a:pt x="351632" y="1745958"/>
                  </a:lnTo>
                  <a:lnTo>
                    <a:pt x="344962" y="1726914"/>
                  </a:lnTo>
                  <a:lnTo>
                    <a:pt x="338291" y="1707554"/>
                  </a:lnTo>
                  <a:lnTo>
                    <a:pt x="332256" y="1688510"/>
                  </a:lnTo>
                  <a:lnTo>
                    <a:pt x="326221" y="1668832"/>
                  </a:lnTo>
                  <a:lnTo>
                    <a:pt x="321139" y="1648837"/>
                  </a:lnTo>
                  <a:lnTo>
                    <a:pt x="315739" y="1629476"/>
                  </a:lnTo>
                  <a:lnTo>
                    <a:pt x="311292" y="1609163"/>
                  </a:lnTo>
                  <a:lnTo>
                    <a:pt x="306845" y="1589168"/>
                  </a:lnTo>
                  <a:lnTo>
                    <a:pt x="303033" y="1568855"/>
                  </a:lnTo>
                  <a:lnTo>
                    <a:pt x="299221" y="1548542"/>
                  </a:lnTo>
                  <a:lnTo>
                    <a:pt x="68929" y="1548542"/>
                  </a:lnTo>
                  <a:lnTo>
                    <a:pt x="61623" y="1548224"/>
                  </a:lnTo>
                  <a:lnTo>
                    <a:pt x="54952" y="1546955"/>
                  </a:lnTo>
                  <a:lnTo>
                    <a:pt x="48282" y="1545368"/>
                  </a:lnTo>
                  <a:lnTo>
                    <a:pt x="41929" y="1543146"/>
                  </a:lnTo>
                  <a:lnTo>
                    <a:pt x="36211" y="1540290"/>
                  </a:lnTo>
                  <a:lnTo>
                    <a:pt x="30494" y="1536798"/>
                  </a:lnTo>
                  <a:lnTo>
                    <a:pt x="24776" y="1532672"/>
                  </a:lnTo>
                  <a:lnTo>
                    <a:pt x="20329" y="1528546"/>
                  </a:lnTo>
                  <a:lnTo>
                    <a:pt x="15882" y="1523785"/>
                  </a:lnTo>
                  <a:lnTo>
                    <a:pt x="11753" y="1518390"/>
                  </a:lnTo>
                  <a:lnTo>
                    <a:pt x="8259" y="1512677"/>
                  </a:lnTo>
                  <a:lnTo>
                    <a:pt x="5400" y="1506646"/>
                  </a:lnTo>
                  <a:lnTo>
                    <a:pt x="2859" y="1500299"/>
                  </a:lnTo>
                  <a:lnTo>
                    <a:pt x="1588" y="1493951"/>
                  </a:lnTo>
                  <a:lnTo>
                    <a:pt x="317" y="1486651"/>
                  </a:lnTo>
                  <a:lnTo>
                    <a:pt x="0" y="1479986"/>
                  </a:lnTo>
                  <a:lnTo>
                    <a:pt x="0" y="1247022"/>
                  </a:lnTo>
                  <a:lnTo>
                    <a:pt x="317" y="1240357"/>
                  </a:lnTo>
                  <a:lnTo>
                    <a:pt x="1588" y="1233692"/>
                  </a:lnTo>
                  <a:lnTo>
                    <a:pt x="2859" y="1226709"/>
                  </a:lnTo>
                  <a:lnTo>
                    <a:pt x="5400" y="1220361"/>
                  </a:lnTo>
                  <a:lnTo>
                    <a:pt x="8259" y="1214966"/>
                  </a:lnTo>
                  <a:lnTo>
                    <a:pt x="11753" y="1209253"/>
                  </a:lnTo>
                  <a:lnTo>
                    <a:pt x="15882" y="1203857"/>
                  </a:lnTo>
                  <a:lnTo>
                    <a:pt x="20329" y="1199096"/>
                  </a:lnTo>
                  <a:lnTo>
                    <a:pt x="24776" y="1194653"/>
                  </a:lnTo>
                  <a:lnTo>
                    <a:pt x="30494" y="1190527"/>
                  </a:lnTo>
                  <a:lnTo>
                    <a:pt x="36211" y="1187035"/>
                  </a:lnTo>
                  <a:lnTo>
                    <a:pt x="41929" y="1184496"/>
                  </a:lnTo>
                  <a:lnTo>
                    <a:pt x="48282" y="1181640"/>
                  </a:lnTo>
                  <a:lnTo>
                    <a:pt x="54952" y="1180370"/>
                  </a:lnTo>
                  <a:lnTo>
                    <a:pt x="61623" y="1179101"/>
                  </a:lnTo>
                  <a:lnTo>
                    <a:pt x="68929" y="1178783"/>
                  </a:lnTo>
                  <a:lnTo>
                    <a:pt x="299221" y="1178783"/>
                  </a:lnTo>
                  <a:lnTo>
                    <a:pt x="303033" y="1158470"/>
                  </a:lnTo>
                  <a:lnTo>
                    <a:pt x="306845" y="1138158"/>
                  </a:lnTo>
                  <a:lnTo>
                    <a:pt x="311292" y="1118162"/>
                  </a:lnTo>
                  <a:lnTo>
                    <a:pt x="315739" y="1098167"/>
                  </a:lnTo>
                  <a:lnTo>
                    <a:pt x="321139" y="1078171"/>
                  </a:lnTo>
                  <a:lnTo>
                    <a:pt x="326221" y="1058493"/>
                  </a:lnTo>
                  <a:lnTo>
                    <a:pt x="332256" y="1038815"/>
                  </a:lnTo>
                  <a:lnTo>
                    <a:pt x="338291" y="1019454"/>
                  </a:lnTo>
                  <a:lnTo>
                    <a:pt x="344962" y="1000411"/>
                  </a:lnTo>
                  <a:lnTo>
                    <a:pt x="351632" y="981367"/>
                  </a:lnTo>
                  <a:lnTo>
                    <a:pt x="358621" y="962324"/>
                  </a:lnTo>
                  <a:lnTo>
                    <a:pt x="366244" y="943598"/>
                  </a:lnTo>
                  <a:lnTo>
                    <a:pt x="374185" y="924872"/>
                  </a:lnTo>
                  <a:lnTo>
                    <a:pt x="382444" y="906463"/>
                  </a:lnTo>
                  <a:lnTo>
                    <a:pt x="390703" y="888372"/>
                  </a:lnTo>
                  <a:lnTo>
                    <a:pt x="399279" y="870281"/>
                  </a:lnTo>
                  <a:lnTo>
                    <a:pt x="213139" y="734756"/>
                  </a:lnTo>
                  <a:lnTo>
                    <a:pt x="207422" y="730312"/>
                  </a:lnTo>
                  <a:lnTo>
                    <a:pt x="202657" y="725552"/>
                  </a:lnTo>
                  <a:lnTo>
                    <a:pt x="198528" y="720473"/>
                  </a:lnTo>
                  <a:lnTo>
                    <a:pt x="194716" y="715078"/>
                  </a:lnTo>
                  <a:lnTo>
                    <a:pt x="191540" y="709047"/>
                  </a:lnTo>
                  <a:lnTo>
                    <a:pt x="188998" y="703017"/>
                  </a:lnTo>
                  <a:lnTo>
                    <a:pt x="187092" y="696352"/>
                  </a:lnTo>
                  <a:lnTo>
                    <a:pt x="185504" y="690004"/>
                  </a:lnTo>
                  <a:lnTo>
                    <a:pt x="184869" y="683656"/>
                  </a:lnTo>
                  <a:lnTo>
                    <a:pt x="184869" y="676991"/>
                  </a:lnTo>
                  <a:lnTo>
                    <a:pt x="185187" y="670326"/>
                  </a:lnTo>
                  <a:lnTo>
                    <a:pt x="186457" y="663661"/>
                  </a:lnTo>
                  <a:lnTo>
                    <a:pt x="188363" y="657313"/>
                  </a:lnTo>
                  <a:lnTo>
                    <a:pt x="190904" y="650965"/>
                  </a:lnTo>
                  <a:lnTo>
                    <a:pt x="193763" y="644935"/>
                  </a:lnTo>
                  <a:lnTo>
                    <a:pt x="197575" y="638904"/>
                  </a:lnTo>
                  <a:lnTo>
                    <a:pt x="334797" y="451327"/>
                  </a:lnTo>
                  <a:lnTo>
                    <a:pt x="339244" y="445614"/>
                  </a:lnTo>
                  <a:lnTo>
                    <a:pt x="344009" y="440854"/>
                  </a:lnTo>
                  <a:lnTo>
                    <a:pt x="349409" y="436093"/>
                  </a:lnTo>
                  <a:lnTo>
                    <a:pt x="354491" y="432601"/>
                  </a:lnTo>
                  <a:lnTo>
                    <a:pt x="360527" y="429428"/>
                  </a:lnTo>
                  <a:lnTo>
                    <a:pt x="366562" y="426888"/>
                  </a:lnTo>
                  <a:lnTo>
                    <a:pt x="372915" y="424984"/>
                  </a:lnTo>
                  <a:lnTo>
                    <a:pt x="379585" y="423397"/>
                  </a:lnTo>
                  <a:lnTo>
                    <a:pt x="385938" y="422762"/>
                  </a:lnTo>
                  <a:lnTo>
                    <a:pt x="392609" y="422762"/>
                  </a:lnTo>
                  <a:lnTo>
                    <a:pt x="399279" y="423397"/>
                  </a:lnTo>
                  <a:lnTo>
                    <a:pt x="405632" y="424667"/>
                  </a:lnTo>
                  <a:lnTo>
                    <a:pt x="412303" y="426571"/>
                  </a:lnTo>
                  <a:lnTo>
                    <a:pt x="418655" y="428793"/>
                  </a:lnTo>
                  <a:lnTo>
                    <a:pt x="424691" y="431967"/>
                  </a:lnTo>
                  <a:lnTo>
                    <a:pt x="430726" y="435775"/>
                  </a:lnTo>
                  <a:lnTo>
                    <a:pt x="616866" y="571301"/>
                  </a:lnTo>
                  <a:lnTo>
                    <a:pt x="631795" y="557335"/>
                  </a:lnTo>
                  <a:lnTo>
                    <a:pt x="646724" y="543370"/>
                  </a:lnTo>
                  <a:lnTo>
                    <a:pt x="661654" y="529723"/>
                  </a:lnTo>
                  <a:lnTo>
                    <a:pt x="677218" y="516709"/>
                  </a:lnTo>
                  <a:lnTo>
                    <a:pt x="693101" y="503697"/>
                  </a:lnTo>
                  <a:lnTo>
                    <a:pt x="708665" y="491001"/>
                  </a:lnTo>
                  <a:lnTo>
                    <a:pt x="724547" y="478623"/>
                  </a:lnTo>
                  <a:lnTo>
                    <a:pt x="741065" y="466562"/>
                  </a:lnTo>
                  <a:lnTo>
                    <a:pt x="757900" y="454501"/>
                  </a:lnTo>
                  <a:lnTo>
                    <a:pt x="774418" y="443393"/>
                  </a:lnTo>
                  <a:lnTo>
                    <a:pt x="791570" y="431967"/>
                  </a:lnTo>
                  <a:lnTo>
                    <a:pt x="808723" y="421175"/>
                  </a:lnTo>
                  <a:lnTo>
                    <a:pt x="826194" y="410702"/>
                  </a:lnTo>
                  <a:lnTo>
                    <a:pt x="843982" y="400228"/>
                  </a:lnTo>
                  <a:lnTo>
                    <a:pt x="861770" y="390389"/>
                  </a:lnTo>
                  <a:lnTo>
                    <a:pt x="879876" y="380550"/>
                  </a:lnTo>
                  <a:lnTo>
                    <a:pt x="808088" y="161551"/>
                  </a:lnTo>
                  <a:lnTo>
                    <a:pt x="806182" y="154886"/>
                  </a:lnTo>
                  <a:lnTo>
                    <a:pt x="805547" y="147586"/>
                  </a:lnTo>
                  <a:lnTo>
                    <a:pt x="804911" y="140921"/>
                  </a:lnTo>
                  <a:lnTo>
                    <a:pt x="805229" y="134573"/>
                  </a:lnTo>
                  <a:lnTo>
                    <a:pt x="805864" y="127908"/>
                  </a:lnTo>
                  <a:lnTo>
                    <a:pt x="807770" y="121243"/>
                  </a:lnTo>
                  <a:lnTo>
                    <a:pt x="809676" y="114895"/>
                  </a:lnTo>
                  <a:lnTo>
                    <a:pt x="812217" y="109499"/>
                  </a:lnTo>
                  <a:lnTo>
                    <a:pt x="815711" y="103469"/>
                  </a:lnTo>
                  <a:lnTo>
                    <a:pt x="819523" y="98073"/>
                  </a:lnTo>
                  <a:lnTo>
                    <a:pt x="823970" y="93312"/>
                  </a:lnTo>
                  <a:lnTo>
                    <a:pt x="829052" y="88552"/>
                  </a:lnTo>
                  <a:lnTo>
                    <a:pt x="834135" y="84426"/>
                  </a:lnTo>
                  <a:lnTo>
                    <a:pt x="839852" y="80617"/>
                  </a:lnTo>
                  <a:lnTo>
                    <a:pt x="845888" y="77760"/>
                  </a:lnTo>
                  <a:lnTo>
                    <a:pt x="852558" y="75221"/>
                  </a:lnTo>
                  <a:lnTo>
                    <a:pt x="1073957" y="2857"/>
                  </a:lnTo>
                  <a:lnTo>
                    <a:pt x="1080628" y="1270"/>
                  </a:lnTo>
                  <a:lnTo>
                    <a:pt x="1087616" y="317"/>
                  </a:lnTo>
                  <a:lnTo>
                    <a:pt x="1094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07824" y="1419622"/>
            <a:ext cx="948873" cy="1143356"/>
            <a:chOff x="6207824" y="1203598"/>
            <a:chExt cx="948873" cy="1143356"/>
          </a:xfrm>
        </p:grpSpPr>
        <p:sp>
          <p:nvSpPr>
            <p:cNvPr id="59" name="椭圆 11"/>
            <p:cNvSpPr/>
            <p:nvPr/>
          </p:nvSpPr>
          <p:spPr>
            <a:xfrm>
              <a:off x="620782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397116" y="1434118"/>
              <a:ext cx="570284" cy="57028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61254" y="1419622"/>
            <a:ext cx="948873" cy="1143356"/>
            <a:chOff x="2061254" y="1203598"/>
            <a:chExt cx="948873" cy="1143356"/>
          </a:xfrm>
        </p:grpSpPr>
        <p:sp>
          <p:nvSpPr>
            <p:cNvPr id="56" name="椭圆 11"/>
            <p:cNvSpPr/>
            <p:nvPr/>
          </p:nvSpPr>
          <p:spPr>
            <a:xfrm>
              <a:off x="206125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2324837" y="1385459"/>
              <a:ext cx="421702" cy="667602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443444" y="1419622"/>
            <a:ext cx="948873" cy="1143356"/>
            <a:chOff x="3443444" y="1203598"/>
            <a:chExt cx="948873" cy="1143356"/>
          </a:xfrm>
        </p:grpSpPr>
        <p:sp>
          <p:nvSpPr>
            <p:cNvPr id="57" name="椭圆 11"/>
            <p:cNvSpPr/>
            <p:nvPr/>
          </p:nvSpPr>
          <p:spPr>
            <a:xfrm>
              <a:off x="344344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582756" y="1384695"/>
              <a:ext cx="670248" cy="669131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590014" y="1419622"/>
            <a:ext cx="948873" cy="1143356"/>
            <a:chOff x="7590014" y="1203598"/>
            <a:chExt cx="948873" cy="1143356"/>
          </a:xfrm>
        </p:grpSpPr>
        <p:sp>
          <p:nvSpPr>
            <p:cNvPr id="60" name="椭圆 11"/>
            <p:cNvSpPr/>
            <p:nvPr/>
          </p:nvSpPr>
          <p:spPr>
            <a:xfrm>
              <a:off x="759001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780288" y="1477249"/>
              <a:ext cx="568324" cy="484022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9064" y="1419622"/>
            <a:ext cx="948873" cy="1143356"/>
            <a:chOff x="679064" y="1203598"/>
            <a:chExt cx="948873" cy="1143356"/>
          </a:xfrm>
        </p:grpSpPr>
        <p:sp>
          <p:nvSpPr>
            <p:cNvPr id="54" name="椭圆 11"/>
            <p:cNvSpPr/>
            <p:nvPr/>
          </p:nvSpPr>
          <p:spPr>
            <a:xfrm>
              <a:off x="67906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>
              <a:off x="928620" y="1385460"/>
              <a:ext cx="449760" cy="610534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90000" y="4661299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978253" y="543347"/>
            <a:ext cx="28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234291" y="543347"/>
            <a:ext cx="28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61" grpId="0" animBg="1"/>
          <p:bldP spid="62" grpId="0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61" grpId="0" animBg="1"/>
          <p:bldP spid="62" grpId="0"/>
          <p:bldP spid="6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87624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初步构想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431640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2866403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初步目标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108784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SubTitle_3"/>
          <p:cNvSpPr/>
          <p:nvPr>
            <p:custDataLst>
              <p:tags r:id="rId5"/>
            </p:custDataLst>
          </p:nvPr>
        </p:nvSpPr>
        <p:spPr>
          <a:xfrm>
            <a:off x="4543541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引证假设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>
            <a:off x="4785926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220680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进一步目标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6463072" y="1059582"/>
            <a:ext cx="463613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9"/>
            </p:custDataLst>
          </p:nvPr>
        </p:nvSpPr>
        <p:spPr>
          <a:xfrm>
            <a:off x="1094280" y="3637757"/>
            <a:ext cx="689851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      您的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0"/>
            </p:custDataLst>
          </p:nvPr>
        </p:nvSpPr>
        <p:spPr>
          <a:xfrm>
            <a:off x="104353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1"/>
            </p:custDataLst>
          </p:nvPr>
        </p:nvSpPr>
        <p:spPr>
          <a:xfrm>
            <a:off x="105626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2840389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2853124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4"/>
            </p:custDataLst>
          </p:nvPr>
        </p:nvSpPr>
        <p:spPr>
          <a:xfrm>
            <a:off x="463724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5"/>
            </p:custDataLst>
          </p:nvPr>
        </p:nvSpPr>
        <p:spPr>
          <a:xfrm>
            <a:off x="464997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6"/>
            </p:custDataLst>
          </p:nvPr>
        </p:nvSpPr>
        <p:spPr>
          <a:xfrm>
            <a:off x="6434098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7"/>
            </p:custDataLst>
          </p:nvPr>
        </p:nvSpPr>
        <p:spPr>
          <a:xfrm>
            <a:off x="6446833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 bwMode="auto">
          <a:xfrm>
            <a:off x="3445253" y="1817614"/>
            <a:ext cx="2388227" cy="277036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>
          <a:xfrm>
            <a:off x="3025534" y="2157045"/>
            <a:ext cx="649887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4"/>
            </p:custDataLst>
          </p:nvPr>
        </p:nvSpPr>
        <p:spPr>
          <a:xfrm>
            <a:off x="4313708" y="1278848"/>
            <a:ext cx="649887" cy="648537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5"/>
            </p:custDataLst>
          </p:nvPr>
        </p:nvSpPr>
        <p:spPr>
          <a:xfrm>
            <a:off x="5507797" y="2378040"/>
            <a:ext cx="649888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7457" y="3033799"/>
            <a:ext cx="648440" cy="648536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7"/>
              </p:custDataLst>
            </p:nvPr>
          </p:nvSpPr>
          <p:spPr bwMode="auto">
            <a:xfrm>
              <a:off x="2961804" y="3001101"/>
              <a:ext cx="418301" cy="350990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1426" y="1676060"/>
            <a:ext cx="649888" cy="647092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9"/>
              </p:custDataLst>
            </p:nvPr>
          </p:nvSpPr>
          <p:spPr bwMode="auto">
            <a:xfrm>
              <a:off x="3783933" y="1670807"/>
              <a:ext cx="263429" cy="29465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63571" y="1814725"/>
            <a:ext cx="649888" cy="648536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1"/>
              </p:custDataLst>
            </p:nvPr>
          </p:nvSpPr>
          <p:spPr bwMode="auto">
            <a:xfrm>
              <a:off x="5115550" y="1782026"/>
              <a:ext cx="377774" cy="32065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13458" y="3202794"/>
            <a:ext cx="648440" cy="647092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53858" y="3197539"/>
              <a:ext cx="367642" cy="294659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14"/>
            </p:custDataLst>
          </p:nvPr>
        </p:nvSpPr>
        <p:spPr>
          <a:xfrm>
            <a:off x="5753858" y="107140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6373656" y="308555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16"/>
            </p:custDataLst>
          </p:nvPr>
        </p:nvSpPr>
        <p:spPr>
          <a:xfrm>
            <a:off x="1719984" y="116904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17"/>
            </p:custDataLst>
          </p:nvPr>
        </p:nvSpPr>
        <p:spPr>
          <a:xfrm>
            <a:off x="1216023" y="1485128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8"/>
            </p:custDataLst>
          </p:nvPr>
        </p:nvSpPr>
        <p:spPr>
          <a:xfrm>
            <a:off x="999904" y="30251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9"/>
            </p:custDataLst>
          </p:nvPr>
        </p:nvSpPr>
        <p:spPr>
          <a:xfrm>
            <a:off x="495946" y="334121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20"/>
            </p:custDataLst>
          </p:nvPr>
        </p:nvSpPr>
        <p:spPr>
          <a:xfrm>
            <a:off x="5752519" y="138508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21"/>
            </p:custDataLst>
          </p:nvPr>
        </p:nvSpPr>
        <p:spPr>
          <a:xfrm>
            <a:off x="6386394" y="3394680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2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25" grpId="0"/>
      <p:bldP spid="27" grpId="0"/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1"/>
            </p:custDataLst>
          </p:nvPr>
        </p:nvSpPr>
        <p:spPr>
          <a:xfrm>
            <a:off x="0" y="1756033"/>
            <a:ext cx="9144000" cy="2237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0" y="4037730"/>
            <a:ext cx="9144000" cy="110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3"/>
            </p:custDataLst>
          </p:nvPr>
        </p:nvSpPr>
        <p:spPr>
          <a:xfrm>
            <a:off x="711200" y="195486"/>
            <a:ext cx="2160000" cy="2160000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6"/>
            </p:custDataLst>
          </p:nvPr>
        </p:nvSpPr>
        <p:spPr>
          <a:xfrm>
            <a:off x="2903538" y="1791685"/>
            <a:ext cx="1764000" cy="1764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8"/>
            </p:custDataLst>
          </p:nvPr>
        </p:nvSpPr>
        <p:spPr>
          <a:xfrm>
            <a:off x="1266825" y="2989239"/>
            <a:ext cx="1656000" cy="16560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10"/>
            </p:custDataLst>
          </p:nvPr>
        </p:nvSpPr>
        <p:spPr>
          <a:xfrm>
            <a:off x="3048001" y="1302293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11"/>
            </p:custDataLst>
          </p:nvPr>
        </p:nvSpPr>
        <p:spPr>
          <a:xfrm>
            <a:off x="3090863" y="4121972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12"/>
            </p:custDataLst>
          </p:nvPr>
        </p:nvSpPr>
        <p:spPr>
          <a:xfrm>
            <a:off x="1160464" y="2648931"/>
            <a:ext cx="360000" cy="360000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3"/>
            </p:custDataLst>
          </p:nvPr>
        </p:nvSpPr>
        <p:spPr>
          <a:xfrm>
            <a:off x="4935538" y="987574"/>
            <a:ext cx="4005262" cy="508682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 smtClean="0">
                <a:solidFill>
                  <a:schemeClr val="accent1"/>
                </a:solidFill>
                <a:cs typeface="+mn-ea"/>
                <a:sym typeface="+mn-lt"/>
              </a:rPr>
              <a:t>应用前景</a:t>
            </a:r>
            <a:endParaRPr lang="zh-CN" altLang="en-US" sz="3600" b="1" spc="3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4"/>
            </p:custDataLst>
          </p:nvPr>
        </p:nvSpPr>
        <p:spPr>
          <a:xfrm>
            <a:off x="4932040" y="1969806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5"/>
            </p:custDataLst>
          </p:nvPr>
        </p:nvSpPr>
        <p:spPr>
          <a:xfrm>
            <a:off x="4932040" y="2638135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6"/>
            </p:custDataLst>
          </p:nvPr>
        </p:nvSpPr>
        <p:spPr>
          <a:xfrm>
            <a:off x="4932040" y="3306464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7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00" decel="3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00" decel="3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相关建议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案例对比分析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问题评估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相关对策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707904" y="3361244"/>
            <a:ext cx="570284" cy="570284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4" name="MH_SubTitle_2"/>
          <p:cNvSpPr/>
          <p:nvPr>
            <p:custDataLst>
              <p:tags r:id="rId2"/>
            </p:custDataLst>
          </p:nvPr>
        </p:nvSpPr>
        <p:spPr bwMode="auto">
          <a:xfrm>
            <a:off x="4456279" y="915567"/>
            <a:ext cx="3187686" cy="421552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0000" rIns="18000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同类课题</a:t>
            </a: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研究成果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5" name="MH_SubTitle_1"/>
          <p:cNvSpPr/>
          <p:nvPr>
            <p:custDataLst>
              <p:tags r:id="rId3"/>
            </p:custDataLst>
          </p:nvPr>
        </p:nvSpPr>
        <p:spPr bwMode="auto">
          <a:xfrm>
            <a:off x="1457350" y="2366223"/>
            <a:ext cx="3192321" cy="421552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0000" rIns="18000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本课题研究成果</a:t>
            </a:r>
            <a:endParaRPr lang="zh-CN" altLang="en-US" sz="1600" b="1" dirty="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Title_1"/>
          <p:cNvSpPr/>
          <p:nvPr>
            <p:custDataLst>
              <p:tags r:id="rId4"/>
            </p:custDataLst>
          </p:nvPr>
        </p:nvSpPr>
        <p:spPr>
          <a:xfrm>
            <a:off x="3685765" y="1012377"/>
            <a:ext cx="1656000" cy="1656000"/>
          </a:xfrm>
          <a:prstGeom prst="donut">
            <a:avLst>
              <a:gd name="adj" fmla="val 6327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 smtClean="0">
                <a:solidFill>
                  <a:schemeClr val="accent1"/>
                </a:solidFill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5"/>
            </p:custDataLst>
          </p:nvPr>
        </p:nvSpPr>
        <p:spPr>
          <a:xfrm>
            <a:off x="5389807" y="1419622"/>
            <a:ext cx="2422583" cy="941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6"/>
            </p:custDataLst>
          </p:nvPr>
        </p:nvSpPr>
        <p:spPr>
          <a:xfrm>
            <a:off x="1357361" y="1663251"/>
            <a:ext cx="2483635" cy="71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08251" y="3231403"/>
            <a:ext cx="1440000" cy="292199"/>
            <a:chOff x="4808251" y="3231378"/>
            <a:chExt cx="1440000" cy="292199"/>
          </a:xfrm>
        </p:grpSpPr>
        <p:sp>
          <p:nvSpPr>
            <p:cNvPr id="4" name="矩形 3"/>
            <p:cNvSpPr/>
            <p:nvPr/>
          </p:nvSpPr>
          <p:spPr>
            <a:xfrm>
              <a:off x="4808251" y="3271577"/>
              <a:ext cx="1440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8251" y="3231378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创新性：一般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8248" y="3582279"/>
            <a:ext cx="2304000" cy="290657"/>
            <a:chOff x="4808248" y="3582240"/>
            <a:chExt cx="2304000" cy="290657"/>
          </a:xfrm>
        </p:grpSpPr>
        <p:sp>
          <p:nvSpPr>
            <p:cNvPr id="15" name="矩形 14"/>
            <p:cNvSpPr/>
            <p:nvPr/>
          </p:nvSpPr>
          <p:spPr>
            <a:xfrm>
              <a:off x="4808248" y="3610577"/>
              <a:ext cx="2304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8250" y="3582240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研发周期</a:t>
              </a: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：时间长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8248" y="3918088"/>
            <a:ext cx="1985286" cy="290657"/>
            <a:chOff x="4808248" y="3918042"/>
            <a:chExt cx="1985286" cy="290657"/>
          </a:xfrm>
        </p:grpSpPr>
        <p:sp>
          <p:nvSpPr>
            <p:cNvPr id="14" name="TextBox 13"/>
            <p:cNvSpPr txBox="1"/>
            <p:nvPr/>
          </p:nvSpPr>
          <p:spPr>
            <a:xfrm>
              <a:off x="4808251" y="3918042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cs typeface="+mn-ea"/>
                  <a:sym typeface="+mn-lt"/>
                </a:rPr>
                <a:t>回款数：</a:t>
              </a:r>
              <a:r>
                <a:rPr lang="en-US" altLang="zh-CN" sz="1100" b="1" dirty="0" smtClean="0">
                  <a:cs typeface="+mn-ea"/>
                  <a:sym typeface="+mn-lt"/>
                </a:rPr>
                <a:t>640</a:t>
              </a:r>
              <a:r>
                <a:rPr lang="zh-CN" altLang="en-US" sz="1100" b="1" dirty="0" smtClean="0">
                  <a:cs typeface="+mn-ea"/>
                  <a:sym typeface="+mn-lt"/>
                </a:rPr>
                <a:t>万</a:t>
              </a:r>
              <a:endParaRPr lang="zh-CN" altLang="en-US" sz="1100" b="1" dirty="0" smtClean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8248" y="3946379"/>
              <a:ext cx="1980000" cy="2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49" y="3918042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所需经费：非常多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15720" y="3231399"/>
            <a:ext cx="1440000" cy="292199"/>
            <a:chOff x="2915720" y="3231378"/>
            <a:chExt cx="1440000" cy="292199"/>
          </a:xfrm>
        </p:grpSpPr>
        <p:sp>
          <p:nvSpPr>
            <p:cNvPr id="19" name="矩形 18"/>
            <p:cNvSpPr/>
            <p:nvPr/>
          </p:nvSpPr>
          <p:spPr>
            <a:xfrm>
              <a:off x="2915720" y="3271577"/>
              <a:ext cx="1440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568" y="3231378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创新性：较高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51720" y="3582279"/>
            <a:ext cx="2304000" cy="290657"/>
            <a:chOff x="2051720" y="3582240"/>
            <a:chExt cx="2304000" cy="290657"/>
          </a:xfrm>
        </p:grpSpPr>
        <p:sp>
          <p:nvSpPr>
            <p:cNvPr id="18" name="矩形 17"/>
            <p:cNvSpPr/>
            <p:nvPr/>
          </p:nvSpPr>
          <p:spPr>
            <a:xfrm>
              <a:off x="2051720" y="3610577"/>
              <a:ext cx="2304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435" y="3582240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研发周期：时间短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70436" y="3893296"/>
            <a:ext cx="1985285" cy="315406"/>
            <a:chOff x="2370435" y="3893293"/>
            <a:chExt cx="1985285" cy="315405"/>
          </a:xfrm>
        </p:grpSpPr>
        <p:sp>
          <p:nvSpPr>
            <p:cNvPr id="22" name="TextBox 21"/>
            <p:cNvSpPr txBox="1"/>
            <p:nvPr/>
          </p:nvSpPr>
          <p:spPr>
            <a:xfrm>
              <a:off x="2987568" y="3893293"/>
              <a:ext cx="1368152" cy="29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cs typeface="+mn-ea"/>
                  <a:sym typeface="+mn-lt"/>
                </a:rPr>
                <a:t>回款数：</a:t>
              </a:r>
              <a:r>
                <a:rPr lang="en-US" altLang="zh-CN" sz="1100" b="1" dirty="0" smtClean="0">
                  <a:cs typeface="+mn-ea"/>
                  <a:sym typeface="+mn-lt"/>
                </a:rPr>
                <a:t>640</a:t>
              </a:r>
              <a:r>
                <a:rPr lang="zh-CN" altLang="en-US" sz="1100" b="1" dirty="0" smtClean="0">
                  <a:cs typeface="+mn-ea"/>
                  <a:sym typeface="+mn-lt"/>
                </a:rPr>
                <a:t>万</a:t>
              </a:r>
              <a:endParaRPr lang="zh-CN" altLang="en-US" sz="1100" b="1" dirty="0" smtClean="0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75720" y="3946379"/>
              <a:ext cx="1980000" cy="2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0435" y="3918042"/>
              <a:ext cx="1985285" cy="29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所需经费：比较少</a:t>
              </a:r>
              <a:endParaRPr lang="zh-CN" altLang="en-US" sz="1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7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3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3648" y="1221868"/>
            <a:ext cx="1668310" cy="2841044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"/>
              </p:custDataLst>
            </p:nvPr>
          </p:nvSpPr>
          <p:spPr>
            <a:xfrm>
              <a:off x="3753648" y="1221868"/>
              <a:ext cx="1668310" cy="18996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0" b="1" dirty="0">
                  <a:solidFill>
                    <a:schemeClr val="accent1"/>
                  </a:solidFill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2"/>
              </p:custDataLst>
            </p:nvPr>
          </p:nvSpPr>
          <p:spPr>
            <a:xfrm>
              <a:off x="4204973" y="3256038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3"/>
              </p:custDataLst>
            </p:nvPr>
          </p:nvSpPr>
          <p:spPr>
            <a:xfrm>
              <a:off x="4272743" y="3483945"/>
              <a:ext cx="644542" cy="15995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4"/>
              </p:custDataLst>
            </p:nvPr>
          </p:nvSpPr>
          <p:spPr>
            <a:xfrm>
              <a:off x="4204973" y="3713267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5"/>
              </p:custDataLst>
            </p:nvPr>
          </p:nvSpPr>
          <p:spPr>
            <a:xfrm>
              <a:off x="4349167" y="3942589"/>
              <a:ext cx="491697" cy="12032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61176" y="1173739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en-US" altLang="zh-CN" sz="20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3067291" y="1445526"/>
            <a:ext cx="588306" cy="242062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H_Other_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80413" y="1173739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en-US" altLang="zh-CN" sz="2000">
              <a:solidFill>
                <a:schemeClr val="accent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2" name="MH_Other_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8309691">
            <a:off x="5531544" y="1432786"/>
            <a:ext cx="588306" cy="24064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MH_Other_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35063" y="3481115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en-US" altLang="zh-CN" sz="2000">
              <a:solidFill>
                <a:schemeClr val="accent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4" name="MH_Other_1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7818244">
            <a:off x="3502364" y="3194343"/>
            <a:ext cx="577552" cy="245128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MH_Other_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6806" y="3481115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en-US" altLang="zh-CN" sz="2000">
              <a:solidFill>
                <a:schemeClr val="accent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6" name="MH_Other_12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 flipV="1">
            <a:off x="5153760" y="3113067"/>
            <a:ext cx="506116" cy="390697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14"/>
            </p:custDataLst>
          </p:nvPr>
        </p:nvSpPr>
        <p:spPr>
          <a:xfrm>
            <a:off x="1190773" y="174926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5"/>
            </p:custDataLst>
          </p:nvPr>
        </p:nvSpPr>
        <p:spPr>
          <a:xfrm>
            <a:off x="844405" y="2003157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6"/>
            </p:custDataLst>
          </p:nvPr>
        </p:nvSpPr>
        <p:spPr>
          <a:xfrm>
            <a:off x="1257329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7"/>
            </p:custDataLst>
          </p:nvPr>
        </p:nvSpPr>
        <p:spPr>
          <a:xfrm>
            <a:off x="772397" y="3463894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8"/>
            </p:custDataLst>
          </p:nvPr>
        </p:nvSpPr>
        <p:spPr>
          <a:xfrm>
            <a:off x="6258603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9"/>
            </p:custDataLst>
          </p:nvPr>
        </p:nvSpPr>
        <p:spPr>
          <a:xfrm>
            <a:off x="6258603" y="3463894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20"/>
            </p:custDataLst>
          </p:nvPr>
        </p:nvSpPr>
        <p:spPr>
          <a:xfrm>
            <a:off x="6313790" y="174926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21"/>
            </p:custDataLst>
          </p:nvPr>
        </p:nvSpPr>
        <p:spPr>
          <a:xfrm>
            <a:off x="6313790" y="2003157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 bwMode="auto">
          <a:xfrm>
            <a:off x="5327829" y="1826500"/>
            <a:ext cx="2224088" cy="2221814"/>
            <a:chOff x="2444" y="1176"/>
            <a:chExt cx="1401" cy="1400"/>
          </a:xfrm>
        </p:grpSpPr>
        <p:sp>
          <p:nvSpPr>
            <p:cNvPr id="38" name="Freeform 4"/>
            <p:cNvSpPr/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82"/>
          <p:cNvGrpSpPr/>
          <p:nvPr/>
        </p:nvGrpSpPr>
        <p:grpSpPr bwMode="auto">
          <a:xfrm>
            <a:off x="7142348" y="1313896"/>
            <a:ext cx="1258887" cy="1256912"/>
            <a:chOff x="3587" y="853"/>
            <a:chExt cx="793" cy="792"/>
          </a:xfrm>
        </p:grpSpPr>
        <p:sp>
          <p:nvSpPr>
            <p:cNvPr id="41" name="Freeform 6"/>
            <p:cNvSpPr/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80"/>
          <p:cNvGrpSpPr/>
          <p:nvPr/>
        </p:nvGrpSpPr>
        <p:grpSpPr bwMode="auto">
          <a:xfrm>
            <a:off x="3795899" y="1334538"/>
            <a:ext cx="1755775" cy="1758407"/>
            <a:chOff x="1479" y="866"/>
            <a:chExt cx="1106" cy="1108"/>
          </a:xfrm>
        </p:grpSpPr>
        <p:sp>
          <p:nvSpPr>
            <p:cNvPr id="44" name="Freeform 8"/>
            <p:cNvSpPr/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0"/>
          <p:cNvSpPr/>
          <p:nvPr/>
        </p:nvSpPr>
        <p:spPr bwMode="auto">
          <a:xfrm>
            <a:off x="3200579" y="3997541"/>
            <a:ext cx="4165600" cy="287249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gradFill>
            <a:gsLst>
              <a:gs pos="0">
                <a:srgbClr val="D7D7D7"/>
              </a:gs>
              <a:gs pos="100000">
                <a:srgbClr val="A9A9A9"/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anchor="ctr"/>
          <a:lstStyle/>
          <a:p>
            <a:pPr algn="l" eaLnBrk="1" fontAlgn="base" hangingPunct="1">
              <a:buClrTx/>
              <a:buSzTx/>
              <a:defRPr/>
            </a:pPr>
            <a:endParaRPr lang="en-US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943529" y="1048876"/>
            <a:ext cx="1462088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654871" y="1496413"/>
            <a:ext cx="14636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7142363" y="915567"/>
            <a:ext cx="1462087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Text_2"/>
          <p:cNvSpPr txBox="1"/>
          <p:nvPr>
            <p:custDataLst>
              <p:tags r:id="rId1"/>
            </p:custDataLst>
          </p:nvPr>
        </p:nvSpPr>
        <p:spPr>
          <a:xfrm>
            <a:off x="433256" y="1849860"/>
            <a:ext cx="2986616" cy="83959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SubTitle_2"/>
          <p:cNvSpPr txBox="1"/>
          <p:nvPr>
            <p:custDataLst>
              <p:tags r:id="rId2"/>
            </p:custDataLst>
          </p:nvPr>
        </p:nvSpPr>
        <p:spPr>
          <a:xfrm>
            <a:off x="433256" y="1347614"/>
            <a:ext cx="1847208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点击</a:t>
            </a: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MH_Text_2"/>
          <p:cNvSpPr txBox="1"/>
          <p:nvPr>
            <p:custDataLst>
              <p:tags r:id="rId3"/>
            </p:custDataLst>
          </p:nvPr>
        </p:nvSpPr>
        <p:spPr>
          <a:xfrm>
            <a:off x="433256" y="2720652"/>
            <a:ext cx="2986616" cy="83959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论文总结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6383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研究总结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65592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成绩与思考</a:t>
            </a:r>
            <a:endParaRPr lang="zh-CN" altLang="en-US" sz="1200" dirty="0" smtClean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896" y="3429793"/>
            <a:ext cx="568324" cy="48402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1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3317124" y="1419622"/>
            <a:ext cx="2243274" cy="2200061"/>
          </a:xfrm>
          <a:prstGeom prst="donut">
            <a:avLst>
              <a:gd name="adj" fmla="val 96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749438" y="1843586"/>
            <a:ext cx="1378679" cy="1352121"/>
          </a:xfrm>
          <a:prstGeom prst="donut">
            <a:avLst>
              <a:gd name="adj" fmla="val 15952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340000">
            <a:off x="5228874" y="1925227"/>
            <a:ext cx="661590" cy="137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4170052" y="2256096"/>
            <a:ext cx="537451" cy="527098"/>
          </a:xfrm>
          <a:prstGeom prst="donut">
            <a:avLst>
              <a:gd name="adj" fmla="val 295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3420000">
            <a:off x="4504578" y="3248076"/>
            <a:ext cx="975417" cy="1402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5036093" y="3516547"/>
            <a:ext cx="464428" cy="454050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>
            <a:off x="5658251" y="1635897"/>
            <a:ext cx="462967" cy="455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840000">
            <a:off x="2905274" y="2254665"/>
            <a:ext cx="1324642" cy="130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>
          <a:xfrm>
            <a:off x="2627784" y="1899454"/>
            <a:ext cx="462968" cy="454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0"/>
            </p:custDataLst>
          </p:nvPr>
        </p:nvSpPr>
        <p:spPr>
          <a:xfrm>
            <a:off x="395536" y="2194935"/>
            <a:ext cx="2232323" cy="91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611560" y="190613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总结内容一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6228191" y="1420388"/>
            <a:ext cx="2232168" cy="116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6228184" y="1131590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4"/>
            </p:custDataLst>
          </p:nvPr>
        </p:nvSpPr>
        <p:spPr>
          <a:xfrm>
            <a:off x="5807369" y="3436613"/>
            <a:ext cx="2149007" cy="115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5"/>
            </p:custDataLst>
          </p:nvPr>
        </p:nvSpPr>
        <p:spPr>
          <a:xfrm>
            <a:off x="5807356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总结内容二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4067584" y="998457"/>
            <a:ext cx="944392" cy="3197566"/>
          </a:xfrm>
          <a:custGeom>
            <a:avLst/>
            <a:gdLst>
              <a:gd name="connsiteX0" fmla="*/ 286341 w 572682"/>
              <a:gd name="connsiteY0" fmla="*/ 0 h 1963148"/>
              <a:gd name="connsiteX1" fmla="*/ 572682 w 572682"/>
              <a:gd name="connsiteY1" fmla="*/ 286341 h 1963148"/>
              <a:gd name="connsiteX2" fmla="*/ 488815 w 572682"/>
              <a:gd name="connsiteY2" fmla="*/ 488815 h 1963148"/>
              <a:gd name="connsiteX3" fmla="*/ 452012 w 572682"/>
              <a:gd name="connsiteY3" fmla="*/ 513628 h 1963148"/>
              <a:gd name="connsiteX4" fmla="*/ 452012 w 572682"/>
              <a:gd name="connsiteY4" fmla="*/ 1449520 h 1963148"/>
              <a:gd name="connsiteX5" fmla="*/ 488815 w 572682"/>
              <a:gd name="connsiteY5" fmla="*/ 1474333 h 1963148"/>
              <a:gd name="connsiteX6" fmla="*/ 572682 w 572682"/>
              <a:gd name="connsiteY6" fmla="*/ 1676807 h 1963148"/>
              <a:gd name="connsiteX7" fmla="*/ 286341 w 572682"/>
              <a:gd name="connsiteY7" fmla="*/ 1963148 h 1963148"/>
              <a:gd name="connsiteX8" fmla="*/ 0 w 572682"/>
              <a:gd name="connsiteY8" fmla="*/ 1676807 h 1963148"/>
              <a:gd name="connsiteX9" fmla="*/ 83868 w 572682"/>
              <a:gd name="connsiteY9" fmla="*/ 1474333 h 1963148"/>
              <a:gd name="connsiteX10" fmla="*/ 120669 w 572682"/>
              <a:gd name="connsiteY10" fmla="*/ 1449521 h 1963148"/>
              <a:gd name="connsiteX11" fmla="*/ 120669 w 572682"/>
              <a:gd name="connsiteY11" fmla="*/ 513627 h 1963148"/>
              <a:gd name="connsiteX12" fmla="*/ 83868 w 572682"/>
              <a:gd name="connsiteY12" fmla="*/ 488815 h 1963148"/>
              <a:gd name="connsiteX13" fmla="*/ 0 w 572682"/>
              <a:gd name="connsiteY13" fmla="*/ 286341 h 1963148"/>
              <a:gd name="connsiteX14" fmla="*/ 286341 w 572682"/>
              <a:gd name="connsiteY14" fmla="*/ 0 h 19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682" h="1963148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449520"/>
                </a:lnTo>
                <a:lnTo>
                  <a:pt x="488815" y="1474333"/>
                </a:lnTo>
                <a:cubicBezTo>
                  <a:pt x="540632" y="1526151"/>
                  <a:pt x="572682" y="1597736"/>
                  <a:pt x="572682" y="1676807"/>
                </a:cubicBezTo>
                <a:cubicBezTo>
                  <a:pt x="572682" y="1834949"/>
                  <a:pt x="444483" y="1963148"/>
                  <a:pt x="286341" y="1963148"/>
                </a:cubicBezTo>
                <a:cubicBezTo>
                  <a:pt x="128199" y="1963148"/>
                  <a:pt x="0" y="1834949"/>
                  <a:pt x="0" y="1676807"/>
                </a:cubicBezTo>
                <a:cubicBezTo>
                  <a:pt x="0" y="1597736"/>
                  <a:pt x="32050" y="1526151"/>
                  <a:pt x="83868" y="1474333"/>
                </a:cubicBezTo>
                <a:lnTo>
                  <a:pt x="120669" y="1449521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4230868" y="11595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思考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>
            <a:off x="4230868" y="34244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成绩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MH_Other_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5124219" y="1353313"/>
            <a:ext cx="371565" cy="290167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MH_Other_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 flipH="1">
            <a:off x="3603129" y="3623324"/>
            <a:ext cx="371565" cy="290167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7"/>
            </p:custDataLst>
          </p:nvPr>
        </p:nvSpPr>
        <p:spPr>
          <a:xfrm>
            <a:off x="611560" y="1646150"/>
            <a:ext cx="2991569" cy="187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8"/>
            </p:custDataLst>
          </p:nvPr>
        </p:nvSpPr>
        <p:spPr>
          <a:xfrm>
            <a:off x="1642664" y="362734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9"/>
            </p:custDataLst>
          </p:nvPr>
        </p:nvSpPr>
        <p:spPr>
          <a:xfrm>
            <a:off x="5612879" y="1646150"/>
            <a:ext cx="2991569" cy="187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0"/>
            </p:custDataLst>
          </p:nvPr>
        </p:nvSpPr>
        <p:spPr>
          <a:xfrm>
            <a:off x="5612879" y="13531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5" grpId="0" animBg="1"/>
      <p:bldP spid="16" grpId="0" animBg="1"/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绪 论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4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3113804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0104" y="3113807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选题背景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0104" y="431781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主要贡献与创新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104" y="341481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研究意义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104" y="3715813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国内外相关研究综述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0104" y="401681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理论基础与文献综述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544781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8" grpId="0" animBg="1"/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90000" y="4661299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7944" y="1029634"/>
            <a:ext cx="3096000" cy="11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84916" y="2637973"/>
            <a:ext cx="3215879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360" y="1030822"/>
            <a:ext cx="3717032" cy="3214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15083" y="1042886"/>
            <a:ext cx="3204000" cy="3204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04330" y="1707673"/>
            <a:ext cx="3334655" cy="170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大学生活即将结束，在此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我要感谢所有教导我的老师和一齐成长的同学，他们在我的大学生涯给予了很大帮助。本论文能够顺利完成。要特别感谢我的导师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老师，感洲各位老师的关心和帮助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1592" y="1023207"/>
            <a:ext cx="37188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296" y="1031597"/>
            <a:ext cx="2256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THANKS!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78253" y="627534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2561" y="3579862"/>
            <a:ext cx="311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感谢各位老师的观看！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606" y="2466041"/>
            <a:ext cx="500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39536" y="2937411"/>
            <a:ext cx="32440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31198" y="1866509"/>
            <a:ext cx="4095869" cy="658805"/>
          </a:xfrm>
        </p:spPr>
        <p:txBody>
          <a:bodyPr/>
          <a:lstStyle/>
          <a:p>
            <a:pPr algn="r"/>
            <a:r>
              <a:rPr lang="zh-CN" altLang="en-US" sz="4400" dirty="0" smtClean="0">
                <a:latin typeface="+mn-lt"/>
                <a:ea typeface="+mn-ea"/>
                <a:cs typeface="+mn-ea"/>
                <a:sym typeface="+mn-lt"/>
              </a:rPr>
              <a:t>感谢批评指正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34179" y="2586392"/>
            <a:ext cx="3235388" cy="308595"/>
          </a:xfrm>
        </p:spPr>
        <p:txBody>
          <a:bodyPr>
            <a:normAutofit fontScale="80000"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学院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系 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级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935" y="3003550"/>
            <a:ext cx="163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答辩人：情缘素材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340" y="3003550"/>
            <a:ext cx="143129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导师：情缘素材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552" y="1971178"/>
            <a:ext cx="1008112" cy="1008112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64" y="540223"/>
              <a:ext cx="894705" cy="8947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 rot="21439215">
            <a:off x="2175933" y="2434556"/>
            <a:ext cx="1247173" cy="1107960"/>
          </a:xfrm>
          <a:prstGeom prst="roundRect">
            <a:avLst>
              <a:gd name="adj" fmla="val 18567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2"/>
            </p:custDataLst>
          </p:nvPr>
        </p:nvCxnSpPr>
        <p:spPr>
          <a:xfrm flipV="1">
            <a:off x="3423106" y="2959453"/>
            <a:ext cx="1087031" cy="4256"/>
          </a:xfrm>
          <a:prstGeom prst="straightConnector1">
            <a:avLst/>
          </a:prstGeom>
          <a:ln>
            <a:solidFill>
              <a:srgbClr val="B2B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3"/>
            </p:custDataLst>
          </p:nvPr>
        </p:nvSpPr>
        <p:spPr>
          <a:xfrm rot="183635">
            <a:off x="1863735" y="1308154"/>
            <a:ext cx="1248791" cy="1107960"/>
          </a:xfrm>
          <a:prstGeom prst="roundRect">
            <a:avLst>
              <a:gd name="adj" fmla="val 18567"/>
            </a:avLst>
          </a:prstGeom>
          <a:gradFill>
            <a:gsLst>
              <a:gs pos="3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4000" kern="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>
            <p:custDataLst>
              <p:tags r:id="rId4"/>
            </p:custDataLst>
          </p:nvPr>
        </p:nvCxnSpPr>
        <p:spPr>
          <a:xfrm>
            <a:off x="3123848" y="1779143"/>
            <a:ext cx="13636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5"/>
            </p:custDataLst>
          </p:nvPr>
        </p:nvSpPr>
        <p:spPr>
          <a:xfrm>
            <a:off x="1043608" y="1801841"/>
            <a:ext cx="983504" cy="1774722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6"/>
            </p:custDataLst>
          </p:nvPr>
        </p:nvSpPr>
        <p:spPr>
          <a:xfrm>
            <a:off x="4644397" y="1643224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7"/>
            </p:custDataLst>
          </p:nvPr>
        </p:nvSpPr>
        <p:spPr>
          <a:xfrm>
            <a:off x="4644397" y="1258772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Text_2"/>
          <p:cNvSpPr txBox="1"/>
          <p:nvPr>
            <p:custDataLst>
              <p:tags r:id="rId9"/>
            </p:custDataLst>
          </p:nvPr>
        </p:nvSpPr>
        <p:spPr>
          <a:xfrm>
            <a:off x="4629936" y="2931791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2"/>
          <p:cNvSpPr txBox="1"/>
          <p:nvPr>
            <p:custDataLst>
              <p:tags r:id="rId10"/>
            </p:custDataLst>
          </p:nvPr>
        </p:nvSpPr>
        <p:spPr>
          <a:xfrm>
            <a:off x="4629936" y="2571750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1"/>
    </p:custData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3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22" grpId="0" animBg="1"/>
          <p:bldP spid="13" grpId="0"/>
          <p:bldP spid="12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3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22" grpId="0" animBg="1"/>
          <p:bldP spid="13" grpId="0"/>
          <p:bldP spid="12" grpId="0"/>
          <p:bldP spid="14" grpId="0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95250" y="1127786"/>
            <a:ext cx="1097355" cy="1097864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2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3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69834" y="2426846"/>
            <a:ext cx="1095986" cy="1097864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4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5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27797" y="3389222"/>
            <a:ext cx="1097355" cy="1097864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6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7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MH_Other_4"/>
          <p:cNvSpPr/>
          <p:nvPr>
            <p:custDataLst>
              <p:tags r:id="rId8"/>
            </p:custDataLst>
          </p:nvPr>
        </p:nvSpPr>
        <p:spPr>
          <a:xfrm>
            <a:off x="4088874" y="1474118"/>
            <a:ext cx="337964" cy="338120"/>
          </a:xfrm>
          <a:prstGeom prst="ellipse">
            <a:avLst/>
          </a:prstGeom>
          <a:noFill/>
          <a:ln w="38100" cmpd="sng">
            <a:solidFill>
              <a:schemeClr val="accent1"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9"/>
            </p:custDataLst>
          </p:nvPr>
        </p:nvSpPr>
        <p:spPr>
          <a:xfrm>
            <a:off x="5269691" y="2254396"/>
            <a:ext cx="240816" cy="240928"/>
          </a:xfrm>
          <a:prstGeom prst="ellipse">
            <a:avLst/>
          </a:prstGeom>
          <a:noFill/>
          <a:ln w="38100" cmpd="sng">
            <a:solidFill>
              <a:schemeClr val="accent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10"/>
            </p:custDataLst>
          </p:nvPr>
        </p:nvSpPr>
        <p:spPr>
          <a:xfrm>
            <a:off x="2096700" y="4135239"/>
            <a:ext cx="216187" cy="21628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11"/>
            </p:custDataLst>
          </p:nvPr>
        </p:nvSpPr>
        <p:spPr>
          <a:xfrm>
            <a:off x="1416636" y="989525"/>
            <a:ext cx="2135874" cy="2136866"/>
          </a:xfrm>
          <a:prstGeom prst="ellipse">
            <a:avLst/>
          </a:prstGeom>
          <a:solidFill>
            <a:schemeClr val="accent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12"/>
            </p:custDataLst>
          </p:nvPr>
        </p:nvSpPr>
        <p:spPr>
          <a:xfrm>
            <a:off x="1621652" y="1194205"/>
            <a:ext cx="1726053" cy="1726855"/>
          </a:xfrm>
          <a:prstGeom prst="ellipse">
            <a:avLst/>
          </a:prstGeom>
          <a:solidFill>
            <a:srgbClr val="FFFFFF">
              <a:alpha val="95000"/>
            </a:srgbClr>
          </a:solid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accent1"/>
                </a:solidFill>
                <a:cs typeface="+mn-ea"/>
                <a:sym typeface="+mn-lt"/>
              </a:rPr>
              <a:t>研究</a:t>
            </a:r>
            <a:endParaRPr lang="en-US" altLang="zh-CN" sz="28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800" b="1" dirty="0" smtClean="0">
                <a:solidFill>
                  <a:schemeClr val="accent1"/>
                </a:solidFill>
                <a:cs typeface="+mn-ea"/>
                <a:sym typeface="+mn-lt"/>
              </a:rPr>
              <a:t>意义</a:t>
            </a:r>
            <a:endParaRPr lang="en-US" altLang="zh-CN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MH_Other_8"/>
          <p:cNvSpPr/>
          <p:nvPr>
            <p:custDataLst>
              <p:tags r:id="rId13"/>
            </p:custDataLst>
          </p:nvPr>
        </p:nvSpPr>
        <p:spPr>
          <a:xfrm>
            <a:off x="1115649" y="1880646"/>
            <a:ext cx="216187" cy="216288"/>
          </a:xfrm>
          <a:prstGeom prst="ellipse">
            <a:avLst/>
          </a:prstGeom>
          <a:noFill/>
          <a:ln w="38100" cmpd="sng">
            <a:solidFill>
              <a:schemeClr val="accent1">
                <a:alpha val="5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14"/>
            </p:custDataLst>
          </p:nvPr>
        </p:nvSpPr>
        <p:spPr>
          <a:xfrm>
            <a:off x="1123826" y="1255056"/>
            <a:ext cx="292810" cy="29294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15"/>
            </p:custDataLst>
          </p:nvPr>
        </p:nvSpPr>
        <p:spPr>
          <a:xfrm>
            <a:off x="3516966" y="2619866"/>
            <a:ext cx="242185" cy="24229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16"/>
            </p:custDataLst>
          </p:nvPr>
        </p:nvSpPr>
        <p:spPr>
          <a:xfrm>
            <a:off x="3326753" y="915566"/>
            <a:ext cx="225765" cy="225870"/>
          </a:xfrm>
          <a:prstGeom prst="ellipse">
            <a:avLst/>
          </a:prstGeom>
          <a:noFill/>
          <a:ln w="38100" cmpd="sng">
            <a:solidFill>
              <a:schemeClr val="accent1">
                <a:alpha val="5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17"/>
            </p:custDataLst>
          </p:nvPr>
        </p:nvSpPr>
        <p:spPr>
          <a:xfrm>
            <a:off x="6084168" y="1436218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rgbClr val="4B4D4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18"/>
            </p:custDataLst>
          </p:nvPr>
        </p:nvSpPr>
        <p:spPr>
          <a:xfrm>
            <a:off x="5508104" y="2742190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rgbClr val="4B4D4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 txBox="1"/>
          <p:nvPr>
            <p:custDataLst>
              <p:tags r:id="rId19"/>
            </p:custDataLst>
          </p:nvPr>
        </p:nvSpPr>
        <p:spPr>
          <a:xfrm>
            <a:off x="3851920" y="3818233"/>
            <a:ext cx="2592288" cy="78284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rgbClr val="4B4D4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8" grpId="0" animBg="1"/>
      <p:bldP spid="6" grpId="0" animBg="1"/>
      <p:bldP spid="6" grpId="1" animBg="1"/>
      <p:bldP spid="6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877095"/>
            <a:ext cx="9144000" cy="49758"/>
            <a:chOff x="502842" y="877095"/>
            <a:chExt cx="7740154" cy="49758"/>
          </a:xfrm>
        </p:grpSpPr>
        <p:sp>
          <p:nvSpPr>
            <p:cNvPr id="162" name="MH_Other_1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02842" y="877095"/>
              <a:ext cx="7740154" cy="18874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3" name="MH_Other_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02842" y="895969"/>
              <a:ext cx="7740154" cy="3088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3"/>
            </p:custDataLst>
          </p:nvPr>
        </p:nvSpPr>
        <p:spPr>
          <a:xfrm>
            <a:off x="899592" y="1872255"/>
            <a:ext cx="1100822" cy="1094676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60561" y="909695"/>
            <a:ext cx="178884" cy="1106686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6056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5"/>
              </p:custDataLst>
            </p:nvPr>
          </p:nvSpPr>
          <p:spPr>
            <a:xfrm>
              <a:off x="1364003" y="1831075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6"/>
              </p:custDataLst>
            </p:nvPr>
          </p:nvSpPr>
          <p:spPr>
            <a:xfrm>
              <a:off x="1374323" y="1851665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7"/>
            </p:custDataLst>
          </p:nvPr>
        </p:nvSpPr>
        <p:spPr>
          <a:xfrm>
            <a:off x="2898851" y="1915149"/>
            <a:ext cx="1097382" cy="1096392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56381" y="909695"/>
            <a:ext cx="182322" cy="1134139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8"/>
              </p:custDataLst>
            </p:nvPr>
          </p:nvSpPr>
          <p:spPr>
            <a:xfrm flipV="1">
              <a:off x="335981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9"/>
              </p:custDataLst>
            </p:nvPr>
          </p:nvSpPr>
          <p:spPr>
            <a:xfrm>
              <a:off x="3356381" y="1858528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10"/>
              </p:custDataLst>
            </p:nvPr>
          </p:nvSpPr>
          <p:spPr>
            <a:xfrm>
              <a:off x="3373583" y="1879118"/>
              <a:ext cx="14792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11"/>
            </p:custDataLst>
          </p:nvPr>
        </p:nvSpPr>
        <p:spPr>
          <a:xfrm>
            <a:off x="4839330" y="1903140"/>
            <a:ext cx="1100822" cy="1096391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0299" y="909695"/>
            <a:ext cx="178884" cy="1134139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2"/>
              </p:custDataLst>
            </p:nvPr>
          </p:nvSpPr>
          <p:spPr>
            <a:xfrm flipV="1">
              <a:off x="530029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13"/>
              </p:custDataLst>
            </p:nvPr>
          </p:nvSpPr>
          <p:spPr>
            <a:xfrm>
              <a:off x="5300302" y="1858528"/>
              <a:ext cx="16856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14"/>
              </p:custDataLst>
            </p:nvPr>
          </p:nvSpPr>
          <p:spPr>
            <a:xfrm>
              <a:off x="5314062" y="1879118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15"/>
            </p:custDataLst>
          </p:nvPr>
        </p:nvSpPr>
        <p:spPr>
          <a:xfrm>
            <a:off x="6858994" y="1915149"/>
            <a:ext cx="1097382" cy="1096392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1363" y="909695"/>
            <a:ext cx="180602" cy="1108404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16"/>
              </p:custDataLst>
            </p:nvPr>
          </p:nvSpPr>
          <p:spPr>
            <a:xfrm flipH="1" flipV="1">
              <a:off x="731308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17"/>
              </p:custDataLst>
            </p:nvPr>
          </p:nvSpPr>
          <p:spPr>
            <a:xfrm>
              <a:off x="7311363" y="1834509"/>
              <a:ext cx="170283" cy="18359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18"/>
              </p:custDataLst>
            </p:nvPr>
          </p:nvSpPr>
          <p:spPr>
            <a:xfrm>
              <a:off x="7328565" y="1853380"/>
              <a:ext cx="147923" cy="14584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00" name="MH_PageTitle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20"/>
            </p:custDataLst>
          </p:nvPr>
        </p:nvSpPr>
        <p:spPr>
          <a:xfrm>
            <a:off x="39553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21"/>
            </p:custDataLst>
          </p:nvPr>
        </p:nvSpPr>
        <p:spPr>
          <a:xfrm>
            <a:off x="405735" y="3579934"/>
            <a:ext cx="1862085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22"/>
            </p:custDataLst>
          </p:nvPr>
        </p:nvSpPr>
        <p:spPr>
          <a:xfrm>
            <a:off x="2444209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23"/>
            </p:custDataLst>
          </p:nvPr>
        </p:nvSpPr>
        <p:spPr>
          <a:xfrm>
            <a:off x="2433122" y="3579934"/>
            <a:ext cx="185400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24"/>
            </p:custDataLst>
          </p:nvPr>
        </p:nvSpPr>
        <p:spPr>
          <a:xfrm>
            <a:off x="4492882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25"/>
            </p:custDataLst>
          </p:nvPr>
        </p:nvSpPr>
        <p:spPr>
          <a:xfrm>
            <a:off x="445243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26"/>
            </p:custDataLst>
          </p:nvPr>
        </p:nvSpPr>
        <p:spPr>
          <a:xfrm>
            <a:off x="654155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27"/>
            </p:custDataLst>
          </p:nvPr>
        </p:nvSpPr>
        <p:spPr>
          <a:xfrm>
            <a:off x="655175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28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6" grpId="0" animBg="1"/>
      <p:bldP spid="69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1"/>
            </p:custDataLst>
          </p:nvPr>
        </p:nvCxnSpPr>
        <p:spPr>
          <a:xfrm>
            <a:off x="2536545" y="1122356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2"/>
            </p:custDataLst>
          </p:nvPr>
        </p:nvCxnSpPr>
        <p:spPr>
          <a:xfrm>
            <a:off x="1026088" y="4059394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3"/>
            </p:custDataLst>
          </p:nvPr>
        </p:nvCxnSpPr>
        <p:spPr>
          <a:xfrm>
            <a:off x="810461" y="31293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4"/>
            </p:custDataLst>
          </p:nvPr>
        </p:nvCxnSpPr>
        <p:spPr>
          <a:xfrm>
            <a:off x="4262101" y="12824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4789" y="4383100"/>
            <a:ext cx="1131342" cy="27688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6"/>
            </p:custDataLst>
          </p:nvPr>
        </p:nvSpPr>
        <p:spPr>
          <a:xfrm rot="5400000">
            <a:off x="7377718" y="1211752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7"/>
            </p:custDataLst>
          </p:nvPr>
        </p:nvSpPr>
        <p:spPr>
          <a:xfrm rot="5400000">
            <a:off x="6100707" y="1868203"/>
            <a:ext cx="45640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8"/>
            </p:custDataLst>
          </p:nvPr>
        </p:nvSpPr>
        <p:spPr>
          <a:xfrm rot="5400000">
            <a:off x="7383829" y="2545307"/>
            <a:ext cx="44118" cy="1325137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9"/>
            </p:custDataLst>
          </p:nvPr>
        </p:nvSpPr>
        <p:spPr>
          <a:xfrm rot="5400000">
            <a:off x="6101467" y="566708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0603" y="1112246"/>
            <a:ext cx="1573054" cy="99342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10"/>
              </p:custDataLst>
            </p:nvPr>
          </p:nvSpPr>
          <p:spPr bwMode="auto">
            <a:xfrm>
              <a:off x="4920603" y="1354137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11"/>
              </p:custDataLst>
            </p:nvPr>
          </p:nvSpPr>
          <p:spPr bwMode="auto">
            <a:xfrm>
              <a:off x="4922349" y="1112246"/>
              <a:ext cx="1571308" cy="240370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en-US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MH_Other_7"/>
          <p:cNvSpPr/>
          <p:nvPr>
            <p:custDataLst>
              <p:tags r:id="rId12"/>
            </p:custDataLst>
          </p:nvPr>
        </p:nvSpPr>
        <p:spPr>
          <a:xfrm>
            <a:off x="6694435" y="961634"/>
            <a:ext cx="132688" cy="3559907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0603" y="2416023"/>
            <a:ext cx="1573054" cy="993427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13"/>
              </p:custDataLst>
            </p:nvPr>
          </p:nvSpPr>
          <p:spPr bwMode="auto">
            <a:xfrm>
              <a:off x="4920603" y="2657914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SubTitle_3"/>
            <p:cNvSpPr/>
            <p:nvPr>
              <p:custDataLst>
                <p:tags r:id="rId14"/>
              </p:custDataLst>
            </p:nvPr>
          </p:nvSpPr>
          <p:spPr bwMode="auto">
            <a:xfrm>
              <a:off x="4922349" y="2416023"/>
              <a:ext cx="1571308" cy="24189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31394" y="1754246"/>
            <a:ext cx="1573054" cy="993427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5"/>
              </p:custDataLst>
            </p:nvPr>
          </p:nvSpPr>
          <p:spPr bwMode="auto">
            <a:xfrm>
              <a:off x="7031395" y="1996137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SubTitle_2"/>
            <p:cNvSpPr/>
            <p:nvPr>
              <p:custDataLst>
                <p:tags r:id="rId16"/>
              </p:custDataLst>
            </p:nvPr>
          </p:nvSpPr>
          <p:spPr bwMode="auto">
            <a:xfrm>
              <a:off x="7031394" y="1754246"/>
              <a:ext cx="1571308" cy="2418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31394" y="3089972"/>
            <a:ext cx="1573054" cy="993427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17"/>
              </p:custDataLst>
            </p:nvPr>
          </p:nvSpPr>
          <p:spPr bwMode="auto">
            <a:xfrm>
              <a:off x="7031395" y="3331863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32" name="MH_SubTitle_4"/>
            <p:cNvSpPr/>
            <p:nvPr>
              <p:custDataLst>
                <p:tags r:id="rId18"/>
              </p:custDataLst>
            </p:nvPr>
          </p:nvSpPr>
          <p:spPr bwMode="auto">
            <a:xfrm>
              <a:off x="7031394" y="3089972"/>
              <a:ext cx="1571308" cy="2418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093" name="MH_PageTitle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国外研究综述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ext_2"/>
          <p:cNvSpPr txBox="1"/>
          <p:nvPr>
            <p:custDataLst>
              <p:tags r:id="rId20"/>
            </p:custDataLst>
          </p:nvPr>
        </p:nvSpPr>
        <p:spPr>
          <a:xfrm>
            <a:off x="946016" y="1850154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SubTitle_2"/>
          <p:cNvSpPr txBox="1"/>
          <p:nvPr>
            <p:custDataLst>
              <p:tags r:id="rId21"/>
            </p:custDataLst>
          </p:nvPr>
        </p:nvSpPr>
        <p:spPr>
          <a:xfrm>
            <a:off x="841867" y="1347614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22"/>
            </p:custDataLst>
          </p:nvPr>
        </p:nvSpPr>
        <p:spPr>
          <a:xfrm>
            <a:off x="914610" y="2859782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23528" y="1256648"/>
            <a:ext cx="3820278" cy="2587282"/>
            <a:chOff x="592577" y="1256648"/>
            <a:chExt cx="3820278" cy="2587282"/>
          </a:xfrm>
        </p:grpSpPr>
        <p:sp>
          <p:nvSpPr>
            <p:cNvPr id="5" name="Freeform 5"/>
            <p:cNvSpPr/>
            <p:nvPr/>
          </p:nvSpPr>
          <p:spPr bwMode="invGray">
            <a:xfrm>
              <a:off x="2819338" y="3694600"/>
              <a:ext cx="210090" cy="149330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75" y="1256648"/>
              <a:ext cx="838380" cy="64766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710" y="1754977"/>
              <a:ext cx="629280" cy="373327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917" y="1962193"/>
              <a:ext cx="448920" cy="366616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4024" y="2045249"/>
              <a:ext cx="419190" cy="49916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5916" y="2171928"/>
              <a:ext cx="134775" cy="119129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2133" y="2230654"/>
              <a:ext cx="106036" cy="112417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2133" y="2238204"/>
              <a:ext cx="66397" cy="3775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996" y="2372435"/>
              <a:ext cx="516308" cy="269298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33" y="2588041"/>
              <a:ext cx="428109" cy="297823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673" y="2809520"/>
              <a:ext cx="76307" cy="51176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565" y="2862374"/>
              <a:ext cx="285406" cy="276010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871" y="3078820"/>
              <a:ext cx="325046" cy="34312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374" y="3294427"/>
              <a:ext cx="601533" cy="35738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5013" y="3227311"/>
              <a:ext cx="592614" cy="357387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8526" y="3026805"/>
              <a:ext cx="440001" cy="328863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039" y="3004154"/>
              <a:ext cx="677839" cy="57299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541" y="2341394"/>
              <a:ext cx="1440904" cy="729875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60237" y="2640055"/>
              <a:ext cx="904777" cy="588096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6002" y="2230653"/>
              <a:ext cx="934507" cy="573833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30601" y="2958851"/>
              <a:ext cx="363694" cy="396817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896" y="2958851"/>
              <a:ext cx="420181" cy="389267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230" y="2737371"/>
              <a:ext cx="581713" cy="296984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997" y="2632505"/>
              <a:ext cx="362703" cy="35822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3932" y="2520926"/>
              <a:ext cx="448921" cy="334736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5015" y="2216392"/>
              <a:ext cx="296306" cy="425341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49879" y="2290219"/>
              <a:ext cx="382524" cy="565443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526" y="2297769"/>
              <a:ext cx="209099" cy="29111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0327" y="2008335"/>
              <a:ext cx="1020723" cy="781051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381" y="1286850"/>
              <a:ext cx="1695589" cy="1153538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644"/>
              <a:ext cx="1515229" cy="95974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17" y="3242412"/>
              <a:ext cx="151621" cy="239936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3928" y="2606870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Freeform 15"/>
          <p:cNvSpPr/>
          <p:nvPr/>
        </p:nvSpPr>
        <p:spPr bwMode="gray">
          <a:xfrm>
            <a:off x="3133983" y="2586500"/>
            <a:ext cx="428109" cy="297823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634" y="1963242"/>
            <a:ext cx="448920" cy="366616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4614" y="3290651"/>
            <a:ext cx="601533" cy="3573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512986" y="2251021"/>
            <a:ext cx="1354968" cy="96076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1"/>
              </p:custDataLst>
            </p:nvPr>
          </p:nvCxnSpPr>
          <p:spPr>
            <a:xfrm flipH="1">
              <a:off x="4072097" y="2357669"/>
              <a:ext cx="106490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2961552" y="3529110"/>
            <a:ext cx="1874062" cy="96076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3"/>
              </p:custDataLst>
            </p:nvPr>
          </p:nvCxnSpPr>
          <p:spPr>
            <a:xfrm flipH="1">
              <a:off x="4072097" y="2357669"/>
              <a:ext cx="158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423729" y="2741348"/>
            <a:ext cx="1442062" cy="96076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5"/>
              </p:custDataLst>
            </p:nvPr>
          </p:nvCxnSpPr>
          <p:spPr>
            <a:xfrm flipH="1">
              <a:off x="4072097" y="2357669"/>
              <a:ext cx="1152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2857" y="2116626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23929" y="3404667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8" name="MH_Other_9"/>
          <p:cNvCxnSpPr/>
          <p:nvPr>
            <p:custDataLst>
              <p:tags r:id="rId7"/>
            </p:custDataLst>
          </p:nvPr>
        </p:nvCxnSpPr>
        <p:spPr>
          <a:xfrm>
            <a:off x="5292080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8"/>
            </p:custDataLst>
          </p:nvPr>
        </p:nvCxnSpPr>
        <p:spPr>
          <a:xfrm>
            <a:off x="5292080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9"/>
            </p:custDataLst>
          </p:nvPr>
        </p:nvSpPr>
        <p:spPr>
          <a:xfrm>
            <a:off x="5658677" y="1906371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MH_SubTitle_2"/>
          <p:cNvSpPr txBox="1"/>
          <p:nvPr>
            <p:custDataLst>
              <p:tags r:id="rId10"/>
            </p:custDataLst>
          </p:nvPr>
        </p:nvSpPr>
        <p:spPr>
          <a:xfrm>
            <a:off x="5554528" y="1403831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2" name="MH_Text_2"/>
          <p:cNvSpPr txBox="1"/>
          <p:nvPr>
            <p:custDataLst>
              <p:tags r:id="rId11"/>
            </p:custDataLst>
          </p:nvPr>
        </p:nvSpPr>
        <p:spPr>
          <a:xfrm>
            <a:off x="5627271" y="2915999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animBg="1"/>
          <p:bldP spid="78" grpId="0" animBg="1"/>
          <p:bldP spid="79" grpId="0" animBg="1"/>
          <p:bldP spid="93" grpId="0"/>
          <p:bldP spid="94" grpId="0"/>
          <p:bldP spid="100" grpId="0"/>
          <p:bldP spid="101" grpId="0"/>
          <p:bldP spid="10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animBg="1"/>
          <p:bldP spid="78" grpId="0" animBg="1"/>
          <p:bldP spid="79" grpId="0" animBg="1"/>
          <p:bldP spid="93" grpId="0"/>
          <p:bldP spid="94" grpId="0"/>
          <p:bldP spid="100" grpId="0"/>
          <p:bldP spid="101" grpId="0"/>
          <p:bldP spid="10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理论基础及文献综述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SubTitle_1"/>
          <p:cNvSpPr/>
          <p:nvPr>
            <p:custDataLst>
              <p:tags r:id="rId2"/>
            </p:custDataLst>
          </p:nvPr>
        </p:nvSpPr>
        <p:spPr>
          <a:xfrm>
            <a:off x="3281497" y="1382016"/>
            <a:ext cx="1276096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MH_SubTitle_2"/>
          <p:cNvSpPr/>
          <p:nvPr>
            <p:custDataLst>
              <p:tags r:id="rId3"/>
            </p:custDataLst>
          </p:nvPr>
        </p:nvSpPr>
        <p:spPr>
          <a:xfrm>
            <a:off x="4557598" y="1382016"/>
            <a:ext cx="1277517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2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8" name="MH_SubTitle_3"/>
          <p:cNvSpPr/>
          <p:nvPr>
            <p:custDataLst>
              <p:tags r:id="rId4"/>
            </p:custDataLst>
          </p:nvPr>
        </p:nvSpPr>
        <p:spPr>
          <a:xfrm>
            <a:off x="3281497" y="2560335"/>
            <a:ext cx="1276096" cy="1178320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2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1" name="MH_SubTitle_4"/>
          <p:cNvSpPr/>
          <p:nvPr>
            <p:custDataLst>
              <p:tags r:id="rId5"/>
            </p:custDataLst>
          </p:nvPr>
        </p:nvSpPr>
        <p:spPr>
          <a:xfrm>
            <a:off x="4557598" y="2560335"/>
            <a:ext cx="1277517" cy="1178320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6"/>
            </p:custDataLst>
          </p:nvPr>
        </p:nvSpPr>
        <p:spPr>
          <a:xfrm>
            <a:off x="5924806" y="12622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7"/>
            </p:custDataLst>
          </p:nvPr>
        </p:nvSpPr>
        <p:spPr>
          <a:xfrm>
            <a:off x="5937539" y="15782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5968483" y="299040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理论基础三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9"/>
            </p:custDataLst>
          </p:nvPr>
        </p:nvSpPr>
        <p:spPr>
          <a:xfrm>
            <a:off x="5981216" y="33064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0"/>
            </p:custDataLst>
          </p:nvPr>
        </p:nvSpPr>
        <p:spPr>
          <a:xfrm>
            <a:off x="1331566" y="12622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理论基础一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1"/>
            </p:custDataLst>
          </p:nvPr>
        </p:nvSpPr>
        <p:spPr>
          <a:xfrm>
            <a:off x="536939" y="15782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1115616" y="2990401"/>
            <a:ext cx="203299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理论基础四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3"/>
            </p:custDataLst>
          </p:nvPr>
        </p:nvSpPr>
        <p:spPr>
          <a:xfrm>
            <a:off x="481701" y="33064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4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8" grpId="0" animBg="1"/>
      <p:bldP spid="4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MH" val="20151201092935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10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ags/tag108.xml><?xml version="1.0" encoding="utf-8"?>
<p:tagLst xmlns:p="http://schemas.openxmlformats.org/presentationml/2006/main">
  <p:tag name="MH" val="20151111200754"/>
  <p:tag name="MH_LIBRARY" val="GRAPHIC"/>
  <p:tag name="MH_TYPE" val="Other"/>
  <p:tag name="MH_ORDER" val="1"/>
</p:tagLst>
</file>

<file path=ppt/tags/tag109.xml><?xml version="1.0" encoding="utf-8"?>
<p:tagLst xmlns:p="http://schemas.openxmlformats.org/presentationml/2006/main">
  <p:tag name="MH" val="20151111200754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110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2"/>
</p:tagLst>
</file>

<file path=ppt/tags/tag111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1"/>
</p:tagLst>
</file>

<file path=ppt/tags/tag112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4"/>
</p:tagLst>
</file>

<file path=ppt/tags/tag113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3"/>
</p:tagLst>
</file>

<file path=ppt/tags/tag11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2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2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51107164558"/>
  <p:tag name="MH_LIBRARY" val="GRAPHIC"/>
  <p:tag name="MH_TYPE" val="Other"/>
  <p:tag name="MH_ORDER" val="1"/>
</p:tagLst>
</file>

<file path=ppt/tags/tag1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3.xml><?xml version="1.0" encoding="utf-8"?>
<p:tagLst xmlns:p="http://schemas.openxmlformats.org/presentationml/2006/main">
  <p:tag name="MH" val="20151024181304"/>
  <p:tag name="MH_LIBRARY" val="GRAPHIC"/>
  <p:tag name="MH_TYPE" val="Other"/>
  <p:tag name="MH_ORDER" val="1"/>
</p:tagLst>
</file>

<file path=ppt/tags/tag134.xml><?xml version="1.0" encoding="utf-8"?>
<p:tagLst xmlns:p="http://schemas.openxmlformats.org/presentationml/2006/main">
  <p:tag name="MH" val="20151024181304"/>
  <p:tag name="MH_LIBRARY" val="GRAPHIC"/>
  <p:tag name="MH_TYPE" val="Other"/>
  <p:tag name="MH_ORDER" val="2"/>
</p:tagLst>
</file>

<file path=ppt/tags/tag135.xml><?xml version="1.0" encoding="utf-8"?>
<p:tagLst xmlns:p="http://schemas.openxmlformats.org/presentationml/2006/main">
  <p:tag name="MH" val="20151024181304"/>
  <p:tag name="MH_LIBRARY" val="GRAPHIC"/>
  <p:tag name="MH_TYPE" val="Other"/>
  <p:tag name="MH_ORDER" val="3"/>
</p:tagLst>
</file>

<file path=ppt/tags/tag136.xml><?xml version="1.0" encoding="utf-8"?>
<p:tagLst xmlns:p="http://schemas.openxmlformats.org/presentationml/2006/main">
  <p:tag name="MH" val="20151024181304"/>
  <p:tag name="MH_LIBRARY" val="GRAPHIC"/>
  <p:tag name="MH_TYPE" val="Other"/>
  <p:tag name="MH_ORDER" val="4"/>
</p:tagLst>
</file>

<file path=ppt/tags/tag137.xml><?xml version="1.0" encoding="utf-8"?>
<p:tagLst xmlns:p="http://schemas.openxmlformats.org/presentationml/2006/main">
  <p:tag name="MH" val="20151024181304"/>
  <p:tag name="MH_LIBRARY" val="GRAPHIC"/>
  <p:tag name="MH_TYPE" val="Other"/>
  <p:tag name="MH_ORDER" val="5"/>
</p:tagLst>
</file>

<file path=ppt/tags/tag138.xml><?xml version="1.0" encoding="utf-8"?>
<p:tagLst xmlns:p="http://schemas.openxmlformats.org/presentationml/2006/main">
  <p:tag name="MH" val="20151024181304"/>
  <p:tag name="MH_LIBRARY" val="GRAPHIC"/>
  <p:tag name="MH_TYPE" val="Other"/>
  <p:tag name="MH_ORDER" val="6"/>
</p:tagLst>
</file>

<file path=ppt/tags/tag139.xml><?xml version="1.0" encoding="utf-8"?>
<p:tagLst xmlns:p="http://schemas.openxmlformats.org/presentationml/2006/main">
  <p:tag name="MH" val="20151024181304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1"/>
</p:tagLst>
</file>

<file path=ppt/tags/tag140.xml><?xml version="1.0" encoding="utf-8"?>
<p:tagLst xmlns:p="http://schemas.openxmlformats.org/presentationml/2006/main">
  <p:tag name="MH" val="20151024181304"/>
  <p:tag name="MH_LIBRARY" val="GRAPHIC"/>
  <p:tag name="MH_TYPE" val="Other"/>
  <p:tag name="MH_ORDER" val="8"/>
</p:tagLst>
</file>

<file path=ppt/tags/tag141.xml><?xml version="1.0" encoding="utf-8"?>
<p:tagLst xmlns:p="http://schemas.openxmlformats.org/presentationml/2006/main">
  <p:tag name="MH" val="20151024181304"/>
  <p:tag name="MH_LIBRARY" val="GRAPHIC"/>
  <p:tag name="MH_TYPE" val="Other"/>
  <p:tag name="MH_ORDER" val="9"/>
</p:tagLst>
</file>

<file path=ppt/tags/tag142.xml><?xml version="1.0" encoding="utf-8"?>
<p:tagLst xmlns:p="http://schemas.openxmlformats.org/presentationml/2006/main">
  <p:tag name="MH" val="20151024181304"/>
  <p:tag name="MH_LIBRARY" val="GRAPHIC"/>
  <p:tag name="MH_TYPE" val="Other"/>
  <p:tag name="MH_ORDER" val="10"/>
</p:tagLst>
</file>

<file path=ppt/tags/tag143.xml><?xml version="1.0" encoding="utf-8"?>
<p:tagLst xmlns:p="http://schemas.openxmlformats.org/presentationml/2006/main">
  <p:tag name="MH" val="20151024181304"/>
  <p:tag name="MH_LIBRARY" val="GRAPHIC"/>
  <p:tag name="MH_TYPE" val="Other"/>
  <p:tag name="MH_ORDER" val="11"/>
</p:tagLst>
</file>

<file path=ppt/tags/tag144.xml><?xml version="1.0" encoding="utf-8"?>
<p:tagLst xmlns:p="http://schemas.openxmlformats.org/presentationml/2006/main">
  <p:tag name="MH" val="20151024181304"/>
  <p:tag name="MH_LIBRARY" val="GRAPHIC"/>
  <p:tag name="MH_TYPE" val="Other"/>
  <p:tag name="MH_ORDER" val="12"/>
</p:tagLst>
</file>

<file path=ppt/tags/tag145.xml><?xml version="1.0" encoding="utf-8"?>
<p:tagLst xmlns:p="http://schemas.openxmlformats.org/presentationml/2006/main">
  <p:tag name="MH" val="20151024181304"/>
  <p:tag name="MH_LIBRARY" val="GRAPHIC"/>
  <p:tag name="MH_TYPE" val="Other"/>
  <p:tag name="MH_ORDER" val="13"/>
</p:tagLst>
</file>

<file path=ppt/tags/tag146.xml><?xml version="1.0" encoding="utf-8"?>
<p:tagLst xmlns:p="http://schemas.openxmlformats.org/presentationml/2006/main">
  <p:tag name="MH" val="20151024181304"/>
  <p:tag name="MH_LIBRARY" val="GRAPHIC"/>
  <p:tag name="MH_TYPE" val="Other"/>
  <p:tag name="MH_ORDER" val="14"/>
</p:tagLst>
</file>

<file path=ppt/tags/tag147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1"/>
</p:tagLst>
</file>

<file path=ppt/tags/tag148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2"/>
</p:tagLst>
</file>

<file path=ppt/tags/tag149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3"/>
</p:tagLst>
</file>

<file path=ppt/tags/tag15.xml><?xml version="1.0" encoding="utf-8"?>
<p:tagLst xmlns:p="http://schemas.openxmlformats.org/presentationml/2006/main">
  <p:tag name="MH" val="20151107164558"/>
  <p:tag name="MH_LIBRARY" val="GRAPHIC"/>
  <p:tag name="MH_TYPE" val="Other"/>
  <p:tag name="MH_ORDER" val="2"/>
</p:tagLst>
</file>

<file path=ppt/tags/tag150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4"/>
</p:tagLst>
</file>

<file path=ppt/tags/tag151.xml><?xml version="1.0" encoding="utf-8"?>
<p:tagLst xmlns:p="http://schemas.openxmlformats.org/presentationml/2006/main">
  <p:tag name="MH" val="20151024181304"/>
  <p:tag name="MH_LIBRARY" val="GRAPHIC"/>
  <p:tag name="MH_TYPE" val="Desc"/>
  <p:tag name="MH_ORDER" val="1"/>
</p:tagLst>
</file>

<file path=ppt/tags/tag152.xml><?xml version="1.0" encoding="utf-8"?>
<p:tagLst xmlns:p="http://schemas.openxmlformats.org/presentationml/2006/main">
  <p:tag name="MH" val="20151024181304"/>
  <p:tag name="MH_LIBRARY" val="GRAPHIC"/>
  <p:tag name="MH_TYPE" val="Desc"/>
  <p:tag name="MH_ORDER" val="1"/>
</p:tagLst>
</file>

<file path=ppt/tags/tag153.xml><?xml version="1.0" encoding="utf-8"?>
<p:tagLst xmlns:p="http://schemas.openxmlformats.org/presentationml/2006/main">
  <p:tag name="MH" val="20151024172200"/>
  <p:tag name="MH_LIBRARY" val="GRAPHIC"/>
  <p:tag name="MH_TYPE" val="Other"/>
  <p:tag name="MH_ORDER" val="1"/>
</p:tagLst>
</file>

<file path=ppt/tags/tag154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1"/>
</p:tagLst>
</file>

<file path=ppt/tags/tag155.xml><?xml version="1.0" encoding="utf-8"?>
<p:tagLst xmlns:p="http://schemas.openxmlformats.org/presentationml/2006/main">
  <p:tag name="MH" val="20151024172200"/>
  <p:tag name="MH_LIBRARY" val="GRAPHIC"/>
  <p:tag name="MH_TYPE" val="Other"/>
  <p:tag name="MH_ORDER" val="3"/>
</p:tagLst>
</file>

<file path=ppt/tags/tag156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2"/>
</p:tagLst>
</file>

<file path=ppt/tags/tag157.xml><?xml version="1.0" encoding="utf-8"?>
<p:tagLst xmlns:p="http://schemas.openxmlformats.org/presentationml/2006/main">
  <p:tag name="MH" val="20151024172200"/>
  <p:tag name="MH_LIBRARY" val="GRAPHIC"/>
  <p:tag name="MH_TYPE" val="Other"/>
  <p:tag name="MH_ORDER" val="4"/>
</p:tagLst>
</file>

<file path=ppt/tags/tag158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3"/>
</p:tagLst>
</file>

<file path=ppt/tags/tag159.xml><?xml version="1.0" encoding="utf-8"?>
<p:tagLst xmlns:p="http://schemas.openxmlformats.org/presentationml/2006/main">
  <p:tag name="MH" val="20151024172200"/>
  <p:tag name="MH_LIBRARY" val="GRAPHIC"/>
  <p:tag name="MH_TYPE" val="Other"/>
  <p:tag name="MH_ORDER" val="16"/>
</p:tagLst>
</file>

<file path=ppt/tags/tag16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2"/>
</p:tagLst>
</file>

<file path=ppt/tags/tag1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7.xml><?xml version="1.0" encoding="utf-8"?>
<p:tagLst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168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1"/>
</p:tagLst>
</file>

<file path=ppt/tags/tag169.xml><?xml version="1.0" encoding="utf-8"?>
<p:tagLst xmlns:p="http://schemas.openxmlformats.org/presentationml/2006/main">
  <p:tag name="MH" val="20151107210616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MH" val="20151107164558"/>
  <p:tag name="MH_LIBRARY" val="GRAPHIC"/>
  <p:tag name="MH_TYPE" val="Other"/>
  <p:tag name="MH_ORDER" val="3"/>
</p:tagLst>
</file>

<file path=ppt/tags/tag170.xml><?xml version="1.0" encoding="utf-8"?>
<p:tagLst xmlns:p="http://schemas.openxmlformats.org/presentationml/2006/main">
  <p:tag name="MH" val="20151107210616"/>
  <p:tag name="MH_LIBRARY" val="GRAPHIC"/>
  <p:tag name="MH_TYPE" val="Other"/>
  <p:tag name="MH_ORDER" val="3"/>
</p:tagLst>
</file>

<file path=ppt/tags/tag171.xml><?xml version="1.0" encoding="utf-8"?>
<p:tagLst xmlns:p="http://schemas.openxmlformats.org/presentationml/2006/main">
  <p:tag name="MH" val="20151107210616"/>
  <p:tag name="MH_LIBRARY" val="GRAPHIC"/>
  <p:tag name="MH_TYPE" val="Other"/>
  <p:tag name="MH_ORDER" val="5"/>
</p:tagLst>
</file>

<file path=ppt/tags/tag172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2"/>
</p:tagLst>
</file>

<file path=ppt/tags/tag173.xml><?xml version="1.0" encoding="utf-8"?>
<p:tagLst xmlns:p="http://schemas.openxmlformats.org/presentationml/2006/main">
  <p:tag name="MH" val="20151107210616"/>
  <p:tag name="MH_LIBRARY" val="GRAPHIC"/>
  <p:tag name="MH_TYPE" val="Text"/>
  <p:tag name="MH_ORDER" val="2"/>
</p:tagLst>
</file>

<file path=ppt/tags/tag174.xml><?xml version="1.0" encoding="utf-8"?>
<p:tagLst xmlns:p="http://schemas.openxmlformats.org/presentationml/2006/main">
  <p:tag name="MH" val="20151107210616"/>
  <p:tag name="MH_LIBRARY" val="GRAPHIC"/>
  <p:tag name="MH_TYPE" val="Other"/>
  <p:tag name="MH_ORDER" val="2"/>
</p:tagLst>
</file>

<file path=ppt/tags/tag175.xml><?xml version="1.0" encoding="utf-8"?>
<p:tagLst xmlns:p="http://schemas.openxmlformats.org/presentationml/2006/main">
  <p:tag name="MH" val="20151107210616"/>
  <p:tag name="MH_LIBRARY" val="GRAPHIC"/>
  <p:tag name="MH_TYPE" val="Other"/>
  <p:tag name="MH_ORDER" val="6"/>
</p:tagLst>
</file>

<file path=ppt/tags/tag176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3"/>
</p:tagLst>
</file>

<file path=ppt/tags/tag177.xml><?xml version="1.0" encoding="utf-8"?>
<p:tagLst xmlns:p="http://schemas.openxmlformats.org/presentationml/2006/main">
  <p:tag name="MH" val="20151107210616"/>
  <p:tag name="MH_LIBRARY" val="GRAPHIC"/>
  <p:tag name="MH_TYPE" val="Text"/>
  <p:tag name="MH_ORDER" val="3"/>
</p:tagLst>
</file>

<file path=ppt/tags/tag178.xml><?xml version="1.0" encoding="utf-8"?>
<p:tagLst xmlns:p="http://schemas.openxmlformats.org/presentationml/2006/main">
  <p:tag name="MH" val="20151107210616"/>
  <p:tag name="MH_LIBRARY" val="GRAPHIC"/>
  <p:tag name="MH_TYPE" val="Other"/>
  <p:tag name="MH_ORDER" val="1"/>
</p:tagLst>
</file>

<file path=ppt/tags/tag179.xml><?xml version="1.0" encoding="utf-8"?>
<p:tagLst xmlns:p="http://schemas.openxmlformats.org/presentationml/2006/main">
  <p:tag name="MH" val="20151107210616"/>
  <p:tag name="MH_LIBRARY" val="GRAPHIC"/>
  <p:tag name="MH_TYPE" val="Other"/>
  <p:tag name="MH_ORDER" val="7"/>
</p:tagLst>
</file>

<file path=ppt/tags/tag18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3"/>
</p:tagLst>
</file>

<file path=ppt/tags/tag180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4"/>
</p:tagLst>
</file>

<file path=ppt/tags/tag181.xml><?xml version="1.0" encoding="utf-8"?>
<p:tagLst xmlns:p="http://schemas.openxmlformats.org/presentationml/2006/main">
  <p:tag name="MH" val="20151107210616"/>
  <p:tag name="MH_LIBRARY" val="GRAPHIC"/>
  <p:tag name="MH_TYPE" val="Text"/>
  <p:tag name="MH_ORDER" val="4"/>
</p:tagLst>
</file>

<file path=ppt/tags/tag182.xml><?xml version="1.0" encoding="utf-8"?>
<p:tagLst xmlns:p="http://schemas.openxmlformats.org/presentationml/2006/main">
  <p:tag name="MH" val="20151107210616"/>
  <p:tag name="MH_LIBRARY" val="GRAPHIC"/>
  <p:tag name="MH_TYPE" val="Other"/>
  <p:tag name="MH_ORDER" val="4"/>
</p:tagLst>
</file>

<file path=ppt/tags/tag183.xml><?xml version="1.0" encoding="utf-8"?>
<p:tagLst xmlns:p="http://schemas.openxmlformats.org/presentationml/2006/main">
  <p:tag name="MH" val="20151107210616"/>
  <p:tag name="MH_LIBRARY" val="GRAPHIC"/>
  <p:tag name="MH_TYPE" val="Other"/>
  <p:tag name="MH_ORDER" val="8"/>
</p:tagLst>
</file>

<file path=ppt/tags/tag184.xml><?xml version="1.0" encoding="utf-8"?>
<p:tagLst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85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1"/>
</p:tagLst>
</file>

<file path=ppt/tags/tag186.xml><?xml version="1.0" encoding="utf-8"?>
<p:tagLst xmlns:p="http://schemas.openxmlformats.org/presentationml/2006/main">
  <p:tag name="MH" val="20151024162114"/>
  <p:tag name="MH_LIBRARY" val="GRAPHIC"/>
  <p:tag name="MH_TYPE" val="Other"/>
  <p:tag name="MH_ORDER" val="1"/>
</p:tagLst>
</file>

<file path=ppt/tags/tag187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2"/>
</p:tagLst>
</file>

<file path=ppt/tags/tag188.xml><?xml version="1.0" encoding="utf-8"?>
<p:tagLst xmlns:p="http://schemas.openxmlformats.org/presentationml/2006/main">
  <p:tag name="MH" val="20151024162114"/>
  <p:tag name="MH_LIBRARY" val="GRAPHIC"/>
  <p:tag name="MH_TYPE" val="Other"/>
  <p:tag name="MH_ORDER" val="2"/>
</p:tagLst>
</file>

<file path=ppt/tags/tag189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3"/>
</p:tagLst>
</file>

<file path=ppt/tags/tag19.xml><?xml version="1.0" encoding="utf-8"?>
<p:tagLst xmlns:p="http://schemas.openxmlformats.org/presentationml/2006/main">
  <p:tag name="MH" val="20151107164558"/>
  <p:tag name="MH_LIBRARY" val="GRAPHIC"/>
  <p:tag name="MH_TYPE" val="Other"/>
  <p:tag name="MH_ORDER" val="4"/>
</p:tagLst>
</file>

<file path=ppt/tags/tag190.xml><?xml version="1.0" encoding="utf-8"?>
<p:tagLst xmlns:p="http://schemas.openxmlformats.org/presentationml/2006/main">
  <p:tag name="MH" val="20151024162114"/>
  <p:tag name="MH_LIBRARY" val="GRAPHIC"/>
  <p:tag name="MH_TYPE" val="Other"/>
  <p:tag name="MH_ORDER" val="3"/>
</p:tagLst>
</file>

<file path=ppt/tags/tag191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4"/>
</p:tagLst>
</file>

<file path=ppt/tags/tag192.xml><?xml version="1.0" encoding="utf-8"?>
<p:tagLst xmlns:p="http://schemas.openxmlformats.org/presentationml/2006/main">
  <p:tag name="MH" val="20151024162114"/>
  <p:tag name="MH_LIBRARY" val="GRAPHIC"/>
  <p:tag name="MH_TYPE" val="Other"/>
  <p:tag name="MH_ORDER" val="4"/>
</p:tagLst>
</file>

<file path=ppt/tags/tag19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51201092935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51107164558"/>
  <p:tag name="MH_LIBRARY" val="GRAPHIC"/>
  <p:tag name="MH_TYPE" val="Other"/>
  <p:tag name="MH_ORDER" val="5"/>
</p:tagLst>
</file>

<file path=ppt/tags/tag20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0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02.xml><?xml version="1.0" encoding="utf-8"?>
<p:tagLst xmlns:p="http://schemas.openxmlformats.org/presentationml/2006/main">
  <p:tag name="MH" val="20151111205649"/>
  <p:tag name="MH_LIBRARY" val="GRAPHIC"/>
  <p:tag name="MH_TYPE" val="PageTitle"/>
  <p:tag name="MH_ORDER" val="PageTitle"/>
</p:tagLst>
</file>

<file path=ppt/tags/tag203.xml><?xml version="1.0" encoding="utf-8"?>
<p:tagLst xmlns:p="http://schemas.openxmlformats.org/presentationml/2006/main">
  <p:tag name="MH" val="20151111205649"/>
  <p:tag name="MH_LIBRARY" val="GRAPHIC"/>
  <p:tag name="MH_TYPE" val="Other"/>
  <p:tag name="MH_ORDER" val="1"/>
</p:tagLst>
</file>

<file path=ppt/tags/tag204.xml><?xml version="1.0" encoding="utf-8"?>
<p:tagLst xmlns:p="http://schemas.openxmlformats.org/presentationml/2006/main">
  <p:tag name="MH" val="20151111205649"/>
  <p:tag name="MH_LIBRARY" val="GRAPHIC"/>
  <p:tag name="MH_TYPE" val="Other"/>
  <p:tag name="MH_ORDER" val="3"/>
</p:tagLst>
</file>

<file path=ppt/tags/tag205.xml><?xml version="1.0" encoding="utf-8"?>
<p:tagLst xmlns:p="http://schemas.openxmlformats.org/presentationml/2006/main">
  <p:tag name="MH" val="20151111205649"/>
  <p:tag name="MH_LIBRARY" val="GRAPHIC"/>
  <p:tag name="MH_TYPE" val="Other"/>
  <p:tag name="MH_ORDER" val="5"/>
</p:tagLst>
</file>

<file path=ppt/tags/tag206.xml><?xml version="1.0" encoding="utf-8"?>
<p:tagLst xmlns:p="http://schemas.openxmlformats.org/presentationml/2006/main">
  <p:tag name="MH" val="20151111205649"/>
  <p:tag name="MH_LIBRARY" val="GRAPHIC"/>
  <p:tag name="MH_TYPE" val="Other"/>
  <p:tag name="MH_ORDER" val="7"/>
</p:tagLst>
</file>

<file path=ppt/tags/tag207.xml><?xml version="1.0" encoding="utf-8"?>
<p:tagLst xmlns:p="http://schemas.openxmlformats.org/presentationml/2006/main">
  <p:tag name="MH" val="20151111205649"/>
  <p:tag name="MH_LIBRARY" val="GRAPHIC"/>
  <p:tag name="MH_TYPE" val="Other"/>
  <p:tag name="MH_ORDER" val="2"/>
</p:tagLst>
</file>

<file path=ppt/tags/tag208.xml><?xml version="1.0" encoding="utf-8"?>
<p:tagLst xmlns:p="http://schemas.openxmlformats.org/presentationml/2006/main">
  <p:tag name="MH" val="20151111205649"/>
  <p:tag name="MH_LIBRARY" val="GRAPHIC"/>
  <p:tag name="MH_TYPE" val="Other"/>
  <p:tag name="MH_ORDER" val="9"/>
</p:tagLst>
</file>

<file path=ppt/tags/tag209.xml><?xml version="1.0" encoding="utf-8"?>
<p:tagLst xmlns:p="http://schemas.openxmlformats.org/presentationml/2006/main">
  <p:tag name="MH" val="20151111205649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51107164558"/>
  <p:tag name="MH_LIBRARY" val="GRAPHIC"/>
  <p:tag name="MH_TYPE" val="Other"/>
  <p:tag name="MH_ORDER" val="6"/>
</p:tagLst>
</file>

<file path=ppt/tags/tag210.xml><?xml version="1.0" encoding="utf-8"?>
<p:tagLst xmlns:p="http://schemas.openxmlformats.org/presentationml/2006/main">
  <p:tag name="MH" val="20151111205649"/>
  <p:tag name="MH_LIBRARY" val="GRAPHIC"/>
  <p:tag name="MH_TYPE" val="Other"/>
  <p:tag name="MH_ORDER" val="10"/>
</p:tagLst>
</file>

<file path=ppt/tags/tag211.xml><?xml version="1.0" encoding="utf-8"?>
<p:tagLst xmlns:p="http://schemas.openxmlformats.org/presentationml/2006/main">
  <p:tag name="MH" val="20151111205649"/>
  <p:tag name="MH_LIBRARY" val="GRAPHIC"/>
  <p:tag name="MH_TYPE" val="Other"/>
  <p:tag name="MH_ORDER" val="6"/>
</p:tagLst>
</file>

<file path=ppt/tags/tag212.xml><?xml version="1.0" encoding="utf-8"?>
<p:tagLst xmlns:p="http://schemas.openxmlformats.org/presentationml/2006/main">
  <p:tag name="MH" val="20151111205649"/>
  <p:tag name="MH_LIBRARY" val="GRAPHIC"/>
  <p:tag name="MH_TYPE" val="Other"/>
  <p:tag name="MH_ORDER" val="11"/>
</p:tagLst>
</file>

<file path=ppt/tags/tag213.xml><?xml version="1.0" encoding="utf-8"?>
<p:tagLst xmlns:p="http://schemas.openxmlformats.org/presentationml/2006/main">
  <p:tag name="MH" val="20151111205649"/>
  <p:tag name="MH_LIBRARY" val="GRAPHIC"/>
  <p:tag name="MH_TYPE" val="Other"/>
  <p:tag name="MH_ORDER" val="8"/>
</p:tagLst>
</file>

<file path=ppt/tags/tag214.xml><?xml version="1.0" encoding="utf-8"?>
<p:tagLst xmlns:p="http://schemas.openxmlformats.org/presentationml/2006/main">
  <p:tag name="MH" val="20151111205649"/>
  <p:tag name="MH_LIBRARY" val="GRAPHIC"/>
  <p:tag name="MH_TYPE" val="Other"/>
  <p:tag name="MH_ORDER" val="12"/>
</p:tagLst>
</file>

<file path=ppt/tags/tag21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51107164558"/>
  <p:tag name="MH_LIBRARY" val="GRAPHIC"/>
  <p:tag name="MH_TYPE" val="Other"/>
  <p:tag name="MH_ORDER" val="7"/>
</p:tagLst>
</file>

<file path=ppt/tags/tag22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2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2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2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224.xml><?xml version="1.0" encoding="utf-8"?>
<p:tagLst xmlns:p="http://schemas.openxmlformats.org/presentationml/2006/main">
  <p:tag name="MH" val="20151111212039"/>
  <p:tag name="MH_LIBRARY" val="GRAPHIC"/>
  <p:tag name="MH_TYPE" val="Text"/>
  <p:tag name="MH_ORDER" val="1"/>
</p:tagLst>
</file>

<file path=ppt/tags/tag225.xml><?xml version="1.0" encoding="utf-8"?>
<p:tagLst xmlns:p="http://schemas.openxmlformats.org/presentationml/2006/main">
  <p:tag name="MH" val="20151111212039"/>
  <p:tag name="MH_LIBRARY" val="GRAPHIC"/>
  <p:tag name="MH_TYPE" val="Other"/>
  <p:tag name="MH_ORDER" val="1"/>
</p:tagLst>
</file>

<file path=ppt/tags/tag226.xml><?xml version="1.0" encoding="utf-8"?>
<p:tagLst xmlns:p="http://schemas.openxmlformats.org/presentationml/2006/main">
  <p:tag name="MH" val="20151111212039"/>
  <p:tag name="MH_LIBRARY" val="GRAPHIC"/>
  <p:tag name="MH_TYPE" val="Picture"/>
  <p:tag name="MH_ORDER" val="1"/>
</p:tagLst>
</file>

<file path=ppt/tags/tag227.xml><?xml version="1.0" encoding="utf-8"?>
<p:tagLst xmlns:p="http://schemas.openxmlformats.org/presentationml/2006/main">
  <p:tag name="MH" val="20151111212039"/>
  <p:tag name="MH_LIBRARY" val="GRAPHIC"/>
  <p:tag name="MH_TYPE" val="Picture"/>
  <p:tag name="MH_ORDER" val="2"/>
</p:tagLst>
</file>

<file path=ppt/tags/tag228.xml><?xml version="1.0" encoding="utf-8"?>
<p:tagLst xmlns:p="http://schemas.openxmlformats.org/presentationml/2006/main">
  <p:tag name="MH" val="20151111212039"/>
  <p:tag name="MH_LIBRARY" val="GRAPHIC"/>
  <p:tag name="MH_TYPE" val="Picture"/>
  <p:tag name="MH_ORDER" val="3"/>
</p:tagLst>
</file>

<file path=ppt/tags/tag229.xml><?xml version="1.0" encoding="utf-8"?>
<p:tagLst xmlns:p="http://schemas.openxmlformats.org/presentationml/2006/main">
  <p:tag name="MH" val="20151111212039"/>
  <p:tag name="MH_LIBRARY" val="GRAPHIC"/>
  <p:tag name="MH_TYPE" val="Other"/>
  <p:tag name="MH_ORDER" val="2"/>
</p:tagLst>
</file>

<file path=ppt/tags/tag23.xml><?xml version="1.0" encoding="utf-8"?>
<p:tagLst xmlns:p="http://schemas.openxmlformats.org/presentationml/2006/main">
  <p:tag name="MH" val="20151107164558"/>
  <p:tag name="MH_LIBRARY" val="GRAPHIC"/>
  <p:tag name="MH_TYPE" val="Title"/>
  <p:tag name="MH_ORDER" val="1"/>
</p:tagLst>
</file>

<file path=ppt/tags/tag230.xml><?xml version="1.0" encoding="utf-8"?>
<p:tagLst xmlns:p="http://schemas.openxmlformats.org/presentationml/2006/main">
  <p:tag name="MH" val="20151111212039"/>
  <p:tag name="MH_LIBRARY" val="GRAPHIC"/>
  <p:tag name="MH_TYPE" val="Other"/>
  <p:tag name="MH_ORDER" val="3"/>
</p:tagLst>
</file>

<file path=ppt/tags/tag231.xml><?xml version="1.0" encoding="utf-8"?>
<p:tagLst xmlns:p="http://schemas.openxmlformats.org/presentationml/2006/main">
  <p:tag name="MH" val="20151111212039"/>
  <p:tag name="MH_LIBRARY" val="GRAPHIC"/>
  <p:tag name="MH_TYPE" val="Other"/>
  <p:tag name="MH_ORDER" val="4"/>
</p:tagLst>
</file>

<file path=ppt/tags/tag232.xml><?xml version="1.0" encoding="utf-8"?>
<p:tagLst xmlns:p="http://schemas.openxmlformats.org/presentationml/2006/main">
  <p:tag name="MH" val="20151111212039"/>
  <p:tag name="MH_LIBRARY" val="GRAPHIC"/>
  <p:tag name="MH_TYPE" val="SubTitle"/>
  <p:tag name="MH_ORDER" val="1"/>
</p:tagLst>
</file>

<file path=ppt/tags/tag23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6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237.xml><?xml version="1.0" encoding="utf-8"?>
<p:tagLst xmlns:p="http://schemas.openxmlformats.org/presentationml/2006/main">
  <p:tag name="MH" val="20151111201233"/>
  <p:tag name="MH_LIBRARY" val="GRAPHIC"/>
  <p:tag name="MH_TYPE" val="PageTitle"/>
  <p:tag name="MH_ORDER" val="PageTitle"/>
</p:tagLst>
</file>

<file path=ppt/tags/tag238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2"/>
</p:tagLst>
</file>

<file path=ppt/tags/tag239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1"/>
</p:tagLst>
</file>

<file path=ppt/tags/tag24.xml><?xml version="1.0" encoding="utf-8"?>
<p:tagLst xmlns:p="http://schemas.openxmlformats.org/presentationml/2006/main">
  <p:tag name="MH" val="20151107164558"/>
  <p:tag name="MH_LIBRARY" val="GRAPHIC"/>
  <p:tag name="MH_TYPE" val="Other"/>
  <p:tag name="MH_ORDER" val="8"/>
</p:tagLst>
</file>

<file path=ppt/tags/tag240.xml><?xml version="1.0" encoding="utf-8"?>
<p:tagLst xmlns:p="http://schemas.openxmlformats.org/presentationml/2006/main">
  <p:tag name="MH" val="20151111201233"/>
  <p:tag name="MH_LIBRARY" val="GRAPHIC"/>
  <p:tag name="MH_TYPE" val="Title"/>
  <p:tag name="MH_ORDER" val="1"/>
</p:tagLst>
</file>

<file path=ppt/tags/tag24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4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43.xml><?xml version="1.0" encoding="utf-8"?>
<p:tagLst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244.xml><?xml version="1.0" encoding="utf-8"?>
<p:tagLst xmlns:p="http://schemas.openxmlformats.org/presentationml/2006/main">
  <p:tag name="MH" val="20151201112552"/>
  <p:tag name="MH_LIBRARY" val="GRAPHIC"/>
  <p:tag name="MH_TYPE" val="Title"/>
  <p:tag name="MH_ORDER" val="1"/>
</p:tagLst>
</file>

<file path=ppt/tags/tag245.xml><?xml version="1.0" encoding="utf-8"?>
<p:tagLst xmlns:p="http://schemas.openxmlformats.org/presentationml/2006/main">
  <p:tag name="MH" val="20151201112552"/>
  <p:tag name="MH_LIBRARY" val="GRAPHIC"/>
  <p:tag name="MH_TYPE" val="Other"/>
  <p:tag name="MH_ORDER" val="1"/>
</p:tagLst>
</file>

<file path=ppt/tags/tag246.xml><?xml version="1.0" encoding="utf-8"?>
<p:tagLst xmlns:p="http://schemas.openxmlformats.org/presentationml/2006/main">
  <p:tag name="MH" val="20151201112552"/>
  <p:tag name="MH_LIBRARY" val="GRAPHIC"/>
  <p:tag name="MH_TYPE" val="Other"/>
  <p:tag name="MH_ORDER" val="2"/>
</p:tagLst>
</file>

<file path=ppt/tags/tag247.xml><?xml version="1.0" encoding="utf-8"?>
<p:tagLst xmlns:p="http://schemas.openxmlformats.org/presentationml/2006/main">
  <p:tag name="MH" val="20151201112552"/>
  <p:tag name="MH_LIBRARY" val="GRAPHIC"/>
  <p:tag name="MH_TYPE" val="Other"/>
  <p:tag name="MH_ORDER" val="3"/>
</p:tagLst>
</file>

<file path=ppt/tags/tag248.xml><?xml version="1.0" encoding="utf-8"?>
<p:tagLst xmlns:p="http://schemas.openxmlformats.org/presentationml/2006/main">
  <p:tag name="MH" val="20151201112552"/>
  <p:tag name="MH_LIBRARY" val="GRAPHIC"/>
  <p:tag name="MH_TYPE" val="Other"/>
  <p:tag name="MH_ORDER" val="4"/>
</p:tagLst>
</file>

<file path=ppt/tags/tag249.xml><?xml version="1.0" encoding="utf-8"?>
<p:tagLst xmlns:p="http://schemas.openxmlformats.org/presentationml/2006/main">
  <p:tag name="MH" val="20151201112552"/>
  <p:tag name="MH_LIBRARY" val="GRAPHIC"/>
  <p:tag name="MH_TYPE" val="Other"/>
  <p:tag name="MH_ORDER" val="5"/>
</p:tagLst>
</file>

<file path=ppt/tags/tag25.xml><?xml version="1.0" encoding="utf-8"?>
<p:tagLst xmlns:p="http://schemas.openxmlformats.org/presentationml/2006/main">
  <p:tag name="MH" val="20151107164558"/>
  <p:tag name="MH_LIBRARY" val="GRAPHIC"/>
  <p:tag name="MH_TYPE" val="Other"/>
  <p:tag name="MH_ORDER" val="9"/>
</p:tagLst>
</file>

<file path=ppt/tags/tag250.xml><?xml version="1.0" encoding="utf-8"?>
<p:tagLst xmlns:p="http://schemas.openxmlformats.org/presentationml/2006/main">
  <p:tag name="MH" val="20151201112552"/>
  <p:tag name="MH_LIBRARY" val="GRAPHIC"/>
  <p:tag name="MH_TYPE" val="Other"/>
  <p:tag name="MH_ORDER" val="6"/>
</p:tagLst>
</file>

<file path=ppt/tags/tag251.xml><?xml version="1.0" encoding="utf-8"?>
<p:tagLst xmlns:p="http://schemas.openxmlformats.org/presentationml/2006/main">
  <p:tag name="MH" val="20151201112552"/>
  <p:tag name="MH_LIBRARY" val="GRAPHIC"/>
  <p:tag name="MH_TYPE" val="Other"/>
  <p:tag name="MH_ORDER" val="7"/>
</p:tagLst>
</file>

<file path=ppt/tags/tag252.xml><?xml version="1.0" encoding="utf-8"?>
<p:tagLst xmlns:p="http://schemas.openxmlformats.org/presentationml/2006/main">
  <p:tag name="MH" val="20151201112552"/>
  <p:tag name="MH_LIBRARY" val="GRAPHIC"/>
  <p:tag name="MH_TYPE" val="Other"/>
  <p:tag name="MH_ORDER" val="8"/>
</p:tagLst>
</file>

<file path=ppt/tags/tag253.xml><?xml version="1.0" encoding="utf-8"?>
<p:tagLst xmlns:p="http://schemas.openxmlformats.org/presentationml/2006/main">
  <p:tag name="MH" val="20151201112552"/>
  <p:tag name="MH_LIBRARY" val="GRAPHIC"/>
  <p:tag name="MH_TYPE" val="Other"/>
  <p:tag name="MH_ORDER" val="9"/>
</p:tagLst>
</file>

<file path=ppt/tags/tag254.xml><?xml version="1.0" encoding="utf-8"?>
<p:tagLst xmlns:p="http://schemas.openxmlformats.org/presentationml/2006/main">
  <p:tag name="MH" val="20151201112552"/>
  <p:tag name="MH_LIBRARY" val="GRAPHIC"/>
  <p:tag name="MH_TYPE" val="Other"/>
  <p:tag name="MH_ORDER" val="10"/>
</p:tagLst>
</file>

<file path=ppt/tags/tag255.xml><?xml version="1.0" encoding="utf-8"?>
<p:tagLst xmlns:p="http://schemas.openxmlformats.org/presentationml/2006/main">
  <p:tag name="MH" val="20151201112552"/>
  <p:tag name="MH_LIBRARY" val="GRAPHIC"/>
  <p:tag name="MH_TYPE" val="Other"/>
  <p:tag name="MH_ORDER" val="11"/>
</p:tagLst>
</file>

<file path=ppt/tags/tag256.xml><?xml version="1.0" encoding="utf-8"?>
<p:tagLst xmlns:p="http://schemas.openxmlformats.org/presentationml/2006/main">
  <p:tag name="MH" val="20151201112552"/>
  <p:tag name="MH_LIBRARY" val="GRAPHIC"/>
  <p:tag name="MH_TYPE" val="Other"/>
  <p:tag name="MH_ORDER" val="12"/>
</p:tagLst>
</file>

<file path=ppt/tags/tag25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MH" val="20151107164558"/>
  <p:tag name="MH_LIBRARY" val="GRAPHIC"/>
  <p:tag name="MH_TYPE" val="Other"/>
  <p:tag name="MH_ORDER" val="10"/>
</p:tagLst>
</file>

<file path=ppt/tags/tag2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5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266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267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268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51201112552"/>
  <p:tag name="MH_LIBRARY" val="GRAPHIC"/>
</p:tagLst>
</file>

<file path=ppt/tags/tag269.xml><?xml version="1.0" encoding="utf-8"?>
<p:tagLst xmlns:p="http://schemas.openxmlformats.org/presentationml/2006/main">
  <p:tag name="MH" val="20151111171739"/>
  <p:tag name="MH_LIBRARY" val="GRAPHIC"/>
  <p:tag name="MH_TYPE" val="Other"/>
  <p:tag name="MH_ORDER" val="1"/>
</p:tagLst>
</file>

<file path=ppt/tags/tag27.xml><?xml version="1.0" encoding="utf-8"?>
<p:tagLst xmlns:p="http://schemas.openxmlformats.org/presentationml/2006/main">
  <p:tag name="MH" val="20151107164558"/>
  <p:tag name="MH_LIBRARY" val="GRAPHIC"/>
  <p:tag name="MH_TYPE" val="Other"/>
  <p:tag name="MH_ORDER" val="11"/>
</p:tagLst>
</file>

<file path=ppt/tags/tag270.xml><?xml version="1.0" encoding="utf-8"?>
<p:tagLst xmlns:p="http://schemas.openxmlformats.org/presentationml/2006/main">
  <p:tag name="MH" val="20151111171739"/>
  <p:tag name="MH_LIBRARY" val="GRAPHIC"/>
  <p:tag name="MH_TYPE" val="Other"/>
  <p:tag name="MH_ORDER" val="2"/>
</p:tagLst>
</file>

<file path=ppt/tags/tag271.xml><?xml version="1.0" encoding="utf-8"?>
<p:tagLst xmlns:p="http://schemas.openxmlformats.org/presentationml/2006/main">
  <p:tag name="MH" val="20151111171739"/>
  <p:tag name="MH_LIBRARY" val="GRAPHIC"/>
  <p:tag name="MH_TYPE" val="Other"/>
  <p:tag name="MH_ORDER" val="3"/>
</p:tagLst>
</file>

<file path=ppt/tags/tag272.xml><?xml version="1.0" encoding="utf-8"?>
<p:tagLst xmlns:p="http://schemas.openxmlformats.org/presentationml/2006/main">
  <p:tag name="MH" val="20151111171739"/>
  <p:tag name="MH_LIBRARY" val="GRAPHIC"/>
  <p:tag name="MH_TYPE" val="Other"/>
  <p:tag name="MH_ORDER" val="4"/>
</p:tagLst>
</file>

<file path=ppt/tags/tag273.xml><?xml version="1.0" encoding="utf-8"?>
<p:tagLst xmlns:p="http://schemas.openxmlformats.org/presentationml/2006/main">
  <p:tag name="MH" val="20151111171739"/>
  <p:tag name="MH_LIBRARY" val="GRAPHIC"/>
  <p:tag name="MH_TYPE" val="Other"/>
  <p:tag name="MH_ORDER" val="5"/>
</p:tagLst>
</file>

<file path=ppt/tags/tag274.xml><?xml version="1.0" encoding="utf-8"?>
<p:tagLst xmlns:p="http://schemas.openxmlformats.org/presentationml/2006/main">
  <p:tag name="MH" val="20151111171739"/>
  <p:tag name="MH_LIBRARY" val="GRAPHIC"/>
  <p:tag name="MH_TYPE" val="Other"/>
  <p:tag name="MH_ORDER" val="6"/>
</p:tagLst>
</file>

<file path=ppt/tags/tag275.xml><?xml version="1.0" encoding="utf-8"?>
<p:tagLst xmlns:p="http://schemas.openxmlformats.org/presentationml/2006/main">
  <p:tag name="MH" val="20151111171739"/>
  <p:tag name="MH_LIBRARY" val="GRAPHIC"/>
  <p:tag name="MH_TYPE" val="Other"/>
  <p:tag name="MH_ORDER" val="7"/>
</p:tagLst>
</file>

<file path=ppt/tags/tag276.xml><?xml version="1.0" encoding="utf-8"?>
<p:tagLst xmlns:p="http://schemas.openxmlformats.org/presentationml/2006/main">
  <p:tag name="MH" val="20151111171739"/>
  <p:tag name="MH_LIBRARY" val="GRAPHIC"/>
  <p:tag name="MH_TYPE" val="Other"/>
  <p:tag name="MH_ORDER" val="8"/>
</p:tagLst>
</file>

<file path=ppt/tags/tag277.xml><?xml version="1.0" encoding="utf-8"?>
<p:tagLst xmlns:p="http://schemas.openxmlformats.org/presentationml/2006/main">
  <p:tag name="MH" val="20151111171739"/>
  <p:tag name="MH_LIBRARY" val="GRAPHIC"/>
  <p:tag name="MH_TYPE" val="Other"/>
  <p:tag name="MH_ORDER" val="9"/>
</p:tagLst>
</file>

<file path=ppt/tags/tag27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28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4.xml><?xml version="1.0" encoding="utf-8"?>
<p:tagLst xmlns:p="http://schemas.openxmlformats.org/presentationml/2006/main">
  <p:tag name="MH" val="20151201114419"/>
  <p:tag name="MH_LIBRARY" val="GRAPHIC"/>
  <p:tag name="MH_TYPE" val="PageTitle"/>
  <p:tag name="MH_ORDER" val="PageTitle"/>
</p:tagLst>
</file>

<file path=ppt/tags/tag285.xml><?xml version="1.0" encoding="utf-8"?>
<p:tagLst xmlns:p="http://schemas.openxmlformats.org/presentationml/2006/main">
  <p:tag name="MH" val="20151201114419"/>
  <p:tag name="MH_LIBRARY" val="GRAPHIC"/>
  <p:tag name="MH_TYPE" val="Other"/>
  <p:tag name="MH_ORDER" val="1"/>
</p:tagLst>
</file>

<file path=ppt/tags/tag286.xml><?xml version="1.0" encoding="utf-8"?>
<p:tagLst xmlns:p="http://schemas.openxmlformats.org/presentationml/2006/main">
  <p:tag name="MH" val="20151201114419"/>
  <p:tag name="MH_LIBRARY" val="GRAPHIC"/>
  <p:tag name="MH_TYPE" val="Other"/>
  <p:tag name="MH_ORDER" val="2"/>
</p:tagLst>
</file>

<file path=ppt/tags/tag287.xml><?xml version="1.0" encoding="utf-8"?>
<p:tagLst xmlns:p="http://schemas.openxmlformats.org/presentationml/2006/main">
  <p:tag name="MH" val="20151201114419"/>
  <p:tag name="MH_LIBRARY" val="GRAPHIC"/>
  <p:tag name="MH_TYPE" val="Other"/>
  <p:tag name="MH_ORDER" val="3"/>
</p:tagLst>
</file>

<file path=ppt/tags/tag288.xml><?xml version="1.0" encoding="utf-8"?>
<p:tagLst xmlns:p="http://schemas.openxmlformats.org/presentationml/2006/main">
  <p:tag name="MH" val="20151201114419"/>
  <p:tag name="MH_LIBRARY" val="GRAPHIC"/>
  <p:tag name="MH_TYPE" val="Other"/>
  <p:tag name="MH_ORDER" val="4"/>
</p:tagLst>
</file>

<file path=ppt/tags/tag289.xml><?xml version="1.0" encoding="utf-8"?>
<p:tagLst xmlns:p="http://schemas.openxmlformats.org/presentationml/2006/main">
  <p:tag name="MH" val="20151201114419"/>
  <p:tag name="MH_LIBRARY" val="GRAPHIC"/>
  <p:tag name="MH_TYPE" val="Other"/>
  <p:tag name="MH_ORDER" val="5"/>
</p:tagLst>
</file>

<file path=ppt/tags/tag29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29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4.xml><?xml version="1.0" encoding="utf-8"?>
<p:tagLst xmlns:p="http://schemas.openxmlformats.org/presentationml/2006/main">
  <p:tag name="MH_TYPE" val="#NeiR#"/>
  <p:tag name="MH_NUMBER" val="2"/>
  <p:tag name="MH_CATEGORY" val="#LiuChBZh#"/>
  <p:tag name="MH_LAYOUT" val="SubTitleText"/>
  <p:tag name="MH" val="20151201114419"/>
  <p:tag name="MH_LIBRARY" val="GRAPHIC"/>
</p:tagLst>
</file>

<file path=ppt/tags/tag3.xml><?xml version="1.0" encoding="utf-8"?>
<p:tagLst xmlns:p="http://schemas.openxmlformats.org/presentationml/2006/main">
  <p:tag name="MH" val="20151201092935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31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32.xml><?xml version="1.0" encoding="utf-8"?>
<p:tagLst xmlns:p="http://schemas.openxmlformats.org/presentationml/2006/main">
  <p:tag name="MH" val="20151201095059"/>
  <p:tag name="MH_LIBRARY" val="GRAPHIC"/>
  <p:tag name="MH_TYPE" val="Other"/>
  <p:tag name="MH_ORDER" val="17"/>
</p:tagLst>
</file>

<file path=ppt/tags/tag33.xml><?xml version="1.0" encoding="utf-8"?>
<p:tagLst xmlns:p="http://schemas.openxmlformats.org/presentationml/2006/main">
  <p:tag name="MH" val="20151201095059"/>
  <p:tag name="MH_LIBRARY" val="GRAPHIC"/>
  <p:tag name="MH_TYPE" val="Other"/>
  <p:tag name="MH_ORDER" val="18"/>
</p:tagLst>
</file>

<file path=ppt/tags/tag34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51201095059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151201095059"/>
  <p:tag name="MH_LIBRARY" val="GRAPHIC"/>
  <p:tag name="MH_TYPE" val="Other"/>
  <p:tag name="MH_ORDER" val="3"/>
</p:tagLst>
</file>

<file path=ppt/tags/tag37.xml><?xml version="1.0" encoding="utf-8"?>
<p:tagLst xmlns:p="http://schemas.openxmlformats.org/presentationml/2006/main">
  <p:tag name="MH" val="20151201095059"/>
  <p:tag name="MH_LIBRARY" val="GRAPHIC"/>
  <p:tag name="MH_TYPE" val="Other"/>
  <p:tag name="MH_ORDER" val="4"/>
</p:tagLst>
</file>

<file path=ppt/tags/tag38.xml><?xml version="1.0" encoding="utf-8"?>
<p:tagLst xmlns:p="http://schemas.openxmlformats.org/presentationml/2006/main">
  <p:tag name="MH" val="20151201095059"/>
  <p:tag name="MH_LIBRARY" val="GRAPHIC"/>
  <p:tag name="MH_TYPE" val="Other"/>
  <p:tag name="MH_ORDER" val="10"/>
</p:tagLst>
</file>

<file path=ppt/tags/tag39.xml><?xml version="1.0" encoding="utf-8"?>
<p:tagLst xmlns:p="http://schemas.openxmlformats.org/presentationml/2006/main">
  <p:tag name="MH" val="20151201095059"/>
  <p:tag name="MH_LIBRARY" val="GRAPHIC"/>
  <p:tag name="MH_TYPE" val="Other"/>
  <p:tag name="MH_ORDER" val="9"/>
</p:tagLst>
</file>

<file path=ppt/tags/tag4.xml><?xml version="1.0" encoding="utf-8"?>
<p:tagLst xmlns:p="http://schemas.openxmlformats.org/presentationml/2006/main">
  <p:tag name="MH" val="20151201092935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MH" val="20151201095059"/>
  <p:tag name="MH_LIBRARY" val="GRAPHIC"/>
  <p:tag name="MH_TYPE" val="Other"/>
  <p:tag name="MH_ORDER" val="11"/>
</p:tagLst>
</file>

<file path=ppt/tags/tag41.xml><?xml version="1.0" encoding="utf-8"?>
<p:tagLst xmlns:p="http://schemas.openxmlformats.org/presentationml/2006/main">
  <p:tag name="MH" val="20151201095059"/>
  <p:tag name="MH_LIBRARY" val="GRAPHIC"/>
  <p:tag name="MH_TYPE" val="Other"/>
  <p:tag name="MH_ORDER" val="12"/>
</p:tagLst>
</file>

<file path=ppt/tags/tag42.xml><?xml version="1.0" encoding="utf-8"?>
<p:tagLst xmlns:p="http://schemas.openxmlformats.org/presentationml/2006/main">
  <p:tag name="MH" val="20151201095059"/>
  <p:tag name="MH_LIBRARY" val="GRAPHIC"/>
  <p:tag name="MH_TYPE" val="Other"/>
  <p:tag name="MH_ORDER" val="6"/>
</p:tagLst>
</file>

<file path=ppt/tags/tag43.xml><?xml version="1.0" encoding="utf-8"?>
<p:tagLst xmlns:p="http://schemas.openxmlformats.org/presentationml/2006/main">
  <p:tag name="MH" val="20151201095059"/>
  <p:tag name="MH_LIBRARY" val="GRAPHIC"/>
  <p:tag name="MH_TYPE" val="Other"/>
  <p:tag name="MH_ORDER" val="5"/>
</p:tagLst>
</file>

<file path=ppt/tags/tag44.xml><?xml version="1.0" encoding="utf-8"?>
<p:tagLst xmlns:p="http://schemas.openxmlformats.org/presentationml/2006/main">
  <p:tag name="MH" val="20151201095059"/>
  <p:tag name="MH_LIBRARY" val="GRAPHIC"/>
  <p:tag name="MH_TYPE" val="Other"/>
  <p:tag name="MH_ORDER" val="7"/>
</p:tagLst>
</file>

<file path=ppt/tags/tag45.xml><?xml version="1.0" encoding="utf-8"?>
<p:tagLst xmlns:p="http://schemas.openxmlformats.org/presentationml/2006/main">
  <p:tag name="MH" val="20151201095059"/>
  <p:tag name="MH_LIBRARY" val="GRAPHIC"/>
  <p:tag name="MH_TYPE" val="Other"/>
  <p:tag name="MH_ORDER" val="8"/>
</p:tagLst>
</file>

<file path=ppt/tags/tag46.xml><?xml version="1.0" encoding="utf-8"?>
<p:tagLst xmlns:p="http://schemas.openxmlformats.org/presentationml/2006/main">
  <p:tag name="MH" val="20151201095059"/>
  <p:tag name="MH_LIBRARY" val="GRAPHIC"/>
  <p:tag name="MH_TYPE" val="Other"/>
  <p:tag name="MH_ORDER" val="14"/>
</p:tagLst>
</file>

<file path=ppt/tags/tag47.xml><?xml version="1.0" encoding="utf-8"?>
<p:tagLst xmlns:p="http://schemas.openxmlformats.org/presentationml/2006/main">
  <p:tag name="MH" val="20151201095059"/>
  <p:tag name="MH_LIBRARY" val="GRAPHIC"/>
  <p:tag name="MH_TYPE" val="Other"/>
  <p:tag name="MH_ORDER" val="13"/>
</p:tagLst>
</file>

<file path=ppt/tags/tag48.xml><?xml version="1.0" encoding="utf-8"?>
<p:tagLst xmlns:p="http://schemas.openxmlformats.org/presentationml/2006/main">
  <p:tag name="MH" val="20151201095059"/>
  <p:tag name="MH_LIBRARY" val="GRAPHIC"/>
  <p:tag name="MH_TYPE" val="Other"/>
  <p:tag name="MH_ORDER" val="15"/>
</p:tagLst>
</file>

<file path=ppt/tags/tag49.xml><?xml version="1.0" encoding="utf-8"?>
<p:tagLst xmlns:p="http://schemas.openxmlformats.org/presentationml/2006/main">
  <p:tag name="MH" val="20151201095059"/>
  <p:tag name="MH_LIBRARY" val="GRAPHIC"/>
  <p:tag name="MH_TYPE" val="Other"/>
  <p:tag name="MH_ORDER" val="16"/>
</p:tagLst>
</file>

<file path=ppt/tags/tag5.xml><?xml version="1.0" encoding="utf-8"?>
<p:tagLst xmlns:p="http://schemas.openxmlformats.org/presentationml/2006/main">
  <p:tag name="MH" val="20151201092935"/>
  <p:tag name="MH_LIBRARY" val="GRAPHIC"/>
  <p:tag name="MH_TYPE" val="Other"/>
  <p:tag name="MH_ORDER" val="5"/>
</p:tagLst>
</file>

<file path=ppt/tags/tag50.xml><?xml version="1.0" encoding="utf-8"?>
<p:tagLst xmlns:p="http://schemas.openxmlformats.org/presentationml/2006/main">
  <p:tag name="MH" val="20151201095059"/>
  <p:tag name="MH_LIBRARY" val="GRAPHIC"/>
  <p:tag name="MH_TYPE" val="PageTitle"/>
  <p:tag name="MH_ORDER" val="PageTitle"/>
</p:tagLst>
</file>

<file path=ppt/tags/tag5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6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60.xml><?xml version="1.0" encoding="utf-8"?>
<p:tagLst xmlns:p="http://schemas.openxmlformats.org/presentationml/2006/main">
  <p:tag name="MH" val="20151201121331"/>
  <p:tag name="MH_LIBRARY" val="GRAPHIC"/>
  <p:tag name="MH_TYPE" val="Other"/>
  <p:tag name="MH_ORDER" val="1"/>
</p:tagLst>
</file>

<file path=ppt/tags/tag61.xml><?xml version="1.0" encoding="utf-8"?>
<p:tagLst xmlns:p="http://schemas.openxmlformats.org/presentationml/2006/main">
  <p:tag name="MH" val="20151201121331"/>
  <p:tag name="MH_LIBRARY" val="GRAPHIC"/>
  <p:tag name="MH_TYPE" val="Other"/>
  <p:tag name="MH_ORDER" val="8"/>
</p:tagLst>
</file>

<file path=ppt/tags/tag62.xml><?xml version="1.0" encoding="utf-8"?>
<p:tagLst xmlns:p="http://schemas.openxmlformats.org/presentationml/2006/main">
  <p:tag name="MH" val="20151201121331"/>
  <p:tag name="MH_LIBRARY" val="GRAPHIC"/>
  <p:tag name="MH_TYPE" val="Other"/>
  <p:tag name="MH_ORDER" val="9"/>
</p:tagLst>
</file>

<file path=ppt/tags/tag63.xml><?xml version="1.0" encoding="utf-8"?>
<p:tagLst xmlns:p="http://schemas.openxmlformats.org/presentationml/2006/main">
  <p:tag name="MH" val="20151201121331"/>
  <p:tag name="MH_LIBRARY" val="GRAPHIC"/>
  <p:tag name="MH_TYPE" val="Other"/>
  <p:tag name="MH_ORDER" val="10"/>
</p:tagLst>
</file>

<file path=ppt/tags/tag64.xml><?xml version="1.0" encoding="utf-8"?>
<p:tagLst xmlns:p="http://schemas.openxmlformats.org/presentationml/2006/main">
  <p:tag name="MH" val="20151201121331"/>
  <p:tag name="MH_LIBRARY" val="GRAPHIC"/>
  <p:tag name="MH_TYPE" val="Other"/>
  <p:tag name="MH_ORDER" val="2"/>
</p:tagLst>
</file>

<file path=ppt/tags/tag65.xml><?xml version="1.0" encoding="utf-8"?>
<p:tagLst xmlns:p="http://schemas.openxmlformats.org/presentationml/2006/main">
  <p:tag name="MH" val="20151201121331"/>
  <p:tag name="MH_LIBRARY" val="GRAPHIC"/>
  <p:tag name="MH_TYPE" val="Other"/>
  <p:tag name="MH_ORDER" val="3"/>
</p:tagLst>
</file>

<file path=ppt/tags/tag66.xml><?xml version="1.0" encoding="utf-8"?>
<p:tagLst xmlns:p="http://schemas.openxmlformats.org/presentationml/2006/main">
  <p:tag name="MH" val="20151201121331"/>
  <p:tag name="MH_LIBRARY" val="GRAPHIC"/>
  <p:tag name="MH_TYPE" val="Other"/>
  <p:tag name="MH_ORDER" val="4"/>
</p:tagLst>
</file>

<file path=ppt/tags/tag67.xml><?xml version="1.0" encoding="utf-8"?>
<p:tagLst xmlns:p="http://schemas.openxmlformats.org/presentationml/2006/main">
  <p:tag name="MH" val="20151201121331"/>
  <p:tag name="MH_LIBRARY" val="GRAPHIC"/>
  <p:tag name="MH_TYPE" val="Other"/>
  <p:tag name="MH_ORDER" val="5"/>
</p:tagLst>
</file>

<file path=ppt/tags/tag68.xml><?xml version="1.0" encoding="utf-8"?>
<p:tagLst xmlns:p="http://schemas.openxmlformats.org/presentationml/2006/main">
  <p:tag name="MH" val="20151201121331"/>
  <p:tag name="MH_LIBRARY" val="GRAPHIC"/>
  <p:tag name="MH_TYPE" val="Other"/>
  <p:tag name="MH_ORDER" val="6"/>
</p:tagLst>
</file>

<file path=ppt/tags/tag69.xml><?xml version="1.0" encoding="utf-8"?>
<p:tagLst xmlns:p="http://schemas.openxmlformats.org/presentationml/2006/main">
  <p:tag name="MH" val="20151201121331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70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1"/>
</p:tagLst>
</file>

<file path=ppt/tags/tag71.xml><?xml version="1.0" encoding="utf-8"?>
<p:tagLst xmlns:p="http://schemas.openxmlformats.org/presentationml/2006/main">
  <p:tag name="MH" val="20151201121331"/>
  <p:tag name="MH_LIBRARY" val="GRAPHIC"/>
  <p:tag name="MH_TYPE" val="Other"/>
  <p:tag name="MH_ORDER" val="7"/>
</p:tagLst>
</file>

<file path=ppt/tags/tag72.xml><?xml version="1.0" encoding="utf-8"?>
<p:tagLst xmlns:p="http://schemas.openxmlformats.org/presentationml/2006/main">
  <p:tag name="MH" val="20151201121331"/>
  <p:tag name="MH_LIBRARY" val="GRAPHIC"/>
  <p:tag name="MH_TYPE" val="Text"/>
  <p:tag name="MH_ORDER" val="3"/>
</p:tagLst>
</file>

<file path=ppt/tags/tag73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3"/>
</p:tagLst>
</file>

<file path=ppt/tags/tag74.xml><?xml version="1.0" encoding="utf-8"?>
<p:tagLst xmlns:p="http://schemas.openxmlformats.org/presentationml/2006/main">
  <p:tag name="MH" val="20151201121331"/>
  <p:tag name="MH_LIBRARY" val="GRAPHIC"/>
  <p:tag name="MH_TYPE" val="Text"/>
  <p:tag name="MH_ORDER" val="2"/>
</p:tagLst>
</file>

<file path=ppt/tags/tag75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2"/>
</p:tagLst>
</file>

<file path=ppt/tags/tag76.xml><?xml version="1.0" encoding="utf-8"?>
<p:tagLst xmlns:p="http://schemas.openxmlformats.org/presentationml/2006/main">
  <p:tag name="MH" val="20151201121331"/>
  <p:tag name="MH_LIBRARY" val="GRAPHIC"/>
  <p:tag name="MH_TYPE" val="Text"/>
  <p:tag name="MH_ORDER" val="4"/>
</p:tagLst>
</file>

<file path=ppt/tags/tag77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4"/>
</p:tagLst>
</file>

<file path=ppt/tags/tag78.xml><?xml version="1.0" encoding="utf-8"?>
<p:tagLst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79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8.xml><?xml version="1.0" encoding="utf-8"?>
<p:tagLst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80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81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8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83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4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5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6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7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8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9.xml><?xml version="1.0" encoding="utf-8"?>
<p:tagLst xmlns:p="http://schemas.openxmlformats.org/presentationml/2006/main">
  <p:tag name="MH" val="20151201121331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0.xml><?xml version="1.0" encoding="utf-8"?>
<p:tagLst xmlns:p="http://schemas.openxmlformats.org/presentationml/2006/main">
  <p:tag name="MH" val="20151201121331"/>
  <p:tag name="MH_LIBRARY" val="GRAPHIC"/>
  <p:tag name="MH_TYPE" val="Other"/>
  <p:tag name="MH_ORDER" val="10"/>
</p:tagLst>
</file>

<file path=ppt/tags/tag91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2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93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4.xml><?xml version="1.0" encoding="utf-8"?>
<p:tagLst xmlns:p="http://schemas.openxmlformats.org/presentationml/2006/main">
  <p:tag name="MH" val="20151111203642"/>
  <p:tag name="MH_LIBRARY" val="GRAPHIC"/>
  <p:tag name="MH_TYPE" val="PageTitle"/>
  <p:tag name="MH_ORDER" val="PageTitle"/>
</p:tagLst>
</file>

<file path=ppt/tags/tag95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1"/>
</p:tagLst>
</file>

<file path=ppt/tags/tag96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2"/>
</p:tagLst>
</file>

<file path=ppt/tags/tag97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3"/>
</p:tagLst>
</file>

<file path=ppt/tags/tag98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4"/>
</p:tagLst>
</file>

<file path=ppt/tags/tag9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1">
  <a:themeElements>
    <a:clrScheme name="自定义 37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0</TotalTime>
  <Words>4646</Words>
  <Application>WPS 演示</Application>
  <PresentationFormat>全屏显示(16:9)</PresentationFormat>
  <Paragraphs>580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Impact</vt:lpstr>
      <vt:lpstr>Arial Narrow</vt:lpstr>
      <vt:lpstr>微软雅黑</vt:lpstr>
      <vt:lpstr>1</vt:lpstr>
      <vt:lpstr>毕业论文答辩PPT模板</vt:lpstr>
      <vt:lpstr>目 录</vt:lpstr>
      <vt:lpstr>PowerPoint 演示文稿</vt:lpstr>
      <vt:lpstr>选题背景</vt:lpstr>
      <vt:lpstr>研究意义</vt:lpstr>
      <vt:lpstr>国内研究综述</vt:lpstr>
      <vt:lpstr>国外研究综述</vt:lpstr>
      <vt:lpstr>国内研究综述</vt:lpstr>
      <vt:lpstr>理论基础及文献综述</vt:lpstr>
      <vt:lpstr>主要贡献与创新</vt:lpstr>
      <vt:lpstr>PowerPoint 演示文稿</vt:lpstr>
      <vt:lpstr>研究思路</vt:lpstr>
      <vt:lpstr>研究方案</vt:lpstr>
      <vt:lpstr>研究方案可行性</vt:lpstr>
      <vt:lpstr>PowerPoint 演示文稿</vt:lpstr>
      <vt:lpstr>关键技术</vt:lpstr>
      <vt:lpstr>实践难点</vt:lpstr>
      <vt:lpstr>案例对比分析</vt:lpstr>
      <vt:lpstr>PowerPoint 演示文稿</vt:lpstr>
      <vt:lpstr>研究目标</vt:lpstr>
      <vt:lpstr>成果形式</vt:lpstr>
      <vt:lpstr>PowerPoint 演示文稿</vt:lpstr>
      <vt:lpstr>PowerPoint 演示文稿</vt:lpstr>
      <vt:lpstr>案例对比分析</vt:lpstr>
      <vt:lpstr>问题评估</vt:lpstr>
      <vt:lpstr>相关对策</vt:lpstr>
      <vt:lpstr>PowerPoint 演示文稿</vt:lpstr>
      <vt:lpstr>研究总结</vt:lpstr>
      <vt:lpstr>成绩与思考</vt:lpstr>
      <vt:lpstr>PowerPoint 演示文稿</vt:lpstr>
      <vt:lpstr>感谢批评指正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1; mycomputer</dc:creator>
  <dc:description>1</dc:description>
  <dc:subject>1</dc:subject>
  <cp:lastModifiedBy>Administrator</cp:lastModifiedBy>
  <cp:revision>2</cp:revision>
  <dcterms:created xsi:type="dcterms:W3CDTF">2015-12-01T00:32:00Z</dcterms:created>
  <dcterms:modified xsi:type="dcterms:W3CDTF">2017-06-06T09:19:06Z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