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17" r:id="rId3"/>
    <p:sldId id="302" r:id="rId5"/>
    <p:sldId id="305" r:id="rId6"/>
    <p:sldId id="262" r:id="rId7"/>
    <p:sldId id="276" r:id="rId8"/>
    <p:sldId id="293" r:id="rId9"/>
    <p:sldId id="273" r:id="rId10"/>
    <p:sldId id="282" r:id="rId11"/>
    <p:sldId id="271" r:id="rId12"/>
    <p:sldId id="318" r:id="rId13"/>
    <p:sldId id="285" r:id="rId14"/>
    <p:sldId id="263" r:id="rId15"/>
    <p:sldId id="309" r:id="rId16"/>
    <p:sldId id="277" r:id="rId17"/>
    <p:sldId id="264" r:id="rId18"/>
    <p:sldId id="287" r:id="rId19"/>
    <p:sldId id="291" r:id="rId20"/>
    <p:sldId id="319" r:id="rId21"/>
    <p:sldId id="296" r:id="rId22"/>
    <p:sldId id="310" r:id="rId23"/>
    <p:sldId id="312" r:id="rId24"/>
    <p:sldId id="281" r:id="rId25"/>
    <p:sldId id="270" r:id="rId26"/>
    <p:sldId id="311" r:id="rId27"/>
    <p:sldId id="320" r:id="rId28"/>
    <p:sldId id="278" r:id="rId29"/>
    <p:sldId id="316" r:id="rId30"/>
    <p:sldId id="267" r:id="rId31"/>
    <p:sldId id="314" r:id="rId32"/>
    <p:sldId id="272" r:id="rId33"/>
    <p:sldId id="279" r:id="rId34"/>
    <p:sldId id="322" r:id="rId35"/>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27"/>
    <a:srgbClr val="07903C"/>
    <a:srgbClr val="97C800"/>
    <a:srgbClr val="1FCB56"/>
    <a:srgbClr val="4D9B02"/>
    <a:srgbClr val="006600"/>
    <a:srgbClr val="00732A"/>
    <a:srgbClr val="007600"/>
    <a:srgbClr val="FFFFFF"/>
    <a:srgbClr val="39AB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43" autoAdjust="0"/>
    <p:restoredTop sz="94660"/>
  </p:normalViewPr>
  <p:slideViewPr>
    <p:cSldViewPr snapToGrid="0">
      <p:cViewPr>
        <p:scale>
          <a:sx n="90" d="100"/>
          <a:sy n="90" d="100"/>
        </p:scale>
        <p:origin x="846" y="432"/>
      </p:cViewPr>
      <p:guideLst>
        <p:guide orient="horz" pos="2568"/>
        <p:guide pos="3477"/>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7FA7865-7C30-4B4D-B550-0BE0EBE67E12}"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65CDC65-2690-451B-9C45-11DF765D09AF}"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65" kern="1200">
        <a:solidFill>
          <a:schemeClr val="tx1"/>
        </a:solidFill>
        <a:latin typeface="+mn-lt"/>
        <a:ea typeface="+mn-ea"/>
        <a:cs typeface="+mn-cs"/>
      </a:defRPr>
    </a:lvl1pPr>
    <a:lvl2pPr marL="540385" algn="l" rtl="0" eaLnBrk="0" fontAlgn="base" hangingPunct="0">
      <a:spcBef>
        <a:spcPct val="30000"/>
      </a:spcBef>
      <a:spcAft>
        <a:spcPct val="0"/>
      </a:spcAft>
      <a:defRPr sz="1465" kern="1200">
        <a:solidFill>
          <a:schemeClr val="tx1"/>
        </a:solidFill>
        <a:latin typeface="+mn-lt"/>
        <a:ea typeface="+mn-ea"/>
        <a:cs typeface="+mn-cs"/>
      </a:defRPr>
    </a:lvl2pPr>
    <a:lvl3pPr marL="1080770" algn="l" rtl="0" eaLnBrk="0" fontAlgn="base" hangingPunct="0">
      <a:spcBef>
        <a:spcPct val="30000"/>
      </a:spcBef>
      <a:spcAft>
        <a:spcPct val="0"/>
      </a:spcAft>
      <a:defRPr sz="1465" kern="1200">
        <a:solidFill>
          <a:schemeClr val="tx1"/>
        </a:solidFill>
        <a:latin typeface="+mn-lt"/>
        <a:ea typeface="+mn-ea"/>
        <a:cs typeface="+mn-cs"/>
      </a:defRPr>
    </a:lvl3pPr>
    <a:lvl4pPr marL="1620520" algn="l" rtl="0" eaLnBrk="0" fontAlgn="base" hangingPunct="0">
      <a:spcBef>
        <a:spcPct val="30000"/>
      </a:spcBef>
      <a:spcAft>
        <a:spcPct val="0"/>
      </a:spcAft>
      <a:defRPr sz="1465" kern="1200">
        <a:solidFill>
          <a:schemeClr val="tx1"/>
        </a:solidFill>
        <a:latin typeface="+mn-lt"/>
        <a:ea typeface="+mn-ea"/>
        <a:cs typeface="+mn-cs"/>
      </a:defRPr>
    </a:lvl4pPr>
    <a:lvl5pPr marL="2160905" algn="l" rtl="0" eaLnBrk="0" fontAlgn="base" hangingPunct="0">
      <a:spcBef>
        <a:spcPct val="30000"/>
      </a:spcBef>
      <a:spcAft>
        <a:spcPct val="0"/>
      </a:spcAft>
      <a:defRPr sz="1465" kern="1200">
        <a:solidFill>
          <a:schemeClr val="tx1"/>
        </a:solidFill>
        <a:latin typeface="+mn-lt"/>
        <a:ea typeface="+mn-ea"/>
        <a:cs typeface="+mn-cs"/>
      </a:defRPr>
    </a:lvl5pPr>
    <a:lvl6pPr marL="2701290" algn="l" defTabSz="1080135" rtl="0" eaLnBrk="1" latinLnBrk="0" hangingPunct="1">
      <a:defRPr sz="1465" kern="1200">
        <a:solidFill>
          <a:schemeClr val="tx1"/>
        </a:solidFill>
        <a:latin typeface="+mn-lt"/>
        <a:ea typeface="+mn-ea"/>
        <a:cs typeface="+mn-cs"/>
      </a:defRPr>
    </a:lvl6pPr>
    <a:lvl7pPr marL="3241675" algn="l" defTabSz="1080135" rtl="0" eaLnBrk="1" latinLnBrk="0" hangingPunct="1">
      <a:defRPr sz="1465" kern="1200">
        <a:solidFill>
          <a:schemeClr val="tx1"/>
        </a:solidFill>
        <a:latin typeface="+mn-lt"/>
        <a:ea typeface="+mn-ea"/>
        <a:cs typeface="+mn-cs"/>
      </a:defRPr>
    </a:lvl7pPr>
    <a:lvl8pPr marL="3782060" algn="l" defTabSz="1080135" rtl="0" eaLnBrk="1" latinLnBrk="0" hangingPunct="1">
      <a:defRPr sz="1465" kern="1200">
        <a:solidFill>
          <a:schemeClr val="tx1"/>
        </a:solidFill>
        <a:latin typeface="+mn-lt"/>
        <a:ea typeface="+mn-ea"/>
        <a:cs typeface="+mn-cs"/>
      </a:defRPr>
    </a:lvl8pPr>
    <a:lvl9pPr marL="4322445" algn="l" defTabSz="1080135" rtl="0" eaLnBrk="1" latinLnBrk="0" hangingPunct="1">
      <a:defRPr sz="146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6E469500-3AA6-4893-9816-B3D1E88D934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C96E1EFD-C9FB-4C8F-BF1F-8016E088C4B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16326" y="6485861"/>
            <a:ext cx="10256875" cy="116958"/>
          </a:xfrm>
          <a:prstGeom prst="rect">
            <a:avLst/>
          </a:prstGeom>
          <a:solidFill>
            <a:srgbClr val="4D9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11104365" y="6397373"/>
            <a:ext cx="293311" cy="293311"/>
          </a:xfrm>
          <a:custGeom>
            <a:avLst/>
            <a:gdLst>
              <a:gd name="connsiteX0" fmla="*/ 0 w 360000"/>
              <a:gd name="connsiteY0" fmla="*/ 248400 h 360000"/>
              <a:gd name="connsiteX1" fmla="*/ 0 w 360000"/>
              <a:gd name="connsiteY1" fmla="*/ 111600 h 360000"/>
              <a:gd name="connsiteX2" fmla="*/ 111600 w 360000"/>
              <a:gd name="connsiteY2" fmla="*/ 111600 h 360000"/>
              <a:gd name="connsiteX3" fmla="*/ 111600 w 360000"/>
              <a:gd name="connsiteY3" fmla="*/ 0 h 360000"/>
              <a:gd name="connsiteX4" fmla="*/ 248400 w 360000"/>
              <a:gd name="connsiteY4" fmla="*/ 0 h 360000"/>
              <a:gd name="connsiteX5" fmla="*/ 248400 w 360000"/>
              <a:gd name="connsiteY5" fmla="*/ 111600 h 360000"/>
              <a:gd name="connsiteX6" fmla="*/ 360000 w 360000"/>
              <a:gd name="connsiteY6" fmla="*/ 111600 h 360000"/>
              <a:gd name="connsiteX7" fmla="*/ 360000 w 360000"/>
              <a:gd name="connsiteY7" fmla="*/ 248400 h 360000"/>
              <a:gd name="connsiteX8" fmla="*/ 248400 w 360000"/>
              <a:gd name="connsiteY8" fmla="*/ 248400 h 360000"/>
              <a:gd name="connsiteX9" fmla="*/ 248400 w 360000"/>
              <a:gd name="connsiteY9" fmla="*/ 360000 h 360000"/>
              <a:gd name="connsiteX10" fmla="*/ 111600 w 360000"/>
              <a:gd name="connsiteY10" fmla="*/ 360000 h 360000"/>
              <a:gd name="connsiteX11" fmla="*/ 111600 w 360000"/>
              <a:gd name="connsiteY11" fmla="*/ 2484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000" h="360000">
                <a:moveTo>
                  <a:pt x="0" y="248400"/>
                </a:moveTo>
                <a:lnTo>
                  <a:pt x="0" y="111600"/>
                </a:lnTo>
                <a:lnTo>
                  <a:pt x="111600" y="111600"/>
                </a:lnTo>
                <a:lnTo>
                  <a:pt x="111600" y="0"/>
                </a:lnTo>
                <a:lnTo>
                  <a:pt x="248400" y="0"/>
                </a:lnTo>
                <a:lnTo>
                  <a:pt x="248400" y="111600"/>
                </a:lnTo>
                <a:lnTo>
                  <a:pt x="360000" y="111600"/>
                </a:lnTo>
                <a:lnTo>
                  <a:pt x="360000" y="248400"/>
                </a:lnTo>
                <a:lnTo>
                  <a:pt x="248400" y="248400"/>
                </a:lnTo>
                <a:lnTo>
                  <a:pt x="248400" y="360000"/>
                </a:lnTo>
                <a:lnTo>
                  <a:pt x="111600" y="360000"/>
                </a:lnTo>
                <a:lnTo>
                  <a:pt x="111600" y="248400"/>
                </a:lnTo>
                <a:close/>
              </a:path>
            </a:pathLst>
          </a:cu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491" y="57464"/>
            <a:ext cx="789547" cy="9471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6285CACA-09C7-4C32-B5F2-D53278276A8E}"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67862C9-CFAC-4C7F-9228-319F53AF5D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EAFEB19B-5581-45F9-B58C-3DD04EB18325}"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396F2AD3-F634-4E3A-AADA-3B0D15E0AC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664D71AE-5AEB-48DC-A88D-4E8B067ACEB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D78057A-5BAF-4FB0-B47F-C00C6E19D20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256B69B4-26D0-4599-B450-0D10D81CBFA6}"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5625A86-B179-4474-A04F-3C57038F9D4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3E6C6FF2-9737-4913-AF2C-EAB6B4DFA05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013FAD65-A404-4AAC-8F63-E140504FB0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pPr>
              <a:defRPr/>
            </a:pPr>
            <a:fld id="{A463E029-6A30-49BE-AE38-D0F2989EDD3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617E8B3-48F1-45F8-8112-4F43B536A91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C5553FE5-A1D2-45DE-A0DB-CE40A26E5383}"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C1AD740-E183-45B2-B967-0038306595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DBC599DC-DC91-4737-ACA0-35249D7FC8B1}"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70CAAEC-8B46-460B-B169-ADF7941A870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845480B-6AC6-4989-8465-025AFC2E1843}" type="datetimeFigureOut">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1280326A-C6FD-463E-AC91-3540BFA7BAB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 y="-1"/>
            <a:ext cx="12191308" cy="68583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 y="-1"/>
            <a:ext cx="12191308" cy="6858389"/>
          </a:xfrm>
          <a:prstGeom prst="rect">
            <a:avLst/>
          </a:prstGeom>
        </p:spPr>
      </p:pic>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r="65052" b="59949"/>
          <a:stretch>
            <a:fillRect/>
          </a:stretch>
        </p:blipFill>
        <p:spPr>
          <a:xfrm>
            <a:off x="399" y="-1"/>
            <a:ext cx="5532557" cy="2486025"/>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35098" t="8329"/>
          <a:stretch>
            <a:fillRect/>
          </a:stretch>
        </p:blipFill>
        <p:spPr>
          <a:xfrm>
            <a:off x="4279392" y="-9525"/>
            <a:ext cx="7912608" cy="438206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4899" y="3429193"/>
            <a:ext cx="2306398" cy="27668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404AA-76F2-4F7F-91D5-8234B890F8B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3361AD1-7D79-4A71-957C-FEA1D83FA85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8.xml"/><Relationship Id="rId7" Type="http://schemas.openxmlformats.org/officeDocument/2006/relationships/image" Target="../media/image9.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8.png"/><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0.xml"/><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1.xml"/><Relationship Id="rId2" Type="http://schemas.openxmlformats.org/officeDocument/2006/relationships/image" Target="../media/image23.jpeg"/><Relationship Id="rId1"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image" Target="../media/image25.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1.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1.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8.xml"/><Relationship Id="rId4" Type="http://schemas.openxmlformats.org/officeDocument/2006/relationships/image" Target="../media/image8.png"/><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5098" t="8329"/>
          <a:stretch>
            <a:fillRect/>
          </a:stretch>
        </p:blipFill>
        <p:spPr>
          <a:xfrm>
            <a:off x="4279392" y="-9525"/>
            <a:ext cx="7912608" cy="4382064"/>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075" y="1042104"/>
            <a:ext cx="4502475" cy="5401439"/>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5052" b="59949"/>
          <a:stretch>
            <a:fillRect/>
          </a:stretch>
        </p:blipFill>
        <p:spPr>
          <a:xfrm>
            <a:off x="399" y="-1"/>
            <a:ext cx="5532557" cy="2486025"/>
          </a:xfrm>
          <a:prstGeom prst="rect">
            <a:avLst/>
          </a:prstGeom>
        </p:spPr>
      </p:pic>
      <p:sp>
        <p:nvSpPr>
          <p:cNvPr id="5" name="矩形 4"/>
          <p:cNvSpPr/>
          <p:nvPr/>
        </p:nvSpPr>
        <p:spPr>
          <a:xfrm>
            <a:off x="5882646" y="3884507"/>
            <a:ext cx="4632954" cy="523220"/>
          </a:xfrm>
          <a:prstGeom prst="rect">
            <a:avLst/>
          </a:prstGeom>
          <a:noFill/>
        </p:spPr>
        <p:txBody>
          <a:bodyPr wrap="square">
            <a:spAutoFit/>
          </a:bodyPr>
          <a:lstStyle/>
          <a:p>
            <a:pPr algn="ctr"/>
            <a:r>
              <a:rPr lang="zh-CN" altLang="en-US" sz="2800" b="1" dirty="0" smtClean="0">
                <a:gradFill>
                  <a:gsLst>
                    <a:gs pos="0">
                      <a:schemeClr val="tx2"/>
                    </a:gs>
                    <a:gs pos="100000">
                      <a:srgbClr val="4D9B02"/>
                    </a:gs>
                  </a:gsLst>
                  <a:lin ang="18900000" scaled="1"/>
                </a:gradFill>
                <a:latin typeface="+mn-lt"/>
                <a:ea typeface="+mn-ea"/>
                <a:cs typeface="+mn-ea"/>
                <a:sym typeface="+mn-lt"/>
              </a:rPr>
              <a:t>绿色医疗 生态医疗 健康</a:t>
            </a:r>
            <a:r>
              <a:rPr lang="zh-CN" altLang="en-US" sz="2800" b="1" dirty="0">
                <a:gradFill>
                  <a:gsLst>
                    <a:gs pos="0">
                      <a:schemeClr val="tx2"/>
                    </a:gs>
                    <a:gs pos="100000">
                      <a:srgbClr val="4D9B02"/>
                    </a:gs>
                  </a:gsLst>
                  <a:lin ang="18900000" scaled="1"/>
                </a:gradFill>
                <a:latin typeface="+mn-lt"/>
                <a:ea typeface="+mn-ea"/>
                <a:cs typeface="+mn-ea"/>
                <a:sym typeface="+mn-lt"/>
              </a:rPr>
              <a:t>医疗 </a:t>
            </a:r>
            <a:endParaRPr lang="zh-CN" altLang="en-US" sz="2800" b="1" dirty="0">
              <a:gradFill>
                <a:gsLst>
                  <a:gs pos="0">
                    <a:schemeClr val="tx2"/>
                  </a:gs>
                  <a:gs pos="100000">
                    <a:srgbClr val="4D9B02"/>
                  </a:gs>
                </a:gsLst>
                <a:lin ang="18900000" scaled="1"/>
              </a:gradFill>
              <a:latin typeface="+mn-lt"/>
              <a:ea typeface="+mn-ea"/>
              <a:cs typeface="+mn-ea"/>
              <a:sym typeface="+mn-lt"/>
            </a:endParaRPr>
          </a:p>
        </p:txBody>
      </p:sp>
      <p:sp>
        <p:nvSpPr>
          <p:cNvPr id="7" name="文本框 6"/>
          <p:cNvSpPr txBox="1">
            <a:spLocks noChangeArrowheads="1"/>
          </p:cNvSpPr>
          <p:nvPr/>
        </p:nvSpPr>
        <p:spPr bwMode="auto">
          <a:xfrm>
            <a:off x="6756645" y="5073277"/>
            <a:ext cx="2884960" cy="337185"/>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dirty="0" smtClean="0">
                <a:gradFill>
                  <a:gsLst>
                    <a:gs pos="0">
                      <a:schemeClr val="tx2"/>
                    </a:gs>
                    <a:gs pos="100000">
                      <a:srgbClr val="4D9B02"/>
                    </a:gs>
                  </a:gsLst>
                  <a:lin ang="18900000" scaled="1"/>
                </a:gradFill>
                <a:latin typeface="+mn-ea"/>
                <a:ea typeface="+mn-ea"/>
                <a:cs typeface="+mn-ea"/>
                <a:sym typeface="+mn-lt"/>
              </a:rPr>
              <a:t>SPEAKER </a:t>
            </a:r>
            <a:r>
              <a:rPr lang="en-US" altLang="zh-CN" dirty="0">
                <a:gradFill>
                  <a:gsLst>
                    <a:gs pos="0">
                      <a:schemeClr val="tx2"/>
                    </a:gs>
                    <a:gs pos="100000">
                      <a:srgbClr val="4D9B02"/>
                    </a:gs>
                  </a:gsLst>
                  <a:lin ang="18900000" scaled="1"/>
                </a:gradFill>
                <a:latin typeface="+mn-ea"/>
                <a:ea typeface="+mn-ea"/>
                <a:cs typeface="+mn-ea"/>
                <a:sym typeface="+mn-lt"/>
              </a:rPr>
              <a:t>:  </a:t>
            </a:r>
            <a:r>
              <a:rPr lang="zh-CN" altLang="en-US" dirty="0" smtClean="0">
                <a:gradFill>
                  <a:gsLst>
                    <a:gs pos="0">
                      <a:schemeClr val="tx2"/>
                    </a:gs>
                    <a:gs pos="100000">
                      <a:srgbClr val="4D9B02"/>
                    </a:gs>
                  </a:gsLst>
                  <a:lin ang="18900000" scaled="1"/>
                </a:gradFill>
                <a:latin typeface="+mn-ea"/>
                <a:ea typeface="+mn-ea"/>
                <a:cs typeface="+mn-ea"/>
                <a:sym typeface="+mn-lt"/>
              </a:rPr>
              <a:t>情缘素材</a:t>
            </a:r>
            <a:endParaRPr lang="zh-CN" altLang="en-US" dirty="0" smtClean="0">
              <a:gradFill>
                <a:gsLst>
                  <a:gs pos="0">
                    <a:schemeClr val="tx2"/>
                  </a:gs>
                  <a:gs pos="100000">
                    <a:srgbClr val="4D9B02"/>
                  </a:gs>
                </a:gsLst>
                <a:lin ang="18900000" scaled="1"/>
              </a:gradFill>
              <a:latin typeface="+mn-ea"/>
              <a:ea typeface="+mn-ea"/>
              <a:cs typeface="+mn-ea"/>
              <a:sym typeface="+mn-lt"/>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812" y="4803445"/>
            <a:ext cx="2910914" cy="1870000"/>
          </a:xfrm>
          <a:prstGeom prst="rect">
            <a:avLst/>
          </a:prstGeom>
        </p:spPr>
      </p:pic>
      <p:sp>
        <p:nvSpPr>
          <p:cNvPr id="6" name="文本框 24"/>
          <p:cNvSpPr txBox="1">
            <a:spLocks noChangeArrowheads="1"/>
          </p:cNvSpPr>
          <p:nvPr/>
        </p:nvSpPr>
        <p:spPr bwMode="auto">
          <a:xfrm>
            <a:off x="4440546" y="4374277"/>
            <a:ext cx="7675254" cy="72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b="1" dirty="0" smtClean="0">
                <a:gradFill>
                  <a:gsLst>
                    <a:gs pos="0">
                      <a:srgbClr val="007600"/>
                    </a:gs>
                    <a:gs pos="100000">
                      <a:schemeClr val="tx2"/>
                    </a:gs>
                  </a:gsLst>
                  <a:lin ang="18900000" scaled="1"/>
                </a:gradFill>
                <a:latin typeface="+mn-lt"/>
                <a:ea typeface="+mn-ea"/>
                <a:cs typeface="+mn-ea"/>
                <a:sym typeface="+mn-lt"/>
              </a:rPr>
              <a:t>医院系统年度</a:t>
            </a:r>
            <a:r>
              <a:rPr lang="en-US" altLang="zh-CN" sz="4000" b="1" dirty="0">
                <a:gradFill>
                  <a:gsLst>
                    <a:gs pos="0">
                      <a:srgbClr val="007600"/>
                    </a:gs>
                    <a:gs pos="100000">
                      <a:schemeClr val="tx2"/>
                    </a:gs>
                  </a:gsLst>
                  <a:lin ang="18900000" scaled="1"/>
                </a:gradFill>
                <a:latin typeface="+mn-lt"/>
                <a:ea typeface="+mn-ea"/>
                <a:cs typeface="+mn-ea"/>
                <a:sym typeface="+mn-lt"/>
              </a:rPr>
              <a:t>|</a:t>
            </a:r>
            <a:r>
              <a:rPr lang="zh-CN" altLang="en-US" sz="4000" b="1" dirty="0">
                <a:gradFill>
                  <a:gsLst>
                    <a:gs pos="0">
                      <a:srgbClr val="007600"/>
                    </a:gs>
                    <a:gs pos="100000">
                      <a:schemeClr val="tx2"/>
                    </a:gs>
                  </a:gsLst>
                  <a:lin ang="18900000" scaled="1"/>
                </a:gradFill>
                <a:latin typeface="+mn-lt"/>
                <a:ea typeface="+mn-ea"/>
                <a:cs typeface="+mn-ea"/>
                <a:sym typeface="+mn-lt"/>
              </a:rPr>
              <a:t>季度</a:t>
            </a:r>
            <a:r>
              <a:rPr lang="zh-CN" altLang="en-US" sz="4000" b="1" dirty="0" smtClean="0">
                <a:gradFill>
                  <a:gsLst>
                    <a:gs pos="0">
                      <a:srgbClr val="007600"/>
                    </a:gs>
                    <a:gs pos="100000">
                      <a:schemeClr val="tx2"/>
                    </a:gs>
                  </a:gsLst>
                  <a:lin ang="18900000" scaled="1"/>
                </a:gradFill>
                <a:latin typeface="+mn-lt"/>
                <a:ea typeface="+mn-ea"/>
                <a:cs typeface="+mn-ea"/>
                <a:sym typeface="+mn-lt"/>
              </a:rPr>
              <a:t>工作报告</a:t>
            </a:r>
            <a:endParaRPr lang="zh-CN" altLang="en-US" sz="4000" b="1" dirty="0">
              <a:gradFill>
                <a:gsLst>
                  <a:gs pos="0">
                    <a:srgbClr val="007600"/>
                  </a:gs>
                  <a:gs pos="100000">
                    <a:schemeClr val="tx2"/>
                  </a:gs>
                </a:gsLst>
                <a:lin ang="18900000" scaled="1"/>
              </a:gradFill>
              <a:latin typeface="+mn-lt"/>
              <a:ea typeface="+mn-ea"/>
              <a:cs typeface="+mn-ea"/>
              <a:sym typeface="+mn-lt"/>
            </a:endParaRPr>
          </a:p>
        </p:txBody>
      </p:sp>
      <p:pic>
        <p:nvPicPr>
          <p:cNvPr id="23" name="轻松愉快">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54149" y="6443543"/>
            <a:ext cx="609600" cy="609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750"/>
                                        <p:tgtEl>
                                          <p:spTgt spid="2"/>
                                        </p:tgtEl>
                                      </p:cBhvr>
                                    </p:animEffect>
                                  </p:childTnLst>
                                </p:cTn>
                              </p:par>
                              <p:par>
                                <p:cTn id="10" presetID="22" presetClass="entr" presetSubtype="8" fill="hold"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75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500"/>
                                        <p:tgtEl>
                                          <p:spTgt spid="4"/>
                                        </p:tgtEl>
                                      </p:cBhvr>
                                    </p:animEffect>
                                    <p:anim calcmode="lin" valueType="num">
                                      <p:cBhvr>
                                        <p:cTn id="16" dur="1500" fill="hold"/>
                                        <p:tgtEl>
                                          <p:spTgt spid="4"/>
                                        </p:tgtEl>
                                        <p:attrNameLst>
                                          <p:attrName>ppt_x</p:attrName>
                                        </p:attrNameLst>
                                      </p:cBhvr>
                                      <p:tavLst>
                                        <p:tav tm="0">
                                          <p:val>
                                            <p:strVal val="#ppt_x"/>
                                          </p:val>
                                        </p:tav>
                                        <p:tav tm="100000">
                                          <p:val>
                                            <p:strVal val="#ppt_x"/>
                                          </p:val>
                                        </p:tav>
                                      </p:tavLst>
                                    </p:anim>
                                    <p:anim calcmode="lin" valueType="num">
                                      <p:cBhvr>
                                        <p:cTn id="17" dur="15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270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6"/>
                                        </p:tgtEl>
                                        <p:attrNameLst>
                                          <p:attrName>style.visibility</p:attrName>
                                        </p:attrNameLst>
                                      </p:cBhvr>
                                      <p:to>
                                        <p:strVal val="visible"/>
                                      </p:to>
                                    </p:set>
                                    <p:anim by="(-#ppt_w*2)" calcmode="lin" valueType="num">
                                      <p:cBhvr rctx="PPT">
                                        <p:cTn id="26" dur="500" autoRev="1" fill="hold">
                                          <p:stCondLst>
                                            <p:cond delay="0"/>
                                          </p:stCondLst>
                                        </p:cTn>
                                        <p:tgtEl>
                                          <p:spTgt spid="6"/>
                                        </p:tgtEl>
                                        <p:attrNameLst>
                                          <p:attrName>ppt_w</p:attrName>
                                        </p:attrNameLst>
                                      </p:cBhvr>
                                    </p:anim>
                                    <p:anim by="(#ppt_w*0.50)" calcmode="lin" valueType="num">
                                      <p:cBhvr>
                                        <p:cTn id="27" dur="500" decel="50000" autoRev="1" fill="hold">
                                          <p:stCondLst>
                                            <p:cond delay="0"/>
                                          </p:stCondLst>
                                        </p:cTn>
                                        <p:tgtEl>
                                          <p:spTgt spid="6"/>
                                        </p:tgtEl>
                                        <p:attrNameLst>
                                          <p:attrName>ppt_x</p:attrName>
                                        </p:attrNameLst>
                                      </p:cBhvr>
                                    </p:anim>
                                    <p:anim from="(-#ppt_h/2)" to="(#ppt_y)" calcmode="lin" valueType="num">
                                      <p:cBhvr>
                                        <p:cTn id="28" dur="1000" fill="hold">
                                          <p:stCondLst>
                                            <p:cond delay="0"/>
                                          </p:stCondLst>
                                        </p:cTn>
                                        <p:tgtEl>
                                          <p:spTgt spid="6"/>
                                        </p:tgtEl>
                                        <p:attrNameLst>
                                          <p:attrName>ppt_y</p:attrName>
                                        </p:attrNameLst>
                                      </p:cBhvr>
                                    </p:anim>
                                    <p:animRot by="21600000">
                                      <p:cBhvr>
                                        <p:cTn id="29" dur="1000" fill="hold">
                                          <p:stCondLst>
                                            <p:cond delay="0"/>
                                          </p:stCondLst>
                                        </p:cTn>
                                        <p:tgtEl>
                                          <p:spTgt spid="6"/>
                                        </p:tgtEl>
                                        <p:attrNameLst>
                                          <p:attrName>r</p:attrName>
                                        </p:attrNameLst>
                                      </p:cBhvr>
                                    </p:animRot>
                                  </p:childTnLst>
                                </p:cTn>
                              </p:par>
                            </p:childTnLst>
                          </p:cTn>
                        </p:par>
                        <p:par>
                          <p:cTn id="30" fill="hold">
                            <p:stCondLst>
                              <p:cond delay="49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250"/>
                                        <p:tgtEl>
                                          <p:spTgt spid="7"/>
                                        </p:tgtEl>
                                      </p:cBhvr>
                                    </p:animEffect>
                                    <p:anim calcmode="lin" valueType="num">
                                      <p:cBhvr>
                                        <p:cTn id="34" dur="1250" fill="hold"/>
                                        <p:tgtEl>
                                          <p:spTgt spid="7"/>
                                        </p:tgtEl>
                                        <p:attrNameLst>
                                          <p:attrName>ppt_x</p:attrName>
                                        </p:attrNameLst>
                                      </p:cBhvr>
                                      <p:tavLst>
                                        <p:tav tm="0">
                                          <p:val>
                                            <p:strVal val="#ppt_x"/>
                                          </p:val>
                                        </p:tav>
                                        <p:tav tm="100000">
                                          <p:val>
                                            <p:strVal val="#ppt_x"/>
                                          </p:val>
                                        </p:tav>
                                      </p:tavLst>
                                    </p:anim>
                                    <p:anim calcmode="lin" valueType="num">
                                      <p:cBhvr>
                                        <p:cTn id="35" dur="1250" fill="hold"/>
                                        <p:tgtEl>
                                          <p:spTgt spid="7"/>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250"/>
                                        <p:tgtEl>
                                          <p:spTgt spid="22"/>
                                        </p:tgtEl>
                                      </p:cBhvr>
                                    </p:animEffect>
                                  </p:childTnLst>
                                </p:cTn>
                              </p:par>
                              <p:par>
                                <p:cTn id="39" presetID="23" presetClass="entr" presetSubtype="272"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3000" fill="hold"/>
                                        <p:tgtEl>
                                          <p:spTgt spid="22"/>
                                        </p:tgtEl>
                                        <p:attrNameLst>
                                          <p:attrName>ppt_w</p:attrName>
                                        </p:attrNameLst>
                                      </p:cBhvr>
                                      <p:tavLst>
                                        <p:tav tm="0">
                                          <p:val>
                                            <p:strVal val="2/3*#ppt_w"/>
                                          </p:val>
                                        </p:tav>
                                        <p:tav tm="100000">
                                          <p:val>
                                            <p:strVal val="#ppt_w"/>
                                          </p:val>
                                        </p:tav>
                                      </p:tavLst>
                                    </p:anim>
                                    <p:anim calcmode="lin" valueType="num">
                                      <p:cBhvr>
                                        <p:cTn id="42" dur="3000" fill="hold"/>
                                        <p:tgtEl>
                                          <p:spTgt spid="22"/>
                                        </p:tgtEl>
                                        <p:attrNameLst>
                                          <p:attrName>ppt_h</p:attrName>
                                        </p:attrNameLst>
                                      </p:cBhvr>
                                      <p:tavLst>
                                        <p:tav tm="0">
                                          <p:val>
                                            <p:strVal val="2/3*#ppt_h"/>
                                          </p:val>
                                        </p:tav>
                                        <p:tav tm="100000">
                                          <p:val>
                                            <p:strVal val="#ppt_h"/>
                                          </p:val>
                                        </p:tav>
                                      </p:tavLst>
                                    </p:anim>
                                  </p:childTnLst>
                                </p:cTn>
                              </p:par>
                              <p:par>
                                <p:cTn id="43" presetID="42" presetClass="path" presetSubtype="0" fill="hold" nodeType="withEffect">
                                  <p:stCondLst>
                                    <p:cond delay="0"/>
                                  </p:stCondLst>
                                  <p:childTnLst>
                                    <p:animMotion origin="layout" path="M 0.08906 -0.08033 L 1.875E-6 4.44444E-6 " pathEditMode="relative" rAng="0" ptsTypes="AA">
                                      <p:cBhvr>
                                        <p:cTn id="44" dur="3000" fill="hold"/>
                                        <p:tgtEl>
                                          <p:spTgt spid="22"/>
                                        </p:tgtEl>
                                        <p:attrNameLst>
                                          <p:attrName>ppt_x</p:attrName>
                                          <p:attrName>ppt_y</p:attrName>
                                        </p:attrNameLst>
                                      </p:cBhvr>
                                      <p:rCtr x="-4453" y="400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5" repeatCount="indefinite" fill="hold" display="0">
                  <p:stCondLst>
                    <p:cond delay="indefinite"/>
                  </p:stCondLst>
                  <p:endCondLst>
                    <p:cond evt="onStopAudio" delay="0">
                      <p:tgtEl>
                        <p:sldTgt/>
                      </p:tgtEl>
                    </p:cond>
                  </p:endCondLst>
                </p:cTn>
                <p:tgtEl>
                  <p:spTgt spid="23"/>
                </p:tgtEl>
              </p:cMediaNode>
            </p:audio>
          </p:childTnLst>
        </p:cTn>
      </p:par>
    </p:tnLst>
    <p:bldLst>
      <p:bldP spid="5" grpId="0"/>
      <p:bldP spid="7"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31"/>
          <p:cNvSpPr txBox="1"/>
          <p:nvPr/>
        </p:nvSpPr>
        <p:spPr>
          <a:xfrm>
            <a:off x="3600450" y="3846274"/>
            <a:ext cx="5257800" cy="8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defPPr>
              <a:defRPr lang="zh-CN"/>
            </a:defPPr>
            <a:lvl1pPr algn="ctr" eaLnBrk="1" hangingPunct="1">
              <a:defRPr sz="4000" b="1">
                <a:gradFill>
                  <a:gsLst>
                    <a:gs pos="0">
                      <a:srgbClr val="007600"/>
                    </a:gs>
                    <a:gs pos="100000">
                      <a:schemeClr val="tx2"/>
                    </a:gs>
                  </a:gsLst>
                  <a:lin ang="18900000" scaled="1"/>
                </a:gradFill>
                <a:latin typeface="+mn-lt"/>
                <a:ea typeface="+mn-ea"/>
                <a:cs typeface="+mn-ea"/>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sz="4800" dirty="0">
                <a:effectLst>
                  <a:reflection blurRad="6350" stA="55000" endA="300" endPos="45500" dir="5400000" sy="-100000" algn="bl" rotWithShape="0"/>
                </a:effectLst>
                <a:sym typeface="+mn-lt"/>
              </a:rPr>
              <a:t>基本工作概述</a:t>
            </a:r>
            <a:endParaRPr lang="en-US" altLang="zh-CN" sz="4800" dirty="0">
              <a:effectLst>
                <a:reflection blurRad="6350" stA="55000" endA="300" endPos="45500" dir="5400000" sy="-100000" algn="bl" rotWithShape="0"/>
              </a:effectLst>
              <a:sym typeface="+mn-lt"/>
            </a:endParaRPr>
          </a:p>
        </p:txBody>
      </p:sp>
      <p:grpSp>
        <p:nvGrpSpPr>
          <p:cNvPr id="6" name="组合 5"/>
          <p:cNvGrpSpPr/>
          <p:nvPr/>
        </p:nvGrpSpPr>
        <p:grpSpPr>
          <a:xfrm>
            <a:off x="5430751" y="2345549"/>
            <a:ext cx="1330498" cy="1330492"/>
            <a:chOff x="3725301" y="2560408"/>
            <a:chExt cx="853178" cy="853178"/>
          </a:xfrm>
        </p:grpSpPr>
        <p:sp>
          <p:nvSpPr>
            <p:cNvPr id="7" name="椭圆 6"/>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defRPr/>
              </a:pPr>
              <a:endParaRPr lang="zh-CN" altLang="en-US" sz="2000" kern="0">
                <a:solidFill>
                  <a:schemeClr val="bg1">
                    <a:lumMod val="95000"/>
                  </a:schemeClr>
                </a:solidFill>
                <a:cs typeface="+mn-ea"/>
                <a:sym typeface="+mn-lt"/>
              </a:endParaRPr>
            </a:p>
          </p:txBody>
        </p:sp>
        <p:sp>
          <p:nvSpPr>
            <p:cNvPr id="8" name="文本框 7"/>
            <p:cNvSpPr txBox="1"/>
            <p:nvPr/>
          </p:nvSpPr>
          <p:spPr>
            <a:xfrm>
              <a:off x="3824913" y="2669570"/>
              <a:ext cx="717889" cy="651294"/>
            </a:xfrm>
            <a:prstGeom prst="rect">
              <a:avLst/>
            </a:prstGeom>
            <a:noFill/>
          </p:spPr>
          <p:txBody>
            <a:bodyPr wrap="square" rtlCol="0">
              <a:spAutoFit/>
            </a:bodyPr>
            <a:lstStyle/>
            <a:p>
              <a:pPr algn="ctr"/>
              <a:r>
                <a:rPr lang="en-US" altLang="zh-CN" sz="6000" dirty="0" smtClean="0">
                  <a:solidFill>
                    <a:schemeClr val="bg1">
                      <a:lumMod val="95000"/>
                    </a:schemeClr>
                  </a:solidFill>
                  <a:cs typeface="+mn-ea"/>
                  <a:sym typeface="+mn-lt"/>
                </a:rPr>
                <a:t>02</a:t>
              </a:r>
              <a:endParaRPr lang="zh-CN" altLang="en-US" sz="6000" dirty="0">
                <a:solidFill>
                  <a:schemeClr val="bg1">
                    <a:lumMod val="95000"/>
                  </a:schemeClr>
                </a:solidFill>
                <a:cs typeface="+mn-ea"/>
                <a:sym typeface="+mn-lt"/>
              </a:endParaRPr>
            </a:p>
          </p:txBody>
        </p:sp>
      </p:grpSp>
      <p:sp>
        <p:nvSpPr>
          <p:cNvPr id="9" name="文本框 8"/>
          <p:cNvSpPr txBox="1">
            <a:spLocks noChangeArrowheads="1"/>
          </p:cNvSpPr>
          <p:nvPr/>
        </p:nvSpPr>
        <p:spPr bwMode="auto">
          <a:xfrm>
            <a:off x="5047270" y="4704063"/>
            <a:ext cx="24022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chemeClr val="tx1">
                    <a:lumMod val="75000"/>
                    <a:lumOff val="25000"/>
                  </a:schemeClr>
                </a:solidFill>
                <a:latin typeface="+mn-lt"/>
                <a:ea typeface="+mn-ea"/>
                <a:cs typeface="+mn-ea"/>
                <a:sym typeface="+mn-lt"/>
              </a:rPr>
              <a:t>ADD DIRECTORY ONE TITLES</a:t>
            </a:r>
            <a:endParaRPr lang="zh-CN" altLang="en-US" sz="1400" dirty="0">
              <a:solidFill>
                <a:schemeClr val="tx1">
                  <a:lumMod val="75000"/>
                  <a:lumOff val="2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105"/>
                                        </p:tgtEl>
                                        <p:attrNameLst>
                                          <p:attrName>style.visibility</p:attrName>
                                        </p:attrNameLst>
                                      </p:cBhvr>
                                      <p:to>
                                        <p:strVal val="visible"/>
                                      </p:to>
                                    </p:set>
                                    <p:anim calcmode="lin" valueType="num">
                                      <p:cBhvr additive="base">
                                        <p:cTn id="13" dur="500" fill="hold"/>
                                        <p:tgtEl>
                                          <p:spTgt spid="105"/>
                                        </p:tgtEl>
                                        <p:attrNameLst>
                                          <p:attrName>ppt_x</p:attrName>
                                        </p:attrNameLst>
                                      </p:cBhvr>
                                      <p:tavLst>
                                        <p:tav tm="0">
                                          <p:val>
                                            <p:strVal val="1+#ppt_w/2"/>
                                          </p:val>
                                        </p:tav>
                                        <p:tav tm="100000">
                                          <p:val>
                                            <p:strVal val="#ppt_x"/>
                                          </p:val>
                                        </p:tav>
                                      </p:tavLst>
                                    </p:anim>
                                    <p:anim calcmode="lin" valueType="num">
                                      <p:cBhvr additive="base">
                                        <p:cTn id="14" dur="500" fill="hold"/>
                                        <p:tgtEl>
                                          <p:spTgt spid="105"/>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nvPicPr>
        <p:blipFill rotWithShape="1">
          <a:blip r:embed="rId1">
            <a:extLst>
              <a:ext uri="{28A0092B-C50C-407E-A947-70E740481C1C}">
                <a14:useLocalDpi xmlns:a14="http://schemas.microsoft.com/office/drawing/2010/main" val="0"/>
              </a:ext>
            </a:extLst>
          </a:blip>
          <a:srcRect l="12447"/>
          <a:stretch>
            <a:fillRect/>
          </a:stretch>
        </p:blipFill>
        <p:spPr>
          <a:xfrm>
            <a:off x="-13649" y="0"/>
            <a:ext cx="4032101" cy="6858000"/>
          </a:xfrm>
          <a:prstGeom prst="rect">
            <a:avLst/>
          </a:prstGeom>
        </p:spPr>
      </p:pic>
      <p:sp>
        <p:nvSpPr>
          <p:cNvPr id="39" name="标题 1"/>
          <p:cNvSpPr txBox="1"/>
          <p:nvPr/>
        </p:nvSpPr>
        <p:spPr>
          <a:xfrm>
            <a:off x="4605306" y="365125"/>
            <a:ext cx="4139860"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lt"/>
                <a:ea typeface="+mn-ea"/>
                <a:cs typeface="+mn-ea"/>
                <a:sym typeface="+mn-lt"/>
              </a:rPr>
              <a:t>可编辑的图片展示</a:t>
            </a:r>
            <a:endParaRPr lang="zh-CN" altLang="en-US" dirty="0">
              <a:latin typeface="+mn-lt"/>
              <a:ea typeface="+mn-ea"/>
              <a:cs typeface="+mn-ea"/>
              <a:sym typeface="+mn-lt"/>
            </a:endParaRPr>
          </a:p>
        </p:txBody>
      </p:sp>
      <p:grpSp>
        <p:nvGrpSpPr>
          <p:cNvPr id="40" name="组合 39"/>
          <p:cNvGrpSpPr/>
          <p:nvPr/>
        </p:nvGrpSpPr>
        <p:grpSpPr>
          <a:xfrm>
            <a:off x="4605306" y="1214426"/>
            <a:ext cx="2736000" cy="2276497"/>
            <a:chOff x="1151906" y="1214426"/>
            <a:chExt cx="2736000" cy="2276497"/>
          </a:xfrm>
        </p:grpSpPr>
        <p:sp>
          <p:nvSpPr>
            <p:cNvPr id="41" name="矩形 40"/>
            <p:cNvSpPr/>
            <p:nvPr/>
          </p:nvSpPr>
          <p:spPr>
            <a:xfrm>
              <a:off x="1151906"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2" name="矩形 41"/>
            <p:cNvSpPr/>
            <p:nvPr/>
          </p:nvSpPr>
          <p:spPr>
            <a:xfrm>
              <a:off x="1151906" y="27984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nvGrpSpPr>
          <p:cNvPr id="43" name="组合 42"/>
          <p:cNvGrpSpPr/>
          <p:nvPr/>
        </p:nvGrpSpPr>
        <p:grpSpPr>
          <a:xfrm>
            <a:off x="8188274" y="1214426"/>
            <a:ext cx="2736000" cy="2276497"/>
            <a:chOff x="4667153" y="1214426"/>
            <a:chExt cx="2736000" cy="2276497"/>
          </a:xfrm>
        </p:grpSpPr>
        <p:sp>
          <p:nvSpPr>
            <p:cNvPr id="44" name="矩形 43"/>
            <p:cNvSpPr/>
            <p:nvPr/>
          </p:nvSpPr>
          <p:spPr>
            <a:xfrm>
              <a:off x="4667153" y="12144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5" name="矩形 44"/>
            <p:cNvSpPr/>
            <p:nvPr/>
          </p:nvSpPr>
          <p:spPr>
            <a:xfrm>
              <a:off x="4667153" y="27984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nvGrpSpPr>
          <p:cNvPr id="49" name="组合 48"/>
          <p:cNvGrpSpPr/>
          <p:nvPr/>
        </p:nvGrpSpPr>
        <p:grpSpPr>
          <a:xfrm>
            <a:off x="4605306" y="3779826"/>
            <a:ext cx="2736000" cy="2276497"/>
            <a:chOff x="1151906" y="3779826"/>
            <a:chExt cx="2736000" cy="2276497"/>
          </a:xfrm>
        </p:grpSpPr>
        <p:sp>
          <p:nvSpPr>
            <p:cNvPr id="50" name="矩形 49"/>
            <p:cNvSpPr/>
            <p:nvPr/>
          </p:nvSpPr>
          <p:spPr>
            <a:xfrm>
              <a:off x="1151906"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1" name="矩形 50"/>
            <p:cNvSpPr/>
            <p:nvPr/>
          </p:nvSpPr>
          <p:spPr>
            <a:xfrm>
              <a:off x="1151906" y="53638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nvGrpSpPr>
          <p:cNvPr id="52" name="组合 51"/>
          <p:cNvGrpSpPr/>
          <p:nvPr/>
        </p:nvGrpSpPr>
        <p:grpSpPr>
          <a:xfrm>
            <a:off x="8188274" y="3779826"/>
            <a:ext cx="2736000" cy="2276497"/>
            <a:chOff x="4667153" y="3779826"/>
            <a:chExt cx="2736000" cy="2276497"/>
          </a:xfrm>
        </p:grpSpPr>
        <p:sp>
          <p:nvSpPr>
            <p:cNvPr id="53" name="矩形 52"/>
            <p:cNvSpPr/>
            <p:nvPr/>
          </p:nvSpPr>
          <p:spPr>
            <a:xfrm>
              <a:off x="4667153" y="3779826"/>
              <a:ext cx="2736000" cy="1584000"/>
            </a:xfrm>
            <a:prstGeom prst="rect">
              <a:avLst/>
            </a:prstGeom>
            <a:blipFill dpi="0" rotWithShape="1">
              <a:blip r:embed="rId5"/>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4" name="矩形 53"/>
            <p:cNvSpPr/>
            <p:nvPr/>
          </p:nvSpPr>
          <p:spPr>
            <a:xfrm>
              <a:off x="4667153" y="53638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anim calcmode="lin" valueType="num">
                                      <p:cBhvr>
                                        <p:cTn id="16" dur="1000" fill="hold"/>
                                        <p:tgtEl>
                                          <p:spTgt spid="40"/>
                                        </p:tgtEl>
                                        <p:attrNameLst>
                                          <p:attrName>ppt_x</p:attrName>
                                        </p:attrNameLst>
                                      </p:cBhvr>
                                      <p:tavLst>
                                        <p:tav tm="0">
                                          <p:val>
                                            <p:strVal val="#ppt_x"/>
                                          </p:val>
                                        </p:tav>
                                        <p:tav tm="100000">
                                          <p:val>
                                            <p:strVal val="#ppt_x"/>
                                          </p:val>
                                        </p:tav>
                                      </p:tavLst>
                                    </p:anim>
                                    <p:anim calcmode="lin" valueType="num">
                                      <p:cBhvr>
                                        <p:cTn id="17" dur="900" decel="100000" fill="hold"/>
                                        <p:tgtEl>
                                          <p:spTgt spid="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50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900" decel="100000" fill="hold"/>
                                        <p:tgtEl>
                                          <p:spTgt spid="4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15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900" decel="100000" fill="hold"/>
                                        <p:tgtEl>
                                          <p:spTgt spid="4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20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anim calcmode="lin" valueType="num">
                                      <p:cBhvr>
                                        <p:cTn id="34" dur="1000" fill="hold"/>
                                        <p:tgtEl>
                                          <p:spTgt spid="52"/>
                                        </p:tgtEl>
                                        <p:attrNameLst>
                                          <p:attrName>ppt_x</p:attrName>
                                        </p:attrNameLst>
                                      </p:cBhvr>
                                      <p:tavLst>
                                        <p:tav tm="0">
                                          <p:val>
                                            <p:strVal val="#ppt_x"/>
                                          </p:val>
                                        </p:tav>
                                        <p:tav tm="100000">
                                          <p:val>
                                            <p:strVal val="#ppt_x"/>
                                          </p:val>
                                        </p:tav>
                                      </p:tavLst>
                                    </p:anim>
                                    <p:anim calcmode="lin" valueType="num">
                                      <p:cBhvr>
                                        <p:cTn id="35" dur="900" decel="100000" fill="hold"/>
                                        <p:tgtEl>
                                          <p:spTgt spid="5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椭圆 77"/>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79" name="椭圆 78"/>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0" name="椭圆 79"/>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1" name="椭圆 80"/>
          <p:cNvSpPr>
            <a:spLocks noChangeAspect="1"/>
          </p:cNvSpPr>
          <p:nvPr/>
        </p:nvSpPr>
        <p:spPr>
          <a:xfrm>
            <a:off x="2751667" y="2774635"/>
            <a:ext cx="1344084" cy="1344083"/>
          </a:xfrm>
          <a:prstGeom prst="ellipse">
            <a:avLst/>
          </a:prstGeom>
          <a:gradFill>
            <a:gsLst>
              <a:gs pos="0">
                <a:schemeClr val="tx2"/>
              </a:gs>
              <a:gs pos="100000">
                <a:srgbClr val="4D9B02"/>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2" name="椭圆 81"/>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3" name="椭圆 82"/>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4" name="椭圆 83"/>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5"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cs typeface="+mn-ea"/>
                <a:sym typeface="+mn-lt"/>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mn-ea"/>
              <a:sym typeface="+mn-lt"/>
            </a:endParaRPr>
          </a:p>
        </p:txBody>
      </p:sp>
      <p:sp>
        <p:nvSpPr>
          <p:cNvPr id="86"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cs typeface="+mn-ea"/>
                <a:sym typeface="+mn-lt"/>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mn-ea"/>
              <a:sym typeface="+mn-lt"/>
            </a:endParaRPr>
          </a:p>
        </p:txBody>
      </p:sp>
      <p:sp>
        <p:nvSpPr>
          <p:cNvPr id="87"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cs typeface="+mn-ea"/>
                <a:sym typeface="+mn-lt"/>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mn-ea"/>
              <a:sym typeface="+mn-lt"/>
            </a:endParaRPr>
          </a:p>
        </p:txBody>
      </p:sp>
      <p:sp>
        <p:nvSpPr>
          <p:cNvPr id="88" name="文本框 87"/>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latin typeface="+mn-lt"/>
                <a:ea typeface="+mn-ea"/>
                <a:cs typeface="+mn-ea"/>
                <a:sym typeface="+mn-lt"/>
              </a:rPr>
              <a:t>Responsive &amp; Creative Design</a:t>
            </a:r>
            <a:endParaRPr lang="zh-CN" altLang="en-US" sz="1865" dirty="0">
              <a:latin typeface="+mn-lt"/>
              <a:ea typeface="+mn-ea"/>
              <a:cs typeface="+mn-ea"/>
              <a:sym typeface="+mn-lt"/>
            </a:endParaRPr>
          </a:p>
        </p:txBody>
      </p:sp>
      <p:sp>
        <p:nvSpPr>
          <p:cNvPr id="89" name="文本框 88"/>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latin typeface="+mn-lt"/>
                <a:ea typeface="+mn-ea"/>
                <a:cs typeface="+mn-ea"/>
                <a:sym typeface="+mn-lt"/>
              </a:rPr>
              <a:t>Creative Design</a:t>
            </a:r>
            <a:endParaRPr lang="zh-CN" altLang="en-US" sz="1865">
              <a:latin typeface="+mn-lt"/>
              <a:ea typeface="+mn-ea"/>
              <a:cs typeface="+mn-ea"/>
              <a:sym typeface="+mn-lt"/>
            </a:endParaRPr>
          </a:p>
        </p:txBody>
      </p:sp>
      <p:sp>
        <p:nvSpPr>
          <p:cNvPr id="90"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16"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p:cTn id="11" dur="500" fill="hold"/>
                                        <p:tgtEl>
                                          <p:spTgt spid="81"/>
                                        </p:tgtEl>
                                        <p:attrNameLst>
                                          <p:attrName>ppt_w</p:attrName>
                                        </p:attrNameLst>
                                      </p:cBhvr>
                                      <p:tavLst>
                                        <p:tav tm="0">
                                          <p:val>
                                            <p:fltVal val="0"/>
                                          </p:val>
                                        </p:tav>
                                        <p:tav tm="100000">
                                          <p:val>
                                            <p:strVal val="#ppt_w"/>
                                          </p:val>
                                        </p:tav>
                                      </p:tavLst>
                                    </p:anim>
                                    <p:anim calcmode="lin" valueType="num">
                                      <p:cBhvr>
                                        <p:cTn id="12" dur="500" fill="hold"/>
                                        <p:tgtEl>
                                          <p:spTgt spid="81"/>
                                        </p:tgtEl>
                                        <p:attrNameLst>
                                          <p:attrName>ppt_h</p:attrName>
                                        </p:attrNameLst>
                                      </p:cBhvr>
                                      <p:tavLst>
                                        <p:tav tm="0">
                                          <p:val>
                                            <p:fltVal val="0"/>
                                          </p:val>
                                        </p:tav>
                                        <p:tav tm="100000">
                                          <p:val>
                                            <p:strVal val="#ppt_h"/>
                                          </p:val>
                                        </p:tav>
                                      </p:tavLst>
                                    </p:anim>
                                    <p:animEffect transition="in" filter="fade">
                                      <p:cBhvr>
                                        <p:cTn id="13" dur="500"/>
                                        <p:tgtEl>
                                          <p:spTgt spid="81"/>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Effect transition="in" filter="fade">
                                      <p:cBhvr>
                                        <p:cTn id="24" dur="500"/>
                                        <p:tgtEl>
                                          <p:spTgt spid="7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anim calcmode="lin" valueType="num">
                                      <p:cBhvr>
                                        <p:cTn id="32" dur="500" fill="hold"/>
                                        <p:tgtEl>
                                          <p:spTgt spid="80"/>
                                        </p:tgtEl>
                                        <p:attrNameLst>
                                          <p:attrName>ppt_w</p:attrName>
                                        </p:attrNameLst>
                                      </p:cBhvr>
                                      <p:tavLst>
                                        <p:tav tm="0">
                                          <p:val>
                                            <p:fltVal val="0"/>
                                          </p:val>
                                        </p:tav>
                                        <p:tav tm="100000">
                                          <p:val>
                                            <p:strVal val="#ppt_w"/>
                                          </p:val>
                                        </p:tav>
                                      </p:tavLst>
                                    </p:anim>
                                    <p:anim calcmode="lin" valueType="num">
                                      <p:cBhvr>
                                        <p:cTn id="33" dur="500" fill="hold"/>
                                        <p:tgtEl>
                                          <p:spTgt spid="80"/>
                                        </p:tgtEl>
                                        <p:attrNameLst>
                                          <p:attrName>ppt_h</p:attrName>
                                        </p:attrNameLst>
                                      </p:cBhvr>
                                      <p:tavLst>
                                        <p:tav tm="0">
                                          <p:val>
                                            <p:fltVal val="0"/>
                                          </p:val>
                                        </p:tav>
                                        <p:tav tm="100000">
                                          <p:val>
                                            <p:strVal val="#ppt_h"/>
                                          </p:val>
                                        </p:tav>
                                      </p:tavLst>
                                    </p:anim>
                                    <p:animEffect transition="in" filter="fade">
                                      <p:cBhvr>
                                        <p:cTn id="34" dur="500"/>
                                        <p:tgtEl>
                                          <p:spTgt spid="8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anim calcmode="lin" valueType="num">
                                      <p:cBhvr>
                                        <p:cTn id="37" dur="500" fill="hold"/>
                                        <p:tgtEl>
                                          <p:spTgt spid="82"/>
                                        </p:tgtEl>
                                        <p:attrNameLst>
                                          <p:attrName>ppt_w</p:attrName>
                                        </p:attrNameLst>
                                      </p:cBhvr>
                                      <p:tavLst>
                                        <p:tav tm="0">
                                          <p:val>
                                            <p:fltVal val="0"/>
                                          </p:val>
                                        </p:tav>
                                        <p:tav tm="100000">
                                          <p:val>
                                            <p:strVal val="#ppt_w"/>
                                          </p:val>
                                        </p:tav>
                                      </p:tavLst>
                                    </p:anim>
                                    <p:anim calcmode="lin" valueType="num">
                                      <p:cBhvr>
                                        <p:cTn id="38" dur="500" fill="hold"/>
                                        <p:tgtEl>
                                          <p:spTgt spid="82"/>
                                        </p:tgtEl>
                                        <p:attrNameLst>
                                          <p:attrName>ppt_h</p:attrName>
                                        </p:attrNameLst>
                                      </p:cBhvr>
                                      <p:tavLst>
                                        <p:tav tm="0">
                                          <p:val>
                                            <p:fltVal val="0"/>
                                          </p:val>
                                        </p:tav>
                                        <p:tav tm="100000">
                                          <p:val>
                                            <p:strVal val="#ppt_h"/>
                                          </p:val>
                                        </p:tav>
                                      </p:tavLst>
                                    </p:anim>
                                    <p:animEffect transition="in" filter="fade">
                                      <p:cBhvr>
                                        <p:cTn id="39" dur="500"/>
                                        <p:tgtEl>
                                          <p:spTgt spid="8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3"/>
                                        </p:tgtEl>
                                        <p:attrNameLst>
                                          <p:attrName>style.visibility</p:attrName>
                                        </p:attrNameLst>
                                      </p:cBhvr>
                                      <p:to>
                                        <p:strVal val="visible"/>
                                      </p:to>
                                    </p:set>
                                    <p:anim calcmode="lin" valueType="num">
                                      <p:cBhvr>
                                        <p:cTn id="42" dur="500" fill="hold"/>
                                        <p:tgtEl>
                                          <p:spTgt spid="83"/>
                                        </p:tgtEl>
                                        <p:attrNameLst>
                                          <p:attrName>ppt_w</p:attrName>
                                        </p:attrNameLst>
                                      </p:cBhvr>
                                      <p:tavLst>
                                        <p:tav tm="0">
                                          <p:val>
                                            <p:fltVal val="0"/>
                                          </p:val>
                                        </p:tav>
                                        <p:tav tm="100000">
                                          <p:val>
                                            <p:strVal val="#ppt_w"/>
                                          </p:val>
                                        </p:tav>
                                      </p:tavLst>
                                    </p:anim>
                                    <p:anim calcmode="lin" valueType="num">
                                      <p:cBhvr>
                                        <p:cTn id="43" dur="500" fill="hold"/>
                                        <p:tgtEl>
                                          <p:spTgt spid="83"/>
                                        </p:tgtEl>
                                        <p:attrNameLst>
                                          <p:attrName>ppt_h</p:attrName>
                                        </p:attrNameLst>
                                      </p:cBhvr>
                                      <p:tavLst>
                                        <p:tav tm="0">
                                          <p:val>
                                            <p:fltVal val="0"/>
                                          </p:val>
                                        </p:tav>
                                        <p:tav tm="100000">
                                          <p:val>
                                            <p:strVal val="#ppt_h"/>
                                          </p:val>
                                        </p:tav>
                                      </p:tavLst>
                                    </p:anim>
                                    <p:animEffect transition="in" filter="fade">
                                      <p:cBhvr>
                                        <p:cTn id="44" dur="500"/>
                                        <p:tgtEl>
                                          <p:spTgt spid="8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4"/>
                                        </p:tgtEl>
                                        <p:attrNameLst>
                                          <p:attrName>style.visibility</p:attrName>
                                        </p:attrNameLst>
                                      </p:cBhvr>
                                      <p:to>
                                        <p:strVal val="visible"/>
                                      </p:to>
                                    </p:set>
                                    <p:anim calcmode="lin" valueType="num">
                                      <p:cBhvr>
                                        <p:cTn id="47" dur="500" fill="hold"/>
                                        <p:tgtEl>
                                          <p:spTgt spid="84"/>
                                        </p:tgtEl>
                                        <p:attrNameLst>
                                          <p:attrName>ppt_w</p:attrName>
                                        </p:attrNameLst>
                                      </p:cBhvr>
                                      <p:tavLst>
                                        <p:tav tm="0">
                                          <p:val>
                                            <p:fltVal val="0"/>
                                          </p:val>
                                        </p:tav>
                                        <p:tav tm="100000">
                                          <p:val>
                                            <p:strVal val="#ppt_w"/>
                                          </p:val>
                                        </p:tav>
                                      </p:tavLst>
                                    </p:anim>
                                    <p:anim calcmode="lin" valueType="num">
                                      <p:cBhvr>
                                        <p:cTn id="48" dur="500" fill="hold"/>
                                        <p:tgtEl>
                                          <p:spTgt spid="84"/>
                                        </p:tgtEl>
                                        <p:attrNameLst>
                                          <p:attrName>ppt_h</p:attrName>
                                        </p:attrNameLst>
                                      </p:cBhvr>
                                      <p:tavLst>
                                        <p:tav tm="0">
                                          <p:val>
                                            <p:fltVal val="0"/>
                                          </p:val>
                                        </p:tav>
                                        <p:tav tm="100000">
                                          <p:val>
                                            <p:strVal val="#ppt_h"/>
                                          </p:val>
                                        </p:tav>
                                      </p:tavLst>
                                    </p:anim>
                                    <p:animEffect transition="in" filter="fade">
                                      <p:cBhvr>
                                        <p:cTn id="49" dur="500"/>
                                        <p:tgtEl>
                                          <p:spTgt spid="84"/>
                                        </p:tgtEl>
                                      </p:cBhvr>
                                    </p:animEffect>
                                  </p:childTnLst>
                                </p:cTn>
                              </p:par>
                            </p:childTnLst>
                          </p:cTn>
                        </p:par>
                        <p:par>
                          <p:cTn id="50" fill="hold">
                            <p:stCondLst>
                              <p:cond delay="1500"/>
                            </p:stCondLst>
                            <p:childTnLst>
                              <p:par>
                                <p:cTn id="51" presetID="2" presetClass="entr" presetSubtype="2" decel="100000" fill="hold" grpId="0" nodeType="afterEffect">
                                  <p:stCondLst>
                                    <p:cond delay="0"/>
                                  </p:stCondLst>
                                  <p:childTnLst>
                                    <p:set>
                                      <p:cBhvr>
                                        <p:cTn id="52" dur="1" fill="hold">
                                          <p:stCondLst>
                                            <p:cond delay="0"/>
                                          </p:stCondLst>
                                        </p:cTn>
                                        <p:tgtEl>
                                          <p:spTgt spid="88"/>
                                        </p:tgtEl>
                                        <p:attrNameLst>
                                          <p:attrName>style.visibility</p:attrName>
                                        </p:attrNameLst>
                                      </p:cBhvr>
                                      <p:to>
                                        <p:strVal val="visible"/>
                                      </p:to>
                                    </p:set>
                                    <p:anim calcmode="lin" valueType="num">
                                      <p:cBhvr additive="base">
                                        <p:cTn id="53" dur="500" fill="hold"/>
                                        <p:tgtEl>
                                          <p:spTgt spid="88"/>
                                        </p:tgtEl>
                                        <p:attrNameLst>
                                          <p:attrName>ppt_x</p:attrName>
                                        </p:attrNameLst>
                                      </p:cBhvr>
                                      <p:tavLst>
                                        <p:tav tm="0">
                                          <p:val>
                                            <p:strVal val="1+#ppt_w/2"/>
                                          </p:val>
                                        </p:tav>
                                        <p:tav tm="100000">
                                          <p:val>
                                            <p:strVal val="#ppt_x"/>
                                          </p:val>
                                        </p:tav>
                                      </p:tavLst>
                                    </p:anim>
                                    <p:anim calcmode="lin" valueType="num">
                                      <p:cBhvr additive="base">
                                        <p:cTn id="54" dur="500" fill="hold"/>
                                        <p:tgtEl>
                                          <p:spTgt spid="88"/>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25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500" fill="hold"/>
                                        <p:tgtEl>
                                          <p:spTgt spid="85"/>
                                        </p:tgtEl>
                                        <p:attrNameLst>
                                          <p:attrName>ppt_x</p:attrName>
                                        </p:attrNameLst>
                                      </p:cBhvr>
                                      <p:tavLst>
                                        <p:tav tm="0">
                                          <p:val>
                                            <p:strVal val="1+#ppt_w/2"/>
                                          </p:val>
                                        </p:tav>
                                        <p:tav tm="100000">
                                          <p:val>
                                            <p:strVal val="#ppt_x"/>
                                          </p:val>
                                        </p:tav>
                                      </p:tavLst>
                                    </p:anim>
                                    <p:anim calcmode="lin" valueType="num">
                                      <p:cBhvr additive="base">
                                        <p:cTn id="58" dur="500" fill="hold"/>
                                        <p:tgtEl>
                                          <p:spTgt spid="85"/>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500"/>
                                  </p:stCondLst>
                                  <p:childTnLst>
                                    <p:set>
                                      <p:cBhvr>
                                        <p:cTn id="60" dur="1" fill="hold">
                                          <p:stCondLst>
                                            <p:cond delay="0"/>
                                          </p:stCondLst>
                                        </p:cTn>
                                        <p:tgtEl>
                                          <p:spTgt spid="86"/>
                                        </p:tgtEl>
                                        <p:attrNameLst>
                                          <p:attrName>style.visibility</p:attrName>
                                        </p:attrNameLst>
                                      </p:cBhvr>
                                      <p:to>
                                        <p:strVal val="visible"/>
                                      </p:to>
                                    </p:set>
                                    <p:anim calcmode="lin" valueType="num">
                                      <p:cBhvr additive="base">
                                        <p:cTn id="61" dur="500" fill="hold"/>
                                        <p:tgtEl>
                                          <p:spTgt spid="86"/>
                                        </p:tgtEl>
                                        <p:attrNameLst>
                                          <p:attrName>ppt_x</p:attrName>
                                        </p:attrNameLst>
                                      </p:cBhvr>
                                      <p:tavLst>
                                        <p:tav tm="0">
                                          <p:val>
                                            <p:strVal val="1+#ppt_w/2"/>
                                          </p:val>
                                        </p:tav>
                                        <p:tav tm="100000">
                                          <p:val>
                                            <p:strVal val="#ppt_x"/>
                                          </p:val>
                                        </p:tav>
                                      </p:tavLst>
                                    </p:anim>
                                    <p:anim calcmode="lin" valueType="num">
                                      <p:cBhvr additive="base">
                                        <p:cTn id="62" dur="500" fill="hold"/>
                                        <p:tgtEl>
                                          <p:spTgt spid="86"/>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750"/>
                                  </p:stCondLst>
                                  <p:childTnLst>
                                    <p:set>
                                      <p:cBhvr>
                                        <p:cTn id="64" dur="1" fill="hold">
                                          <p:stCondLst>
                                            <p:cond delay="0"/>
                                          </p:stCondLst>
                                        </p:cTn>
                                        <p:tgtEl>
                                          <p:spTgt spid="87"/>
                                        </p:tgtEl>
                                        <p:attrNameLst>
                                          <p:attrName>style.visibility</p:attrName>
                                        </p:attrNameLst>
                                      </p:cBhvr>
                                      <p:to>
                                        <p:strVal val="visible"/>
                                      </p:to>
                                    </p:set>
                                    <p:anim calcmode="lin" valueType="num">
                                      <p:cBhvr additive="base">
                                        <p:cTn id="65" dur="500" fill="hold"/>
                                        <p:tgtEl>
                                          <p:spTgt spid="87"/>
                                        </p:tgtEl>
                                        <p:attrNameLst>
                                          <p:attrName>ppt_x</p:attrName>
                                        </p:attrNameLst>
                                      </p:cBhvr>
                                      <p:tavLst>
                                        <p:tav tm="0">
                                          <p:val>
                                            <p:strVal val="1+#ppt_w/2"/>
                                          </p:val>
                                        </p:tav>
                                        <p:tav tm="100000">
                                          <p:val>
                                            <p:strVal val="#ppt_x"/>
                                          </p:val>
                                        </p:tav>
                                      </p:tavLst>
                                    </p:anim>
                                    <p:anim calcmode="lin" valueType="num">
                                      <p:cBhvr additive="base">
                                        <p:cTn id="66" dur="500" fill="hold"/>
                                        <p:tgtEl>
                                          <p:spTgt spid="87"/>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decel="100000" fill="hold" grpId="0" nodeType="afterEffect">
                                  <p:stCondLst>
                                    <p:cond delay="0"/>
                                  </p:stCondLst>
                                  <p:childTnLst>
                                    <p:set>
                                      <p:cBhvr>
                                        <p:cTn id="69" dur="1" fill="hold">
                                          <p:stCondLst>
                                            <p:cond delay="0"/>
                                          </p:stCondLst>
                                        </p:cTn>
                                        <p:tgtEl>
                                          <p:spTgt spid="89"/>
                                        </p:tgtEl>
                                        <p:attrNameLst>
                                          <p:attrName>style.visibility</p:attrName>
                                        </p:attrNameLst>
                                      </p:cBhvr>
                                      <p:to>
                                        <p:strVal val="visible"/>
                                      </p:to>
                                    </p:set>
                                    <p:anim calcmode="lin" valueType="num">
                                      <p:cBhvr additive="base">
                                        <p:cTn id="70" dur="500" fill="hold"/>
                                        <p:tgtEl>
                                          <p:spTgt spid="89"/>
                                        </p:tgtEl>
                                        <p:attrNameLst>
                                          <p:attrName>ppt_x</p:attrName>
                                        </p:attrNameLst>
                                      </p:cBhvr>
                                      <p:tavLst>
                                        <p:tav tm="0">
                                          <p:val>
                                            <p:strVal val="1+#ppt_w/2"/>
                                          </p:val>
                                        </p:tav>
                                        <p:tav tm="100000">
                                          <p:val>
                                            <p:strVal val="#ppt_x"/>
                                          </p:val>
                                        </p:tav>
                                      </p:tavLst>
                                    </p:anim>
                                    <p:anim calcmode="lin" valueType="num">
                                      <p:cBhvr additive="base">
                                        <p:cTn id="71" dur="500" fill="hold"/>
                                        <p:tgtEl>
                                          <p:spTgt spid="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P spid="83" grpId="0" animBg="1"/>
      <p:bldP spid="84" grpId="0" animBg="1"/>
      <p:bldP spid="85" grpId="0"/>
      <p:bldP spid="86" grpId="0"/>
      <p:bldP spid="87" grpId="0"/>
      <p:bldP spid="88" grpId="0"/>
      <p:bldP spid="89" grpId="0"/>
      <p:bldP spid="90"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p:cNvSpPr txBox="1"/>
          <p:nvPr/>
        </p:nvSpPr>
        <p:spPr>
          <a:xfrm>
            <a:off x="1062038" y="365125"/>
            <a:ext cx="271225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smtClean="0">
                <a:ln>
                  <a:noFill/>
                </a:ln>
                <a:solidFill>
                  <a:srgbClr val="5A6478"/>
                </a:solidFill>
                <a:effectLst/>
                <a:uLnTx/>
                <a:uFillTx/>
                <a:latin typeface="+mn-lt"/>
                <a:ea typeface="+mn-ea"/>
                <a:cs typeface="+mn-ea"/>
                <a:sym typeface="+mn-lt"/>
              </a:rPr>
              <a:t>科室精英介绍</a:t>
            </a:r>
            <a:endPar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endParaRPr>
          </a:p>
        </p:txBody>
      </p:sp>
      <p:sp>
        <p:nvSpPr>
          <p:cNvPr id="28" name="椭圆 27"/>
          <p:cNvSpPr/>
          <p:nvPr/>
        </p:nvSpPr>
        <p:spPr>
          <a:xfrm>
            <a:off x="960037" y="1603778"/>
            <a:ext cx="1872000" cy="1872000"/>
          </a:xfrm>
          <a:prstGeom prst="ellipse">
            <a:avLst/>
          </a:prstGeom>
          <a:blipFill dpi="0" rotWithShape="1">
            <a:blip r:embed="rId1"/>
            <a:srcRect/>
            <a:stretch>
              <a:fillRect/>
            </a:stretch>
          </a:blipFill>
          <a:ln w="57150" cap="flat" cmpd="sng" algn="ctr">
            <a:solidFill>
              <a:srgbClr val="4D9B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9" name="矩形 28"/>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accent1">
                    <a:lumMod val="75000"/>
                  </a:schemeClr>
                </a:solidFill>
                <a:latin typeface="+mn-lt"/>
                <a:ea typeface="+mn-ea"/>
                <a:cs typeface="+mn-ea"/>
                <a:sym typeface="+mn-lt"/>
              </a:rPr>
              <a:t>DOCTOR</a:t>
            </a:r>
            <a:r>
              <a:rPr lang="en-US" altLang="zh-CN" sz="1400" dirty="0" smtClean="0">
                <a:solidFill>
                  <a:schemeClr val="accent1">
                    <a:lumMod val="75000"/>
                  </a:schemeClr>
                </a:solidFill>
                <a:latin typeface="+mn-lt"/>
                <a:ea typeface="+mn-ea"/>
                <a:cs typeface="+mn-ea"/>
                <a:sym typeface="+mn-lt"/>
              </a:rPr>
              <a:t>'</a:t>
            </a:r>
            <a:r>
              <a:rPr lang="en-US" altLang="zh-CN" sz="1400" dirty="0">
                <a:solidFill>
                  <a:schemeClr val="accent1">
                    <a:lumMod val="75000"/>
                  </a:schemeClr>
                </a:solidFill>
                <a:latin typeface="+mn-lt"/>
                <a:ea typeface="+mn-ea"/>
                <a:cs typeface="+mn-ea"/>
                <a:sym typeface="+mn-lt"/>
              </a:rPr>
              <a:t>S NAME</a:t>
            </a:r>
            <a:endParaRPr lang="en-US" altLang="zh-CN" sz="1400" dirty="0">
              <a:solidFill>
                <a:schemeClr val="accent1">
                  <a:lumMod val="7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accent1">
                    <a:lumMod val="75000"/>
                  </a:schemeClr>
                </a:solidFill>
                <a:latin typeface="+mn-lt"/>
                <a:ea typeface="+mn-ea"/>
                <a:cs typeface="+mn-ea"/>
                <a:sym typeface="+mn-lt"/>
              </a:rPr>
              <a:t>Medical </a:t>
            </a:r>
            <a:r>
              <a:rPr lang="en-US" altLang="zh-CN" sz="1200" dirty="0" smtClean="0">
                <a:solidFill>
                  <a:schemeClr val="accent1">
                    <a:lumMod val="75000"/>
                  </a:schemeClr>
                </a:solidFill>
                <a:latin typeface="+mn-lt"/>
                <a:ea typeface="+mn-ea"/>
                <a:cs typeface="+mn-ea"/>
                <a:sym typeface="+mn-lt"/>
              </a:rPr>
              <a:t>department</a:t>
            </a:r>
            <a:endParaRPr lang="en-US" altLang="zh-CN" sz="1000" dirty="0" smtClean="0">
              <a:solidFill>
                <a:schemeClr val="accent1">
                  <a:lumMod val="7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accent1">
                    <a:lumMod val="7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accent1">
                  <a:lumMod val="75000"/>
                </a:schemeClr>
              </a:solidFill>
              <a:latin typeface="+mn-lt"/>
              <a:ea typeface="+mn-ea"/>
              <a:cs typeface="+mn-ea"/>
              <a:sym typeface="+mn-lt"/>
            </a:endParaRPr>
          </a:p>
        </p:txBody>
      </p:sp>
      <p:sp>
        <p:nvSpPr>
          <p:cNvPr id="30" name="椭圆 29"/>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4D9B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 name="矩形 30"/>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accent1">
                    <a:lumMod val="75000"/>
                  </a:schemeClr>
                </a:solidFill>
                <a:latin typeface="+mn-lt"/>
                <a:ea typeface="+mn-ea"/>
                <a:cs typeface="+mn-ea"/>
                <a:sym typeface="+mn-lt"/>
              </a:rPr>
              <a:t>DOCTOR</a:t>
            </a:r>
            <a:r>
              <a:rPr lang="en-US" altLang="zh-CN" sz="1400" dirty="0" smtClean="0">
                <a:solidFill>
                  <a:schemeClr val="accent1">
                    <a:lumMod val="75000"/>
                  </a:schemeClr>
                </a:solidFill>
                <a:latin typeface="+mn-lt"/>
                <a:ea typeface="+mn-ea"/>
                <a:cs typeface="+mn-ea"/>
                <a:sym typeface="+mn-lt"/>
              </a:rPr>
              <a:t>'</a:t>
            </a:r>
            <a:r>
              <a:rPr lang="en-US" altLang="zh-CN" sz="1400" dirty="0">
                <a:solidFill>
                  <a:schemeClr val="accent1">
                    <a:lumMod val="75000"/>
                  </a:schemeClr>
                </a:solidFill>
                <a:latin typeface="+mn-lt"/>
                <a:ea typeface="+mn-ea"/>
                <a:cs typeface="+mn-ea"/>
                <a:sym typeface="+mn-lt"/>
              </a:rPr>
              <a:t>S NAME</a:t>
            </a:r>
            <a:endParaRPr lang="en-US" altLang="zh-CN" sz="1400" dirty="0">
              <a:solidFill>
                <a:schemeClr val="accent1">
                  <a:lumMod val="7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accent1">
                    <a:lumMod val="75000"/>
                  </a:schemeClr>
                </a:solidFill>
                <a:latin typeface="+mn-lt"/>
                <a:ea typeface="+mn-ea"/>
                <a:cs typeface="+mn-ea"/>
                <a:sym typeface="+mn-lt"/>
              </a:rPr>
              <a:t>Medical </a:t>
            </a:r>
            <a:r>
              <a:rPr lang="en-US" altLang="zh-CN" sz="1200" dirty="0" smtClean="0">
                <a:solidFill>
                  <a:schemeClr val="accent1">
                    <a:lumMod val="75000"/>
                  </a:schemeClr>
                </a:solidFill>
                <a:latin typeface="+mn-lt"/>
                <a:ea typeface="+mn-ea"/>
                <a:cs typeface="+mn-ea"/>
                <a:sym typeface="+mn-lt"/>
              </a:rPr>
              <a:t>department</a:t>
            </a:r>
            <a:endParaRPr lang="en-US" altLang="zh-CN" sz="1000" dirty="0" smtClean="0">
              <a:solidFill>
                <a:schemeClr val="accent1">
                  <a:lumMod val="7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accent1">
                    <a:lumMod val="7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accent1">
                  <a:lumMod val="75000"/>
                </a:schemeClr>
              </a:solidFill>
              <a:latin typeface="+mn-lt"/>
              <a:ea typeface="+mn-ea"/>
              <a:cs typeface="+mn-ea"/>
              <a:sym typeface="+mn-lt"/>
            </a:endParaRPr>
          </a:p>
        </p:txBody>
      </p:sp>
      <p:sp>
        <p:nvSpPr>
          <p:cNvPr id="32" name="椭圆 31"/>
          <p:cNvSpPr/>
          <p:nvPr/>
        </p:nvSpPr>
        <p:spPr>
          <a:xfrm>
            <a:off x="6588547" y="1603778"/>
            <a:ext cx="1872000" cy="1872000"/>
          </a:xfrm>
          <a:prstGeom prst="ellipse">
            <a:avLst/>
          </a:prstGeom>
          <a:blipFill dpi="0" rotWithShape="1">
            <a:blip r:embed="rId1"/>
            <a:srcRect/>
            <a:stretch>
              <a:fillRect/>
            </a:stretch>
          </a:blipFill>
          <a:ln w="57150" cap="flat" cmpd="sng" algn="ctr">
            <a:solidFill>
              <a:srgbClr val="4D9B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3" name="矩形 32"/>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accent1">
                    <a:lumMod val="75000"/>
                  </a:schemeClr>
                </a:solidFill>
                <a:latin typeface="+mn-lt"/>
                <a:ea typeface="+mn-ea"/>
                <a:cs typeface="+mn-ea"/>
                <a:sym typeface="+mn-lt"/>
              </a:rPr>
              <a:t>DOCTOR</a:t>
            </a:r>
            <a:r>
              <a:rPr lang="en-US" altLang="zh-CN" sz="1400" dirty="0" smtClean="0">
                <a:solidFill>
                  <a:schemeClr val="accent1">
                    <a:lumMod val="75000"/>
                  </a:schemeClr>
                </a:solidFill>
                <a:latin typeface="+mn-lt"/>
                <a:ea typeface="+mn-ea"/>
                <a:cs typeface="+mn-ea"/>
                <a:sym typeface="+mn-lt"/>
              </a:rPr>
              <a:t>'</a:t>
            </a:r>
            <a:r>
              <a:rPr lang="en-US" altLang="zh-CN" sz="1400" dirty="0">
                <a:solidFill>
                  <a:schemeClr val="accent1">
                    <a:lumMod val="75000"/>
                  </a:schemeClr>
                </a:solidFill>
                <a:latin typeface="+mn-lt"/>
                <a:ea typeface="+mn-ea"/>
                <a:cs typeface="+mn-ea"/>
                <a:sym typeface="+mn-lt"/>
              </a:rPr>
              <a:t>S NAME</a:t>
            </a:r>
            <a:endParaRPr lang="en-US" altLang="zh-CN" sz="1400" dirty="0">
              <a:solidFill>
                <a:schemeClr val="accent1">
                  <a:lumMod val="7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accent1">
                    <a:lumMod val="75000"/>
                  </a:schemeClr>
                </a:solidFill>
                <a:latin typeface="+mn-lt"/>
                <a:ea typeface="+mn-ea"/>
                <a:cs typeface="+mn-ea"/>
                <a:sym typeface="+mn-lt"/>
              </a:rPr>
              <a:t>Medical </a:t>
            </a:r>
            <a:r>
              <a:rPr lang="en-US" altLang="zh-CN" sz="1200" dirty="0" smtClean="0">
                <a:solidFill>
                  <a:schemeClr val="accent1">
                    <a:lumMod val="75000"/>
                  </a:schemeClr>
                </a:solidFill>
                <a:latin typeface="+mn-lt"/>
                <a:ea typeface="+mn-ea"/>
                <a:cs typeface="+mn-ea"/>
                <a:sym typeface="+mn-lt"/>
              </a:rPr>
              <a:t>department</a:t>
            </a:r>
            <a:endParaRPr lang="en-US" altLang="zh-CN" sz="800" dirty="0" smtClean="0">
              <a:solidFill>
                <a:schemeClr val="accent1">
                  <a:lumMod val="7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accent1">
                    <a:lumMod val="7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accent1">
                  <a:lumMod val="75000"/>
                </a:schemeClr>
              </a:solidFill>
              <a:latin typeface="+mn-lt"/>
              <a:ea typeface="+mn-ea"/>
              <a:cs typeface="+mn-ea"/>
              <a:sym typeface="+mn-lt"/>
            </a:endParaRPr>
          </a:p>
        </p:txBody>
      </p:sp>
      <p:sp>
        <p:nvSpPr>
          <p:cNvPr id="34" name="椭圆 33"/>
          <p:cNvSpPr/>
          <p:nvPr/>
        </p:nvSpPr>
        <p:spPr>
          <a:xfrm>
            <a:off x="9402801" y="1603778"/>
            <a:ext cx="1872000" cy="1872000"/>
          </a:xfrm>
          <a:prstGeom prst="ellipse">
            <a:avLst/>
          </a:prstGeom>
          <a:blipFill dpi="0" rotWithShape="1">
            <a:blip r:embed="rId1"/>
            <a:srcRect/>
            <a:stretch>
              <a:fillRect/>
            </a:stretch>
          </a:blipFill>
          <a:ln w="57150" cap="flat" cmpd="sng" algn="ctr">
            <a:solidFill>
              <a:srgbClr val="4D9B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5" name="矩形 34"/>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accent1">
                    <a:lumMod val="75000"/>
                  </a:schemeClr>
                </a:solidFill>
                <a:latin typeface="+mn-lt"/>
                <a:ea typeface="+mn-ea"/>
                <a:cs typeface="+mn-ea"/>
                <a:sym typeface="+mn-lt"/>
              </a:rPr>
              <a:t>DOCTOR</a:t>
            </a:r>
            <a:r>
              <a:rPr lang="en-US" altLang="zh-CN" sz="1400" dirty="0" smtClean="0">
                <a:solidFill>
                  <a:schemeClr val="accent1">
                    <a:lumMod val="75000"/>
                  </a:schemeClr>
                </a:solidFill>
                <a:latin typeface="+mn-lt"/>
                <a:ea typeface="+mn-ea"/>
                <a:cs typeface="+mn-ea"/>
                <a:sym typeface="+mn-lt"/>
              </a:rPr>
              <a:t>'</a:t>
            </a:r>
            <a:r>
              <a:rPr lang="en-US" altLang="zh-CN" sz="1400" dirty="0">
                <a:solidFill>
                  <a:schemeClr val="accent1">
                    <a:lumMod val="75000"/>
                  </a:schemeClr>
                </a:solidFill>
                <a:latin typeface="+mn-lt"/>
                <a:ea typeface="+mn-ea"/>
                <a:cs typeface="+mn-ea"/>
                <a:sym typeface="+mn-lt"/>
              </a:rPr>
              <a:t>S NAME</a:t>
            </a:r>
            <a:endParaRPr lang="en-US" altLang="zh-CN" sz="1400" dirty="0">
              <a:solidFill>
                <a:schemeClr val="accent1">
                  <a:lumMod val="7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accent1">
                    <a:lumMod val="75000"/>
                  </a:schemeClr>
                </a:solidFill>
                <a:latin typeface="+mn-lt"/>
                <a:ea typeface="+mn-ea"/>
                <a:cs typeface="+mn-ea"/>
                <a:sym typeface="+mn-lt"/>
              </a:rPr>
              <a:t>Medical </a:t>
            </a:r>
            <a:r>
              <a:rPr lang="en-US" altLang="zh-CN" sz="1200" dirty="0" smtClean="0">
                <a:solidFill>
                  <a:schemeClr val="accent1">
                    <a:lumMod val="75000"/>
                  </a:schemeClr>
                </a:solidFill>
                <a:latin typeface="+mn-lt"/>
                <a:ea typeface="+mn-ea"/>
                <a:cs typeface="+mn-ea"/>
                <a:sym typeface="+mn-lt"/>
              </a:rPr>
              <a:t>department</a:t>
            </a:r>
            <a:endParaRPr lang="en-US" altLang="zh-CN" sz="800" dirty="0" smtClean="0">
              <a:solidFill>
                <a:schemeClr val="accent1">
                  <a:lumMod val="7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accent1">
                    <a:lumMod val="7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accent1">
                  <a:lumMod val="75000"/>
                </a:schemeClr>
              </a:solidFill>
              <a:latin typeface="+mn-lt"/>
              <a:ea typeface="+mn-ea"/>
              <a:cs typeface="+mn-ea"/>
              <a:sym typeface="+mn-lt"/>
            </a:endParaRPr>
          </a:p>
        </p:txBody>
      </p:sp>
      <p:sp>
        <p:nvSpPr>
          <p:cNvPr id="37" name="椭圆 36"/>
          <p:cNvSpPr/>
          <p:nvPr/>
        </p:nvSpPr>
        <p:spPr>
          <a:xfrm>
            <a:off x="1500037" y="3079778"/>
            <a:ext cx="792000" cy="792000"/>
          </a:xfrm>
          <a:prstGeom prst="ellipse">
            <a:avLst/>
          </a:prstGeom>
          <a:gradFill>
            <a:gsLst>
              <a:gs pos="0">
                <a:schemeClr val="tx2"/>
              </a:gs>
              <a:gs pos="100000">
                <a:srgbClr val="4D9B02"/>
              </a:gs>
            </a:gsLst>
            <a:lin ang="1890000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0" name="椭圆 39"/>
          <p:cNvSpPr/>
          <p:nvPr/>
        </p:nvSpPr>
        <p:spPr>
          <a:xfrm>
            <a:off x="4314292" y="3115578"/>
            <a:ext cx="792000" cy="792000"/>
          </a:xfrm>
          <a:prstGeom prst="ellipse">
            <a:avLst/>
          </a:prstGeom>
          <a:gradFill>
            <a:gsLst>
              <a:gs pos="0">
                <a:schemeClr val="tx2"/>
              </a:gs>
              <a:gs pos="100000">
                <a:srgbClr val="4D9B02"/>
              </a:gs>
            </a:gsLst>
            <a:lin ang="1890000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3" name="椭圆 42"/>
          <p:cNvSpPr/>
          <p:nvPr/>
        </p:nvSpPr>
        <p:spPr>
          <a:xfrm>
            <a:off x="7128547" y="3115578"/>
            <a:ext cx="792000" cy="792000"/>
          </a:xfrm>
          <a:prstGeom prst="ellipse">
            <a:avLst/>
          </a:prstGeom>
          <a:gradFill>
            <a:gsLst>
              <a:gs pos="0">
                <a:schemeClr val="tx2"/>
              </a:gs>
              <a:gs pos="100000">
                <a:srgbClr val="4D9B02"/>
              </a:gs>
            </a:gsLst>
            <a:lin ang="1890000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6" name="椭圆 45"/>
          <p:cNvSpPr/>
          <p:nvPr/>
        </p:nvSpPr>
        <p:spPr>
          <a:xfrm>
            <a:off x="9942801" y="3115578"/>
            <a:ext cx="792000" cy="792000"/>
          </a:xfrm>
          <a:prstGeom prst="ellipse">
            <a:avLst/>
          </a:prstGeom>
          <a:gradFill>
            <a:gsLst>
              <a:gs pos="0">
                <a:schemeClr val="tx2"/>
              </a:gs>
              <a:gs pos="100000">
                <a:srgbClr val="4D9B02"/>
              </a:gs>
            </a:gsLst>
            <a:lin ang="1890000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8"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49"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50"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51"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900" decel="100000" fill="hold"/>
                                        <p:tgtEl>
                                          <p:spTgt spid="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900" decel="100000" fill="hold"/>
                                        <p:tgtEl>
                                          <p:spTgt spid="3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p:cTn id="46" dur="500" fill="hold"/>
                                        <p:tgtEl>
                                          <p:spTgt spid="49"/>
                                        </p:tgtEl>
                                        <p:attrNameLst>
                                          <p:attrName>ppt_w</p:attrName>
                                        </p:attrNameLst>
                                      </p:cBhvr>
                                      <p:tavLst>
                                        <p:tav tm="0">
                                          <p:val>
                                            <p:fltVal val="0"/>
                                          </p:val>
                                        </p:tav>
                                        <p:tav tm="100000">
                                          <p:val>
                                            <p:strVal val="#ppt_w"/>
                                          </p:val>
                                        </p:tav>
                                      </p:tavLst>
                                    </p:anim>
                                    <p:anim calcmode="lin" valueType="num">
                                      <p:cBhvr>
                                        <p:cTn id="47" dur="500" fill="hold"/>
                                        <p:tgtEl>
                                          <p:spTgt spid="49"/>
                                        </p:tgtEl>
                                        <p:attrNameLst>
                                          <p:attrName>ppt_h</p:attrName>
                                        </p:attrNameLst>
                                      </p:cBhvr>
                                      <p:tavLst>
                                        <p:tav tm="0">
                                          <p:val>
                                            <p:fltVal val="0"/>
                                          </p:val>
                                        </p:tav>
                                        <p:tav tm="100000">
                                          <p:val>
                                            <p:strVal val="#ppt_h"/>
                                          </p:val>
                                        </p:tav>
                                      </p:tavLst>
                                    </p:anim>
                                    <p:animEffect transition="in" filter="fade">
                                      <p:cBhvr>
                                        <p:cTn id="48" dur="500"/>
                                        <p:tgtEl>
                                          <p:spTgt spid="49"/>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900" decel="100000" fill="hold"/>
                                        <p:tgtEl>
                                          <p:spTgt spid="3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p:val>
                                            <p:fltVal val="0"/>
                                          </p:val>
                                        </p:tav>
                                        <p:tav tm="100000">
                                          <p:val>
                                            <p:strVal val="#ppt_w"/>
                                          </p:val>
                                        </p:tav>
                                      </p:tavLst>
                                    </p:anim>
                                    <p:anim calcmode="lin" valueType="num">
                                      <p:cBhvr>
                                        <p:cTn id="65" dur="500" fill="hold"/>
                                        <p:tgtEl>
                                          <p:spTgt spid="43"/>
                                        </p:tgtEl>
                                        <p:attrNameLst>
                                          <p:attrName>ppt_h</p:attrName>
                                        </p:attrNameLst>
                                      </p:cBhvr>
                                      <p:tavLst>
                                        <p:tav tm="0">
                                          <p:val>
                                            <p:fltVal val="0"/>
                                          </p:val>
                                        </p:tav>
                                        <p:tav tm="100000">
                                          <p:val>
                                            <p:strVal val="#ppt_h"/>
                                          </p:val>
                                        </p:tav>
                                      </p:tavLst>
                                    </p:anim>
                                    <p:animEffect transition="in" filter="fade">
                                      <p:cBhvr>
                                        <p:cTn id="66" dur="500"/>
                                        <p:tgtEl>
                                          <p:spTgt spid="4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fltVal val="0"/>
                                          </p:val>
                                        </p:tav>
                                        <p:tav tm="100000">
                                          <p:val>
                                            <p:strVal val="#ppt_h"/>
                                          </p:val>
                                        </p:tav>
                                      </p:tavLst>
                                    </p:anim>
                                    <p:animEffect transition="in" filter="fade">
                                      <p:cBhvr>
                                        <p:cTn id="71" dur="500"/>
                                        <p:tgtEl>
                                          <p:spTgt spid="50"/>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900" decel="100000" fill="hold"/>
                                        <p:tgtEl>
                                          <p:spTgt spid="34"/>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p:cTn id="87" dur="500" fill="hold"/>
                                        <p:tgtEl>
                                          <p:spTgt spid="46"/>
                                        </p:tgtEl>
                                        <p:attrNameLst>
                                          <p:attrName>ppt_w</p:attrName>
                                        </p:attrNameLst>
                                      </p:cBhvr>
                                      <p:tavLst>
                                        <p:tav tm="0">
                                          <p:val>
                                            <p:fltVal val="0"/>
                                          </p:val>
                                        </p:tav>
                                        <p:tav tm="100000">
                                          <p:val>
                                            <p:strVal val="#ppt_w"/>
                                          </p:val>
                                        </p:tav>
                                      </p:tavLst>
                                    </p:anim>
                                    <p:anim calcmode="lin" valueType="num">
                                      <p:cBhvr>
                                        <p:cTn id="88" dur="500" fill="hold"/>
                                        <p:tgtEl>
                                          <p:spTgt spid="46"/>
                                        </p:tgtEl>
                                        <p:attrNameLst>
                                          <p:attrName>ppt_h</p:attrName>
                                        </p:attrNameLst>
                                      </p:cBhvr>
                                      <p:tavLst>
                                        <p:tav tm="0">
                                          <p:val>
                                            <p:fltVal val="0"/>
                                          </p:val>
                                        </p:tav>
                                        <p:tav tm="100000">
                                          <p:val>
                                            <p:strVal val="#ppt_h"/>
                                          </p:val>
                                        </p:tav>
                                      </p:tavLst>
                                    </p:anim>
                                    <p:animEffect transition="in" filter="fade">
                                      <p:cBhvr>
                                        <p:cTn id="89" dur="500"/>
                                        <p:tgtEl>
                                          <p:spTgt spid="4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p:cTn id="92" dur="500" fill="hold"/>
                                        <p:tgtEl>
                                          <p:spTgt spid="51"/>
                                        </p:tgtEl>
                                        <p:attrNameLst>
                                          <p:attrName>ppt_w</p:attrName>
                                        </p:attrNameLst>
                                      </p:cBhvr>
                                      <p:tavLst>
                                        <p:tav tm="0">
                                          <p:val>
                                            <p:fltVal val="0"/>
                                          </p:val>
                                        </p:tav>
                                        <p:tav tm="100000">
                                          <p:val>
                                            <p:strVal val="#ppt_w"/>
                                          </p:val>
                                        </p:tav>
                                      </p:tavLst>
                                    </p:anim>
                                    <p:anim calcmode="lin" valueType="num">
                                      <p:cBhvr>
                                        <p:cTn id="93" dur="500" fill="hold"/>
                                        <p:tgtEl>
                                          <p:spTgt spid="51"/>
                                        </p:tgtEl>
                                        <p:attrNameLst>
                                          <p:attrName>ppt_h</p:attrName>
                                        </p:attrNameLst>
                                      </p:cBhvr>
                                      <p:tavLst>
                                        <p:tav tm="0">
                                          <p:val>
                                            <p:fltVal val="0"/>
                                          </p:val>
                                        </p:tav>
                                        <p:tav tm="100000">
                                          <p:val>
                                            <p:strVal val="#ppt_h"/>
                                          </p:val>
                                        </p:tav>
                                      </p:tavLst>
                                    </p:anim>
                                    <p:animEffect transition="in" filter="fade">
                                      <p:cBhvr>
                                        <p:cTn id="94" dur="500"/>
                                        <p:tgtEl>
                                          <p:spTgt spid="51"/>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1000"/>
                                        <p:tgtEl>
                                          <p:spTgt spid="35"/>
                                        </p:tgtEl>
                                      </p:cBhvr>
                                    </p:animEffect>
                                    <p:anim calcmode="lin" valueType="num">
                                      <p:cBhvr>
                                        <p:cTn id="98" dur="1000" fill="hold"/>
                                        <p:tgtEl>
                                          <p:spTgt spid="35"/>
                                        </p:tgtEl>
                                        <p:attrNameLst>
                                          <p:attrName>ppt_x</p:attrName>
                                        </p:attrNameLst>
                                      </p:cBhvr>
                                      <p:tavLst>
                                        <p:tav tm="0">
                                          <p:val>
                                            <p:strVal val="#ppt_x"/>
                                          </p:val>
                                        </p:tav>
                                        <p:tav tm="100000">
                                          <p:val>
                                            <p:strVal val="#ppt_x"/>
                                          </p:val>
                                        </p:tav>
                                      </p:tavLst>
                                    </p:anim>
                                    <p:anim calcmode="lin" valueType="num">
                                      <p:cBhvr>
                                        <p:cTn id="9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P spid="30" grpId="0" animBg="1"/>
      <p:bldP spid="31" grpId="0"/>
      <p:bldP spid="32" grpId="0" animBg="1"/>
      <p:bldP spid="33" grpId="0"/>
      <p:bldP spid="34" grpId="0" animBg="1"/>
      <p:bldP spid="35" grpId="0"/>
      <p:bldP spid="37" grpId="0" animBg="1"/>
      <p:bldP spid="40" grpId="0" animBg="1"/>
      <p:bldP spid="43" grpId="0" animBg="1"/>
      <p:bldP spid="46" grpId="0" animBg="1"/>
      <p:bldP spid="48" grpId="0" animBg="1"/>
      <p:bldP spid="49" grpId="0" animBg="1"/>
      <p:bldP spid="50"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Freeform 14"/>
          <p:cNvSpPr/>
          <p:nvPr/>
        </p:nvSpPr>
        <p:spPr bwMode="auto">
          <a:xfrm>
            <a:off x="4976658" y="2262122"/>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gradFill>
            <a:gsLst>
              <a:gs pos="0">
                <a:srgbClr val="07903C"/>
              </a:gs>
              <a:gs pos="100000">
                <a:srgbClr val="007027"/>
              </a:gs>
            </a:gsLst>
            <a:lin ang="5400000" scaled="1"/>
          </a:gradFill>
          <a:ln>
            <a:noFill/>
          </a:ln>
        </p:spPr>
        <p:txBody>
          <a:bodyPr vert="horz" wrap="square" lIns="91440" tIns="45720" rIns="91440" bIns="45720" numCol="1" anchor="t" anchorCtr="0" compatLnSpc="1"/>
          <a:lstStyle/>
          <a:p>
            <a:pPr fontAlgn="auto">
              <a:spcBef>
                <a:spcPts val="0"/>
              </a:spcBef>
              <a:spcAft>
                <a:spcPts val="0"/>
              </a:spcAft>
            </a:pPr>
            <a:endParaRPr lang="zh-CN" altLang="en-US">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97" name="Freeform 15"/>
          <p:cNvSpPr/>
          <p:nvPr/>
        </p:nvSpPr>
        <p:spPr bwMode="auto">
          <a:xfrm>
            <a:off x="4976658" y="3034874"/>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gradFill>
            <a:gsLst>
              <a:gs pos="0">
                <a:srgbClr val="07903C"/>
              </a:gs>
              <a:gs pos="100000">
                <a:srgbClr val="007027"/>
              </a:gs>
            </a:gsLst>
            <a:lin ang="5400000" scaled="1"/>
          </a:gradFill>
          <a:ln>
            <a:noFill/>
          </a:ln>
        </p:spPr>
        <p:txBody>
          <a:bodyPr vert="horz" wrap="square" lIns="91440" tIns="45720" rIns="91440" bIns="45720" numCol="1" anchor="t" anchorCtr="0" compatLnSpc="1"/>
          <a:lstStyle/>
          <a:p>
            <a:pPr fontAlgn="auto">
              <a:spcBef>
                <a:spcPts val="0"/>
              </a:spcBef>
              <a:spcAft>
                <a:spcPts val="0"/>
              </a:spcAft>
            </a:pPr>
            <a:endParaRPr lang="zh-CN" altLang="en-US">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98" name="Freeform 16"/>
          <p:cNvSpPr/>
          <p:nvPr/>
        </p:nvSpPr>
        <p:spPr bwMode="auto">
          <a:xfrm>
            <a:off x="4976658" y="3797905"/>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gradFill>
            <a:gsLst>
              <a:gs pos="0">
                <a:srgbClr val="07903C"/>
              </a:gs>
              <a:gs pos="100000">
                <a:srgbClr val="007027"/>
              </a:gs>
            </a:gsLst>
            <a:lin ang="5400000" scaled="1"/>
          </a:gradFill>
          <a:ln>
            <a:noFill/>
          </a:ln>
        </p:spPr>
        <p:txBody>
          <a:bodyPr vert="horz" wrap="square" lIns="91440" tIns="45720" rIns="91440" bIns="45720" numCol="1" anchor="t" anchorCtr="0" compatLnSpc="1"/>
          <a:lstStyle/>
          <a:p>
            <a:pPr fontAlgn="auto">
              <a:spcBef>
                <a:spcPts val="0"/>
              </a:spcBef>
              <a:spcAft>
                <a:spcPts val="0"/>
              </a:spcAft>
            </a:pPr>
            <a:endParaRPr lang="zh-CN" altLang="en-US">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99" name="Freeform 17"/>
          <p:cNvSpPr/>
          <p:nvPr/>
        </p:nvSpPr>
        <p:spPr bwMode="auto">
          <a:xfrm>
            <a:off x="4976658" y="4527678"/>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gradFill>
            <a:gsLst>
              <a:gs pos="0">
                <a:srgbClr val="07903C"/>
              </a:gs>
              <a:gs pos="100000">
                <a:srgbClr val="007027"/>
              </a:gs>
            </a:gsLst>
            <a:lin ang="5400000" scaled="1"/>
          </a:gradFill>
          <a:ln>
            <a:noFill/>
          </a:ln>
        </p:spPr>
        <p:txBody>
          <a:bodyPr vert="horz" wrap="square" lIns="91440" tIns="45720" rIns="91440" bIns="45720" numCol="1" anchor="t" anchorCtr="0" compatLnSpc="1"/>
          <a:lstStyle/>
          <a:p>
            <a:pPr fontAlgn="auto">
              <a:spcBef>
                <a:spcPts val="0"/>
              </a:spcBef>
              <a:spcAft>
                <a:spcPts val="0"/>
              </a:spcAft>
            </a:pPr>
            <a:endParaRPr lang="zh-CN" altLang="en-US">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00" name="Freeform 18"/>
          <p:cNvSpPr>
            <a:spLocks noEditPoints="1"/>
          </p:cNvSpPr>
          <p:nvPr/>
        </p:nvSpPr>
        <p:spPr bwMode="auto">
          <a:xfrm>
            <a:off x="5049360" y="3105753"/>
            <a:ext cx="262843" cy="262843"/>
          </a:xfrm>
          <a:custGeom>
            <a:avLst/>
            <a:gdLst>
              <a:gd name="T0" fmla="*/ 142 w 285"/>
              <a:gd name="T1" fmla="*/ 142 h 285"/>
              <a:gd name="T2" fmla="*/ 285 w 285"/>
              <a:gd name="T3" fmla="*/ 142 h 285"/>
              <a:gd name="T4" fmla="*/ 142 w 285"/>
              <a:gd name="T5" fmla="*/ 0 h 285"/>
              <a:gd name="T6" fmla="*/ 142 w 285"/>
              <a:gd name="T7" fmla="*/ 142 h 285"/>
              <a:gd name="T8" fmla="*/ 124 w 285"/>
              <a:gd name="T9" fmla="*/ 160 h 285"/>
              <a:gd name="T10" fmla="*/ 284 w 285"/>
              <a:gd name="T11" fmla="*/ 160 h 285"/>
              <a:gd name="T12" fmla="*/ 142 w 285"/>
              <a:gd name="T13" fmla="*/ 285 h 285"/>
              <a:gd name="T14" fmla="*/ 0 w 285"/>
              <a:gd name="T15" fmla="*/ 142 h 285"/>
              <a:gd name="T16" fmla="*/ 124 w 285"/>
              <a:gd name="T17" fmla="*/ 1 h 285"/>
              <a:gd name="T18" fmla="*/ 124 w 285"/>
              <a:gd name="T19" fmla="*/ 16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285">
                <a:moveTo>
                  <a:pt x="142" y="142"/>
                </a:moveTo>
                <a:cubicBezTo>
                  <a:pt x="285" y="142"/>
                  <a:pt x="285" y="142"/>
                  <a:pt x="285" y="142"/>
                </a:cubicBezTo>
                <a:cubicBezTo>
                  <a:pt x="285" y="63"/>
                  <a:pt x="221" y="0"/>
                  <a:pt x="142" y="0"/>
                </a:cubicBezTo>
                <a:cubicBezTo>
                  <a:pt x="142" y="142"/>
                  <a:pt x="142" y="142"/>
                  <a:pt x="142" y="142"/>
                </a:cubicBezTo>
                <a:close/>
                <a:moveTo>
                  <a:pt x="124" y="160"/>
                </a:moveTo>
                <a:cubicBezTo>
                  <a:pt x="284" y="160"/>
                  <a:pt x="284" y="160"/>
                  <a:pt x="284" y="160"/>
                </a:cubicBezTo>
                <a:cubicBezTo>
                  <a:pt x="275" y="230"/>
                  <a:pt x="215" y="285"/>
                  <a:pt x="142" y="285"/>
                </a:cubicBezTo>
                <a:cubicBezTo>
                  <a:pt x="63" y="285"/>
                  <a:pt x="0" y="221"/>
                  <a:pt x="0" y="142"/>
                </a:cubicBezTo>
                <a:cubicBezTo>
                  <a:pt x="0" y="70"/>
                  <a:pt x="54" y="10"/>
                  <a:pt x="124" y="1"/>
                </a:cubicBezTo>
                <a:lnTo>
                  <a:pt x="124" y="16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方正正纤黑简体" panose="02000000000000000000" charset="-122"/>
              <a:ea typeface="方正正纤黑简体" panose="02000000000000000000" charset="-122"/>
              <a:cs typeface="+mn-ea"/>
              <a:sym typeface="+mn-lt"/>
            </a:endParaRPr>
          </a:p>
        </p:txBody>
      </p:sp>
      <p:sp>
        <p:nvSpPr>
          <p:cNvPr id="101" name="Freeform 19"/>
          <p:cNvSpPr>
            <a:spLocks noEditPoints="1"/>
          </p:cNvSpPr>
          <p:nvPr/>
        </p:nvSpPr>
        <p:spPr bwMode="auto">
          <a:xfrm>
            <a:off x="5041592" y="3859766"/>
            <a:ext cx="278379" cy="280879"/>
          </a:xfrm>
          <a:custGeom>
            <a:avLst/>
            <a:gdLst>
              <a:gd name="T0" fmla="*/ 248 w 283"/>
              <a:gd name="T1" fmla="*/ 143 h 285"/>
              <a:gd name="T2" fmla="*/ 247 w 283"/>
              <a:gd name="T3" fmla="*/ 123 h 285"/>
              <a:gd name="T4" fmla="*/ 283 w 283"/>
              <a:gd name="T5" fmla="*/ 102 h 285"/>
              <a:gd name="T6" fmla="*/ 247 w 283"/>
              <a:gd name="T7" fmla="*/ 40 h 285"/>
              <a:gd name="T8" fmla="*/ 211 w 283"/>
              <a:gd name="T9" fmla="*/ 61 h 285"/>
              <a:gd name="T10" fmla="*/ 177 w 283"/>
              <a:gd name="T11" fmla="*/ 42 h 285"/>
              <a:gd name="T12" fmla="*/ 177 w 283"/>
              <a:gd name="T13" fmla="*/ 0 h 285"/>
              <a:gd name="T14" fmla="*/ 106 w 283"/>
              <a:gd name="T15" fmla="*/ 0 h 285"/>
              <a:gd name="T16" fmla="*/ 106 w 283"/>
              <a:gd name="T17" fmla="*/ 42 h 285"/>
              <a:gd name="T18" fmla="*/ 72 w 283"/>
              <a:gd name="T19" fmla="*/ 61 h 285"/>
              <a:gd name="T20" fmla="*/ 36 w 283"/>
              <a:gd name="T21" fmla="*/ 40 h 285"/>
              <a:gd name="T22" fmla="*/ 0 w 283"/>
              <a:gd name="T23" fmla="*/ 102 h 285"/>
              <a:gd name="T24" fmla="*/ 36 w 283"/>
              <a:gd name="T25" fmla="*/ 123 h 285"/>
              <a:gd name="T26" fmla="*/ 34 w 283"/>
              <a:gd name="T27" fmla="*/ 143 h 285"/>
              <a:gd name="T28" fmla="*/ 36 w 283"/>
              <a:gd name="T29" fmla="*/ 162 h 285"/>
              <a:gd name="T30" fmla="*/ 0 w 283"/>
              <a:gd name="T31" fmla="*/ 183 h 285"/>
              <a:gd name="T32" fmla="*/ 36 w 283"/>
              <a:gd name="T33" fmla="*/ 245 h 285"/>
              <a:gd name="T34" fmla="*/ 72 w 283"/>
              <a:gd name="T35" fmla="*/ 224 h 285"/>
              <a:gd name="T36" fmla="*/ 106 w 283"/>
              <a:gd name="T37" fmla="*/ 243 h 285"/>
              <a:gd name="T38" fmla="*/ 106 w 283"/>
              <a:gd name="T39" fmla="*/ 285 h 285"/>
              <a:gd name="T40" fmla="*/ 177 w 283"/>
              <a:gd name="T41" fmla="*/ 285 h 285"/>
              <a:gd name="T42" fmla="*/ 177 w 283"/>
              <a:gd name="T43" fmla="*/ 243 h 285"/>
              <a:gd name="T44" fmla="*/ 211 w 283"/>
              <a:gd name="T45" fmla="*/ 224 h 285"/>
              <a:gd name="T46" fmla="*/ 247 w 283"/>
              <a:gd name="T47" fmla="*/ 245 h 285"/>
              <a:gd name="T48" fmla="*/ 283 w 283"/>
              <a:gd name="T49" fmla="*/ 183 h 285"/>
              <a:gd name="T50" fmla="*/ 247 w 283"/>
              <a:gd name="T51" fmla="*/ 162 h 285"/>
              <a:gd name="T52" fmla="*/ 248 w 283"/>
              <a:gd name="T53" fmla="*/ 143 h 285"/>
              <a:gd name="T54" fmla="*/ 248 w 283"/>
              <a:gd name="T55" fmla="*/ 143 h 285"/>
              <a:gd name="T56" fmla="*/ 141 w 283"/>
              <a:gd name="T57" fmla="*/ 86 h 285"/>
              <a:gd name="T58" fmla="*/ 198 w 283"/>
              <a:gd name="T59" fmla="*/ 143 h 285"/>
              <a:gd name="T60" fmla="*/ 141 w 283"/>
              <a:gd name="T61" fmla="*/ 199 h 285"/>
              <a:gd name="T62" fmla="*/ 85 w 283"/>
              <a:gd name="T63" fmla="*/ 143 h 285"/>
              <a:gd name="T64" fmla="*/ 141 w 283"/>
              <a:gd name="T65" fmla="*/ 8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285">
                <a:moveTo>
                  <a:pt x="248" y="143"/>
                </a:moveTo>
                <a:cubicBezTo>
                  <a:pt x="248" y="136"/>
                  <a:pt x="248" y="129"/>
                  <a:pt x="247" y="123"/>
                </a:cubicBezTo>
                <a:cubicBezTo>
                  <a:pt x="283" y="102"/>
                  <a:pt x="283" y="102"/>
                  <a:pt x="283" y="102"/>
                </a:cubicBezTo>
                <a:cubicBezTo>
                  <a:pt x="247" y="40"/>
                  <a:pt x="247" y="40"/>
                  <a:pt x="247" y="40"/>
                </a:cubicBezTo>
                <a:cubicBezTo>
                  <a:pt x="211" y="61"/>
                  <a:pt x="211" y="61"/>
                  <a:pt x="211" y="61"/>
                </a:cubicBezTo>
                <a:cubicBezTo>
                  <a:pt x="201" y="53"/>
                  <a:pt x="190" y="46"/>
                  <a:pt x="177" y="42"/>
                </a:cubicBezTo>
                <a:cubicBezTo>
                  <a:pt x="177" y="0"/>
                  <a:pt x="177" y="0"/>
                  <a:pt x="177" y="0"/>
                </a:cubicBezTo>
                <a:cubicBezTo>
                  <a:pt x="106" y="0"/>
                  <a:pt x="106" y="0"/>
                  <a:pt x="106" y="0"/>
                </a:cubicBezTo>
                <a:cubicBezTo>
                  <a:pt x="106" y="42"/>
                  <a:pt x="106" y="42"/>
                  <a:pt x="106" y="42"/>
                </a:cubicBezTo>
                <a:cubicBezTo>
                  <a:pt x="93" y="46"/>
                  <a:pt x="82" y="53"/>
                  <a:pt x="72" y="61"/>
                </a:cubicBezTo>
                <a:cubicBezTo>
                  <a:pt x="36" y="40"/>
                  <a:pt x="36" y="40"/>
                  <a:pt x="36" y="40"/>
                </a:cubicBezTo>
                <a:cubicBezTo>
                  <a:pt x="0" y="102"/>
                  <a:pt x="0" y="102"/>
                  <a:pt x="0" y="102"/>
                </a:cubicBezTo>
                <a:cubicBezTo>
                  <a:pt x="36" y="123"/>
                  <a:pt x="36" y="123"/>
                  <a:pt x="36" y="123"/>
                </a:cubicBezTo>
                <a:cubicBezTo>
                  <a:pt x="35" y="129"/>
                  <a:pt x="34" y="136"/>
                  <a:pt x="34" y="143"/>
                </a:cubicBezTo>
                <a:cubicBezTo>
                  <a:pt x="34" y="149"/>
                  <a:pt x="35" y="156"/>
                  <a:pt x="36" y="162"/>
                </a:cubicBezTo>
                <a:cubicBezTo>
                  <a:pt x="0" y="183"/>
                  <a:pt x="0" y="183"/>
                  <a:pt x="0" y="183"/>
                </a:cubicBezTo>
                <a:cubicBezTo>
                  <a:pt x="36" y="245"/>
                  <a:pt x="36" y="245"/>
                  <a:pt x="36" y="245"/>
                </a:cubicBezTo>
                <a:cubicBezTo>
                  <a:pt x="72" y="224"/>
                  <a:pt x="72" y="224"/>
                  <a:pt x="72" y="224"/>
                </a:cubicBezTo>
                <a:cubicBezTo>
                  <a:pt x="82" y="232"/>
                  <a:pt x="93" y="239"/>
                  <a:pt x="106" y="243"/>
                </a:cubicBezTo>
                <a:cubicBezTo>
                  <a:pt x="106" y="285"/>
                  <a:pt x="106" y="285"/>
                  <a:pt x="106" y="285"/>
                </a:cubicBezTo>
                <a:cubicBezTo>
                  <a:pt x="177" y="285"/>
                  <a:pt x="177" y="285"/>
                  <a:pt x="177" y="285"/>
                </a:cubicBezTo>
                <a:cubicBezTo>
                  <a:pt x="177" y="243"/>
                  <a:pt x="177" y="243"/>
                  <a:pt x="177" y="243"/>
                </a:cubicBezTo>
                <a:cubicBezTo>
                  <a:pt x="190" y="239"/>
                  <a:pt x="201" y="232"/>
                  <a:pt x="211" y="224"/>
                </a:cubicBezTo>
                <a:cubicBezTo>
                  <a:pt x="247" y="245"/>
                  <a:pt x="247" y="245"/>
                  <a:pt x="247" y="245"/>
                </a:cubicBezTo>
                <a:cubicBezTo>
                  <a:pt x="283" y="183"/>
                  <a:pt x="283" y="183"/>
                  <a:pt x="283" y="183"/>
                </a:cubicBezTo>
                <a:cubicBezTo>
                  <a:pt x="247" y="162"/>
                  <a:pt x="247" y="162"/>
                  <a:pt x="247" y="162"/>
                </a:cubicBezTo>
                <a:cubicBezTo>
                  <a:pt x="248" y="156"/>
                  <a:pt x="248" y="149"/>
                  <a:pt x="248" y="143"/>
                </a:cubicBezTo>
                <a:cubicBezTo>
                  <a:pt x="248" y="143"/>
                  <a:pt x="248" y="143"/>
                  <a:pt x="248" y="143"/>
                </a:cubicBezTo>
                <a:close/>
                <a:moveTo>
                  <a:pt x="141" y="86"/>
                </a:moveTo>
                <a:cubicBezTo>
                  <a:pt x="173" y="86"/>
                  <a:pt x="198" y="111"/>
                  <a:pt x="198" y="143"/>
                </a:cubicBezTo>
                <a:cubicBezTo>
                  <a:pt x="198" y="174"/>
                  <a:pt x="173" y="199"/>
                  <a:pt x="141" y="199"/>
                </a:cubicBezTo>
                <a:cubicBezTo>
                  <a:pt x="110" y="199"/>
                  <a:pt x="85" y="174"/>
                  <a:pt x="85" y="143"/>
                </a:cubicBezTo>
                <a:cubicBezTo>
                  <a:pt x="85" y="111"/>
                  <a:pt x="110" y="86"/>
                  <a:pt x="141" y="86"/>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方正正纤黑简体" panose="02000000000000000000" charset="-122"/>
              <a:ea typeface="方正正纤黑简体" panose="02000000000000000000" charset="-122"/>
              <a:cs typeface="+mn-ea"/>
              <a:sym typeface="+mn-lt"/>
            </a:endParaRPr>
          </a:p>
        </p:txBody>
      </p:sp>
      <p:sp>
        <p:nvSpPr>
          <p:cNvPr id="102" name="Freeform 20"/>
          <p:cNvSpPr/>
          <p:nvPr/>
        </p:nvSpPr>
        <p:spPr bwMode="auto">
          <a:xfrm>
            <a:off x="5030684" y="2330151"/>
            <a:ext cx="300194" cy="268542"/>
          </a:xfrm>
          <a:custGeom>
            <a:avLst/>
            <a:gdLst>
              <a:gd name="T0" fmla="*/ 248 w 257"/>
              <a:gd name="T1" fmla="*/ 193 h 230"/>
              <a:gd name="T2" fmla="*/ 231 w 257"/>
              <a:gd name="T3" fmla="*/ 178 h 230"/>
              <a:gd name="T4" fmla="*/ 188 w 257"/>
              <a:gd name="T5" fmla="*/ 161 h 230"/>
              <a:gd name="T6" fmla="*/ 186 w 257"/>
              <a:gd name="T7" fmla="*/ 160 h 230"/>
              <a:gd name="T8" fmla="*/ 186 w 257"/>
              <a:gd name="T9" fmla="*/ 160 h 230"/>
              <a:gd name="T10" fmla="*/ 169 w 257"/>
              <a:gd name="T11" fmla="*/ 148 h 230"/>
              <a:gd name="T12" fmla="*/ 169 w 257"/>
              <a:gd name="T13" fmla="*/ 148 h 230"/>
              <a:gd name="T14" fmla="*/ 169 w 257"/>
              <a:gd name="T15" fmla="*/ 148 h 230"/>
              <a:gd name="T16" fmla="*/ 169 w 257"/>
              <a:gd name="T17" fmla="*/ 147 h 230"/>
              <a:gd name="T18" fmla="*/ 168 w 257"/>
              <a:gd name="T19" fmla="*/ 147 h 230"/>
              <a:gd name="T20" fmla="*/ 168 w 257"/>
              <a:gd name="T21" fmla="*/ 147 h 230"/>
              <a:gd name="T22" fmla="*/ 168 w 257"/>
              <a:gd name="T23" fmla="*/ 147 h 230"/>
              <a:gd name="T24" fmla="*/ 168 w 257"/>
              <a:gd name="T25" fmla="*/ 147 h 230"/>
              <a:gd name="T26" fmla="*/ 165 w 257"/>
              <a:gd name="T27" fmla="*/ 145 h 230"/>
              <a:gd name="T28" fmla="*/ 165 w 257"/>
              <a:gd name="T29" fmla="*/ 145 h 230"/>
              <a:gd name="T30" fmla="*/ 165 w 257"/>
              <a:gd name="T31" fmla="*/ 145 h 230"/>
              <a:gd name="T32" fmla="*/ 165 w 257"/>
              <a:gd name="T33" fmla="*/ 145 h 230"/>
              <a:gd name="T34" fmla="*/ 165 w 257"/>
              <a:gd name="T35" fmla="*/ 145 h 230"/>
              <a:gd name="T36" fmla="*/ 165 w 257"/>
              <a:gd name="T37" fmla="*/ 145 h 230"/>
              <a:gd name="T38" fmla="*/ 165 w 257"/>
              <a:gd name="T39" fmla="*/ 145 h 230"/>
              <a:gd name="T40" fmla="*/ 163 w 257"/>
              <a:gd name="T41" fmla="*/ 144 h 230"/>
              <a:gd name="T42" fmla="*/ 160 w 257"/>
              <a:gd name="T43" fmla="*/ 134 h 230"/>
              <a:gd name="T44" fmla="*/ 159 w 257"/>
              <a:gd name="T45" fmla="*/ 132 h 230"/>
              <a:gd name="T46" fmla="*/ 159 w 257"/>
              <a:gd name="T47" fmla="*/ 123 h 230"/>
              <a:gd name="T48" fmla="*/ 161 w 257"/>
              <a:gd name="T49" fmla="*/ 121 h 230"/>
              <a:gd name="T50" fmla="*/ 165 w 257"/>
              <a:gd name="T51" fmla="*/ 108 h 230"/>
              <a:gd name="T52" fmla="*/ 172 w 257"/>
              <a:gd name="T53" fmla="*/ 96 h 230"/>
              <a:gd name="T54" fmla="*/ 175 w 257"/>
              <a:gd name="T55" fmla="*/ 72 h 230"/>
              <a:gd name="T56" fmla="*/ 172 w 257"/>
              <a:gd name="T57" fmla="*/ 74 h 230"/>
              <a:gd name="T58" fmla="*/ 174 w 257"/>
              <a:gd name="T59" fmla="*/ 56 h 230"/>
              <a:gd name="T60" fmla="*/ 169 w 257"/>
              <a:gd name="T61" fmla="*/ 21 h 230"/>
              <a:gd name="T62" fmla="*/ 155 w 257"/>
              <a:gd name="T63" fmla="*/ 9 h 230"/>
              <a:gd name="T64" fmla="*/ 146 w 257"/>
              <a:gd name="T65" fmla="*/ 4 h 230"/>
              <a:gd name="T66" fmla="*/ 104 w 257"/>
              <a:gd name="T67" fmla="*/ 4 h 230"/>
              <a:gd name="T68" fmla="*/ 83 w 257"/>
              <a:gd name="T69" fmla="*/ 19 h 230"/>
              <a:gd name="T70" fmla="*/ 77 w 257"/>
              <a:gd name="T71" fmla="*/ 56 h 230"/>
              <a:gd name="T72" fmla="*/ 80 w 257"/>
              <a:gd name="T73" fmla="*/ 69 h 230"/>
              <a:gd name="T74" fmla="*/ 80 w 257"/>
              <a:gd name="T75" fmla="*/ 72 h 230"/>
              <a:gd name="T76" fmla="*/ 79 w 257"/>
              <a:gd name="T77" fmla="*/ 72 h 230"/>
              <a:gd name="T78" fmla="*/ 82 w 257"/>
              <a:gd name="T79" fmla="*/ 96 h 230"/>
              <a:gd name="T80" fmla="*/ 89 w 257"/>
              <a:gd name="T81" fmla="*/ 108 h 230"/>
              <a:gd name="T82" fmla="*/ 93 w 257"/>
              <a:gd name="T83" fmla="*/ 121 h 230"/>
              <a:gd name="T84" fmla="*/ 95 w 257"/>
              <a:gd name="T85" fmla="*/ 124 h 230"/>
              <a:gd name="T86" fmla="*/ 96 w 257"/>
              <a:gd name="T87" fmla="*/ 130 h 230"/>
              <a:gd name="T88" fmla="*/ 97 w 257"/>
              <a:gd name="T89" fmla="*/ 134 h 230"/>
              <a:gd name="T90" fmla="*/ 95 w 257"/>
              <a:gd name="T91" fmla="*/ 134 h 230"/>
              <a:gd name="T92" fmla="*/ 91 w 257"/>
              <a:gd name="T93" fmla="*/ 145 h 230"/>
              <a:gd name="T94" fmla="*/ 91 w 257"/>
              <a:gd name="T95" fmla="*/ 144 h 230"/>
              <a:gd name="T96" fmla="*/ 87 w 257"/>
              <a:gd name="T97" fmla="*/ 147 h 230"/>
              <a:gd name="T98" fmla="*/ 69 w 257"/>
              <a:gd name="T99" fmla="*/ 159 h 230"/>
              <a:gd name="T100" fmla="*/ 69 w 257"/>
              <a:gd name="T101" fmla="*/ 159 h 230"/>
              <a:gd name="T102" fmla="*/ 69 w 257"/>
              <a:gd name="T103" fmla="*/ 160 h 230"/>
              <a:gd name="T104" fmla="*/ 69 w 257"/>
              <a:gd name="T105" fmla="*/ 160 h 230"/>
              <a:gd name="T106" fmla="*/ 67 w 257"/>
              <a:gd name="T107" fmla="*/ 161 h 230"/>
              <a:gd name="T108" fmla="*/ 24 w 257"/>
              <a:gd name="T109" fmla="*/ 178 h 230"/>
              <a:gd name="T110" fmla="*/ 8 w 257"/>
              <a:gd name="T111" fmla="*/ 193 h 230"/>
              <a:gd name="T112" fmla="*/ 0 w 257"/>
              <a:gd name="T113" fmla="*/ 230 h 230"/>
              <a:gd name="T114" fmla="*/ 257 w 257"/>
              <a:gd name="T115" fmla="*/ 230 h 230"/>
              <a:gd name="T116" fmla="*/ 248 w 257"/>
              <a:gd name="T117" fmla="*/ 19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230">
                <a:moveTo>
                  <a:pt x="248" y="193"/>
                </a:moveTo>
                <a:cubicBezTo>
                  <a:pt x="248" y="182"/>
                  <a:pt x="240" y="181"/>
                  <a:pt x="231" y="178"/>
                </a:cubicBezTo>
                <a:cubicBezTo>
                  <a:pt x="188" y="161"/>
                  <a:pt x="188" y="161"/>
                  <a:pt x="188" y="161"/>
                </a:cubicBezTo>
                <a:cubicBezTo>
                  <a:pt x="187" y="160"/>
                  <a:pt x="187" y="160"/>
                  <a:pt x="186" y="160"/>
                </a:cubicBezTo>
                <a:cubicBezTo>
                  <a:pt x="186" y="160"/>
                  <a:pt x="186" y="160"/>
                  <a:pt x="186" y="160"/>
                </a:cubicBezTo>
                <a:cubicBezTo>
                  <a:pt x="178" y="156"/>
                  <a:pt x="172" y="151"/>
                  <a:pt x="169" y="148"/>
                </a:cubicBezTo>
                <a:cubicBezTo>
                  <a:pt x="169" y="148"/>
                  <a:pt x="169" y="148"/>
                  <a:pt x="169" y="148"/>
                </a:cubicBezTo>
                <a:cubicBezTo>
                  <a:pt x="169" y="148"/>
                  <a:pt x="169" y="148"/>
                  <a:pt x="169" y="148"/>
                </a:cubicBezTo>
                <a:cubicBezTo>
                  <a:pt x="169" y="148"/>
                  <a:pt x="169" y="147"/>
                  <a:pt x="169" y="147"/>
                </a:cubicBezTo>
                <a:cubicBezTo>
                  <a:pt x="168" y="147"/>
                  <a:pt x="168" y="147"/>
                  <a:pt x="168" y="147"/>
                </a:cubicBezTo>
                <a:cubicBezTo>
                  <a:pt x="168" y="147"/>
                  <a:pt x="168" y="147"/>
                  <a:pt x="168" y="147"/>
                </a:cubicBezTo>
                <a:cubicBezTo>
                  <a:pt x="168" y="147"/>
                  <a:pt x="168" y="147"/>
                  <a:pt x="168" y="147"/>
                </a:cubicBezTo>
                <a:cubicBezTo>
                  <a:pt x="168" y="147"/>
                  <a:pt x="168" y="147"/>
                  <a:pt x="168" y="147"/>
                </a:cubicBezTo>
                <a:cubicBezTo>
                  <a:pt x="167" y="145"/>
                  <a:pt x="166" y="144"/>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4" y="145"/>
                  <a:pt x="164" y="145"/>
                  <a:pt x="163" y="144"/>
                </a:cubicBezTo>
                <a:cubicBezTo>
                  <a:pt x="162" y="140"/>
                  <a:pt x="160" y="134"/>
                  <a:pt x="160" y="134"/>
                </a:cubicBezTo>
                <a:cubicBezTo>
                  <a:pt x="160" y="132"/>
                  <a:pt x="158" y="136"/>
                  <a:pt x="159" y="132"/>
                </a:cubicBezTo>
                <a:cubicBezTo>
                  <a:pt x="159" y="123"/>
                  <a:pt x="159" y="123"/>
                  <a:pt x="159" y="123"/>
                </a:cubicBezTo>
                <a:cubicBezTo>
                  <a:pt x="160" y="123"/>
                  <a:pt x="161" y="122"/>
                  <a:pt x="161" y="121"/>
                </a:cubicBezTo>
                <a:cubicBezTo>
                  <a:pt x="164" y="118"/>
                  <a:pt x="164" y="110"/>
                  <a:pt x="165" y="108"/>
                </a:cubicBezTo>
                <a:cubicBezTo>
                  <a:pt x="167" y="106"/>
                  <a:pt x="170" y="105"/>
                  <a:pt x="172" y="96"/>
                </a:cubicBezTo>
                <a:cubicBezTo>
                  <a:pt x="175" y="86"/>
                  <a:pt x="179" y="72"/>
                  <a:pt x="175" y="72"/>
                </a:cubicBezTo>
                <a:cubicBezTo>
                  <a:pt x="174" y="72"/>
                  <a:pt x="173" y="73"/>
                  <a:pt x="172" y="74"/>
                </a:cubicBezTo>
                <a:cubicBezTo>
                  <a:pt x="173" y="70"/>
                  <a:pt x="174" y="62"/>
                  <a:pt x="174" y="56"/>
                </a:cubicBezTo>
                <a:cubicBezTo>
                  <a:pt x="175" y="48"/>
                  <a:pt x="173" y="29"/>
                  <a:pt x="169" y="21"/>
                </a:cubicBezTo>
                <a:cubicBezTo>
                  <a:pt x="166" y="17"/>
                  <a:pt x="161" y="12"/>
                  <a:pt x="155" y="9"/>
                </a:cubicBezTo>
                <a:cubicBezTo>
                  <a:pt x="152" y="7"/>
                  <a:pt x="149" y="5"/>
                  <a:pt x="146" y="4"/>
                </a:cubicBezTo>
                <a:cubicBezTo>
                  <a:pt x="138" y="0"/>
                  <a:pt x="112" y="2"/>
                  <a:pt x="104" y="4"/>
                </a:cubicBezTo>
                <a:cubicBezTo>
                  <a:pt x="94" y="6"/>
                  <a:pt x="87" y="12"/>
                  <a:pt x="83" y="19"/>
                </a:cubicBezTo>
                <a:cubicBezTo>
                  <a:pt x="78" y="27"/>
                  <a:pt x="76" y="49"/>
                  <a:pt x="77" y="56"/>
                </a:cubicBezTo>
                <a:cubicBezTo>
                  <a:pt x="77" y="60"/>
                  <a:pt x="79" y="66"/>
                  <a:pt x="80" y="69"/>
                </a:cubicBezTo>
                <a:cubicBezTo>
                  <a:pt x="80" y="71"/>
                  <a:pt x="80" y="71"/>
                  <a:pt x="80" y="72"/>
                </a:cubicBezTo>
                <a:cubicBezTo>
                  <a:pt x="80" y="72"/>
                  <a:pt x="80" y="72"/>
                  <a:pt x="79" y="72"/>
                </a:cubicBezTo>
                <a:cubicBezTo>
                  <a:pt x="76" y="72"/>
                  <a:pt x="79" y="86"/>
                  <a:pt x="82" y="96"/>
                </a:cubicBezTo>
                <a:cubicBezTo>
                  <a:pt x="85" y="105"/>
                  <a:pt x="87" y="106"/>
                  <a:pt x="89" y="108"/>
                </a:cubicBezTo>
                <a:cubicBezTo>
                  <a:pt x="90" y="110"/>
                  <a:pt x="90" y="118"/>
                  <a:pt x="93" y="121"/>
                </a:cubicBezTo>
                <a:cubicBezTo>
                  <a:pt x="94" y="122"/>
                  <a:pt x="94" y="123"/>
                  <a:pt x="95" y="124"/>
                </a:cubicBezTo>
                <a:cubicBezTo>
                  <a:pt x="96" y="130"/>
                  <a:pt x="96" y="130"/>
                  <a:pt x="96" y="130"/>
                </a:cubicBezTo>
                <a:cubicBezTo>
                  <a:pt x="97" y="134"/>
                  <a:pt x="97" y="134"/>
                  <a:pt x="97" y="134"/>
                </a:cubicBezTo>
                <a:cubicBezTo>
                  <a:pt x="96" y="133"/>
                  <a:pt x="95" y="132"/>
                  <a:pt x="95" y="134"/>
                </a:cubicBezTo>
                <a:cubicBezTo>
                  <a:pt x="94" y="137"/>
                  <a:pt x="93" y="141"/>
                  <a:pt x="91" y="145"/>
                </a:cubicBezTo>
                <a:cubicBezTo>
                  <a:pt x="91" y="144"/>
                  <a:pt x="91" y="144"/>
                  <a:pt x="91" y="144"/>
                </a:cubicBezTo>
                <a:cubicBezTo>
                  <a:pt x="90" y="143"/>
                  <a:pt x="88" y="144"/>
                  <a:pt x="87" y="147"/>
                </a:cubicBezTo>
                <a:cubicBezTo>
                  <a:pt x="85" y="150"/>
                  <a:pt x="78" y="155"/>
                  <a:pt x="69" y="159"/>
                </a:cubicBezTo>
                <a:cubicBezTo>
                  <a:pt x="69" y="159"/>
                  <a:pt x="69" y="159"/>
                  <a:pt x="69" y="159"/>
                </a:cubicBezTo>
                <a:cubicBezTo>
                  <a:pt x="69" y="160"/>
                  <a:pt x="69" y="160"/>
                  <a:pt x="69" y="160"/>
                </a:cubicBezTo>
                <a:cubicBezTo>
                  <a:pt x="69" y="160"/>
                  <a:pt x="69" y="160"/>
                  <a:pt x="69" y="160"/>
                </a:cubicBezTo>
                <a:cubicBezTo>
                  <a:pt x="69" y="160"/>
                  <a:pt x="68" y="160"/>
                  <a:pt x="67" y="161"/>
                </a:cubicBezTo>
                <a:cubicBezTo>
                  <a:pt x="24" y="178"/>
                  <a:pt x="24" y="178"/>
                  <a:pt x="24" y="178"/>
                </a:cubicBezTo>
                <a:cubicBezTo>
                  <a:pt x="15" y="181"/>
                  <a:pt x="8" y="182"/>
                  <a:pt x="8" y="193"/>
                </a:cubicBezTo>
                <a:cubicBezTo>
                  <a:pt x="0" y="230"/>
                  <a:pt x="0" y="230"/>
                  <a:pt x="0" y="230"/>
                </a:cubicBezTo>
                <a:cubicBezTo>
                  <a:pt x="257" y="230"/>
                  <a:pt x="257" y="230"/>
                  <a:pt x="257" y="230"/>
                </a:cubicBezTo>
                <a:cubicBezTo>
                  <a:pt x="248" y="193"/>
                  <a:pt x="248" y="193"/>
                  <a:pt x="248" y="193"/>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方正正纤黑简体" panose="02000000000000000000" charset="-122"/>
              <a:ea typeface="方正正纤黑简体" panose="02000000000000000000" charset="-122"/>
              <a:cs typeface="+mn-ea"/>
              <a:sym typeface="+mn-lt"/>
            </a:endParaRPr>
          </a:p>
        </p:txBody>
      </p:sp>
      <p:sp>
        <p:nvSpPr>
          <p:cNvPr id="103" name="Freeform 21"/>
          <p:cNvSpPr>
            <a:spLocks noEditPoints="1"/>
          </p:cNvSpPr>
          <p:nvPr/>
        </p:nvSpPr>
        <p:spPr bwMode="auto">
          <a:xfrm>
            <a:off x="5049779" y="4598976"/>
            <a:ext cx="262005" cy="262005"/>
          </a:xfrm>
          <a:custGeom>
            <a:avLst/>
            <a:gdLst>
              <a:gd name="T0" fmla="*/ 278 w 288"/>
              <a:gd name="T1" fmla="*/ 11 h 288"/>
              <a:gd name="T2" fmla="*/ 278 w 288"/>
              <a:gd name="T3" fmla="*/ 48 h 288"/>
              <a:gd name="T4" fmla="*/ 265 w 288"/>
              <a:gd name="T5" fmla="*/ 61 h 288"/>
              <a:gd name="T6" fmla="*/ 227 w 288"/>
              <a:gd name="T7" fmla="*/ 23 h 288"/>
              <a:gd name="T8" fmla="*/ 240 w 288"/>
              <a:gd name="T9" fmla="*/ 11 h 288"/>
              <a:gd name="T10" fmla="*/ 278 w 288"/>
              <a:gd name="T11" fmla="*/ 11 h 288"/>
              <a:gd name="T12" fmla="*/ 89 w 288"/>
              <a:gd name="T13" fmla="*/ 162 h 288"/>
              <a:gd name="T14" fmla="*/ 89 w 288"/>
              <a:gd name="T15" fmla="*/ 162 h 288"/>
              <a:gd name="T16" fmla="*/ 76 w 288"/>
              <a:gd name="T17" fmla="*/ 212 h 288"/>
              <a:gd name="T18" fmla="*/ 126 w 288"/>
              <a:gd name="T19" fmla="*/ 200 h 288"/>
              <a:gd name="T20" fmla="*/ 253 w 288"/>
              <a:gd name="T21" fmla="*/ 74 h 288"/>
              <a:gd name="T22" fmla="*/ 215 w 288"/>
              <a:gd name="T23" fmla="*/ 36 h 288"/>
              <a:gd name="T24" fmla="*/ 89 w 288"/>
              <a:gd name="T25" fmla="*/ 162 h 288"/>
              <a:gd name="T26" fmla="*/ 214 w 288"/>
              <a:gd name="T27" fmla="*/ 137 h 288"/>
              <a:gd name="T28" fmla="*/ 214 w 288"/>
              <a:gd name="T29" fmla="*/ 137 h 288"/>
              <a:gd name="T30" fmla="*/ 214 w 288"/>
              <a:gd name="T31" fmla="*/ 252 h 288"/>
              <a:gd name="T32" fmla="*/ 36 w 288"/>
              <a:gd name="T33" fmla="*/ 252 h 288"/>
              <a:gd name="T34" fmla="*/ 36 w 288"/>
              <a:gd name="T35" fmla="*/ 74 h 288"/>
              <a:gd name="T36" fmla="*/ 151 w 288"/>
              <a:gd name="T37" fmla="*/ 74 h 288"/>
              <a:gd name="T38" fmla="*/ 187 w 288"/>
              <a:gd name="T39" fmla="*/ 38 h 288"/>
              <a:gd name="T40" fmla="*/ 0 w 288"/>
              <a:gd name="T41" fmla="*/ 38 h 288"/>
              <a:gd name="T42" fmla="*/ 0 w 288"/>
              <a:gd name="T43" fmla="*/ 288 h 288"/>
              <a:gd name="T44" fmla="*/ 250 w 288"/>
              <a:gd name="T45" fmla="*/ 288 h 288"/>
              <a:gd name="T46" fmla="*/ 250 w 288"/>
              <a:gd name="T47" fmla="*/ 101 h 288"/>
              <a:gd name="T48" fmla="*/ 214 w 288"/>
              <a:gd name="T49" fmla="*/ 1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288">
                <a:moveTo>
                  <a:pt x="278" y="11"/>
                </a:moveTo>
                <a:cubicBezTo>
                  <a:pt x="288" y="21"/>
                  <a:pt x="288" y="38"/>
                  <a:pt x="278" y="48"/>
                </a:cubicBezTo>
                <a:cubicBezTo>
                  <a:pt x="265" y="61"/>
                  <a:pt x="265" y="61"/>
                  <a:pt x="265" y="61"/>
                </a:cubicBezTo>
                <a:cubicBezTo>
                  <a:pt x="227" y="23"/>
                  <a:pt x="227" y="23"/>
                  <a:pt x="227" y="23"/>
                </a:cubicBezTo>
                <a:cubicBezTo>
                  <a:pt x="240" y="11"/>
                  <a:pt x="240" y="11"/>
                  <a:pt x="240" y="11"/>
                </a:cubicBezTo>
                <a:cubicBezTo>
                  <a:pt x="250" y="0"/>
                  <a:pt x="267" y="0"/>
                  <a:pt x="278" y="11"/>
                </a:cubicBezTo>
                <a:close/>
                <a:moveTo>
                  <a:pt x="89" y="162"/>
                </a:moveTo>
                <a:cubicBezTo>
                  <a:pt x="89" y="162"/>
                  <a:pt x="89" y="162"/>
                  <a:pt x="89" y="162"/>
                </a:cubicBezTo>
                <a:cubicBezTo>
                  <a:pt x="76" y="212"/>
                  <a:pt x="76" y="212"/>
                  <a:pt x="76" y="212"/>
                </a:cubicBezTo>
                <a:cubicBezTo>
                  <a:pt x="126" y="200"/>
                  <a:pt x="126" y="200"/>
                  <a:pt x="126" y="200"/>
                </a:cubicBezTo>
                <a:cubicBezTo>
                  <a:pt x="253" y="74"/>
                  <a:pt x="253" y="74"/>
                  <a:pt x="253" y="74"/>
                </a:cubicBezTo>
                <a:cubicBezTo>
                  <a:pt x="215" y="36"/>
                  <a:pt x="215" y="36"/>
                  <a:pt x="215" y="36"/>
                </a:cubicBezTo>
                <a:cubicBezTo>
                  <a:pt x="89" y="162"/>
                  <a:pt x="89" y="162"/>
                  <a:pt x="89" y="162"/>
                </a:cubicBezTo>
                <a:close/>
                <a:moveTo>
                  <a:pt x="214" y="137"/>
                </a:moveTo>
                <a:cubicBezTo>
                  <a:pt x="214" y="137"/>
                  <a:pt x="214" y="137"/>
                  <a:pt x="214" y="137"/>
                </a:cubicBezTo>
                <a:cubicBezTo>
                  <a:pt x="214" y="252"/>
                  <a:pt x="214" y="252"/>
                  <a:pt x="214" y="252"/>
                </a:cubicBezTo>
                <a:cubicBezTo>
                  <a:pt x="36" y="252"/>
                  <a:pt x="36" y="252"/>
                  <a:pt x="36" y="252"/>
                </a:cubicBezTo>
                <a:cubicBezTo>
                  <a:pt x="36" y="74"/>
                  <a:pt x="36" y="74"/>
                  <a:pt x="36" y="74"/>
                </a:cubicBezTo>
                <a:cubicBezTo>
                  <a:pt x="151" y="74"/>
                  <a:pt x="151" y="74"/>
                  <a:pt x="151" y="74"/>
                </a:cubicBezTo>
                <a:cubicBezTo>
                  <a:pt x="187" y="38"/>
                  <a:pt x="187" y="38"/>
                  <a:pt x="187" y="38"/>
                </a:cubicBezTo>
                <a:cubicBezTo>
                  <a:pt x="0" y="38"/>
                  <a:pt x="0" y="38"/>
                  <a:pt x="0" y="38"/>
                </a:cubicBezTo>
                <a:cubicBezTo>
                  <a:pt x="0" y="288"/>
                  <a:pt x="0" y="288"/>
                  <a:pt x="0" y="288"/>
                </a:cubicBezTo>
                <a:cubicBezTo>
                  <a:pt x="250" y="288"/>
                  <a:pt x="250" y="288"/>
                  <a:pt x="250" y="288"/>
                </a:cubicBezTo>
                <a:cubicBezTo>
                  <a:pt x="250" y="101"/>
                  <a:pt x="250" y="101"/>
                  <a:pt x="250" y="101"/>
                </a:cubicBezTo>
                <a:lnTo>
                  <a:pt x="214" y="137"/>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方正正纤黑简体" panose="02000000000000000000" charset="-122"/>
              <a:ea typeface="方正正纤黑简体" panose="02000000000000000000" charset="-122"/>
              <a:cs typeface="+mn-ea"/>
              <a:sym typeface="+mn-lt"/>
            </a:endParaRPr>
          </a:p>
        </p:txBody>
      </p:sp>
      <p:sp>
        <p:nvSpPr>
          <p:cNvPr id="104" name="圆角矩形 103"/>
          <p:cNvSpPr/>
          <p:nvPr/>
        </p:nvSpPr>
        <p:spPr>
          <a:xfrm>
            <a:off x="5446313" y="2262822"/>
            <a:ext cx="5015593" cy="403200"/>
          </a:xfrm>
          <a:prstGeom prst="roundRect">
            <a:avLst/>
          </a:prstGeom>
          <a:noFill/>
          <a:ln w="19050" cap="flat" cmpd="sng" algn="ctr">
            <a:solidFill>
              <a:schemeClr val="bg1">
                <a:lumMod val="75000"/>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05" name="圆角矩形 104"/>
          <p:cNvSpPr/>
          <p:nvPr/>
        </p:nvSpPr>
        <p:spPr>
          <a:xfrm>
            <a:off x="5496032" y="2311422"/>
            <a:ext cx="3819564" cy="306000"/>
          </a:xfrm>
          <a:prstGeom prst="roundRect">
            <a:avLst/>
          </a:prstGeom>
          <a:gradFill>
            <a:gsLst>
              <a:gs pos="0">
                <a:srgbClr val="07903C"/>
              </a:gs>
              <a:gs pos="100000">
                <a:srgbClr val="007027"/>
              </a:gs>
            </a:gsLst>
            <a:lin ang="5400000" scaled="1"/>
          </a:gra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54531.74</a:t>
            </a:r>
            <a:endParaRPr kumimoji="0" lang="zh-CN" altLang="en-US"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06" name="圆角矩形 105"/>
          <p:cNvSpPr/>
          <p:nvPr/>
        </p:nvSpPr>
        <p:spPr>
          <a:xfrm>
            <a:off x="5446313" y="3018007"/>
            <a:ext cx="5015593" cy="403200"/>
          </a:xfrm>
          <a:prstGeom prst="roundRect">
            <a:avLst/>
          </a:prstGeom>
          <a:noFill/>
          <a:ln w="19050" cap="flat" cmpd="sng" algn="ctr">
            <a:solidFill>
              <a:schemeClr val="bg1">
                <a:lumMod val="75000"/>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07" name="圆角矩形 106"/>
          <p:cNvSpPr/>
          <p:nvPr/>
        </p:nvSpPr>
        <p:spPr>
          <a:xfrm>
            <a:off x="5496032" y="3066607"/>
            <a:ext cx="2883460" cy="306000"/>
          </a:xfrm>
          <a:prstGeom prst="roundRect">
            <a:avLst/>
          </a:prstGeom>
          <a:gradFill>
            <a:gsLst>
              <a:gs pos="0">
                <a:srgbClr val="07903C"/>
              </a:gs>
              <a:gs pos="100000">
                <a:srgbClr val="007027"/>
              </a:gs>
            </a:gsLst>
            <a:lin ang="5400000" scaled="1"/>
          </a:gra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41586.23</a:t>
            </a:r>
            <a:endParaRPr kumimoji="0" lang="zh-CN" altLang="en-US"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08" name="圆角矩形 107"/>
          <p:cNvSpPr/>
          <p:nvPr/>
        </p:nvSpPr>
        <p:spPr>
          <a:xfrm>
            <a:off x="5446313" y="3773192"/>
            <a:ext cx="5015593" cy="403200"/>
          </a:xfrm>
          <a:prstGeom prst="roundRect">
            <a:avLst/>
          </a:prstGeom>
          <a:noFill/>
          <a:ln w="19050" cap="flat" cmpd="sng" algn="ctr">
            <a:solidFill>
              <a:schemeClr val="bg1">
                <a:lumMod val="75000"/>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09" name="圆角矩形 108"/>
          <p:cNvSpPr/>
          <p:nvPr/>
        </p:nvSpPr>
        <p:spPr>
          <a:xfrm>
            <a:off x="5496032" y="3821792"/>
            <a:ext cx="2091372" cy="306000"/>
          </a:xfrm>
          <a:prstGeom prst="roundRect">
            <a:avLst/>
          </a:prstGeom>
          <a:gradFill>
            <a:gsLst>
              <a:gs pos="0">
                <a:srgbClr val="07903C"/>
              </a:gs>
              <a:gs pos="100000">
                <a:srgbClr val="007027"/>
              </a:gs>
            </a:gsLst>
            <a:lin ang="5400000" scaled="1"/>
          </a:gra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39668.79</a:t>
            </a:r>
            <a:endParaRPr kumimoji="0" lang="zh-CN" altLang="en-US"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10" name="圆角矩形 109"/>
          <p:cNvSpPr/>
          <p:nvPr/>
        </p:nvSpPr>
        <p:spPr>
          <a:xfrm>
            <a:off x="5446313" y="4528378"/>
            <a:ext cx="5015593" cy="403200"/>
          </a:xfrm>
          <a:prstGeom prst="roundRect">
            <a:avLst/>
          </a:prstGeom>
          <a:noFill/>
          <a:ln w="19050" cap="flat" cmpd="sng" algn="ctr">
            <a:solidFill>
              <a:schemeClr val="bg1">
                <a:lumMod val="75000"/>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11" name="圆角矩形 110"/>
          <p:cNvSpPr/>
          <p:nvPr/>
        </p:nvSpPr>
        <p:spPr>
          <a:xfrm>
            <a:off x="5496032" y="4576978"/>
            <a:ext cx="4328382" cy="306000"/>
          </a:xfrm>
          <a:prstGeom prst="roundRect">
            <a:avLst/>
          </a:prstGeom>
          <a:gradFill>
            <a:gsLst>
              <a:gs pos="0">
                <a:srgbClr val="07903C"/>
              </a:gs>
              <a:gs pos="100000">
                <a:srgbClr val="007027"/>
              </a:gs>
            </a:gsLst>
            <a:lin ang="5400000" scaled="1"/>
          </a:gra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64149.63</a:t>
            </a:r>
            <a:endParaRPr kumimoji="0" lang="zh-CN" altLang="en-US"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12" name="TextBox 25"/>
          <p:cNvSpPr txBox="1"/>
          <p:nvPr/>
        </p:nvSpPr>
        <p:spPr>
          <a:xfrm>
            <a:off x="1126654" y="2160380"/>
            <a:ext cx="2961066" cy="423193"/>
          </a:xfrm>
          <a:prstGeom prst="rect">
            <a:avLst/>
          </a:prstGeom>
          <a:noFill/>
        </p:spPr>
        <p:txBody>
          <a:bodyPr wrap="square" tIns="0" bIns="0" rtlCol="0" anchor="t">
            <a:spAutoFit/>
          </a:bodyPr>
          <a:lstStyle/>
          <a:p>
            <a:pPr fontAlgn="auto">
              <a:lnSpc>
                <a:spcPct val="150000"/>
              </a:lnSpc>
              <a:spcBef>
                <a:spcPts val="0"/>
              </a:spcBef>
              <a:spcAft>
                <a:spcPts val="0"/>
              </a:spcAft>
            </a:pPr>
            <a:r>
              <a:rPr lang="zh-CN" altLang="en-US" sz="2000" dirty="0" smtClean="0">
                <a:solidFill>
                  <a:prstClr val="black">
                    <a:lumMod val="75000"/>
                    <a:lumOff val="25000"/>
                  </a:prstClr>
                </a:solidFill>
                <a:latin typeface="方正正纤黑简体" panose="02000000000000000000" charset="-122"/>
                <a:ea typeface="方正正纤黑简体" panose="02000000000000000000" charset="-122"/>
                <a:cs typeface="+mn-ea"/>
                <a:sym typeface="+mn-lt"/>
              </a:rPr>
              <a:t>点击添加内容</a:t>
            </a:r>
            <a:endParaRPr lang="zh-CN" altLang="en-US" sz="20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13" name="TextBox 26"/>
          <p:cNvSpPr txBox="1"/>
          <p:nvPr/>
        </p:nvSpPr>
        <p:spPr>
          <a:xfrm>
            <a:off x="1127589" y="2622045"/>
            <a:ext cx="2960131" cy="2839239"/>
          </a:xfrm>
          <a:prstGeom prst="rect">
            <a:avLst/>
          </a:prstGeom>
          <a:noFill/>
        </p:spPr>
        <p:txBody>
          <a:bodyPr wrap="square" rtlCol="0">
            <a:spAutoFit/>
          </a:bodyPr>
          <a:lstStyle/>
          <a:p>
            <a:pPr fontAlgn="auto">
              <a:lnSpc>
                <a:spcPct val="150000"/>
              </a:lnSpc>
              <a:spcBef>
                <a:spcPts val="0"/>
              </a:spcBef>
              <a:spcAft>
                <a:spcPts val="0"/>
              </a:spcAft>
            </a:pPr>
            <a:r>
              <a:rPr lang="zh-CN" altLang="en-US"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您的内容打在这里，或者通过复制您的文本后，在此框中选择粘贴，并选择只保留文字。您的内容打在这里，或者通过复制您的文本后，在此框中选择粘贴，并选择只保留文字</a:t>
            </a:r>
            <a:r>
              <a:rPr lang="zh-CN" altLang="en-US" sz="1200" dirty="0" smtClean="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en-US"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您的内容打在这里，或者通过复制您的文本后，在此框中选择粘贴，并选择只保留文字。您的内容打在这里，或者通过复制您的文本后，在此框中选择粘贴，并选择只保留文字。</a:t>
            </a:r>
            <a:endParaRPr lang="zh-CN" altLang="en-US"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a:p>
            <a:pPr fontAlgn="auto">
              <a:lnSpc>
                <a:spcPct val="150000"/>
              </a:lnSpc>
              <a:spcBef>
                <a:spcPts val="0"/>
              </a:spcBef>
              <a:spcAft>
                <a:spcPts val="0"/>
              </a:spcAft>
            </a:pPr>
            <a:endParaRPr lang="zh-CN" altLang="en-US"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14" name="TextBox 25"/>
          <p:cNvSpPr txBox="1"/>
          <p:nvPr/>
        </p:nvSpPr>
        <p:spPr>
          <a:xfrm>
            <a:off x="10511625" y="2238654"/>
            <a:ext cx="1521541" cy="423193"/>
          </a:xfrm>
          <a:prstGeom prst="rect">
            <a:avLst/>
          </a:prstGeom>
          <a:noFill/>
        </p:spPr>
        <p:txBody>
          <a:bodyPr wrap="square" tIns="0" bIns="0" rtlCol="0" anchor="t">
            <a:spAutoFit/>
          </a:bodyPr>
          <a:lstStyle/>
          <a:p>
            <a:pPr fontAlgn="auto">
              <a:lnSpc>
                <a:spcPct val="150000"/>
              </a:lnSpc>
              <a:spcBef>
                <a:spcPts val="0"/>
              </a:spcBef>
              <a:spcAft>
                <a:spcPts val="0"/>
              </a:spcAft>
            </a:pPr>
            <a:r>
              <a:rPr lang="zh-CN" altLang="en-US" sz="2000" dirty="0" smtClean="0">
                <a:solidFill>
                  <a:prstClr val="black">
                    <a:lumMod val="75000"/>
                    <a:lumOff val="25000"/>
                  </a:prstClr>
                </a:solidFill>
                <a:latin typeface="方正正纤黑简体" panose="02000000000000000000" charset="-122"/>
                <a:ea typeface="方正正纤黑简体" panose="02000000000000000000" charset="-122"/>
                <a:cs typeface="+mn-ea"/>
                <a:sym typeface="+mn-lt"/>
              </a:rPr>
              <a:t>关键字</a:t>
            </a:r>
            <a:endParaRPr lang="zh-CN" altLang="en-US" sz="20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15" name="TextBox 25"/>
          <p:cNvSpPr txBox="1"/>
          <p:nvPr/>
        </p:nvSpPr>
        <p:spPr>
          <a:xfrm>
            <a:off x="10511625" y="2974924"/>
            <a:ext cx="1521541" cy="423193"/>
          </a:xfrm>
          <a:prstGeom prst="rect">
            <a:avLst/>
          </a:prstGeom>
          <a:noFill/>
        </p:spPr>
        <p:txBody>
          <a:bodyPr wrap="square" tIns="0" bIns="0" rtlCol="0" anchor="t">
            <a:spAutoFit/>
          </a:bodyPr>
          <a:lstStyle/>
          <a:p>
            <a:pPr fontAlgn="auto">
              <a:lnSpc>
                <a:spcPct val="150000"/>
              </a:lnSpc>
              <a:spcBef>
                <a:spcPts val="0"/>
              </a:spcBef>
              <a:spcAft>
                <a:spcPts val="0"/>
              </a:spcAft>
            </a:pPr>
            <a:r>
              <a:rPr lang="zh-CN" altLang="en-US" sz="2000" dirty="0" smtClean="0">
                <a:solidFill>
                  <a:prstClr val="black">
                    <a:lumMod val="75000"/>
                    <a:lumOff val="25000"/>
                  </a:prstClr>
                </a:solidFill>
                <a:latin typeface="方正正纤黑简体" panose="02000000000000000000" charset="-122"/>
                <a:ea typeface="方正正纤黑简体" panose="02000000000000000000" charset="-122"/>
                <a:cs typeface="+mn-ea"/>
                <a:sym typeface="+mn-lt"/>
              </a:rPr>
              <a:t>关键字</a:t>
            </a:r>
            <a:endParaRPr lang="zh-CN" altLang="en-US" sz="20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16" name="TextBox 25"/>
          <p:cNvSpPr txBox="1"/>
          <p:nvPr/>
        </p:nvSpPr>
        <p:spPr>
          <a:xfrm>
            <a:off x="10511625" y="3711194"/>
            <a:ext cx="1521541" cy="423193"/>
          </a:xfrm>
          <a:prstGeom prst="rect">
            <a:avLst/>
          </a:prstGeom>
          <a:noFill/>
        </p:spPr>
        <p:txBody>
          <a:bodyPr wrap="square" tIns="0" bIns="0" rtlCol="0" anchor="t">
            <a:spAutoFit/>
          </a:bodyPr>
          <a:lstStyle/>
          <a:p>
            <a:pPr fontAlgn="auto">
              <a:lnSpc>
                <a:spcPct val="150000"/>
              </a:lnSpc>
              <a:spcBef>
                <a:spcPts val="0"/>
              </a:spcBef>
              <a:spcAft>
                <a:spcPts val="0"/>
              </a:spcAft>
            </a:pPr>
            <a:r>
              <a:rPr lang="zh-CN" altLang="en-US" sz="2000" dirty="0" smtClean="0">
                <a:solidFill>
                  <a:prstClr val="black">
                    <a:lumMod val="75000"/>
                    <a:lumOff val="25000"/>
                  </a:prstClr>
                </a:solidFill>
                <a:latin typeface="方正正纤黑简体" panose="02000000000000000000" charset="-122"/>
                <a:ea typeface="方正正纤黑简体" panose="02000000000000000000" charset="-122"/>
                <a:cs typeface="+mn-ea"/>
                <a:sym typeface="+mn-lt"/>
              </a:rPr>
              <a:t>关键字</a:t>
            </a:r>
            <a:endParaRPr lang="zh-CN" altLang="en-US" sz="20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17" name="TextBox 25"/>
          <p:cNvSpPr txBox="1"/>
          <p:nvPr/>
        </p:nvSpPr>
        <p:spPr>
          <a:xfrm>
            <a:off x="10511625" y="4471215"/>
            <a:ext cx="1521541" cy="423193"/>
          </a:xfrm>
          <a:prstGeom prst="rect">
            <a:avLst/>
          </a:prstGeom>
          <a:noFill/>
        </p:spPr>
        <p:txBody>
          <a:bodyPr wrap="square" tIns="0" bIns="0" rtlCol="0" anchor="t">
            <a:spAutoFit/>
          </a:bodyPr>
          <a:lstStyle/>
          <a:p>
            <a:pPr fontAlgn="auto">
              <a:lnSpc>
                <a:spcPct val="150000"/>
              </a:lnSpc>
              <a:spcBef>
                <a:spcPts val="0"/>
              </a:spcBef>
              <a:spcAft>
                <a:spcPts val="0"/>
              </a:spcAft>
            </a:pPr>
            <a:r>
              <a:rPr lang="zh-CN" altLang="en-US" sz="2000" dirty="0" smtClean="0">
                <a:solidFill>
                  <a:prstClr val="black">
                    <a:lumMod val="75000"/>
                    <a:lumOff val="25000"/>
                  </a:prstClr>
                </a:solidFill>
                <a:latin typeface="方正正纤黑简体" panose="02000000000000000000" charset="-122"/>
                <a:ea typeface="方正正纤黑简体" panose="02000000000000000000" charset="-122"/>
                <a:cs typeface="+mn-ea"/>
                <a:sym typeface="+mn-lt"/>
              </a:rPr>
              <a:t>关键字</a:t>
            </a:r>
            <a:endParaRPr lang="zh-CN" altLang="en-US" sz="20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18"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wipe(left)">
                                      <p:cBhvr>
                                        <p:cTn id="11" dur="500"/>
                                        <p:tgtEl>
                                          <p:spTgt spid="112"/>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lt">
                                    <p:tmPct val="50000"/>
                                  </p:iterate>
                                  <p:childTnLst>
                                    <p:set>
                                      <p:cBhvr>
                                        <p:cTn id="14" dur="1" fill="hold">
                                          <p:stCondLst>
                                            <p:cond delay="0"/>
                                          </p:stCondLst>
                                        </p:cTn>
                                        <p:tgtEl>
                                          <p:spTgt spid="113"/>
                                        </p:tgtEl>
                                        <p:attrNameLst>
                                          <p:attrName>style.visibility</p:attrName>
                                        </p:attrNameLst>
                                      </p:cBhvr>
                                      <p:to>
                                        <p:strVal val="visible"/>
                                      </p:to>
                                    </p:set>
                                    <p:animEffect transition="in" filter="wipe(left)">
                                      <p:cBhvr>
                                        <p:cTn id="15" dur="30"/>
                                        <p:tgtEl>
                                          <p:spTgt spid="1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fade">
                                      <p:cBhvr>
                                        <p:cTn id="18" dur="500"/>
                                        <p:tgtEl>
                                          <p:spTgt spid="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fade">
                                      <p:cBhvr>
                                        <p:cTn id="21" dur="500"/>
                                        <p:tgtEl>
                                          <p:spTgt spid="9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fade">
                                      <p:cBhvr>
                                        <p:cTn id="24" dur="500"/>
                                        <p:tgtEl>
                                          <p:spTgt spid="9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500"/>
                                        <p:tgtEl>
                                          <p:spTgt spid="9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fade">
                                      <p:cBhvr>
                                        <p:cTn id="30" dur="500"/>
                                        <p:tgtEl>
                                          <p:spTgt spid="10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fade">
                                      <p:cBhvr>
                                        <p:cTn id="33" dur="500"/>
                                        <p:tgtEl>
                                          <p:spTgt spid="10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fade">
                                      <p:cBhvr>
                                        <p:cTn id="36" dur="500"/>
                                        <p:tgtEl>
                                          <p:spTgt spid="10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3"/>
                                        </p:tgtEl>
                                        <p:attrNameLst>
                                          <p:attrName>style.visibility</p:attrName>
                                        </p:attrNameLst>
                                      </p:cBhvr>
                                      <p:to>
                                        <p:strVal val="visible"/>
                                      </p:to>
                                    </p:set>
                                    <p:animEffect transition="in" filter="fade">
                                      <p:cBhvr>
                                        <p:cTn id="39" dur="500"/>
                                        <p:tgtEl>
                                          <p:spTgt spid="103"/>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06"/>
                                        </p:tgtEl>
                                        <p:attrNameLst>
                                          <p:attrName>style.visibility</p:attrName>
                                        </p:attrNameLst>
                                      </p:cBhvr>
                                      <p:to>
                                        <p:strVal val="visible"/>
                                      </p:to>
                                    </p:set>
                                    <p:animEffect transition="in" filter="fade">
                                      <p:cBhvr>
                                        <p:cTn id="42" dur="500"/>
                                        <p:tgtEl>
                                          <p:spTgt spid="106"/>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500"/>
                                        <p:tgtEl>
                                          <p:spTgt spid="108"/>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110"/>
                                        </p:tgtEl>
                                        <p:attrNameLst>
                                          <p:attrName>style.visibility</p:attrName>
                                        </p:attrNameLst>
                                      </p:cBhvr>
                                      <p:to>
                                        <p:strVal val="visible"/>
                                      </p:to>
                                    </p:set>
                                    <p:animEffect transition="in" filter="fade">
                                      <p:cBhvr>
                                        <p:cTn id="48" dur="500"/>
                                        <p:tgtEl>
                                          <p:spTgt spid="110"/>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04"/>
                                        </p:tgtEl>
                                        <p:attrNameLst>
                                          <p:attrName>style.visibility</p:attrName>
                                        </p:attrNameLst>
                                      </p:cBhvr>
                                      <p:to>
                                        <p:strVal val="visible"/>
                                      </p:to>
                                    </p:set>
                                    <p:animEffect transition="in" filter="fade">
                                      <p:cBhvr>
                                        <p:cTn id="51" dur="500"/>
                                        <p:tgtEl>
                                          <p:spTgt spid="104"/>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114"/>
                                        </p:tgtEl>
                                        <p:attrNameLst>
                                          <p:attrName>style.visibility</p:attrName>
                                        </p:attrNameLst>
                                      </p:cBhvr>
                                      <p:to>
                                        <p:strVal val="visible"/>
                                      </p:to>
                                    </p:set>
                                    <p:animEffect transition="in" filter="wipe(left)">
                                      <p:cBhvr>
                                        <p:cTn id="54" dur="500"/>
                                        <p:tgtEl>
                                          <p:spTgt spid="114"/>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115"/>
                                        </p:tgtEl>
                                        <p:attrNameLst>
                                          <p:attrName>style.visibility</p:attrName>
                                        </p:attrNameLst>
                                      </p:cBhvr>
                                      <p:to>
                                        <p:strVal val="visible"/>
                                      </p:to>
                                    </p:set>
                                    <p:animEffect transition="in" filter="wipe(left)">
                                      <p:cBhvr>
                                        <p:cTn id="57" dur="500"/>
                                        <p:tgtEl>
                                          <p:spTgt spid="115"/>
                                        </p:tgtEl>
                                      </p:cBhvr>
                                    </p:animEffect>
                                  </p:childTnLst>
                                </p:cTn>
                              </p:par>
                              <p:par>
                                <p:cTn id="58" presetID="22" presetClass="entr" presetSubtype="8" fill="hold" grpId="0" nodeType="withEffect">
                                  <p:stCondLst>
                                    <p:cond delay="500"/>
                                  </p:stCondLst>
                                  <p:childTnLst>
                                    <p:set>
                                      <p:cBhvr>
                                        <p:cTn id="59" dur="1" fill="hold">
                                          <p:stCondLst>
                                            <p:cond delay="0"/>
                                          </p:stCondLst>
                                        </p:cTn>
                                        <p:tgtEl>
                                          <p:spTgt spid="116"/>
                                        </p:tgtEl>
                                        <p:attrNameLst>
                                          <p:attrName>style.visibility</p:attrName>
                                        </p:attrNameLst>
                                      </p:cBhvr>
                                      <p:to>
                                        <p:strVal val="visible"/>
                                      </p:to>
                                    </p:set>
                                    <p:animEffect transition="in" filter="wipe(left)">
                                      <p:cBhvr>
                                        <p:cTn id="60" dur="500"/>
                                        <p:tgtEl>
                                          <p:spTgt spid="116"/>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117"/>
                                        </p:tgtEl>
                                        <p:attrNameLst>
                                          <p:attrName>style.visibility</p:attrName>
                                        </p:attrNameLst>
                                      </p:cBhvr>
                                      <p:to>
                                        <p:strVal val="visible"/>
                                      </p:to>
                                    </p:set>
                                    <p:animEffect transition="in" filter="wipe(left)">
                                      <p:cBhvr>
                                        <p:cTn id="63" dur="500"/>
                                        <p:tgtEl>
                                          <p:spTgt spid="117"/>
                                        </p:tgtEl>
                                      </p:cBhvr>
                                    </p:animEffect>
                                  </p:childTnLst>
                                </p:cTn>
                              </p:par>
                              <p:par>
                                <p:cTn id="64" presetID="22" presetClass="entr" presetSubtype="8" fill="hold" grpId="0" nodeType="withEffect">
                                  <p:stCondLst>
                                    <p:cond delay="1000"/>
                                  </p:stCondLst>
                                  <p:childTnLst>
                                    <p:set>
                                      <p:cBhvr>
                                        <p:cTn id="65" dur="1" fill="hold">
                                          <p:stCondLst>
                                            <p:cond delay="0"/>
                                          </p:stCondLst>
                                        </p:cTn>
                                        <p:tgtEl>
                                          <p:spTgt spid="105"/>
                                        </p:tgtEl>
                                        <p:attrNameLst>
                                          <p:attrName>style.visibility</p:attrName>
                                        </p:attrNameLst>
                                      </p:cBhvr>
                                      <p:to>
                                        <p:strVal val="visible"/>
                                      </p:to>
                                    </p:set>
                                    <p:animEffect transition="in" filter="wipe(left)">
                                      <p:cBhvr>
                                        <p:cTn id="66" dur="1000"/>
                                        <p:tgtEl>
                                          <p:spTgt spid="105"/>
                                        </p:tgtEl>
                                      </p:cBhvr>
                                    </p:animEffect>
                                  </p:childTnLst>
                                </p:cTn>
                              </p:par>
                              <p:par>
                                <p:cTn id="67" presetID="22" presetClass="entr" presetSubtype="8" fill="hold" grpId="0" nodeType="withEffect">
                                  <p:stCondLst>
                                    <p:cond delay="1200"/>
                                  </p:stCondLst>
                                  <p:childTnLst>
                                    <p:set>
                                      <p:cBhvr>
                                        <p:cTn id="68" dur="1" fill="hold">
                                          <p:stCondLst>
                                            <p:cond delay="0"/>
                                          </p:stCondLst>
                                        </p:cTn>
                                        <p:tgtEl>
                                          <p:spTgt spid="107"/>
                                        </p:tgtEl>
                                        <p:attrNameLst>
                                          <p:attrName>style.visibility</p:attrName>
                                        </p:attrNameLst>
                                      </p:cBhvr>
                                      <p:to>
                                        <p:strVal val="visible"/>
                                      </p:to>
                                    </p:set>
                                    <p:animEffect transition="in" filter="wipe(left)">
                                      <p:cBhvr>
                                        <p:cTn id="69" dur="1000"/>
                                        <p:tgtEl>
                                          <p:spTgt spid="107"/>
                                        </p:tgtEl>
                                      </p:cBhvr>
                                    </p:animEffect>
                                  </p:childTnLst>
                                </p:cTn>
                              </p:par>
                              <p:par>
                                <p:cTn id="70" presetID="22" presetClass="entr" presetSubtype="8" fill="hold" grpId="0" nodeType="withEffect">
                                  <p:stCondLst>
                                    <p:cond delay="1400"/>
                                  </p:stCondLst>
                                  <p:childTnLst>
                                    <p:set>
                                      <p:cBhvr>
                                        <p:cTn id="71" dur="1" fill="hold">
                                          <p:stCondLst>
                                            <p:cond delay="0"/>
                                          </p:stCondLst>
                                        </p:cTn>
                                        <p:tgtEl>
                                          <p:spTgt spid="109"/>
                                        </p:tgtEl>
                                        <p:attrNameLst>
                                          <p:attrName>style.visibility</p:attrName>
                                        </p:attrNameLst>
                                      </p:cBhvr>
                                      <p:to>
                                        <p:strVal val="visible"/>
                                      </p:to>
                                    </p:set>
                                    <p:animEffect transition="in" filter="wipe(left)">
                                      <p:cBhvr>
                                        <p:cTn id="72" dur="1000"/>
                                        <p:tgtEl>
                                          <p:spTgt spid="109"/>
                                        </p:tgtEl>
                                      </p:cBhvr>
                                    </p:animEffect>
                                  </p:childTnLst>
                                </p:cTn>
                              </p:par>
                              <p:par>
                                <p:cTn id="73" presetID="22" presetClass="entr" presetSubtype="8" fill="hold" grpId="0" nodeType="withEffect">
                                  <p:stCondLst>
                                    <p:cond delay="1600"/>
                                  </p:stCondLst>
                                  <p:childTnLst>
                                    <p:set>
                                      <p:cBhvr>
                                        <p:cTn id="74" dur="1" fill="hold">
                                          <p:stCondLst>
                                            <p:cond delay="0"/>
                                          </p:stCondLst>
                                        </p:cTn>
                                        <p:tgtEl>
                                          <p:spTgt spid="111"/>
                                        </p:tgtEl>
                                        <p:attrNameLst>
                                          <p:attrName>style.visibility</p:attrName>
                                        </p:attrNameLst>
                                      </p:cBhvr>
                                      <p:to>
                                        <p:strVal val="visible"/>
                                      </p:to>
                                    </p:set>
                                    <p:animEffect transition="in" filter="wipe(left)">
                                      <p:cBhvr>
                                        <p:cTn id="75"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p:bldP spid="113" grpId="0"/>
      <p:bldP spid="114" grpId="0"/>
      <p:bldP spid="115" grpId="0"/>
      <p:bldP spid="116" grpId="0"/>
      <p:bldP spid="117" grpId="0"/>
      <p:bldP spid="1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矩形 64"/>
          <p:cNvSpPr/>
          <p:nvPr/>
        </p:nvSpPr>
        <p:spPr>
          <a:xfrm>
            <a:off x="3329260" y="1638785"/>
            <a:ext cx="2717003" cy="1617220"/>
          </a:xfrm>
          <a:prstGeom prst="rect">
            <a:avLst/>
          </a:prstGeom>
          <a:blipFill rotWithShape="1">
            <a:blip r:embed="rId1"/>
            <a:stretch>
              <a:fillRect/>
            </a:stretch>
          </a:bli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grpSp>
        <p:nvGrpSpPr>
          <p:cNvPr id="66" name="组合 65"/>
          <p:cNvGrpSpPr/>
          <p:nvPr/>
        </p:nvGrpSpPr>
        <p:grpSpPr>
          <a:xfrm>
            <a:off x="526815" y="1638785"/>
            <a:ext cx="2717003" cy="1617220"/>
            <a:chOff x="395111" y="1349310"/>
            <a:chExt cx="2037752" cy="1030299"/>
          </a:xfrm>
        </p:grpSpPr>
        <p:sp>
          <p:nvSpPr>
            <p:cNvPr id="67" name="矩形 66"/>
            <p:cNvSpPr/>
            <p:nvPr/>
          </p:nvSpPr>
          <p:spPr>
            <a:xfrm>
              <a:off x="395111" y="1349310"/>
              <a:ext cx="2037752" cy="1030299"/>
            </a:xfrm>
            <a:prstGeom prst="rect">
              <a:avLst/>
            </a:prstGeom>
            <a:gradFill>
              <a:gsLst>
                <a:gs pos="0">
                  <a:srgbClr val="07903C"/>
                </a:gs>
                <a:gs pos="100000">
                  <a:srgbClr val="007027"/>
                </a:gs>
              </a:gsLst>
              <a:lin ang="5400000" scaled="1"/>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68" name="文本框 67"/>
            <p:cNvSpPr txBox="1"/>
            <p:nvPr/>
          </p:nvSpPr>
          <p:spPr>
            <a:xfrm flipH="1">
              <a:off x="879205" y="1443981"/>
              <a:ext cx="1061829" cy="21568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600"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相关主题文字</a:t>
              </a:r>
              <a:endParaRPr kumimoji="1" lang="zh-CN" altLang="en-US" sz="1600"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69" name="文本框 68"/>
            <p:cNvSpPr txBox="1"/>
            <p:nvPr/>
          </p:nvSpPr>
          <p:spPr>
            <a:xfrm flipH="1">
              <a:off x="502182" y="1637747"/>
              <a:ext cx="1815875" cy="503227"/>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点击此处添加文本信息。建议正文</a:t>
              </a:r>
              <a:r>
                <a:rPr kumimoji="1" lang="en-US" altLang="zh-CN"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10</a:t>
              </a:r>
              <a:r>
                <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号字，</a:t>
              </a:r>
              <a:r>
                <a:rPr kumimoji="1" lang="en-US" altLang="zh-CN"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1.3</a:t>
              </a:r>
              <a:r>
                <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倍字间距。</a:t>
              </a:r>
              <a:endPar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a:p>
              <a:pPr marL="0" marR="0" lvl="0" indent="0" defTabSz="914400" eaLnBrk="1" fontAlgn="auto" latinLnBrk="0" hangingPunct="1">
                <a:lnSpc>
                  <a:spcPct val="100000"/>
                </a:lnSpc>
                <a:spcBef>
                  <a:spcPts val="0"/>
                </a:spcBef>
                <a:spcAft>
                  <a:spcPts val="0"/>
                </a:spcAft>
                <a:buClrTx/>
                <a:buSzTx/>
                <a:buFontTx/>
                <a:buNone/>
                <a:defRPr/>
              </a:pPr>
              <a:endParaRPr kumimoji="1" lang="zh-CN" altLang="en-US" sz="106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grpSp>
      <p:sp>
        <p:nvSpPr>
          <p:cNvPr id="70" name="矩形 69"/>
          <p:cNvSpPr/>
          <p:nvPr/>
        </p:nvSpPr>
        <p:spPr>
          <a:xfrm>
            <a:off x="8943068" y="1638785"/>
            <a:ext cx="2717003" cy="1617220"/>
          </a:xfrm>
          <a:prstGeom prst="rect">
            <a:avLst/>
          </a:prstGeom>
          <a:blipFill rotWithShape="1">
            <a:blip r:embed="rId2" cstate="screen"/>
            <a:stretch>
              <a:fillRect/>
            </a:stretch>
          </a:bli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grpSp>
        <p:nvGrpSpPr>
          <p:cNvPr id="71" name="组合 70"/>
          <p:cNvGrpSpPr/>
          <p:nvPr/>
        </p:nvGrpSpPr>
        <p:grpSpPr>
          <a:xfrm>
            <a:off x="6140621" y="1638785"/>
            <a:ext cx="2717003" cy="1617220"/>
            <a:chOff x="4605466" y="1349310"/>
            <a:chExt cx="2037752" cy="1030299"/>
          </a:xfrm>
        </p:grpSpPr>
        <p:sp>
          <p:nvSpPr>
            <p:cNvPr id="72" name="矩形 71"/>
            <p:cNvSpPr/>
            <p:nvPr/>
          </p:nvSpPr>
          <p:spPr>
            <a:xfrm>
              <a:off x="4605466" y="1349310"/>
              <a:ext cx="2037752" cy="1030299"/>
            </a:xfrm>
            <a:prstGeom prst="rect">
              <a:avLst/>
            </a:prstGeom>
            <a:gradFill>
              <a:gsLst>
                <a:gs pos="0">
                  <a:srgbClr val="07903C"/>
                </a:gs>
                <a:gs pos="100000">
                  <a:srgbClr val="007027"/>
                </a:gs>
              </a:gsLst>
              <a:lin ang="5400000" scaled="1"/>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73" name="文本框 72"/>
            <p:cNvSpPr txBox="1"/>
            <p:nvPr/>
          </p:nvSpPr>
          <p:spPr>
            <a:xfrm flipH="1">
              <a:off x="5089560" y="1443981"/>
              <a:ext cx="1061829" cy="21568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600"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相关主题文字</a:t>
              </a:r>
              <a:endParaRPr kumimoji="1" lang="zh-CN" altLang="en-US" sz="1600"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74" name="文本框 73"/>
            <p:cNvSpPr txBox="1"/>
            <p:nvPr/>
          </p:nvSpPr>
          <p:spPr>
            <a:xfrm flipH="1">
              <a:off x="4712537" y="1637747"/>
              <a:ext cx="1815875" cy="503227"/>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点击此处添加文本信息。建议正文</a:t>
              </a:r>
              <a:r>
                <a:rPr kumimoji="1" lang="en-US" altLang="zh-CN"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10</a:t>
              </a:r>
              <a:r>
                <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号字，</a:t>
              </a:r>
              <a:r>
                <a:rPr kumimoji="1" lang="en-US" altLang="zh-CN"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1.3</a:t>
              </a:r>
              <a:r>
                <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倍字间距。</a:t>
              </a:r>
              <a:endPar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a:p>
              <a:pPr marL="0" marR="0" lvl="0" indent="0" defTabSz="914400" eaLnBrk="1" fontAlgn="auto" latinLnBrk="0" hangingPunct="1">
                <a:lnSpc>
                  <a:spcPct val="100000"/>
                </a:lnSpc>
                <a:spcBef>
                  <a:spcPts val="0"/>
                </a:spcBef>
                <a:spcAft>
                  <a:spcPts val="0"/>
                </a:spcAft>
                <a:buClrTx/>
                <a:buSzTx/>
                <a:buFontTx/>
                <a:buNone/>
                <a:defRPr/>
              </a:pPr>
              <a:endParaRPr kumimoji="1" lang="zh-CN" altLang="en-US" sz="106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grpSp>
      <p:cxnSp>
        <p:nvCxnSpPr>
          <p:cNvPr id="75" name="直线连接符 17"/>
          <p:cNvCxnSpPr/>
          <p:nvPr/>
        </p:nvCxnSpPr>
        <p:spPr>
          <a:xfrm>
            <a:off x="-33200" y="3508921"/>
            <a:ext cx="12225200" cy="0"/>
          </a:xfrm>
          <a:prstGeom prst="line">
            <a:avLst/>
          </a:prstGeom>
          <a:noFill/>
          <a:ln w="3175" cap="flat" cmpd="sng" algn="ctr">
            <a:solidFill>
              <a:sysClr val="windowText" lastClr="000000">
                <a:lumMod val="65000"/>
                <a:lumOff val="35000"/>
              </a:sysClr>
            </a:solidFill>
            <a:prstDash val="dashDot"/>
            <a:miter lim="800000"/>
          </a:ln>
          <a:effectLst/>
        </p:spPr>
      </p:cxnSp>
      <p:sp>
        <p:nvSpPr>
          <p:cNvPr id="76" name="文本框 75"/>
          <p:cNvSpPr txBox="1"/>
          <p:nvPr/>
        </p:nvSpPr>
        <p:spPr>
          <a:xfrm>
            <a:off x="546112" y="3698680"/>
            <a:ext cx="2233304" cy="502766"/>
          </a:xfrm>
          <a:prstGeom prst="rect">
            <a:avLst/>
          </a:prstGeom>
          <a:noFill/>
        </p:spPr>
        <p:txBody>
          <a:bodyPr wrap="none" rtlCol="0">
            <a:spAutoFit/>
          </a:bodyPr>
          <a:lstStyle/>
          <a:p>
            <a:pPr fontAlgn="auto">
              <a:spcBef>
                <a:spcPts val="0"/>
              </a:spcBef>
              <a:spcAft>
                <a:spcPts val="0"/>
              </a:spcAft>
            </a:pPr>
            <a:r>
              <a:rPr kumimoji="1" lang="zh-CN" altLang="en-US" sz="2665"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相关标题文字</a:t>
            </a:r>
            <a:endParaRPr kumimoji="1" lang="zh-CN" altLang="en-US" sz="2665"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77" name="文本框 76"/>
          <p:cNvSpPr txBox="1"/>
          <p:nvPr/>
        </p:nvSpPr>
        <p:spPr>
          <a:xfrm>
            <a:off x="546112" y="4227331"/>
            <a:ext cx="5519448" cy="1772793"/>
          </a:xfrm>
          <a:prstGeom prst="rect">
            <a:avLst/>
          </a:prstGeom>
          <a:noFill/>
        </p:spPr>
        <p:txBody>
          <a:bodyPr wrap="square" rtlCol="0">
            <a:spAutoFit/>
          </a:bodyPr>
          <a:lstStyle/>
          <a:p>
            <a:pPr fontAlgn="auto">
              <a:lnSpc>
                <a:spcPct val="130000"/>
              </a:lnSpc>
              <a:spcBef>
                <a:spcPts val="0"/>
              </a:spcBef>
              <a:spcAft>
                <a:spcPts val="0"/>
              </a:spcAft>
            </a:pP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点击此处添加文本信息。标题数字等都可以通过点击和重新输入进行更改，顶部</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开始</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面板中可以对字体、字号、颜色、行距等进行修改。建议正文</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10</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号字，</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1.3</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倍字间距。</a:t>
            </a:r>
            <a:endPar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a:p>
            <a:pPr fontAlgn="auto">
              <a:lnSpc>
                <a:spcPct val="130000"/>
              </a:lnSpc>
              <a:spcBef>
                <a:spcPts val="0"/>
              </a:spcBef>
              <a:spcAft>
                <a:spcPts val="0"/>
              </a:spcAft>
            </a:pPr>
            <a:endParaRPr kumimoji="1"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a:p>
            <a:pPr fontAlgn="auto">
              <a:lnSpc>
                <a:spcPct val="130000"/>
              </a:lnSpc>
              <a:spcBef>
                <a:spcPts val="0"/>
              </a:spcBef>
              <a:spcAft>
                <a:spcPts val="0"/>
              </a:spcAft>
            </a:pP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点击此处添加文本信息。标题数字等都可以通过点击和重新输入进行更改，顶部</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开始</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面板中可以对字体、字号、颜色、行距等进行修改。建议正文</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10</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号字，</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1.3</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倍字间距。</a:t>
            </a:r>
            <a:endPar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78" name="文本框 77"/>
          <p:cNvSpPr txBox="1"/>
          <p:nvPr/>
        </p:nvSpPr>
        <p:spPr>
          <a:xfrm>
            <a:off x="6126441" y="4227331"/>
            <a:ext cx="5519448" cy="1772793"/>
          </a:xfrm>
          <a:prstGeom prst="rect">
            <a:avLst/>
          </a:prstGeom>
          <a:noFill/>
        </p:spPr>
        <p:txBody>
          <a:bodyPr wrap="square" rtlCol="0">
            <a:spAutoFit/>
          </a:bodyPr>
          <a:lstStyle/>
          <a:p>
            <a:pPr fontAlgn="auto">
              <a:lnSpc>
                <a:spcPct val="130000"/>
              </a:lnSpc>
              <a:spcBef>
                <a:spcPts val="0"/>
              </a:spcBef>
              <a:spcAft>
                <a:spcPts val="0"/>
              </a:spcAft>
            </a:pP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点击此处添加文本信息。标题数字等都可以通过点击和重新输入进行更改，顶部</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开始</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面板中可以对字体、字号、颜色、行距等进行修改。建议正文</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10</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号字，</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1.3</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倍字间距。</a:t>
            </a:r>
            <a:endPar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a:p>
            <a:pPr fontAlgn="auto">
              <a:lnSpc>
                <a:spcPct val="130000"/>
              </a:lnSpc>
              <a:spcBef>
                <a:spcPts val="0"/>
              </a:spcBef>
              <a:spcAft>
                <a:spcPts val="0"/>
              </a:spcAft>
            </a:pPr>
            <a:endParaRPr kumimoji="1"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a:p>
            <a:pPr fontAlgn="auto">
              <a:lnSpc>
                <a:spcPct val="130000"/>
              </a:lnSpc>
              <a:spcBef>
                <a:spcPts val="0"/>
              </a:spcBef>
              <a:spcAft>
                <a:spcPts val="0"/>
              </a:spcAft>
            </a:pP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点击此处添加文本信息。标题数字等都可以通过点击和重新输入进行更改，顶部</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开始</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面板中可以对字体、字号、颜色、行距等进行修改。建议正文</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10</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号字，</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1.3</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倍字间距。</a:t>
            </a:r>
            <a:endPar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79"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2" presetClass="entr" presetSubtype="4" fill="hold" nodeType="withEffect">
                                  <p:stCondLst>
                                    <p:cond delay="250"/>
                                  </p:stCondLst>
                                  <p:childTnLst>
                                    <p:set>
                                      <p:cBhvr>
                                        <p:cTn id="9" dur="1" fill="hold">
                                          <p:stCondLst>
                                            <p:cond delay="0"/>
                                          </p:stCondLst>
                                        </p:cTn>
                                        <p:tgtEl>
                                          <p:spTgt spid="66"/>
                                        </p:tgtEl>
                                        <p:attrNameLst>
                                          <p:attrName>style.visibility</p:attrName>
                                        </p:attrNameLst>
                                      </p:cBhvr>
                                      <p:to>
                                        <p:strVal val="visible"/>
                                      </p:to>
                                    </p:set>
                                    <p:anim calcmode="lin" valueType="num">
                                      <p:cBhvr additive="base">
                                        <p:cTn id="10" dur="500" fill="hold"/>
                                        <p:tgtEl>
                                          <p:spTgt spid="66"/>
                                        </p:tgtEl>
                                        <p:attrNameLst>
                                          <p:attrName>ppt_x</p:attrName>
                                        </p:attrNameLst>
                                      </p:cBhvr>
                                      <p:tavLst>
                                        <p:tav tm="0">
                                          <p:val>
                                            <p:strVal val="#ppt_x"/>
                                          </p:val>
                                        </p:tav>
                                        <p:tav tm="100000">
                                          <p:val>
                                            <p:strVal val="#ppt_x"/>
                                          </p:val>
                                        </p:tav>
                                      </p:tavLst>
                                    </p:anim>
                                    <p:anim calcmode="lin" valueType="num">
                                      <p:cBhvr additive="base">
                                        <p:cTn id="11" dur="500" fill="hold"/>
                                        <p:tgtEl>
                                          <p:spTgt spid="6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750"/>
                                  </p:stCondLst>
                                  <p:childTnLst>
                                    <p:set>
                                      <p:cBhvr>
                                        <p:cTn id="13" dur="1" fill="hold">
                                          <p:stCondLst>
                                            <p:cond delay="0"/>
                                          </p:stCondLst>
                                        </p:cTn>
                                        <p:tgtEl>
                                          <p:spTgt spid="65"/>
                                        </p:tgtEl>
                                        <p:attrNameLst>
                                          <p:attrName>style.visibility</p:attrName>
                                        </p:attrNameLst>
                                      </p:cBhvr>
                                      <p:to>
                                        <p:strVal val="visible"/>
                                      </p:to>
                                    </p:set>
                                    <p:anim calcmode="lin" valueType="num">
                                      <p:cBhvr additive="base">
                                        <p:cTn id="14" dur="500" fill="hold"/>
                                        <p:tgtEl>
                                          <p:spTgt spid="65"/>
                                        </p:tgtEl>
                                        <p:attrNameLst>
                                          <p:attrName>ppt_x</p:attrName>
                                        </p:attrNameLst>
                                      </p:cBhvr>
                                      <p:tavLst>
                                        <p:tav tm="0">
                                          <p:val>
                                            <p:strVal val="#ppt_x"/>
                                          </p:val>
                                        </p:tav>
                                        <p:tav tm="100000">
                                          <p:val>
                                            <p:strVal val="#ppt_x"/>
                                          </p:val>
                                        </p:tav>
                                      </p:tavLst>
                                    </p:anim>
                                    <p:anim calcmode="lin" valueType="num">
                                      <p:cBhvr additive="base">
                                        <p:cTn id="15" dur="500" fill="hold"/>
                                        <p:tgtEl>
                                          <p:spTgt spid="6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250"/>
                                  </p:stCondLst>
                                  <p:childTnLst>
                                    <p:set>
                                      <p:cBhvr>
                                        <p:cTn id="17" dur="1" fill="hold">
                                          <p:stCondLst>
                                            <p:cond delay="0"/>
                                          </p:stCondLst>
                                        </p:cTn>
                                        <p:tgtEl>
                                          <p:spTgt spid="71"/>
                                        </p:tgtEl>
                                        <p:attrNameLst>
                                          <p:attrName>style.visibility</p:attrName>
                                        </p:attrNameLst>
                                      </p:cBhvr>
                                      <p:to>
                                        <p:strVal val="visible"/>
                                      </p:to>
                                    </p:set>
                                    <p:anim calcmode="lin" valueType="num">
                                      <p:cBhvr additive="base">
                                        <p:cTn id="18" dur="500" fill="hold"/>
                                        <p:tgtEl>
                                          <p:spTgt spid="71"/>
                                        </p:tgtEl>
                                        <p:attrNameLst>
                                          <p:attrName>ppt_x</p:attrName>
                                        </p:attrNameLst>
                                      </p:cBhvr>
                                      <p:tavLst>
                                        <p:tav tm="0">
                                          <p:val>
                                            <p:strVal val="#ppt_x"/>
                                          </p:val>
                                        </p:tav>
                                        <p:tav tm="100000">
                                          <p:val>
                                            <p:strVal val="#ppt_x"/>
                                          </p:val>
                                        </p:tav>
                                      </p:tavLst>
                                    </p:anim>
                                    <p:anim calcmode="lin" valueType="num">
                                      <p:cBhvr additive="base">
                                        <p:cTn id="19" dur="500" fill="hold"/>
                                        <p:tgtEl>
                                          <p:spTgt spid="7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1750"/>
                                  </p:stCondLst>
                                  <p:childTnLst>
                                    <p:set>
                                      <p:cBhvr>
                                        <p:cTn id="21" dur="1" fill="hold">
                                          <p:stCondLst>
                                            <p:cond delay="0"/>
                                          </p:stCondLst>
                                        </p:cTn>
                                        <p:tgtEl>
                                          <p:spTgt spid="70"/>
                                        </p:tgtEl>
                                        <p:attrNameLst>
                                          <p:attrName>style.visibility</p:attrName>
                                        </p:attrNameLst>
                                      </p:cBhvr>
                                      <p:to>
                                        <p:strVal val="visible"/>
                                      </p:to>
                                    </p:set>
                                    <p:anim calcmode="lin" valueType="num">
                                      <p:cBhvr additive="base">
                                        <p:cTn id="22" dur="500" fill="hold"/>
                                        <p:tgtEl>
                                          <p:spTgt spid="70"/>
                                        </p:tgtEl>
                                        <p:attrNameLst>
                                          <p:attrName>ppt_x</p:attrName>
                                        </p:attrNameLst>
                                      </p:cBhvr>
                                      <p:tavLst>
                                        <p:tav tm="0">
                                          <p:val>
                                            <p:strVal val="#ppt_x"/>
                                          </p:val>
                                        </p:tav>
                                        <p:tav tm="100000">
                                          <p:val>
                                            <p:strVal val="#ppt_x"/>
                                          </p:val>
                                        </p:tav>
                                      </p:tavLst>
                                    </p:anim>
                                    <p:anim calcmode="lin" valueType="num">
                                      <p:cBhvr additive="base">
                                        <p:cTn id="23" dur="500" fill="hold"/>
                                        <p:tgtEl>
                                          <p:spTgt spid="7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barn(inVertical)">
                                      <p:cBhvr>
                                        <p:cTn id="27" dur="500"/>
                                        <p:tgtEl>
                                          <p:spTgt spid="75"/>
                                        </p:tgtEl>
                                      </p:cBhvr>
                                    </p:animEffect>
                                  </p:childTnLst>
                                </p:cTn>
                              </p:par>
                              <p:par>
                                <p:cTn id="28" presetID="2" presetClass="entr" presetSubtype="2" fill="hold" grpId="0" nodeType="withEffect">
                                  <p:stCondLst>
                                    <p:cond delay="0"/>
                                  </p:stCondLst>
                                  <p:iterate type="wd">
                                    <p:tmPct val="10000"/>
                                  </p:iterate>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500" fill="hold"/>
                                        <p:tgtEl>
                                          <p:spTgt spid="76"/>
                                        </p:tgtEl>
                                        <p:attrNameLst>
                                          <p:attrName>ppt_x</p:attrName>
                                        </p:attrNameLst>
                                      </p:cBhvr>
                                      <p:tavLst>
                                        <p:tav tm="0">
                                          <p:val>
                                            <p:strVal val="1+#ppt_w/2"/>
                                          </p:val>
                                        </p:tav>
                                        <p:tav tm="100000">
                                          <p:val>
                                            <p:strVal val="#ppt_x"/>
                                          </p:val>
                                        </p:tav>
                                      </p:tavLst>
                                    </p:anim>
                                    <p:anim calcmode="lin" valueType="num">
                                      <p:cBhvr additive="base">
                                        <p:cTn id="31" dur="500" fill="hold"/>
                                        <p:tgtEl>
                                          <p:spTgt spid="76"/>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1000"/>
                                        <p:tgtEl>
                                          <p:spTgt spid="77"/>
                                        </p:tgtEl>
                                      </p:cBhvr>
                                    </p:animEffect>
                                    <p:anim calcmode="lin" valueType="num">
                                      <p:cBhvr>
                                        <p:cTn id="36" dur="1000" fill="hold"/>
                                        <p:tgtEl>
                                          <p:spTgt spid="77"/>
                                        </p:tgtEl>
                                        <p:attrNameLst>
                                          <p:attrName>ppt_x</p:attrName>
                                        </p:attrNameLst>
                                      </p:cBhvr>
                                      <p:tavLst>
                                        <p:tav tm="0">
                                          <p:val>
                                            <p:strVal val="#ppt_x"/>
                                          </p:val>
                                        </p:tav>
                                        <p:tav tm="100000">
                                          <p:val>
                                            <p:strVal val="#ppt_x"/>
                                          </p:val>
                                        </p:tav>
                                      </p:tavLst>
                                    </p:anim>
                                    <p:anim calcmode="lin" valueType="num">
                                      <p:cBhvr>
                                        <p:cTn id="37" dur="1000" fill="hold"/>
                                        <p:tgtEl>
                                          <p:spTgt spid="7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
                                  </p:stCondLst>
                                  <p:childTnLst>
                                    <p:set>
                                      <p:cBhvr>
                                        <p:cTn id="39" dur="1" fill="hold">
                                          <p:stCondLst>
                                            <p:cond delay="0"/>
                                          </p:stCondLst>
                                        </p:cTn>
                                        <p:tgtEl>
                                          <p:spTgt spid="78"/>
                                        </p:tgtEl>
                                        <p:attrNameLst>
                                          <p:attrName>style.visibility</p:attrName>
                                        </p:attrNameLst>
                                      </p:cBhvr>
                                      <p:to>
                                        <p:strVal val="visible"/>
                                      </p:to>
                                    </p:set>
                                    <p:animEffect transition="in" filter="fade">
                                      <p:cBhvr>
                                        <p:cTn id="40" dur="1000"/>
                                        <p:tgtEl>
                                          <p:spTgt spid="78"/>
                                        </p:tgtEl>
                                      </p:cBhvr>
                                    </p:animEffect>
                                    <p:anim calcmode="lin" valueType="num">
                                      <p:cBhvr>
                                        <p:cTn id="41" dur="1000" fill="hold"/>
                                        <p:tgtEl>
                                          <p:spTgt spid="78"/>
                                        </p:tgtEl>
                                        <p:attrNameLst>
                                          <p:attrName>ppt_x</p:attrName>
                                        </p:attrNameLst>
                                      </p:cBhvr>
                                      <p:tavLst>
                                        <p:tav tm="0">
                                          <p:val>
                                            <p:strVal val="#ppt_x"/>
                                          </p:val>
                                        </p:tav>
                                        <p:tav tm="100000">
                                          <p:val>
                                            <p:strVal val="#ppt_x"/>
                                          </p:val>
                                        </p:tav>
                                      </p:tavLst>
                                    </p:anim>
                                    <p:anim calcmode="lin" valueType="num">
                                      <p:cBhvr>
                                        <p:cTn id="42"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70" grpId="0" animBg="1"/>
      <p:bldP spid="76" grpId="0"/>
      <p:bldP spid="77" grpId="0"/>
      <p:bldP spid="78" grpId="0"/>
      <p:bldP spid="7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5204543" y="1148234"/>
            <a:ext cx="1847091" cy="3323167"/>
            <a:chOff x="3903407" y="1347614"/>
            <a:chExt cx="1385318" cy="2492375"/>
          </a:xfrm>
        </p:grpSpPr>
        <p:grpSp>
          <p:nvGrpSpPr>
            <p:cNvPr id="34" name="组合 33"/>
            <p:cNvGrpSpPr/>
            <p:nvPr/>
          </p:nvGrpSpPr>
          <p:grpSpPr>
            <a:xfrm>
              <a:off x="3903407" y="1347614"/>
              <a:ext cx="1385318" cy="2492375"/>
              <a:chOff x="3851919" y="1591543"/>
              <a:chExt cx="1385318" cy="2492375"/>
            </a:xfrm>
          </p:grpSpPr>
          <p:sp>
            <p:nvSpPr>
              <p:cNvPr id="36" name="矩形 27"/>
              <p:cNvSpPr/>
              <p:nvPr/>
            </p:nvSpPr>
            <p:spPr>
              <a:xfrm flipH="1">
                <a:off x="4067944"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bg2">
                  <a:lumMod val="50000"/>
                </a:scheme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37" name="椭圆 22"/>
              <p:cNvSpPr/>
              <p:nvPr/>
            </p:nvSpPr>
            <p:spPr>
              <a:xfrm>
                <a:off x="3851919" y="2447355"/>
                <a:ext cx="1385318" cy="1636563"/>
              </a:xfrm>
              <a:custGeom>
                <a:avLst/>
                <a:gdLst/>
                <a:ahLst/>
                <a:cxnLst/>
                <a:rect l="l" t="t"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38" name="矩形 27"/>
              <p:cNvSpPr/>
              <p:nvPr/>
            </p:nvSpPr>
            <p:spPr>
              <a:xfrm>
                <a:off x="4393306"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grpSp>
        <p:sp>
          <p:nvSpPr>
            <p:cNvPr id="35" name="TextBox 3"/>
            <p:cNvSpPr txBox="1"/>
            <p:nvPr/>
          </p:nvSpPr>
          <p:spPr>
            <a:xfrm>
              <a:off x="4276091" y="2787774"/>
              <a:ext cx="608581" cy="684755"/>
            </a:xfrm>
            <a:prstGeom prst="rect">
              <a:avLst/>
            </a:prstGeom>
            <a:noFill/>
          </p:spPr>
          <p:txBody>
            <a:bodyPr wrap="none" rtlCol="0">
              <a:spAutoFit/>
            </a:bodyPr>
            <a:lstStyle/>
            <a:p>
              <a:pPr marL="0" marR="0" lvl="0" indent="0" defTabSz="1218565" eaLnBrk="1" fontAlgn="auto" latinLnBrk="0" hangingPunct="1">
                <a:lnSpc>
                  <a:spcPct val="100000"/>
                </a:lnSpc>
                <a:spcBef>
                  <a:spcPts val="0"/>
                </a:spcBef>
                <a:spcAft>
                  <a:spcPts val="0"/>
                </a:spcAft>
                <a:buClrTx/>
                <a:buSzTx/>
                <a:buFontTx/>
                <a:buNone/>
                <a:defRPr/>
              </a:pPr>
              <a:r>
                <a:rPr kumimoji="0" lang="en-US" altLang="zh-CN" sz="5335" b="0" i="0" u="none" strike="noStrike" kern="0" cap="none" spc="0" normalizeH="0" baseline="0" noProof="0" dirty="0" smtClean="0">
                  <a:ln>
                    <a:noFill/>
                  </a:ln>
                  <a:solidFill>
                    <a:prstClr val="white"/>
                  </a:solidFill>
                  <a:effectLst/>
                  <a:uLnTx/>
                  <a:uFillTx/>
                  <a:latin typeface="Impact" panose="020B0806030902050204" pitchFamily="34" charset="0"/>
                </a:rPr>
                <a:t>01</a:t>
              </a:r>
              <a:endParaRPr kumimoji="0" lang="zh-CN" altLang="en-US" sz="5335" b="0" i="0" u="none" strike="noStrike" kern="0" cap="none" spc="0" normalizeH="0" baseline="0" noProof="0" dirty="0" smtClean="0">
                <a:ln>
                  <a:noFill/>
                </a:ln>
                <a:solidFill>
                  <a:prstClr val="white"/>
                </a:solidFill>
                <a:effectLst/>
                <a:uLnTx/>
                <a:uFillTx/>
                <a:latin typeface="Impact" panose="020B0806030902050204" pitchFamily="34" charset="0"/>
              </a:endParaRPr>
            </a:p>
          </p:txBody>
        </p:sp>
      </p:grpSp>
      <p:grpSp>
        <p:nvGrpSpPr>
          <p:cNvPr id="39" name="组合 38"/>
          <p:cNvGrpSpPr/>
          <p:nvPr/>
        </p:nvGrpSpPr>
        <p:grpSpPr>
          <a:xfrm>
            <a:off x="2030268" y="1148234"/>
            <a:ext cx="1633632" cy="2939124"/>
            <a:chOff x="1522701" y="1347614"/>
            <a:chExt cx="1225224" cy="2204343"/>
          </a:xfrm>
        </p:grpSpPr>
        <p:grpSp>
          <p:nvGrpSpPr>
            <p:cNvPr id="40" name="组合 39"/>
            <p:cNvGrpSpPr/>
            <p:nvPr/>
          </p:nvGrpSpPr>
          <p:grpSpPr>
            <a:xfrm>
              <a:off x="1522701" y="1347614"/>
              <a:ext cx="1225224" cy="2204343"/>
              <a:chOff x="3851919" y="1591543"/>
              <a:chExt cx="1385318" cy="2492375"/>
            </a:xfrm>
          </p:grpSpPr>
          <p:sp>
            <p:nvSpPr>
              <p:cNvPr id="42" name="矩形 27"/>
              <p:cNvSpPr/>
              <p:nvPr/>
            </p:nvSpPr>
            <p:spPr>
              <a:xfrm flipH="1">
                <a:off x="4067944"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bg2">
                  <a:lumMod val="50000"/>
                </a:scheme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43" name="椭圆 22"/>
              <p:cNvSpPr/>
              <p:nvPr/>
            </p:nvSpPr>
            <p:spPr>
              <a:xfrm>
                <a:off x="3851919" y="2447355"/>
                <a:ext cx="1385318" cy="1636563"/>
              </a:xfrm>
              <a:custGeom>
                <a:avLst/>
                <a:gdLst/>
                <a:ahLst/>
                <a:cxnLst/>
                <a:rect l="l" t="t"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44" name="矩形 27"/>
              <p:cNvSpPr/>
              <p:nvPr/>
            </p:nvSpPr>
            <p:spPr>
              <a:xfrm>
                <a:off x="4393306"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grpSp>
        <p:sp>
          <p:nvSpPr>
            <p:cNvPr id="41" name="TextBox 9"/>
            <p:cNvSpPr txBox="1"/>
            <p:nvPr/>
          </p:nvSpPr>
          <p:spPr>
            <a:xfrm>
              <a:off x="1776080" y="2583944"/>
              <a:ext cx="671098" cy="684755"/>
            </a:xfrm>
            <a:prstGeom prst="rect">
              <a:avLst/>
            </a:prstGeom>
            <a:noFill/>
          </p:spPr>
          <p:txBody>
            <a:bodyPr wrap="none" rtlCol="0">
              <a:spAutoFit/>
            </a:bodyPr>
            <a:lstStyle/>
            <a:p>
              <a:pPr marL="0" marR="0" lvl="0" indent="0" defTabSz="1218565" eaLnBrk="1" fontAlgn="auto" latinLnBrk="0" hangingPunct="1">
                <a:lnSpc>
                  <a:spcPct val="100000"/>
                </a:lnSpc>
                <a:spcBef>
                  <a:spcPts val="0"/>
                </a:spcBef>
                <a:spcAft>
                  <a:spcPts val="0"/>
                </a:spcAft>
                <a:buClrTx/>
                <a:buSzTx/>
                <a:buFontTx/>
                <a:buNone/>
                <a:defRPr/>
              </a:pPr>
              <a:r>
                <a:rPr kumimoji="0" lang="en-US" altLang="zh-CN" sz="5335" b="0" i="0" u="none" strike="noStrike" kern="0" cap="none" spc="0" normalizeH="0" baseline="0" noProof="0" dirty="0" smtClean="0">
                  <a:ln>
                    <a:noFill/>
                  </a:ln>
                  <a:solidFill>
                    <a:prstClr val="white"/>
                  </a:solidFill>
                  <a:effectLst/>
                  <a:uLnTx/>
                  <a:uFillTx/>
                  <a:latin typeface="Impact" panose="020B0806030902050204" pitchFamily="34" charset="0"/>
                </a:rPr>
                <a:t>02</a:t>
              </a:r>
              <a:endParaRPr kumimoji="0" lang="zh-CN" altLang="en-US" sz="5335" b="0" i="0" u="none" strike="noStrike" kern="0" cap="none" spc="0" normalizeH="0" baseline="0" noProof="0" dirty="0" smtClean="0">
                <a:ln>
                  <a:noFill/>
                </a:ln>
                <a:solidFill>
                  <a:prstClr val="white"/>
                </a:solidFill>
                <a:effectLst/>
                <a:uLnTx/>
                <a:uFillTx/>
                <a:latin typeface="Impact" panose="020B0806030902050204" pitchFamily="34" charset="0"/>
              </a:endParaRPr>
            </a:p>
          </p:txBody>
        </p:sp>
      </p:grpSp>
      <p:grpSp>
        <p:nvGrpSpPr>
          <p:cNvPr id="45" name="组合 44"/>
          <p:cNvGrpSpPr/>
          <p:nvPr/>
        </p:nvGrpSpPr>
        <p:grpSpPr>
          <a:xfrm>
            <a:off x="8592277" y="1148234"/>
            <a:ext cx="1633632" cy="2939124"/>
            <a:chOff x="6444208" y="1347614"/>
            <a:chExt cx="1225224" cy="2204343"/>
          </a:xfrm>
          <a:solidFill>
            <a:srgbClr val="E4BE33"/>
          </a:solidFill>
        </p:grpSpPr>
        <p:grpSp>
          <p:nvGrpSpPr>
            <p:cNvPr id="46" name="组合 45"/>
            <p:cNvGrpSpPr/>
            <p:nvPr/>
          </p:nvGrpSpPr>
          <p:grpSpPr>
            <a:xfrm>
              <a:off x="6444208" y="1347614"/>
              <a:ext cx="1225224" cy="2204343"/>
              <a:chOff x="3851919" y="1591543"/>
              <a:chExt cx="1385318" cy="2492375"/>
            </a:xfrm>
            <a:grpFill/>
          </p:grpSpPr>
          <p:sp>
            <p:nvSpPr>
              <p:cNvPr id="48" name="矩形 27"/>
              <p:cNvSpPr/>
              <p:nvPr/>
            </p:nvSpPr>
            <p:spPr>
              <a:xfrm flipH="1">
                <a:off x="4067944"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bg2">
                  <a:lumMod val="50000"/>
                </a:scheme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49" name="椭圆 22"/>
              <p:cNvSpPr/>
              <p:nvPr/>
            </p:nvSpPr>
            <p:spPr>
              <a:xfrm>
                <a:off x="3851919" y="2447355"/>
                <a:ext cx="1385318" cy="1636563"/>
              </a:xfrm>
              <a:custGeom>
                <a:avLst/>
                <a:gdLst/>
                <a:ahLst/>
                <a:cxnLst/>
                <a:rect l="l" t="t"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50" name="矩形 27"/>
              <p:cNvSpPr/>
              <p:nvPr/>
            </p:nvSpPr>
            <p:spPr>
              <a:xfrm>
                <a:off x="4393306"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grpSp>
        <p:sp>
          <p:nvSpPr>
            <p:cNvPr id="47" name="TextBox 15"/>
            <p:cNvSpPr txBox="1"/>
            <p:nvPr/>
          </p:nvSpPr>
          <p:spPr>
            <a:xfrm>
              <a:off x="6690373" y="2583944"/>
              <a:ext cx="685525" cy="684755"/>
            </a:xfrm>
            <a:prstGeom prst="rect">
              <a:avLst/>
            </a:prstGeom>
            <a:noFill/>
          </p:spPr>
          <p:txBody>
            <a:bodyPr wrap="none" rtlCol="0">
              <a:spAutoFit/>
            </a:bodyPr>
            <a:lstStyle/>
            <a:p>
              <a:pPr marL="0" marR="0" lvl="0" indent="0" defTabSz="1218565" eaLnBrk="1" fontAlgn="auto" latinLnBrk="0" hangingPunct="1">
                <a:lnSpc>
                  <a:spcPct val="100000"/>
                </a:lnSpc>
                <a:spcBef>
                  <a:spcPts val="0"/>
                </a:spcBef>
                <a:spcAft>
                  <a:spcPts val="0"/>
                </a:spcAft>
                <a:buClrTx/>
                <a:buSzTx/>
                <a:buFontTx/>
                <a:buNone/>
                <a:defRPr/>
              </a:pPr>
              <a:r>
                <a:rPr kumimoji="0" lang="en-US" altLang="zh-CN" sz="5335" b="0" i="0" u="none" strike="noStrike" kern="0" cap="none" spc="0" normalizeH="0" baseline="0" noProof="0" dirty="0" smtClean="0">
                  <a:ln>
                    <a:noFill/>
                  </a:ln>
                  <a:solidFill>
                    <a:prstClr val="white"/>
                  </a:solidFill>
                  <a:effectLst/>
                  <a:uLnTx/>
                  <a:uFillTx/>
                  <a:latin typeface="Impact" panose="020B0806030902050204" pitchFamily="34" charset="0"/>
                </a:rPr>
                <a:t>03</a:t>
              </a:r>
              <a:endParaRPr kumimoji="0" lang="zh-CN" altLang="en-US" sz="5335" b="0" i="0" u="none" strike="noStrike" kern="0" cap="none" spc="0" normalizeH="0" baseline="0" noProof="0" dirty="0" smtClean="0">
                <a:ln>
                  <a:noFill/>
                </a:ln>
                <a:solidFill>
                  <a:prstClr val="white"/>
                </a:solidFill>
                <a:effectLst/>
                <a:uLnTx/>
                <a:uFillTx/>
                <a:latin typeface="Impact" panose="020B0806030902050204" pitchFamily="34" charset="0"/>
              </a:endParaRPr>
            </a:p>
          </p:txBody>
        </p:sp>
      </p:grpSp>
      <p:grpSp>
        <p:nvGrpSpPr>
          <p:cNvPr id="31" name="组合 30"/>
          <p:cNvGrpSpPr/>
          <p:nvPr/>
        </p:nvGrpSpPr>
        <p:grpSpPr>
          <a:xfrm>
            <a:off x="4900861" y="4551529"/>
            <a:ext cx="2520665" cy="1124347"/>
            <a:chOff x="4900861" y="4551529"/>
            <a:chExt cx="2520665" cy="1124347"/>
          </a:xfrm>
        </p:grpSpPr>
        <p:sp>
          <p:nvSpPr>
            <p:cNvPr id="54" name="矩形 53"/>
            <p:cNvSpPr/>
            <p:nvPr/>
          </p:nvSpPr>
          <p:spPr>
            <a:xfrm>
              <a:off x="4900861" y="4551529"/>
              <a:ext cx="2520665" cy="339517"/>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mn-lt"/>
                  <a:ea typeface="+mn-ea"/>
                  <a:cs typeface="+mn-ea"/>
                  <a:sym typeface="+mn-lt"/>
                </a:rPr>
                <a:t>ENTER YOUR </a:t>
              </a:r>
              <a:r>
                <a:rPr lang="en-US" altLang="zh-CN" sz="1200" dirty="0" smtClean="0">
                  <a:solidFill>
                    <a:schemeClr val="tx1">
                      <a:lumMod val="75000"/>
                      <a:lumOff val="25000"/>
                    </a:schemeClr>
                  </a:solidFill>
                  <a:latin typeface="+mn-lt"/>
                  <a:ea typeface="+mn-ea"/>
                  <a:cs typeface="+mn-ea"/>
                  <a:sym typeface="+mn-lt"/>
                </a:rPr>
                <a:t>TITLE</a:t>
              </a:r>
              <a:endParaRPr lang="en-US" altLang="zh-CN" sz="1000" dirty="0">
                <a:solidFill>
                  <a:schemeClr val="tx1">
                    <a:lumMod val="75000"/>
                    <a:lumOff val="25000"/>
                  </a:schemeClr>
                </a:solidFill>
                <a:latin typeface="+mn-lt"/>
                <a:ea typeface="+mn-ea"/>
                <a:cs typeface="+mn-ea"/>
                <a:sym typeface="+mn-lt"/>
              </a:endParaRPr>
            </a:p>
          </p:txBody>
        </p:sp>
        <p:sp>
          <p:nvSpPr>
            <p:cNvPr id="55" name="矩形 54"/>
            <p:cNvSpPr/>
            <p:nvPr/>
          </p:nvSpPr>
          <p:spPr>
            <a:xfrm>
              <a:off x="4900861" y="4891046"/>
              <a:ext cx="25206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mn-lt"/>
                <a:ea typeface="+mn-ea"/>
                <a:cs typeface="+mn-ea"/>
                <a:sym typeface="+mn-lt"/>
              </a:endParaRPr>
            </a:p>
          </p:txBody>
        </p:sp>
      </p:grpSp>
      <p:grpSp>
        <p:nvGrpSpPr>
          <p:cNvPr id="56" name="组合 55"/>
          <p:cNvGrpSpPr/>
          <p:nvPr/>
        </p:nvGrpSpPr>
        <p:grpSpPr>
          <a:xfrm>
            <a:off x="1562238" y="4345600"/>
            <a:ext cx="2520665" cy="1124347"/>
            <a:chOff x="4900861" y="4551529"/>
            <a:chExt cx="2520665" cy="1124347"/>
          </a:xfrm>
        </p:grpSpPr>
        <p:sp>
          <p:nvSpPr>
            <p:cNvPr id="57" name="矩形 56"/>
            <p:cNvSpPr/>
            <p:nvPr/>
          </p:nvSpPr>
          <p:spPr>
            <a:xfrm>
              <a:off x="4900861" y="4551529"/>
              <a:ext cx="2520665" cy="339517"/>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mn-lt"/>
                  <a:ea typeface="+mn-ea"/>
                  <a:cs typeface="+mn-ea"/>
                  <a:sym typeface="+mn-lt"/>
                </a:rPr>
                <a:t>ENTER YOUR </a:t>
              </a:r>
              <a:r>
                <a:rPr lang="en-US" altLang="zh-CN" sz="1200" dirty="0" smtClean="0">
                  <a:solidFill>
                    <a:schemeClr val="tx1">
                      <a:lumMod val="75000"/>
                      <a:lumOff val="25000"/>
                    </a:schemeClr>
                  </a:solidFill>
                  <a:latin typeface="+mn-lt"/>
                  <a:ea typeface="+mn-ea"/>
                  <a:cs typeface="+mn-ea"/>
                  <a:sym typeface="+mn-lt"/>
                </a:rPr>
                <a:t>TITLE</a:t>
              </a:r>
              <a:endParaRPr lang="en-US" altLang="zh-CN" sz="1000" dirty="0">
                <a:solidFill>
                  <a:schemeClr val="tx1">
                    <a:lumMod val="75000"/>
                    <a:lumOff val="25000"/>
                  </a:schemeClr>
                </a:solidFill>
                <a:latin typeface="+mn-lt"/>
                <a:ea typeface="+mn-ea"/>
                <a:cs typeface="+mn-ea"/>
                <a:sym typeface="+mn-lt"/>
              </a:endParaRPr>
            </a:p>
          </p:txBody>
        </p:sp>
        <p:sp>
          <p:nvSpPr>
            <p:cNvPr id="58" name="矩形 57"/>
            <p:cNvSpPr/>
            <p:nvPr/>
          </p:nvSpPr>
          <p:spPr>
            <a:xfrm>
              <a:off x="4900861" y="4891046"/>
              <a:ext cx="25206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mn-lt"/>
                <a:ea typeface="+mn-ea"/>
                <a:cs typeface="+mn-ea"/>
                <a:sym typeface="+mn-lt"/>
              </a:endParaRPr>
            </a:p>
          </p:txBody>
        </p:sp>
      </p:grpSp>
      <p:grpSp>
        <p:nvGrpSpPr>
          <p:cNvPr id="59" name="组合 58"/>
          <p:cNvGrpSpPr/>
          <p:nvPr/>
        </p:nvGrpSpPr>
        <p:grpSpPr>
          <a:xfrm>
            <a:off x="8388341" y="4345600"/>
            <a:ext cx="2520665" cy="1124347"/>
            <a:chOff x="4900861" y="4551529"/>
            <a:chExt cx="2520665" cy="1124347"/>
          </a:xfrm>
        </p:grpSpPr>
        <p:sp>
          <p:nvSpPr>
            <p:cNvPr id="60" name="矩形 59"/>
            <p:cNvSpPr/>
            <p:nvPr/>
          </p:nvSpPr>
          <p:spPr>
            <a:xfrm>
              <a:off x="4900861" y="4551529"/>
              <a:ext cx="2520665" cy="339517"/>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mn-lt"/>
                  <a:ea typeface="+mn-ea"/>
                  <a:cs typeface="+mn-ea"/>
                  <a:sym typeface="+mn-lt"/>
                </a:rPr>
                <a:t>ENTER YOUR </a:t>
              </a:r>
              <a:r>
                <a:rPr lang="en-US" altLang="zh-CN" sz="1200" dirty="0" smtClean="0">
                  <a:solidFill>
                    <a:schemeClr val="tx1">
                      <a:lumMod val="75000"/>
                      <a:lumOff val="25000"/>
                    </a:schemeClr>
                  </a:solidFill>
                  <a:latin typeface="+mn-lt"/>
                  <a:ea typeface="+mn-ea"/>
                  <a:cs typeface="+mn-ea"/>
                  <a:sym typeface="+mn-lt"/>
                </a:rPr>
                <a:t>TITLE</a:t>
              </a:r>
              <a:endParaRPr lang="en-US" altLang="zh-CN" sz="1000" dirty="0">
                <a:solidFill>
                  <a:schemeClr val="tx1">
                    <a:lumMod val="75000"/>
                    <a:lumOff val="25000"/>
                  </a:schemeClr>
                </a:solidFill>
                <a:latin typeface="+mn-lt"/>
                <a:ea typeface="+mn-ea"/>
                <a:cs typeface="+mn-ea"/>
                <a:sym typeface="+mn-lt"/>
              </a:endParaRPr>
            </a:p>
          </p:txBody>
        </p:sp>
        <p:sp>
          <p:nvSpPr>
            <p:cNvPr id="61" name="矩形 60"/>
            <p:cNvSpPr/>
            <p:nvPr/>
          </p:nvSpPr>
          <p:spPr>
            <a:xfrm>
              <a:off x="4900861" y="4891046"/>
              <a:ext cx="25206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mn-lt"/>
                <a:ea typeface="+mn-ea"/>
                <a:cs typeface="+mn-ea"/>
                <a:sym typeface="+mn-lt"/>
              </a:endParaRPr>
            </a:p>
          </p:txBody>
        </p:sp>
      </p:grpSp>
      <p:sp>
        <p:nvSpPr>
          <p:cNvPr id="30"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1" fill="hold" nodeType="afterEffect" p14:presetBounceEnd="54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54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54000">
                                          <p:cBhvr additive="base">
                                            <p:cTn id="12" dur="500" fill="hold"/>
                                            <p:tgtEl>
                                              <p:spTgt spid="3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4000">
                                      <p:stCondLst>
                                        <p:cond delay="100"/>
                                      </p:stCondLst>
                                      <p:childTnLst>
                                        <p:set>
                                          <p:cBhvr>
                                            <p:cTn id="14" dur="1" fill="hold">
                                              <p:stCondLst>
                                                <p:cond delay="0"/>
                                              </p:stCondLst>
                                            </p:cTn>
                                            <p:tgtEl>
                                              <p:spTgt spid="39"/>
                                            </p:tgtEl>
                                            <p:attrNameLst>
                                              <p:attrName>style.visibility</p:attrName>
                                            </p:attrNameLst>
                                          </p:cBhvr>
                                          <p:to>
                                            <p:strVal val="visible"/>
                                          </p:to>
                                        </p:set>
                                        <p:anim calcmode="lin" valueType="num" p14:bounceEnd="54000">
                                          <p:cBhvr additive="base">
                                            <p:cTn id="15" dur="500" fill="hold"/>
                                            <p:tgtEl>
                                              <p:spTgt spid="39"/>
                                            </p:tgtEl>
                                            <p:attrNameLst>
                                              <p:attrName>ppt_x</p:attrName>
                                            </p:attrNameLst>
                                          </p:cBhvr>
                                          <p:tavLst>
                                            <p:tav tm="0">
                                              <p:val>
                                                <p:strVal val="#ppt_x"/>
                                              </p:val>
                                            </p:tav>
                                            <p:tav tm="100000">
                                              <p:val>
                                                <p:strVal val="#ppt_x"/>
                                              </p:val>
                                            </p:tav>
                                          </p:tavLst>
                                        </p:anim>
                                        <p:anim calcmode="lin" valueType="num" p14:bounceEnd="54000">
                                          <p:cBhvr additive="base">
                                            <p:cTn id="16" dur="500" fill="hold"/>
                                            <p:tgtEl>
                                              <p:spTgt spid="3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4000">
                                      <p:stCondLst>
                                        <p:cond delay="200"/>
                                      </p:stCondLst>
                                      <p:childTnLst>
                                        <p:set>
                                          <p:cBhvr>
                                            <p:cTn id="18" dur="1" fill="hold">
                                              <p:stCondLst>
                                                <p:cond delay="0"/>
                                              </p:stCondLst>
                                            </p:cTn>
                                            <p:tgtEl>
                                              <p:spTgt spid="45"/>
                                            </p:tgtEl>
                                            <p:attrNameLst>
                                              <p:attrName>style.visibility</p:attrName>
                                            </p:attrNameLst>
                                          </p:cBhvr>
                                          <p:to>
                                            <p:strVal val="visible"/>
                                          </p:to>
                                        </p:set>
                                        <p:anim calcmode="lin" valueType="num" p14:bounceEnd="54000">
                                          <p:cBhvr additive="base">
                                            <p:cTn id="19" dur="500" fill="hold"/>
                                            <p:tgtEl>
                                              <p:spTgt spid="45"/>
                                            </p:tgtEl>
                                            <p:attrNameLst>
                                              <p:attrName>ppt_x</p:attrName>
                                            </p:attrNameLst>
                                          </p:cBhvr>
                                          <p:tavLst>
                                            <p:tav tm="0">
                                              <p:val>
                                                <p:strVal val="#ppt_x"/>
                                              </p:val>
                                            </p:tav>
                                            <p:tav tm="100000">
                                              <p:val>
                                                <p:strVal val="#ppt_x"/>
                                              </p:val>
                                            </p:tav>
                                          </p:tavLst>
                                        </p:anim>
                                        <p:anim calcmode="lin" valueType="num" p14:bounceEnd="54000">
                                          <p:cBhvr additive="base">
                                            <p:cTn id="20" dur="500" fill="hold"/>
                                            <p:tgtEl>
                                              <p:spTgt spid="45"/>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1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0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组合 132"/>
          <p:cNvGrpSpPr/>
          <p:nvPr/>
        </p:nvGrpSpPr>
        <p:grpSpPr>
          <a:xfrm>
            <a:off x="5329489" y="1204219"/>
            <a:ext cx="1533022" cy="1533022"/>
            <a:chOff x="4489450" y="2618448"/>
            <a:chExt cx="2209800" cy="2209800"/>
          </a:xfrm>
        </p:grpSpPr>
        <p:sp>
          <p:nvSpPr>
            <p:cNvPr id="135" name="椭圆 134"/>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36" name="椭圆 135"/>
            <p:cNvSpPr/>
            <p:nvPr/>
          </p:nvSpPr>
          <p:spPr>
            <a:xfrm>
              <a:off x="4712716" y="2872466"/>
              <a:ext cx="1785819" cy="1785816"/>
            </a:xfrm>
            <a:prstGeom prst="ellipse">
              <a:avLst/>
            </a:prstGeom>
            <a:solidFill>
              <a:srgbClr val="4D9B02"/>
            </a:solidFill>
            <a:ln w="44450" cap="flat" cmpd="sng" algn="ctr">
              <a:solidFill>
                <a:schemeClr val="bg1"/>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37" name="上箭头 136"/>
          <p:cNvSpPr/>
          <p:nvPr/>
        </p:nvSpPr>
        <p:spPr>
          <a:xfrm>
            <a:off x="5000478" y="2691272"/>
            <a:ext cx="2191044" cy="2807827"/>
          </a:xfrm>
          <a:prstGeom prst="upArrow">
            <a:avLst>
              <a:gd name="adj1" fmla="val 73185"/>
              <a:gd name="adj2" fmla="val 50000"/>
            </a:avLst>
          </a:prstGeom>
          <a:gradFill flip="none" rotWithShape="1">
            <a:gsLst>
              <a:gs pos="0">
                <a:srgbClr val="5A6478">
                  <a:lumMod val="20000"/>
                  <a:lumOff val="80000"/>
                  <a:alpha val="13000"/>
                </a:srgbClr>
              </a:gs>
              <a:gs pos="90000">
                <a:srgbClr val="5A6478">
                  <a:lumMod val="20000"/>
                  <a:lumOff val="80000"/>
                  <a:alpha val="0"/>
                </a:srgbClr>
              </a:gs>
            </a:gsLst>
            <a:lin ang="5400000" scaled="1"/>
            <a:tileRect/>
          </a:gra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nvGrpSpPr>
          <p:cNvPr id="138" name="组合 137"/>
          <p:cNvGrpSpPr/>
          <p:nvPr/>
        </p:nvGrpSpPr>
        <p:grpSpPr>
          <a:xfrm rot="10800000">
            <a:off x="3070373" y="3226065"/>
            <a:ext cx="2865510" cy="1572138"/>
            <a:chOff x="5910386" y="1749342"/>
            <a:chExt cx="2865510" cy="1572138"/>
          </a:xfrm>
          <a:solidFill>
            <a:srgbClr val="006600"/>
          </a:solidFill>
        </p:grpSpPr>
        <p:grpSp>
          <p:nvGrpSpPr>
            <p:cNvPr id="139" name="组合 138"/>
            <p:cNvGrpSpPr/>
            <p:nvPr/>
          </p:nvGrpSpPr>
          <p:grpSpPr>
            <a:xfrm>
              <a:off x="5957423" y="1749342"/>
              <a:ext cx="2818473" cy="1397778"/>
              <a:chOff x="7693025" y="801304"/>
              <a:chExt cx="2578770" cy="1278903"/>
            </a:xfrm>
            <a:grpFill/>
          </p:grpSpPr>
          <p:sp>
            <p:nvSpPr>
              <p:cNvPr id="141" name="空心弧 140"/>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black"/>
                  </a:solidFill>
                  <a:latin typeface="+mn-lt"/>
                  <a:ea typeface="+mn-ea"/>
                  <a:cs typeface="+mn-ea"/>
                  <a:sym typeface="+mn-lt"/>
                </a:endParaRPr>
              </a:p>
            </p:txBody>
          </p:sp>
          <p:sp>
            <p:nvSpPr>
              <p:cNvPr id="142" name="矩形 141"/>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43" name="矩形 142"/>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40" name="直角三角形 139"/>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grpSp>
        <p:nvGrpSpPr>
          <p:cNvPr id="144" name="组合 143"/>
          <p:cNvGrpSpPr/>
          <p:nvPr/>
        </p:nvGrpSpPr>
        <p:grpSpPr>
          <a:xfrm rot="10800000" flipH="1">
            <a:off x="6256118" y="3226065"/>
            <a:ext cx="2865510" cy="1572138"/>
            <a:chOff x="5910386" y="1749342"/>
            <a:chExt cx="2865510" cy="1572138"/>
          </a:xfrm>
          <a:solidFill>
            <a:srgbClr val="006600"/>
          </a:solidFill>
        </p:grpSpPr>
        <p:grpSp>
          <p:nvGrpSpPr>
            <p:cNvPr id="145" name="组合 144"/>
            <p:cNvGrpSpPr/>
            <p:nvPr/>
          </p:nvGrpSpPr>
          <p:grpSpPr>
            <a:xfrm>
              <a:off x="5957423" y="1749342"/>
              <a:ext cx="2818473" cy="1397778"/>
              <a:chOff x="7693025" y="801304"/>
              <a:chExt cx="2578770" cy="1278903"/>
            </a:xfrm>
            <a:grpFill/>
          </p:grpSpPr>
          <p:sp>
            <p:nvSpPr>
              <p:cNvPr id="147" name="空心弧 146"/>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black"/>
                  </a:solidFill>
                  <a:latin typeface="+mn-lt"/>
                  <a:ea typeface="+mn-ea"/>
                  <a:cs typeface="+mn-ea"/>
                  <a:sym typeface="+mn-lt"/>
                </a:endParaRPr>
              </a:p>
            </p:txBody>
          </p:sp>
          <p:sp>
            <p:nvSpPr>
              <p:cNvPr id="148" name="矩形 147"/>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49" name="矩形 148"/>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46" name="直角三角形 145"/>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grpSp>
        <p:nvGrpSpPr>
          <p:cNvPr id="150" name="组合 149"/>
          <p:cNvGrpSpPr/>
          <p:nvPr/>
        </p:nvGrpSpPr>
        <p:grpSpPr>
          <a:xfrm rot="10800000">
            <a:off x="3787918" y="4082035"/>
            <a:ext cx="2197702" cy="1534505"/>
            <a:chOff x="5860648" y="2156555"/>
            <a:chExt cx="2197702" cy="1534505"/>
          </a:xfrm>
          <a:solidFill>
            <a:srgbClr val="4D9B02"/>
          </a:solidFill>
        </p:grpSpPr>
        <p:grpSp>
          <p:nvGrpSpPr>
            <p:cNvPr id="151" name="组合 150"/>
            <p:cNvGrpSpPr/>
            <p:nvPr/>
          </p:nvGrpSpPr>
          <p:grpSpPr>
            <a:xfrm>
              <a:off x="5957425" y="2156555"/>
              <a:ext cx="2100925" cy="1364522"/>
              <a:chOff x="7693025" y="1173885"/>
              <a:chExt cx="1922247" cy="1248475"/>
            </a:xfrm>
            <a:grpFill/>
          </p:grpSpPr>
          <p:sp>
            <p:nvSpPr>
              <p:cNvPr id="153" name="空心弧 152"/>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black"/>
                  </a:solidFill>
                  <a:latin typeface="+mn-lt"/>
                  <a:ea typeface="+mn-ea"/>
                  <a:cs typeface="+mn-ea"/>
                  <a:sym typeface="+mn-lt"/>
                </a:endParaRPr>
              </a:p>
            </p:txBody>
          </p:sp>
          <p:sp>
            <p:nvSpPr>
              <p:cNvPr id="154" name="矩形 153"/>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55" name="矩形 154"/>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52" name="直角三角形 151"/>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grpSp>
        <p:nvGrpSpPr>
          <p:cNvPr id="156" name="组合 155"/>
          <p:cNvGrpSpPr/>
          <p:nvPr/>
        </p:nvGrpSpPr>
        <p:grpSpPr>
          <a:xfrm rot="10800000" flipH="1">
            <a:off x="6206380" y="4082035"/>
            <a:ext cx="2197702" cy="1534505"/>
            <a:chOff x="5860648" y="2156555"/>
            <a:chExt cx="2197702" cy="1534505"/>
          </a:xfrm>
          <a:solidFill>
            <a:srgbClr val="4D9B02"/>
          </a:solidFill>
        </p:grpSpPr>
        <p:grpSp>
          <p:nvGrpSpPr>
            <p:cNvPr id="157" name="组合 156"/>
            <p:cNvGrpSpPr/>
            <p:nvPr/>
          </p:nvGrpSpPr>
          <p:grpSpPr>
            <a:xfrm>
              <a:off x="5957425" y="2156555"/>
              <a:ext cx="2100925" cy="1364522"/>
              <a:chOff x="7693025" y="1173885"/>
              <a:chExt cx="1922247" cy="1248475"/>
            </a:xfrm>
            <a:grpFill/>
          </p:grpSpPr>
          <p:sp>
            <p:nvSpPr>
              <p:cNvPr id="159" name="空心弧 158"/>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black"/>
                  </a:solidFill>
                  <a:latin typeface="+mn-lt"/>
                  <a:ea typeface="+mn-ea"/>
                  <a:cs typeface="+mn-ea"/>
                  <a:sym typeface="+mn-lt"/>
                </a:endParaRPr>
              </a:p>
            </p:txBody>
          </p:sp>
          <p:sp>
            <p:nvSpPr>
              <p:cNvPr id="160" name="矩形 159"/>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61" name="矩形 160"/>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58" name="直角三角形 157"/>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grpSp>
        <p:nvGrpSpPr>
          <p:cNvPr id="162" name="组合 161"/>
          <p:cNvGrpSpPr/>
          <p:nvPr/>
        </p:nvGrpSpPr>
        <p:grpSpPr>
          <a:xfrm>
            <a:off x="2746478" y="4236244"/>
            <a:ext cx="849276" cy="849276"/>
            <a:chOff x="2746478" y="4236244"/>
            <a:chExt cx="849276" cy="849276"/>
          </a:xfrm>
        </p:grpSpPr>
        <p:grpSp>
          <p:nvGrpSpPr>
            <p:cNvPr id="163" name="组合 162"/>
            <p:cNvGrpSpPr/>
            <p:nvPr/>
          </p:nvGrpSpPr>
          <p:grpSpPr>
            <a:xfrm>
              <a:off x="2746478" y="4236244"/>
              <a:ext cx="849276" cy="849276"/>
              <a:chOff x="4489450" y="2618448"/>
              <a:chExt cx="2209800" cy="2209800"/>
            </a:xfrm>
          </p:grpSpPr>
          <p:sp>
            <p:nvSpPr>
              <p:cNvPr id="165" name="椭圆 164"/>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66" name="椭圆 165"/>
              <p:cNvSpPr/>
              <p:nvPr/>
            </p:nvSpPr>
            <p:spPr>
              <a:xfrm>
                <a:off x="4701442" y="2830441"/>
                <a:ext cx="1785818" cy="1785816"/>
              </a:xfrm>
              <a:prstGeom prst="ellipse">
                <a:avLst/>
              </a:prstGeom>
              <a:solidFill>
                <a:srgbClr val="006600"/>
              </a:solidFill>
              <a:ln w="44450" cap="flat" cmpd="sng" algn="ctr">
                <a:solidFill>
                  <a:srgbClr val="5ABEAA">
                    <a:lumMod val="60000"/>
                    <a:lumOff val="40000"/>
                  </a:srgbClr>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64" name="矩形 163"/>
            <p:cNvSpPr/>
            <p:nvPr/>
          </p:nvSpPr>
          <p:spPr>
            <a:xfrm>
              <a:off x="2939323" y="4476216"/>
              <a:ext cx="463588" cy="369332"/>
            </a:xfrm>
            <a:prstGeom prst="rect">
              <a:avLst/>
            </a:prstGeom>
          </p:spPr>
          <p:txBody>
            <a:bodyPr wrap="none">
              <a:spAutoFit/>
            </a:bodyPr>
            <a:lstStyle/>
            <a:p>
              <a:pPr algn="ctr" fontAlgn="auto">
                <a:spcBef>
                  <a:spcPts val="0"/>
                </a:spcBef>
                <a:spcAft>
                  <a:spcPts val="0"/>
                </a:spcAft>
                <a:defRPr/>
              </a:pPr>
              <a:r>
                <a:rPr lang="en-US" altLang="zh-CN" kern="0" dirty="0" smtClean="0">
                  <a:solidFill>
                    <a:prstClr val="white"/>
                  </a:solidFill>
                  <a:latin typeface="+mn-lt"/>
                  <a:ea typeface="+mn-ea"/>
                  <a:cs typeface="+mn-ea"/>
                  <a:sym typeface="+mn-lt"/>
                </a:rPr>
                <a:t>01</a:t>
              </a:r>
              <a:endParaRPr lang="zh-CN" altLang="en-US" kern="0" dirty="0" smtClean="0">
                <a:solidFill>
                  <a:prstClr val="white"/>
                </a:solidFill>
                <a:latin typeface="+mn-lt"/>
                <a:ea typeface="+mn-ea"/>
                <a:cs typeface="+mn-ea"/>
                <a:sym typeface="+mn-lt"/>
              </a:endParaRPr>
            </a:p>
          </p:txBody>
        </p:sp>
      </p:grpSp>
      <p:grpSp>
        <p:nvGrpSpPr>
          <p:cNvPr id="167" name="组合 166"/>
          <p:cNvGrpSpPr/>
          <p:nvPr/>
        </p:nvGrpSpPr>
        <p:grpSpPr>
          <a:xfrm>
            <a:off x="8596247" y="4236244"/>
            <a:ext cx="849276" cy="849276"/>
            <a:chOff x="8596247" y="4236244"/>
            <a:chExt cx="849276" cy="849276"/>
          </a:xfrm>
        </p:grpSpPr>
        <p:grpSp>
          <p:nvGrpSpPr>
            <p:cNvPr id="168" name="组合 167"/>
            <p:cNvGrpSpPr/>
            <p:nvPr/>
          </p:nvGrpSpPr>
          <p:grpSpPr>
            <a:xfrm>
              <a:off x="8596247" y="4236244"/>
              <a:ext cx="849276" cy="849276"/>
              <a:chOff x="4489450" y="2618448"/>
              <a:chExt cx="2209800" cy="2209800"/>
            </a:xfrm>
          </p:grpSpPr>
          <p:sp>
            <p:nvSpPr>
              <p:cNvPr id="170" name="椭圆 169"/>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71" name="椭圆 170"/>
              <p:cNvSpPr/>
              <p:nvPr/>
            </p:nvSpPr>
            <p:spPr>
              <a:xfrm>
                <a:off x="4701442" y="2830441"/>
                <a:ext cx="1785818" cy="1785816"/>
              </a:xfrm>
              <a:prstGeom prst="ellipse">
                <a:avLst/>
              </a:prstGeom>
              <a:solidFill>
                <a:srgbClr val="006600"/>
              </a:solidFill>
              <a:ln w="44450" cap="flat" cmpd="sng" algn="ctr">
                <a:solidFill>
                  <a:schemeClr val="accent6">
                    <a:lumMod val="40000"/>
                    <a:lumOff val="60000"/>
                  </a:schemeClr>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69" name="矩形 168"/>
            <p:cNvSpPr/>
            <p:nvPr/>
          </p:nvSpPr>
          <p:spPr>
            <a:xfrm>
              <a:off x="8784061" y="4476216"/>
              <a:ext cx="463588" cy="369332"/>
            </a:xfrm>
            <a:prstGeom prst="rect">
              <a:avLst/>
            </a:prstGeom>
          </p:spPr>
          <p:txBody>
            <a:bodyPr wrap="none">
              <a:spAutoFit/>
            </a:bodyPr>
            <a:lstStyle/>
            <a:p>
              <a:pPr algn="ctr" fontAlgn="auto">
                <a:spcBef>
                  <a:spcPts val="0"/>
                </a:spcBef>
                <a:spcAft>
                  <a:spcPts val="0"/>
                </a:spcAft>
                <a:defRPr/>
              </a:pPr>
              <a:r>
                <a:rPr lang="en-US" altLang="zh-CN" kern="0" dirty="0" smtClean="0">
                  <a:solidFill>
                    <a:prstClr val="white"/>
                  </a:solidFill>
                  <a:latin typeface="+mn-lt"/>
                  <a:ea typeface="+mn-ea"/>
                  <a:cs typeface="+mn-ea"/>
                  <a:sym typeface="+mn-lt"/>
                </a:rPr>
                <a:t>02</a:t>
              </a:r>
              <a:endParaRPr lang="zh-CN" altLang="en-US" kern="0" dirty="0" smtClean="0">
                <a:solidFill>
                  <a:prstClr val="white"/>
                </a:solidFill>
                <a:latin typeface="+mn-lt"/>
                <a:ea typeface="+mn-ea"/>
                <a:cs typeface="+mn-ea"/>
                <a:sym typeface="+mn-lt"/>
              </a:endParaRPr>
            </a:p>
          </p:txBody>
        </p:sp>
      </p:grpSp>
      <p:grpSp>
        <p:nvGrpSpPr>
          <p:cNvPr id="172" name="组合 171"/>
          <p:cNvGrpSpPr/>
          <p:nvPr/>
        </p:nvGrpSpPr>
        <p:grpSpPr>
          <a:xfrm>
            <a:off x="7844234" y="5054190"/>
            <a:ext cx="849276" cy="849276"/>
            <a:chOff x="7844234" y="5054190"/>
            <a:chExt cx="849276" cy="849276"/>
          </a:xfrm>
        </p:grpSpPr>
        <p:grpSp>
          <p:nvGrpSpPr>
            <p:cNvPr id="173" name="组合 172"/>
            <p:cNvGrpSpPr/>
            <p:nvPr/>
          </p:nvGrpSpPr>
          <p:grpSpPr>
            <a:xfrm>
              <a:off x="7844234" y="5054190"/>
              <a:ext cx="849276" cy="849276"/>
              <a:chOff x="4489450" y="2618448"/>
              <a:chExt cx="2209800" cy="2209800"/>
            </a:xfrm>
          </p:grpSpPr>
          <p:sp>
            <p:nvSpPr>
              <p:cNvPr id="175" name="椭圆 174"/>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76" name="椭圆 175"/>
              <p:cNvSpPr/>
              <p:nvPr/>
            </p:nvSpPr>
            <p:spPr>
              <a:xfrm>
                <a:off x="4701442" y="2830441"/>
                <a:ext cx="1785818" cy="1785816"/>
              </a:xfrm>
              <a:prstGeom prst="ellipse">
                <a:avLst/>
              </a:prstGeom>
              <a:solidFill>
                <a:srgbClr val="4D9B02"/>
              </a:solidFill>
              <a:ln w="44450" cap="flat" cmpd="sng" algn="ctr">
                <a:solidFill>
                  <a:srgbClr val="A0C86E">
                    <a:lumMod val="60000"/>
                    <a:lumOff val="40000"/>
                  </a:srgbClr>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74" name="矩形 173"/>
            <p:cNvSpPr/>
            <p:nvPr/>
          </p:nvSpPr>
          <p:spPr>
            <a:xfrm>
              <a:off x="8037079" y="5294162"/>
              <a:ext cx="463588" cy="369332"/>
            </a:xfrm>
            <a:prstGeom prst="rect">
              <a:avLst/>
            </a:prstGeom>
          </p:spPr>
          <p:txBody>
            <a:bodyPr wrap="none">
              <a:spAutoFit/>
            </a:bodyPr>
            <a:lstStyle/>
            <a:p>
              <a:pPr algn="ctr" fontAlgn="auto">
                <a:spcBef>
                  <a:spcPts val="0"/>
                </a:spcBef>
                <a:spcAft>
                  <a:spcPts val="0"/>
                </a:spcAft>
                <a:defRPr/>
              </a:pPr>
              <a:r>
                <a:rPr lang="en-US" altLang="zh-CN" kern="0" dirty="0" smtClean="0">
                  <a:solidFill>
                    <a:prstClr val="white"/>
                  </a:solidFill>
                  <a:latin typeface="+mn-lt"/>
                  <a:ea typeface="+mn-ea"/>
                  <a:cs typeface="+mn-ea"/>
                  <a:sym typeface="+mn-lt"/>
                </a:rPr>
                <a:t>04</a:t>
              </a:r>
              <a:endParaRPr lang="zh-CN" altLang="en-US" kern="0" dirty="0" smtClean="0">
                <a:solidFill>
                  <a:prstClr val="white"/>
                </a:solidFill>
                <a:latin typeface="+mn-lt"/>
                <a:ea typeface="+mn-ea"/>
                <a:cs typeface="+mn-ea"/>
                <a:sym typeface="+mn-lt"/>
              </a:endParaRPr>
            </a:p>
          </p:txBody>
        </p:sp>
      </p:grpSp>
      <p:grpSp>
        <p:nvGrpSpPr>
          <p:cNvPr id="177" name="组合 176"/>
          <p:cNvGrpSpPr/>
          <p:nvPr/>
        </p:nvGrpSpPr>
        <p:grpSpPr>
          <a:xfrm>
            <a:off x="3498491" y="5054190"/>
            <a:ext cx="849276" cy="849276"/>
            <a:chOff x="3498491" y="5054190"/>
            <a:chExt cx="849276" cy="849276"/>
          </a:xfrm>
        </p:grpSpPr>
        <p:grpSp>
          <p:nvGrpSpPr>
            <p:cNvPr id="178" name="组合 177"/>
            <p:cNvGrpSpPr/>
            <p:nvPr/>
          </p:nvGrpSpPr>
          <p:grpSpPr>
            <a:xfrm>
              <a:off x="3498491" y="5054190"/>
              <a:ext cx="849276" cy="849276"/>
              <a:chOff x="4489450" y="2618448"/>
              <a:chExt cx="2209800" cy="2209800"/>
            </a:xfrm>
          </p:grpSpPr>
          <p:sp>
            <p:nvSpPr>
              <p:cNvPr id="180" name="椭圆 179"/>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81" name="椭圆 180"/>
              <p:cNvSpPr/>
              <p:nvPr/>
            </p:nvSpPr>
            <p:spPr>
              <a:xfrm>
                <a:off x="4701442" y="2830441"/>
                <a:ext cx="1785818" cy="1785816"/>
              </a:xfrm>
              <a:prstGeom prst="ellipse">
                <a:avLst/>
              </a:prstGeom>
              <a:solidFill>
                <a:srgbClr val="4D9B02"/>
              </a:solidFill>
              <a:ln w="44450" cap="flat" cmpd="sng" algn="ctr">
                <a:solidFill>
                  <a:schemeClr val="accent2">
                    <a:lumMod val="60000"/>
                    <a:lumOff val="40000"/>
                  </a:schemeClr>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79" name="矩形 178"/>
            <p:cNvSpPr/>
            <p:nvPr/>
          </p:nvSpPr>
          <p:spPr>
            <a:xfrm>
              <a:off x="3691336" y="5294162"/>
              <a:ext cx="463588" cy="369332"/>
            </a:xfrm>
            <a:prstGeom prst="rect">
              <a:avLst/>
            </a:prstGeom>
          </p:spPr>
          <p:txBody>
            <a:bodyPr wrap="none">
              <a:spAutoFit/>
            </a:bodyPr>
            <a:lstStyle/>
            <a:p>
              <a:pPr algn="ctr" fontAlgn="auto">
                <a:spcBef>
                  <a:spcPts val="0"/>
                </a:spcBef>
                <a:spcAft>
                  <a:spcPts val="0"/>
                </a:spcAft>
                <a:defRPr/>
              </a:pPr>
              <a:r>
                <a:rPr lang="en-US" altLang="zh-CN" kern="0" dirty="0" smtClean="0">
                  <a:solidFill>
                    <a:prstClr val="white"/>
                  </a:solidFill>
                  <a:latin typeface="+mn-lt"/>
                  <a:ea typeface="+mn-ea"/>
                  <a:cs typeface="+mn-ea"/>
                  <a:sym typeface="+mn-lt"/>
                </a:rPr>
                <a:t>03</a:t>
              </a:r>
              <a:endParaRPr lang="zh-CN" altLang="en-US" kern="0" dirty="0" smtClean="0">
                <a:solidFill>
                  <a:prstClr val="white"/>
                </a:solidFill>
                <a:latin typeface="+mn-lt"/>
                <a:ea typeface="+mn-ea"/>
                <a:cs typeface="+mn-ea"/>
                <a:sym typeface="+mn-lt"/>
              </a:endParaRPr>
            </a:p>
          </p:txBody>
        </p:sp>
      </p:grpSp>
      <p:grpSp>
        <p:nvGrpSpPr>
          <p:cNvPr id="182" name="组合 181"/>
          <p:cNvGrpSpPr/>
          <p:nvPr/>
        </p:nvGrpSpPr>
        <p:grpSpPr>
          <a:xfrm>
            <a:off x="7763988" y="1617793"/>
            <a:ext cx="3534961" cy="827828"/>
            <a:chOff x="7763988" y="1617793"/>
            <a:chExt cx="3534961" cy="827828"/>
          </a:xfrm>
        </p:grpSpPr>
        <p:sp>
          <p:nvSpPr>
            <p:cNvPr id="183" name="矩形 182"/>
            <p:cNvSpPr/>
            <p:nvPr/>
          </p:nvSpPr>
          <p:spPr>
            <a:xfrm>
              <a:off x="8346199" y="1617793"/>
              <a:ext cx="2952750" cy="382092"/>
            </a:xfrm>
            <a:prstGeom prst="rect">
              <a:avLst/>
            </a:prstGeom>
          </p:spPr>
          <p:txBody>
            <a:bodyPr wrap="square">
              <a:spAutoFit/>
            </a:bodyPr>
            <a:lstStyle/>
            <a:p>
              <a:pPr fontAlgn="auto">
                <a:lnSpc>
                  <a:spcPct val="150000"/>
                </a:lnSpc>
                <a:spcBef>
                  <a:spcPts val="0"/>
                </a:spcBef>
                <a:spcAft>
                  <a:spcPts val="600"/>
                </a:spcAft>
                <a:buClr>
                  <a:srgbClr val="5ABEAA"/>
                </a:buClr>
              </a:pPr>
              <a:r>
                <a:rPr lang="en-US" altLang="zh-CN" sz="1400" dirty="0" smtClean="0">
                  <a:solidFill>
                    <a:schemeClr val="tx1">
                      <a:lumMod val="50000"/>
                      <a:lumOff val="50000"/>
                    </a:schemeClr>
                  </a:solidFill>
                  <a:latin typeface="+mn-lt"/>
                  <a:ea typeface="+mn-ea"/>
                  <a:cs typeface="+mn-ea"/>
                  <a:sym typeface="+mn-lt"/>
                </a:rPr>
                <a:t>ENTER YOUR TITLE</a:t>
              </a:r>
              <a:endParaRPr lang="zh-CN" altLang="en-US" sz="1050" dirty="0">
                <a:solidFill>
                  <a:schemeClr val="tx1">
                    <a:lumMod val="50000"/>
                    <a:lumOff val="50000"/>
                  </a:schemeClr>
                </a:solidFill>
                <a:latin typeface="+mn-lt"/>
                <a:ea typeface="+mn-ea"/>
                <a:cs typeface="+mn-ea"/>
                <a:sym typeface="+mn-lt"/>
              </a:endParaRPr>
            </a:p>
          </p:txBody>
        </p:sp>
        <p:sp>
          <p:nvSpPr>
            <p:cNvPr id="184" name="矩形 183"/>
            <p:cNvSpPr/>
            <p:nvPr/>
          </p:nvSpPr>
          <p:spPr>
            <a:xfrm>
              <a:off x="7763988" y="1661548"/>
              <a:ext cx="617478" cy="523220"/>
            </a:xfrm>
            <a:prstGeom prst="rect">
              <a:avLst/>
            </a:prstGeom>
          </p:spPr>
          <p:txBody>
            <a:bodyPr wrap="none">
              <a:spAutoFit/>
            </a:bodyPr>
            <a:lstStyle/>
            <a:p>
              <a:pPr algn="ctr" fontAlgn="auto">
                <a:spcBef>
                  <a:spcPts val="0"/>
                </a:spcBef>
                <a:spcAft>
                  <a:spcPts val="0"/>
                </a:spcAft>
              </a:pPr>
              <a:r>
                <a:rPr lang="en-US" altLang="zh-CN" sz="2800" dirty="0" smtClean="0">
                  <a:solidFill>
                    <a:schemeClr val="tx1">
                      <a:lumMod val="50000"/>
                      <a:lumOff val="50000"/>
                    </a:schemeClr>
                  </a:solidFill>
                  <a:latin typeface="+mn-lt"/>
                  <a:ea typeface="+mn-ea"/>
                  <a:cs typeface="+mn-ea"/>
                  <a:sym typeface="+mn-lt"/>
                </a:rPr>
                <a:t>02</a:t>
              </a:r>
              <a:endParaRPr lang="zh-CN" altLang="en-US" sz="2800" dirty="0">
                <a:solidFill>
                  <a:schemeClr val="tx1">
                    <a:lumMod val="50000"/>
                    <a:lumOff val="50000"/>
                  </a:schemeClr>
                </a:solidFill>
                <a:latin typeface="+mn-lt"/>
                <a:ea typeface="+mn-ea"/>
                <a:cs typeface="+mn-ea"/>
                <a:sym typeface="+mn-lt"/>
              </a:endParaRPr>
            </a:p>
          </p:txBody>
        </p:sp>
        <p:sp>
          <p:nvSpPr>
            <p:cNvPr id="185" name="矩形 184"/>
            <p:cNvSpPr/>
            <p:nvPr/>
          </p:nvSpPr>
          <p:spPr>
            <a:xfrm>
              <a:off x="8314458" y="1918810"/>
              <a:ext cx="2952750" cy="526811"/>
            </a:xfrm>
            <a:prstGeom prst="rect">
              <a:avLst/>
            </a:prstGeom>
          </p:spPr>
          <p:txBody>
            <a:bodyPr wrap="square">
              <a:spAutoFit/>
            </a:bodyPr>
            <a:lstStyle/>
            <a:p>
              <a:pPr fontAlgn="auto">
                <a:lnSpc>
                  <a:spcPct val="150000"/>
                </a:lnSpc>
                <a:spcBef>
                  <a:spcPts val="0"/>
                </a:spcBef>
                <a:spcAft>
                  <a:spcPts val="600"/>
                </a:spcAft>
                <a:buClr>
                  <a:srgbClr val="5ABEAA"/>
                </a:buClr>
              </a:pPr>
              <a:r>
                <a:rPr lang="zh-CN" altLang="en-US" sz="1000" dirty="0" smtClean="0">
                  <a:solidFill>
                    <a:schemeClr val="tx1">
                      <a:lumMod val="50000"/>
                      <a:lumOff val="50000"/>
                    </a:schemeClr>
                  </a:solidFill>
                  <a:latin typeface="+mn-lt"/>
                  <a:ea typeface="+mn-ea"/>
                  <a:cs typeface="+mn-ea"/>
                  <a:sym typeface="+mn-lt"/>
                </a:rPr>
                <a:t>为</a:t>
              </a:r>
              <a:r>
                <a:rPr lang="zh-CN" altLang="en-US" sz="1000" dirty="0">
                  <a:solidFill>
                    <a:schemeClr val="tx1">
                      <a:lumMod val="50000"/>
                      <a:lumOff val="50000"/>
                    </a:schemeClr>
                  </a:solidFill>
                  <a:latin typeface="+mn-lt"/>
                  <a:ea typeface="+mn-ea"/>
                  <a:cs typeface="+mn-ea"/>
                  <a:sym typeface="+mn-lt"/>
                </a:rPr>
                <a:t>客户提供有效服务，是我们工作的方向和价值评价的标尺，成就客户就是成就我们</a:t>
              </a:r>
              <a:r>
                <a:rPr lang="zh-CN" altLang="en-US" sz="1000" dirty="0" smtClean="0">
                  <a:solidFill>
                    <a:schemeClr val="tx1">
                      <a:lumMod val="50000"/>
                      <a:lumOff val="50000"/>
                    </a:schemeClr>
                  </a:solidFill>
                  <a:latin typeface="+mn-lt"/>
                  <a:ea typeface="+mn-ea"/>
                  <a:cs typeface="+mn-ea"/>
                  <a:sym typeface="+mn-lt"/>
                </a:rPr>
                <a:t>自己</a:t>
              </a:r>
              <a:endParaRPr lang="zh-CN" altLang="en-US" sz="1000" dirty="0">
                <a:solidFill>
                  <a:schemeClr val="tx1">
                    <a:lumMod val="50000"/>
                    <a:lumOff val="50000"/>
                  </a:schemeClr>
                </a:solidFill>
                <a:latin typeface="+mn-lt"/>
                <a:ea typeface="+mn-ea"/>
                <a:cs typeface="+mn-ea"/>
                <a:sym typeface="+mn-lt"/>
              </a:endParaRPr>
            </a:p>
          </p:txBody>
        </p:sp>
      </p:grpSp>
      <p:grpSp>
        <p:nvGrpSpPr>
          <p:cNvPr id="186" name="组合 185"/>
          <p:cNvGrpSpPr/>
          <p:nvPr/>
        </p:nvGrpSpPr>
        <p:grpSpPr>
          <a:xfrm>
            <a:off x="7763989" y="2760046"/>
            <a:ext cx="3534960" cy="865151"/>
            <a:chOff x="7763989" y="2760046"/>
            <a:chExt cx="3534960" cy="865151"/>
          </a:xfrm>
        </p:grpSpPr>
        <p:sp>
          <p:nvSpPr>
            <p:cNvPr id="187" name="矩形 186"/>
            <p:cNvSpPr/>
            <p:nvPr/>
          </p:nvSpPr>
          <p:spPr>
            <a:xfrm>
              <a:off x="8346199" y="2760046"/>
              <a:ext cx="2952750" cy="382092"/>
            </a:xfrm>
            <a:prstGeom prst="rect">
              <a:avLst/>
            </a:prstGeom>
          </p:spPr>
          <p:txBody>
            <a:bodyPr wrap="square">
              <a:spAutoFit/>
            </a:bodyPr>
            <a:lstStyle/>
            <a:p>
              <a:pPr fontAlgn="auto">
                <a:lnSpc>
                  <a:spcPct val="150000"/>
                </a:lnSpc>
                <a:spcBef>
                  <a:spcPts val="0"/>
                </a:spcBef>
                <a:spcAft>
                  <a:spcPts val="600"/>
                </a:spcAft>
                <a:buClr>
                  <a:srgbClr val="5ABEAA"/>
                </a:buClr>
              </a:pPr>
              <a:r>
                <a:rPr lang="en-US" altLang="zh-CN" sz="1400" dirty="0" smtClean="0">
                  <a:solidFill>
                    <a:schemeClr val="tx1">
                      <a:lumMod val="50000"/>
                      <a:lumOff val="50000"/>
                    </a:schemeClr>
                  </a:solidFill>
                  <a:latin typeface="+mn-lt"/>
                  <a:ea typeface="+mn-ea"/>
                  <a:cs typeface="+mn-ea"/>
                  <a:sym typeface="+mn-lt"/>
                </a:rPr>
                <a:t>ENTER YOUR TITLE</a:t>
              </a:r>
              <a:endParaRPr lang="zh-CN" altLang="en-US" sz="1050" dirty="0">
                <a:solidFill>
                  <a:schemeClr val="tx1">
                    <a:lumMod val="50000"/>
                    <a:lumOff val="50000"/>
                  </a:schemeClr>
                </a:solidFill>
                <a:latin typeface="+mn-lt"/>
                <a:ea typeface="+mn-ea"/>
                <a:cs typeface="+mn-ea"/>
                <a:sym typeface="+mn-lt"/>
              </a:endParaRPr>
            </a:p>
          </p:txBody>
        </p:sp>
        <p:sp>
          <p:nvSpPr>
            <p:cNvPr id="188" name="矩形 187"/>
            <p:cNvSpPr/>
            <p:nvPr/>
          </p:nvSpPr>
          <p:spPr>
            <a:xfrm>
              <a:off x="7763989" y="2798384"/>
              <a:ext cx="617478" cy="523220"/>
            </a:xfrm>
            <a:prstGeom prst="rect">
              <a:avLst/>
            </a:prstGeom>
          </p:spPr>
          <p:txBody>
            <a:bodyPr wrap="none">
              <a:spAutoFit/>
            </a:bodyPr>
            <a:lstStyle/>
            <a:p>
              <a:pPr algn="ctr" fontAlgn="auto">
                <a:spcBef>
                  <a:spcPts val="0"/>
                </a:spcBef>
                <a:spcAft>
                  <a:spcPts val="0"/>
                </a:spcAft>
              </a:pPr>
              <a:r>
                <a:rPr lang="en-US" altLang="zh-CN" sz="2800" dirty="0" smtClean="0">
                  <a:solidFill>
                    <a:schemeClr val="tx1">
                      <a:lumMod val="50000"/>
                      <a:lumOff val="50000"/>
                    </a:schemeClr>
                  </a:solidFill>
                  <a:latin typeface="+mn-lt"/>
                  <a:ea typeface="+mn-ea"/>
                  <a:cs typeface="+mn-ea"/>
                  <a:sym typeface="+mn-lt"/>
                </a:rPr>
                <a:t>04</a:t>
              </a:r>
              <a:endParaRPr lang="zh-CN" altLang="en-US" sz="2800" dirty="0">
                <a:solidFill>
                  <a:schemeClr val="tx1">
                    <a:lumMod val="50000"/>
                    <a:lumOff val="50000"/>
                  </a:schemeClr>
                </a:solidFill>
                <a:latin typeface="+mn-lt"/>
                <a:ea typeface="+mn-ea"/>
                <a:cs typeface="+mn-ea"/>
                <a:sym typeface="+mn-lt"/>
              </a:endParaRPr>
            </a:p>
          </p:txBody>
        </p:sp>
        <p:sp>
          <p:nvSpPr>
            <p:cNvPr id="189" name="矩形 188"/>
            <p:cNvSpPr/>
            <p:nvPr/>
          </p:nvSpPr>
          <p:spPr>
            <a:xfrm>
              <a:off x="8314458" y="3098386"/>
              <a:ext cx="2952750" cy="526811"/>
            </a:xfrm>
            <a:prstGeom prst="rect">
              <a:avLst/>
            </a:prstGeom>
          </p:spPr>
          <p:txBody>
            <a:bodyPr wrap="square">
              <a:spAutoFit/>
            </a:bodyPr>
            <a:lstStyle/>
            <a:p>
              <a:pPr fontAlgn="auto">
                <a:lnSpc>
                  <a:spcPct val="150000"/>
                </a:lnSpc>
                <a:spcBef>
                  <a:spcPts val="0"/>
                </a:spcBef>
                <a:spcAft>
                  <a:spcPts val="600"/>
                </a:spcAft>
                <a:buClr>
                  <a:srgbClr val="5ABEAA"/>
                </a:buClr>
              </a:pPr>
              <a:r>
                <a:rPr lang="zh-CN" altLang="en-US" sz="1000" dirty="0" smtClean="0">
                  <a:solidFill>
                    <a:schemeClr val="tx1">
                      <a:lumMod val="50000"/>
                      <a:lumOff val="50000"/>
                    </a:schemeClr>
                  </a:solidFill>
                  <a:latin typeface="+mn-lt"/>
                  <a:ea typeface="+mn-ea"/>
                  <a:cs typeface="+mn-ea"/>
                  <a:sym typeface="+mn-lt"/>
                </a:rPr>
                <a:t>为</a:t>
              </a:r>
              <a:r>
                <a:rPr lang="zh-CN" altLang="en-US" sz="1000" dirty="0">
                  <a:solidFill>
                    <a:schemeClr val="tx1">
                      <a:lumMod val="50000"/>
                      <a:lumOff val="50000"/>
                    </a:schemeClr>
                  </a:solidFill>
                  <a:latin typeface="+mn-lt"/>
                  <a:ea typeface="+mn-ea"/>
                  <a:cs typeface="+mn-ea"/>
                  <a:sym typeface="+mn-lt"/>
                </a:rPr>
                <a:t>客户提供有效服务，是我们工作的方向和价值评价的标尺，成就客户就是成就我们</a:t>
              </a:r>
              <a:r>
                <a:rPr lang="zh-CN" altLang="en-US" sz="1000" dirty="0" smtClean="0">
                  <a:solidFill>
                    <a:schemeClr val="tx1">
                      <a:lumMod val="50000"/>
                      <a:lumOff val="50000"/>
                    </a:schemeClr>
                  </a:solidFill>
                  <a:latin typeface="+mn-lt"/>
                  <a:ea typeface="+mn-ea"/>
                  <a:cs typeface="+mn-ea"/>
                  <a:sym typeface="+mn-lt"/>
                </a:rPr>
                <a:t>自己</a:t>
              </a:r>
              <a:endParaRPr lang="zh-CN" altLang="en-US" sz="1000" dirty="0">
                <a:solidFill>
                  <a:schemeClr val="tx1">
                    <a:lumMod val="50000"/>
                    <a:lumOff val="50000"/>
                  </a:schemeClr>
                </a:solidFill>
                <a:latin typeface="+mn-lt"/>
                <a:ea typeface="+mn-ea"/>
                <a:cs typeface="+mn-ea"/>
                <a:sym typeface="+mn-lt"/>
              </a:endParaRPr>
            </a:p>
          </p:txBody>
        </p:sp>
      </p:grpSp>
      <p:grpSp>
        <p:nvGrpSpPr>
          <p:cNvPr id="190" name="组合 189"/>
          <p:cNvGrpSpPr/>
          <p:nvPr/>
        </p:nvGrpSpPr>
        <p:grpSpPr>
          <a:xfrm>
            <a:off x="852954" y="2760046"/>
            <a:ext cx="3576568" cy="865151"/>
            <a:chOff x="852954" y="2760046"/>
            <a:chExt cx="3576568" cy="865151"/>
          </a:xfrm>
        </p:grpSpPr>
        <p:sp>
          <p:nvSpPr>
            <p:cNvPr id="191" name="矩形 190"/>
            <p:cNvSpPr/>
            <p:nvPr/>
          </p:nvSpPr>
          <p:spPr>
            <a:xfrm>
              <a:off x="893051" y="2760046"/>
              <a:ext cx="2952750" cy="382092"/>
            </a:xfrm>
            <a:prstGeom prst="rect">
              <a:avLst/>
            </a:prstGeom>
          </p:spPr>
          <p:txBody>
            <a:bodyPr wrap="square">
              <a:spAutoFit/>
            </a:bodyPr>
            <a:lstStyle/>
            <a:p>
              <a:pPr algn="r" fontAlgn="auto">
                <a:lnSpc>
                  <a:spcPct val="150000"/>
                </a:lnSpc>
                <a:spcBef>
                  <a:spcPts val="0"/>
                </a:spcBef>
                <a:spcAft>
                  <a:spcPts val="600"/>
                </a:spcAft>
                <a:buClr>
                  <a:srgbClr val="5ABEAA"/>
                </a:buClr>
              </a:pPr>
              <a:r>
                <a:rPr lang="en-US" altLang="zh-CN" sz="1400" dirty="0" smtClean="0">
                  <a:solidFill>
                    <a:schemeClr val="tx1">
                      <a:lumMod val="50000"/>
                      <a:lumOff val="50000"/>
                    </a:schemeClr>
                  </a:solidFill>
                  <a:latin typeface="+mn-lt"/>
                  <a:ea typeface="+mn-ea"/>
                  <a:cs typeface="+mn-ea"/>
                  <a:sym typeface="+mn-lt"/>
                </a:rPr>
                <a:t>ENTER YOUR TITLE</a:t>
              </a:r>
              <a:endParaRPr lang="en-US" altLang="zh-CN" sz="1400" dirty="0" smtClean="0">
                <a:solidFill>
                  <a:schemeClr val="tx1">
                    <a:lumMod val="50000"/>
                    <a:lumOff val="50000"/>
                  </a:schemeClr>
                </a:solidFill>
                <a:latin typeface="+mn-lt"/>
                <a:ea typeface="+mn-ea"/>
                <a:cs typeface="+mn-ea"/>
                <a:sym typeface="+mn-lt"/>
              </a:endParaRPr>
            </a:p>
          </p:txBody>
        </p:sp>
        <p:sp>
          <p:nvSpPr>
            <p:cNvPr id="192" name="矩形 191"/>
            <p:cNvSpPr/>
            <p:nvPr/>
          </p:nvSpPr>
          <p:spPr>
            <a:xfrm>
              <a:off x="3812044" y="2798384"/>
              <a:ext cx="617478" cy="523220"/>
            </a:xfrm>
            <a:prstGeom prst="rect">
              <a:avLst/>
            </a:prstGeom>
          </p:spPr>
          <p:txBody>
            <a:bodyPr wrap="none">
              <a:spAutoFit/>
            </a:bodyPr>
            <a:lstStyle/>
            <a:p>
              <a:pPr algn="ctr" fontAlgn="auto">
                <a:spcBef>
                  <a:spcPts val="0"/>
                </a:spcBef>
                <a:spcAft>
                  <a:spcPts val="0"/>
                </a:spcAft>
              </a:pPr>
              <a:r>
                <a:rPr lang="en-US" altLang="zh-CN" sz="2800" dirty="0" smtClean="0">
                  <a:solidFill>
                    <a:schemeClr val="tx1">
                      <a:lumMod val="50000"/>
                      <a:lumOff val="50000"/>
                    </a:schemeClr>
                  </a:solidFill>
                  <a:latin typeface="+mn-lt"/>
                  <a:ea typeface="+mn-ea"/>
                  <a:cs typeface="+mn-ea"/>
                  <a:sym typeface="+mn-lt"/>
                </a:rPr>
                <a:t>03</a:t>
              </a:r>
              <a:endParaRPr lang="zh-CN" altLang="en-US" sz="2800" dirty="0">
                <a:solidFill>
                  <a:schemeClr val="tx1">
                    <a:lumMod val="50000"/>
                    <a:lumOff val="50000"/>
                  </a:schemeClr>
                </a:solidFill>
                <a:latin typeface="+mn-lt"/>
                <a:ea typeface="+mn-ea"/>
                <a:cs typeface="+mn-ea"/>
                <a:sym typeface="+mn-lt"/>
              </a:endParaRPr>
            </a:p>
          </p:txBody>
        </p:sp>
        <p:sp>
          <p:nvSpPr>
            <p:cNvPr id="193" name="矩形 192"/>
            <p:cNvSpPr/>
            <p:nvPr/>
          </p:nvSpPr>
          <p:spPr>
            <a:xfrm>
              <a:off x="852954" y="3098386"/>
              <a:ext cx="2952750" cy="526811"/>
            </a:xfrm>
            <a:prstGeom prst="rect">
              <a:avLst/>
            </a:prstGeom>
          </p:spPr>
          <p:txBody>
            <a:bodyPr wrap="square">
              <a:spAutoFit/>
            </a:bodyPr>
            <a:lstStyle/>
            <a:p>
              <a:pPr algn="r" fontAlgn="auto">
                <a:lnSpc>
                  <a:spcPct val="150000"/>
                </a:lnSpc>
                <a:spcBef>
                  <a:spcPts val="0"/>
                </a:spcBef>
                <a:spcAft>
                  <a:spcPts val="600"/>
                </a:spcAft>
                <a:buClr>
                  <a:srgbClr val="5ABEAA"/>
                </a:buClr>
              </a:pPr>
              <a:r>
                <a:rPr lang="zh-CN" altLang="en-US" sz="1000" dirty="0" smtClean="0">
                  <a:solidFill>
                    <a:schemeClr val="tx1">
                      <a:lumMod val="50000"/>
                      <a:lumOff val="50000"/>
                    </a:schemeClr>
                  </a:solidFill>
                  <a:latin typeface="+mn-lt"/>
                  <a:ea typeface="+mn-ea"/>
                  <a:cs typeface="+mn-ea"/>
                  <a:sym typeface="+mn-lt"/>
                </a:rPr>
                <a:t>为</a:t>
              </a:r>
              <a:r>
                <a:rPr lang="zh-CN" altLang="en-US" sz="1000" dirty="0">
                  <a:solidFill>
                    <a:schemeClr val="tx1">
                      <a:lumMod val="50000"/>
                      <a:lumOff val="50000"/>
                    </a:schemeClr>
                  </a:solidFill>
                  <a:latin typeface="+mn-lt"/>
                  <a:ea typeface="+mn-ea"/>
                  <a:cs typeface="+mn-ea"/>
                  <a:sym typeface="+mn-lt"/>
                </a:rPr>
                <a:t>客户提供有效服务，是我们工作的方向和价值评价的标尺，成就客户就是成就我们</a:t>
              </a:r>
              <a:r>
                <a:rPr lang="zh-CN" altLang="en-US" sz="1000" dirty="0" smtClean="0">
                  <a:solidFill>
                    <a:schemeClr val="tx1">
                      <a:lumMod val="50000"/>
                      <a:lumOff val="50000"/>
                    </a:schemeClr>
                  </a:solidFill>
                  <a:latin typeface="+mn-lt"/>
                  <a:ea typeface="+mn-ea"/>
                  <a:cs typeface="+mn-ea"/>
                  <a:sym typeface="+mn-lt"/>
                </a:rPr>
                <a:t>自己</a:t>
              </a:r>
              <a:endParaRPr lang="zh-CN" altLang="en-US" sz="1000" dirty="0">
                <a:solidFill>
                  <a:schemeClr val="tx1">
                    <a:lumMod val="50000"/>
                    <a:lumOff val="50000"/>
                  </a:schemeClr>
                </a:solidFill>
                <a:latin typeface="+mn-lt"/>
                <a:ea typeface="+mn-ea"/>
                <a:cs typeface="+mn-ea"/>
                <a:sym typeface="+mn-lt"/>
              </a:endParaRPr>
            </a:p>
          </p:txBody>
        </p:sp>
      </p:grpSp>
      <p:grpSp>
        <p:nvGrpSpPr>
          <p:cNvPr id="194" name="组合 193"/>
          <p:cNvGrpSpPr/>
          <p:nvPr/>
        </p:nvGrpSpPr>
        <p:grpSpPr>
          <a:xfrm>
            <a:off x="852954" y="1617793"/>
            <a:ext cx="3576568" cy="791252"/>
            <a:chOff x="852954" y="1617793"/>
            <a:chExt cx="3576568" cy="791252"/>
          </a:xfrm>
        </p:grpSpPr>
        <p:sp>
          <p:nvSpPr>
            <p:cNvPr id="195" name="矩形 194"/>
            <p:cNvSpPr/>
            <p:nvPr/>
          </p:nvSpPr>
          <p:spPr>
            <a:xfrm>
              <a:off x="893051" y="1617793"/>
              <a:ext cx="2952750" cy="382092"/>
            </a:xfrm>
            <a:prstGeom prst="rect">
              <a:avLst/>
            </a:prstGeom>
          </p:spPr>
          <p:txBody>
            <a:bodyPr wrap="square">
              <a:spAutoFit/>
            </a:bodyPr>
            <a:lstStyle/>
            <a:p>
              <a:pPr algn="r" fontAlgn="auto">
                <a:lnSpc>
                  <a:spcPct val="150000"/>
                </a:lnSpc>
                <a:spcBef>
                  <a:spcPts val="0"/>
                </a:spcBef>
                <a:spcAft>
                  <a:spcPts val="600"/>
                </a:spcAft>
                <a:buClr>
                  <a:srgbClr val="5ABEAA"/>
                </a:buClr>
              </a:pPr>
              <a:r>
                <a:rPr lang="en-US" altLang="zh-CN" sz="1400" dirty="0" smtClean="0">
                  <a:solidFill>
                    <a:schemeClr val="tx1">
                      <a:lumMod val="50000"/>
                      <a:lumOff val="50000"/>
                    </a:schemeClr>
                  </a:solidFill>
                  <a:latin typeface="+mn-lt"/>
                  <a:ea typeface="+mn-ea"/>
                  <a:cs typeface="+mn-ea"/>
                  <a:sym typeface="+mn-lt"/>
                </a:rPr>
                <a:t>ENTER YOUR TITLE</a:t>
              </a:r>
              <a:endParaRPr lang="en-US" altLang="zh-CN" sz="1400" dirty="0" smtClean="0">
                <a:solidFill>
                  <a:schemeClr val="tx1">
                    <a:lumMod val="50000"/>
                    <a:lumOff val="50000"/>
                  </a:schemeClr>
                </a:solidFill>
                <a:latin typeface="+mn-lt"/>
                <a:ea typeface="+mn-ea"/>
                <a:cs typeface="+mn-ea"/>
                <a:sym typeface="+mn-lt"/>
              </a:endParaRPr>
            </a:p>
          </p:txBody>
        </p:sp>
        <p:sp>
          <p:nvSpPr>
            <p:cNvPr id="196" name="矩形 195"/>
            <p:cNvSpPr/>
            <p:nvPr/>
          </p:nvSpPr>
          <p:spPr>
            <a:xfrm>
              <a:off x="3812044" y="1661548"/>
              <a:ext cx="617478" cy="523220"/>
            </a:xfrm>
            <a:prstGeom prst="rect">
              <a:avLst/>
            </a:prstGeom>
          </p:spPr>
          <p:txBody>
            <a:bodyPr wrap="none">
              <a:spAutoFit/>
            </a:bodyPr>
            <a:lstStyle/>
            <a:p>
              <a:pPr algn="ctr" fontAlgn="auto">
                <a:spcBef>
                  <a:spcPts val="0"/>
                </a:spcBef>
                <a:spcAft>
                  <a:spcPts val="0"/>
                </a:spcAft>
              </a:pPr>
              <a:r>
                <a:rPr lang="en-US" altLang="zh-CN" sz="2800" dirty="0">
                  <a:solidFill>
                    <a:schemeClr val="tx1">
                      <a:lumMod val="50000"/>
                      <a:lumOff val="50000"/>
                    </a:schemeClr>
                  </a:solidFill>
                  <a:latin typeface="+mn-lt"/>
                  <a:ea typeface="+mn-ea"/>
                  <a:cs typeface="+mn-ea"/>
                  <a:sym typeface="+mn-lt"/>
                </a:rPr>
                <a:t>01</a:t>
              </a:r>
              <a:endParaRPr lang="zh-CN" altLang="en-US" sz="2800" dirty="0">
                <a:solidFill>
                  <a:schemeClr val="tx1">
                    <a:lumMod val="50000"/>
                    <a:lumOff val="50000"/>
                  </a:schemeClr>
                </a:solidFill>
                <a:latin typeface="+mn-lt"/>
                <a:ea typeface="+mn-ea"/>
                <a:cs typeface="+mn-ea"/>
                <a:sym typeface="+mn-lt"/>
              </a:endParaRPr>
            </a:p>
          </p:txBody>
        </p:sp>
        <p:sp>
          <p:nvSpPr>
            <p:cNvPr id="197" name="矩形 196"/>
            <p:cNvSpPr/>
            <p:nvPr/>
          </p:nvSpPr>
          <p:spPr>
            <a:xfrm>
              <a:off x="852954" y="1882234"/>
              <a:ext cx="2952750" cy="526811"/>
            </a:xfrm>
            <a:prstGeom prst="rect">
              <a:avLst/>
            </a:prstGeom>
          </p:spPr>
          <p:txBody>
            <a:bodyPr wrap="square">
              <a:spAutoFit/>
            </a:bodyPr>
            <a:lstStyle/>
            <a:p>
              <a:pPr algn="r" fontAlgn="auto">
                <a:lnSpc>
                  <a:spcPct val="150000"/>
                </a:lnSpc>
                <a:spcBef>
                  <a:spcPts val="0"/>
                </a:spcBef>
                <a:spcAft>
                  <a:spcPts val="600"/>
                </a:spcAft>
                <a:buClr>
                  <a:srgbClr val="5ABEAA"/>
                </a:buClr>
              </a:pPr>
              <a:r>
                <a:rPr lang="zh-CN" altLang="en-US" sz="1000" dirty="0" smtClean="0">
                  <a:solidFill>
                    <a:schemeClr val="tx1">
                      <a:lumMod val="50000"/>
                      <a:lumOff val="50000"/>
                    </a:schemeClr>
                  </a:solidFill>
                  <a:latin typeface="+mn-lt"/>
                  <a:ea typeface="+mn-ea"/>
                  <a:cs typeface="+mn-ea"/>
                  <a:sym typeface="+mn-lt"/>
                </a:rPr>
                <a:t>为</a:t>
              </a:r>
              <a:r>
                <a:rPr lang="zh-CN" altLang="en-US" sz="1000" dirty="0">
                  <a:solidFill>
                    <a:schemeClr val="tx1">
                      <a:lumMod val="50000"/>
                      <a:lumOff val="50000"/>
                    </a:schemeClr>
                  </a:solidFill>
                  <a:latin typeface="+mn-lt"/>
                  <a:ea typeface="+mn-ea"/>
                  <a:cs typeface="+mn-ea"/>
                  <a:sym typeface="+mn-lt"/>
                </a:rPr>
                <a:t>客户提供有效服务，是我们工作的方向和价值评价的标尺，成就客户就是成就我们</a:t>
              </a:r>
              <a:r>
                <a:rPr lang="zh-CN" altLang="en-US" sz="1000" dirty="0" smtClean="0">
                  <a:solidFill>
                    <a:schemeClr val="tx1">
                      <a:lumMod val="50000"/>
                      <a:lumOff val="50000"/>
                    </a:schemeClr>
                  </a:solidFill>
                  <a:latin typeface="+mn-lt"/>
                  <a:ea typeface="+mn-ea"/>
                  <a:cs typeface="+mn-ea"/>
                  <a:sym typeface="+mn-lt"/>
                </a:rPr>
                <a:t>自己</a:t>
              </a:r>
              <a:endParaRPr lang="zh-CN" altLang="en-US" sz="1000" dirty="0">
                <a:solidFill>
                  <a:schemeClr val="tx1">
                    <a:lumMod val="50000"/>
                    <a:lumOff val="50000"/>
                  </a:schemeClr>
                </a:solidFill>
                <a:latin typeface="+mn-lt"/>
                <a:ea typeface="+mn-ea"/>
                <a:cs typeface="+mn-ea"/>
                <a:sym typeface="+mn-lt"/>
              </a:endParaRPr>
            </a:p>
          </p:txBody>
        </p:sp>
      </p:grpSp>
      <p:sp>
        <p:nvSpPr>
          <p:cNvPr id="198" name="KSO_Shape"/>
          <p:cNvSpPr/>
          <p:nvPr/>
        </p:nvSpPr>
        <p:spPr bwMode="auto">
          <a:xfrm>
            <a:off x="5850383" y="1774374"/>
            <a:ext cx="486623" cy="407952"/>
          </a:xfrm>
          <a:custGeom>
            <a:avLst/>
            <a:gdLst>
              <a:gd name="T0" fmla="*/ 4782741 w 8175625"/>
              <a:gd name="T1" fmla="*/ 5951140 h 6857999"/>
              <a:gd name="T2" fmla="*/ 4805363 w 8175625"/>
              <a:gd name="T3" fmla="*/ 6108303 h 6857999"/>
              <a:gd name="T4" fmla="*/ 5407025 w 8175625"/>
              <a:gd name="T5" fmla="*/ 6147990 h 6857999"/>
              <a:gd name="T6" fmla="*/ 5505847 w 8175625"/>
              <a:gd name="T7" fmla="*/ 6027340 h 6857999"/>
              <a:gd name="T8" fmla="*/ 5432425 w 8175625"/>
              <a:gd name="T9" fmla="*/ 5888037 h 6857999"/>
              <a:gd name="T10" fmla="*/ 3708797 w 8175625"/>
              <a:gd name="T11" fmla="*/ 5894784 h 6857999"/>
              <a:gd name="T12" fmla="*/ 3649266 w 8175625"/>
              <a:gd name="T13" fmla="*/ 6041231 h 6857999"/>
              <a:gd name="T14" fmla="*/ 3759597 w 8175625"/>
              <a:gd name="T15" fmla="*/ 6151562 h 6857999"/>
              <a:gd name="T16" fmla="*/ 4356498 w 8175625"/>
              <a:gd name="T17" fmla="*/ 6097587 h 6857999"/>
              <a:gd name="T18" fmla="*/ 4363642 w 8175625"/>
              <a:gd name="T19" fmla="*/ 5938837 h 6857999"/>
              <a:gd name="T20" fmla="*/ 2660254 w 8175625"/>
              <a:gd name="T21" fmla="*/ 5870971 h 6857999"/>
              <a:gd name="T22" fmla="*/ 2534445 w 8175625"/>
              <a:gd name="T23" fmla="*/ 5963840 h 6857999"/>
              <a:gd name="T24" fmla="*/ 2572148 w 8175625"/>
              <a:gd name="T25" fmla="*/ 6117828 h 6857999"/>
              <a:gd name="T26" fmla="*/ 3176985 w 8175625"/>
              <a:gd name="T27" fmla="*/ 6143625 h 6857999"/>
              <a:gd name="T28" fmla="*/ 3263901 w 8175625"/>
              <a:gd name="T29" fmla="*/ 6012656 h 6857999"/>
              <a:gd name="T30" fmla="*/ 3176985 w 8175625"/>
              <a:gd name="T31" fmla="*/ 5881687 h 6857999"/>
              <a:gd name="T32" fmla="*/ 1454944 w 8175625"/>
              <a:gd name="T33" fmla="*/ 5903118 h 6857999"/>
              <a:gd name="T34" fmla="*/ 1409700 w 8175625"/>
              <a:gd name="T35" fmla="*/ 6054725 h 6857999"/>
              <a:gd name="T36" fmla="*/ 1530747 w 8175625"/>
              <a:gd name="T37" fmla="*/ 6153547 h 6857999"/>
              <a:gd name="T38" fmla="*/ 2120901 w 8175625"/>
              <a:gd name="T39" fmla="*/ 6086475 h 6857999"/>
              <a:gd name="T40" fmla="*/ 2113360 w 8175625"/>
              <a:gd name="T41" fmla="*/ 5927724 h 6857999"/>
              <a:gd name="T42" fmla="*/ 6281341 w 8175625"/>
              <a:gd name="T43" fmla="*/ 5562200 h 6857999"/>
              <a:gd name="T44" fmla="*/ 5895579 w 8175625"/>
              <a:gd name="T45" fmla="*/ 5877439 h 6857999"/>
              <a:gd name="T46" fmla="*/ 5978526 w 8175625"/>
              <a:gd name="T47" fmla="*/ 6299344 h 6857999"/>
              <a:gd name="T48" fmla="*/ 6374210 w 8175625"/>
              <a:gd name="T49" fmla="*/ 6461524 h 6857999"/>
              <a:gd name="T50" fmla="*/ 6759972 w 8175625"/>
              <a:gd name="T51" fmla="*/ 6146284 h 6857999"/>
              <a:gd name="T52" fmla="*/ 6677026 w 8175625"/>
              <a:gd name="T53" fmla="*/ 5724380 h 6857999"/>
              <a:gd name="T54" fmla="*/ 2074912 w 8175625"/>
              <a:gd name="T55" fmla="*/ 4174059 h 6857999"/>
              <a:gd name="T56" fmla="*/ 6123336 w 8175625"/>
              <a:gd name="T57" fmla="*/ 4174059 h 6857999"/>
              <a:gd name="T58" fmla="*/ 3708967 w 8175625"/>
              <a:gd name="T59" fmla="*/ 3935802 h 6857999"/>
              <a:gd name="T60" fmla="*/ 2788473 w 8175625"/>
              <a:gd name="T61" fmla="*/ 1758464 h 6857999"/>
              <a:gd name="T62" fmla="*/ 1684958 w 8175625"/>
              <a:gd name="T63" fmla="*/ 1207690 h 6857999"/>
              <a:gd name="T64" fmla="*/ 1903412 w 8175625"/>
              <a:gd name="T65" fmla="*/ 1396853 h 6857999"/>
              <a:gd name="T66" fmla="*/ 2094064 w 8175625"/>
              <a:gd name="T67" fmla="*/ 1211267 h 6857999"/>
              <a:gd name="T68" fmla="*/ 2339527 w 8175625"/>
              <a:gd name="T69" fmla="*/ 1278428 h 6857999"/>
              <a:gd name="T70" fmla="*/ 2392750 w 8175625"/>
              <a:gd name="T71" fmla="*/ 1584426 h 6857999"/>
              <a:gd name="T72" fmla="*/ 2043620 w 8175625"/>
              <a:gd name="T73" fmla="*/ 1710800 h 6857999"/>
              <a:gd name="T74" fmla="*/ 2123456 w 8175625"/>
              <a:gd name="T75" fmla="*/ 1981032 h 6857999"/>
              <a:gd name="T76" fmla="*/ 1632132 w 8175625"/>
              <a:gd name="T77" fmla="*/ 1938113 h 6857999"/>
              <a:gd name="T78" fmla="*/ 1414472 w 8175625"/>
              <a:gd name="T79" fmla="*/ 1580055 h 6857999"/>
              <a:gd name="T80" fmla="*/ 1469284 w 8175625"/>
              <a:gd name="T81" fmla="*/ 1278428 h 6857999"/>
              <a:gd name="T82" fmla="*/ 1299215 w 8175625"/>
              <a:gd name="T83" fmla="*/ 530225 h 6857999"/>
              <a:gd name="T84" fmla="*/ 892114 w 8175625"/>
              <a:gd name="T85" fmla="*/ 712390 h 6857999"/>
              <a:gd name="T86" fmla="*/ 654440 w 8175625"/>
              <a:gd name="T87" fmla="*/ 1085056 h 6857999"/>
              <a:gd name="T88" fmla="*/ 659995 w 8175625"/>
              <a:gd name="T89" fmla="*/ 4694634 h 6857999"/>
              <a:gd name="T90" fmla="*/ 906795 w 8175625"/>
              <a:gd name="T91" fmla="*/ 5060950 h 6857999"/>
              <a:gd name="T92" fmla="*/ 1318657 w 8175625"/>
              <a:gd name="T93" fmla="*/ 5233590 h 6857999"/>
              <a:gd name="T94" fmla="*/ 7129559 w 8175625"/>
              <a:gd name="T95" fmla="*/ 5153025 h 6857999"/>
              <a:gd name="T96" fmla="*/ 7447780 w 8175625"/>
              <a:gd name="T97" fmla="*/ 4849415 h 6857999"/>
              <a:gd name="T98" fmla="*/ 7548960 w 8175625"/>
              <a:gd name="T99" fmla="*/ 1256903 h 6857999"/>
              <a:gd name="T100" fmla="*/ 7396594 w 8175625"/>
              <a:gd name="T101" fmla="*/ 834231 h 6857999"/>
              <a:gd name="T102" fmla="*/ 7043060 w 8175625"/>
              <a:gd name="T103" fmla="*/ 571103 h 6857999"/>
              <a:gd name="T104" fmla="*/ 7539831 w 8175625"/>
              <a:gd name="T105" fmla="*/ 12303 h 6857999"/>
              <a:gd name="T106" fmla="*/ 7936310 w 8175625"/>
              <a:gd name="T107" fmla="*/ 213121 h 6857999"/>
              <a:gd name="T108" fmla="*/ 8155781 w 8175625"/>
              <a:gd name="T109" fmla="*/ 598090 h 6857999"/>
              <a:gd name="T110" fmla="*/ 8128794 w 8175625"/>
              <a:gd name="T111" fmla="*/ 6351190 h 6857999"/>
              <a:gd name="T112" fmla="*/ 7865269 w 8175625"/>
              <a:gd name="T113" fmla="*/ 6704409 h 6857999"/>
              <a:gd name="T114" fmla="*/ 7442597 w 8175625"/>
              <a:gd name="T115" fmla="*/ 6857205 h 6857999"/>
              <a:gd name="T116" fmla="*/ 387747 w 8175625"/>
              <a:gd name="T117" fmla="*/ 6755209 h 6857999"/>
              <a:gd name="T118" fmla="*/ 84138 w 8175625"/>
              <a:gd name="T119" fmla="*/ 6437312 h 6857999"/>
              <a:gd name="T120" fmla="*/ 3969 w 8175625"/>
              <a:gd name="T121" fmla="*/ 693737 h 6857999"/>
              <a:gd name="T122" fmla="*/ 176610 w 8175625"/>
              <a:gd name="T123" fmla="*/ 280987 h 6857999"/>
              <a:gd name="T124" fmla="*/ 542925 w 8175625"/>
              <a:gd name="T125" fmla="*/ 34925 h 6857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75625" h="6857999">
                <a:moveTo>
                  <a:pt x="4910138" y="5870574"/>
                </a:moveTo>
                <a:lnTo>
                  <a:pt x="4902994" y="5870971"/>
                </a:lnTo>
                <a:lnTo>
                  <a:pt x="4896247" y="5871765"/>
                </a:lnTo>
                <a:lnTo>
                  <a:pt x="4889103" y="5872559"/>
                </a:lnTo>
                <a:lnTo>
                  <a:pt x="4881563" y="5873749"/>
                </a:lnTo>
                <a:lnTo>
                  <a:pt x="4874816" y="5874940"/>
                </a:lnTo>
                <a:lnTo>
                  <a:pt x="4868069" y="5876924"/>
                </a:lnTo>
                <a:lnTo>
                  <a:pt x="4861719" y="5879306"/>
                </a:lnTo>
                <a:lnTo>
                  <a:pt x="4855369" y="5881687"/>
                </a:lnTo>
                <a:lnTo>
                  <a:pt x="4849019" y="5884862"/>
                </a:lnTo>
                <a:lnTo>
                  <a:pt x="4842669" y="5888037"/>
                </a:lnTo>
                <a:lnTo>
                  <a:pt x="4837113" y="5891609"/>
                </a:lnTo>
                <a:lnTo>
                  <a:pt x="4831159" y="5894784"/>
                </a:lnTo>
                <a:lnTo>
                  <a:pt x="4825603" y="5898752"/>
                </a:lnTo>
                <a:lnTo>
                  <a:pt x="4820047" y="5903118"/>
                </a:lnTo>
                <a:lnTo>
                  <a:pt x="4815284" y="5907484"/>
                </a:lnTo>
                <a:lnTo>
                  <a:pt x="4810522" y="5912246"/>
                </a:lnTo>
                <a:lnTo>
                  <a:pt x="4805363" y="5917009"/>
                </a:lnTo>
                <a:lnTo>
                  <a:pt x="4800997" y="5922565"/>
                </a:lnTo>
                <a:lnTo>
                  <a:pt x="4796631" y="5927724"/>
                </a:lnTo>
                <a:lnTo>
                  <a:pt x="4793059" y="5933281"/>
                </a:lnTo>
                <a:lnTo>
                  <a:pt x="4789091" y="5938837"/>
                </a:lnTo>
                <a:lnTo>
                  <a:pt x="4785519" y="5944790"/>
                </a:lnTo>
                <a:lnTo>
                  <a:pt x="4782741" y="5951140"/>
                </a:lnTo>
                <a:lnTo>
                  <a:pt x="4779963" y="5957490"/>
                </a:lnTo>
                <a:lnTo>
                  <a:pt x="4777581" y="5963840"/>
                </a:lnTo>
                <a:lnTo>
                  <a:pt x="4775200" y="5970587"/>
                </a:lnTo>
                <a:lnTo>
                  <a:pt x="4773216" y="5977334"/>
                </a:lnTo>
                <a:lnTo>
                  <a:pt x="4771628" y="5984081"/>
                </a:lnTo>
                <a:lnTo>
                  <a:pt x="4770041" y="5990828"/>
                </a:lnTo>
                <a:lnTo>
                  <a:pt x="4769247" y="5997971"/>
                </a:lnTo>
                <a:lnTo>
                  <a:pt x="4768850" y="6005512"/>
                </a:lnTo>
                <a:lnTo>
                  <a:pt x="4768850" y="6012656"/>
                </a:lnTo>
                <a:lnTo>
                  <a:pt x="4768850" y="6019800"/>
                </a:lnTo>
                <a:lnTo>
                  <a:pt x="4769247" y="6027340"/>
                </a:lnTo>
                <a:lnTo>
                  <a:pt x="4770041" y="6034087"/>
                </a:lnTo>
                <a:lnTo>
                  <a:pt x="4771628" y="6041231"/>
                </a:lnTo>
                <a:lnTo>
                  <a:pt x="4773216" y="6047978"/>
                </a:lnTo>
                <a:lnTo>
                  <a:pt x="4775200" y="6054725"/>
                </a:lnTo>
                <a:lnTo>
                  <a:pt x="4777581" y="6061471"/>
                </a:lnTo>
                <a:lnTo>
                  <a:pt x="4779963" y="6067821"/>
                </a:lnTo>
                <a:lnTo>
                  <a:pt x="4782741" y="6074171"/>
                </a:lnTo>
                <a:lnTo>
                  <a:pt x="4785519" y="6080125"/>
                </a:lnTo>
                <a:lnTo>
                  <a:pt x="4789091" y="6086475"/>
                </a:lnTo>
                <a:lnTo>
                  <a:pt x="4793059" y="6092031"/>
                </a:lnTo>
                <a:lnTo>
                  <a:pt x="4796631" y="6097587"/>
                </a:lnTo>
                <a:lnTo>
                  <a:pt x="4800997" y="6102747"/>
                </a:lnTo>
                <a:lnTo>
                  <a:pt x="4805363" y="6108303"/>
                </a:lnTo>
                <a:lnTo>
                  <a:pt x="4810522" y="6113065"/>
                </a:lnTo>
                <a:lnTo>
                  <a:pt x="4815284" y="6117828"/>
                </a:lnTo>
                <a:lnTo>
                  <a:pt x="4820047" y="6122193"/>
                </a:lnTo>
                <a:lnTo>
                  <a:pt x="4825603" y="6126162"/>
                </a:lnTo>
                <a:lnTo>
                  <a:pt x="4831159" y="6130528"/>
                </a:lnTo>
                <a:lnTo>
                  <a:pt x="4837113" y="6133703"/>
                </a:lnTo>
                <a:lnTo>
                  <a:pt x="4842669" y="6137275"/>
                </a:lnTo>
                <a:lnTo>
                  <a:pt x="4849019" y="6140450"/>
                </a:lnTo>
                <a:lnTo>
                  <a:pt x="4855369" y="6143625"/>
                </a:lnTo>
                <a:lnTo>
                  <a:pt x="4861719" y="6146006"/>
                </a:lnTo>
                <a:lnTo>
                  <a:pt x="4868069" y="6147990"/>
                </a:lnTo>
                <a:lnTo>
                  <a:pt x="4874816" y="6149975"/>
                </a:lnTo>
                <a:lnTo>
                  <a:pt x="4881563" y="6151562"/>
                </a:lnTo>
                <a:lnTo>
                  <a:pt x="4889103" y="6152753"/>
                </a:lnTo>
                <a:lnTo>
                  <a:pt x="4896247" y="6153547"/>
                </a:lnTo>
                <a:lnTo>
                  <a:pt x="4902994" y="6154340"/>
                </a:lnTo>
                <a:lnTo>
                  <a:pt x="4910138" y="6154737"/>
                </a:lnTo>
                <a:lnTo>
                  <a:pt x="5364957" y="6154737"/>
                </a:lnTo>
                <a:lnTo>
                  <a:pt x="5372100" y="6154340"/>
                </a:lnTo>
                <a:lnTo>
                  <a:pt x="5379244" y="6153547"/>
                </a:lnTo>
                <a:lnTo>
                  <a:pt x="5386388" y="6152753"/>
                </a:lnTo>
                <a:lnTo>
                  <a:pt x="5393532" y="6151562"/>
                </a:lnTo>
                <a:lnTo>
                  <a:pt x="5400279" y="6149975"/>
                </a:lnTo>
                <a:lnTo>
                  <a:pt x="5407025" y="6147990"/>
                </a:lnTo>
                <a:lnTo>
                  <a:pt x="5413772" y="6146006"/>
                </a:lnTo>
                <a:lnTo>
                  <a:pt x="5420122" y="6143625"/>
                </a:lnTo>
                <a:lnTo>
                  <a:pt x="5426472" y="6140450"/>
                </a:lnTo>
                <a:lnTo>
                  <a:pt x="5432425" y="6137275"/>
                </a:lnTo>
                <a:lnTo>
                  <a:pt x="5438379" y="6133703"/>
                </a:lnTo>
                <a:lnTo>
                  <a:pt x="5444332" y="6130528"/>
                </a:lnTo>
                <a:lnTo>
                  <a:pt x="5449491" y="6126162"/>
                </a:lnTo>
                <a:lnTo>
                  <a:pt x="5455047" y="6122193"/>
                </a:lnTo>
                <a:lnTo>
                  <a:pt x="5460207" y="6117828"/>
                </a:lnTo>
                <a:lnTo>
                  <a:pt x="5465366" y="6113065"/>
                </a:lnTo>
                <a:lnTo>
                  <a:pt x="5470129" y="6108303"/>
                </a:lnTo>
                <a:lnTo>
                  <a:pt x="5474494" y="6102747"/>
                </a:lnTo>
                <a:lnTo>
                  <a:pt x="5478463" y="6097587"/>
                </a:lnTo>
                <a:lnTo>
                  <a:pt x="5482829" y="6092031"/>
                </a:lnTo>
                <a:lnTo>
                  <a:pt x="5486004" y="6086475"/>
                </a:lnTo>
                <a:lnTo>
                  <a:pt x="5489576" y="6080125"/>
                </a:lnTo>
                <a:lnTo>
                  <a:pt x="5492750" y="6074171"/>
                </a:lnTo>
                <a:lnTo>
                  <a:pt x="5495926" y="6067821"/>
                </a:lnTo>
                <a:lnTo>
                  <a:pt x="5498307" y="6061471"/>
                </a:lnTo>
                <a:lnTo>
                  <a:pt x="5499894" y="6054725"/>
                </a:lnTo>
                <a:lnTo>
                  <a:pt x="5501879" y="6047978"/>
                </a:lnTo>
                <a:lnTo>
                  <a:pt x="5503863" y="6041231"/>
                </a:lnTo>
                <a:lnTo>
                  <a:pt x="5505054" y="6034087"/>
                </a:lnTo>
                <a:lnTo>
                  <a:pt x="5505847" y="6027340"/>
                </a:lnTo>
                <a:lnTo>
                  <a:pt x="5506244" y="6019800"/>
                </a:lnTo>
                <a:lnTo>
                  <a:pt x="5507038" y="6012656"/>
                </a:lnTo>
                <a:lnTo>
                  <a:pt x="5506244" y="6005512"/>
                </a:lnTo>
                <a:lnTo>
                  <a:pt x="5505847" y="5997971"/>
                </a:lnTo>
                <a:lnTo>
                  <a:pt x="5505054" y="5990828"/>
                </a:lnTo>
                <a:lnTo>
                  <a:pt x="5503863" y="5984081"/>
                </a:lnTo>
                <a:lnTo>
                  <a:pt x="5501879" y="5977334"/>
                </a:lnTo>
                <a:lnTo>
                  <a:pt x="5499894" y="5970587"/>
                </a:lnTo>
                <a:lnTo>
                  <a:pt x="5498307" y="5963840"/>
                </a:lnTo>
                <a:lnTo>
                  <a:pt x="5495926" y="5957490"/>
                </a:lnTo>
                <a:lnTo>
                  <a:pt x="5492750" y="5951140"/>
                </a:lnTo>
                <a:lnTo>
                  <a:pt x="5489576" y="5944790"/>
                </a:lnTo>
                <a:lnTo>
                  <a:pt x="5486004" y="5938837"/>
                </a:lnTo>
                <a:lnTo>
                  <a:pt x="5482829" y="5933281"/>
                </a:lnTo>
                <a:lnTo>
                  <a:pt x="5478463" y="5927724"/>
                </a:lnTo>
                <a:lnTo>
                  <a:pt x="5474494" y="5922565"/>
                </a:lnTo>
                <a:lnTo>
                  <a:pt x="5470129" y="5917009"/>
                </a:lnTo>
                <a:lnTo>
                  <a:pt x="5465366" y="5912246"/>
                </a:lnTo>
                <a:lnTo>
                  <a:pt x="5460207" y="5907484"/>
                </a:lnTo>
                <a:lnTo>
                  <a:pt x="5455047" y="5903118"/>
                </a:lnTo>
                <a:lnTo>
                  <a:pt x="5449491" y="5898752"/>
                </a:lnTo>
                <a:lnTo>
                  <a:pt x="5444332" y="5894784"/>
                </a:lnTo>
                <a:lnTo>
                  <a:pt x="5438379" y="5891609"/>
                </a:lnTo>
                <a:lnTo>
                  <a:pt x="5432425" y="5888037"/>
                </a:lnTo>
                <a:lnTo>
                  <a:pt x="5426472" y="5884862"/>
                </a:lnTo>
                <a:lnTo>
                  <a:pt x="5420122" y="5881687"/>
                </a:lnTo>
                <a:lnTo>
                  <a:pt x="5413772" y="5879306"/>
                </a:lnTo>
                <a:lnTo>
                  <a:pt x="5407025" y="5876924"/>
                </a:lnTo>
                <a:lnTo>
                  <a:pt x="5400279" y="5874940"/>
                </a:lnTo>
                <a:lnTo>
                  <a:pt x="5393532" y="5873749"/>
                </a:lnTo>
                <a:lnTo>
                  <a:pt x="5386388" y="5872559"/>
                </a:lnTo>
                <a:lnTo>
                  <a:pt x="5379244" y="5871765"/>
                </a:lnTo>
                <a:lnTo>
                  <a:pt x="5372100" y="5870971"/>
                </a:lnTo>
                <a:lnTo>
                  <a:pt x="5364957" y="5870574"/>
                </a:lnTo>
                <a:lnTo>
                  <a:pt x="4910138" y="5870574"/>
                </a:lnTo>
                <a:close/>
                <a:moveTo>
                  <a:pt x="3788172" y="5870574"/>
                </a:moveTo>
                <a:lnTo>
                  <a:pt x="3780632" y="5870971"/>
                </a:lnTo>
                <a:lnTo>
                  <a:pt x="3773885" y="5871765"/>
                </a:lnTo>
                <a:lnTo>
                  <a:pt x="3766741" y="5872559"/>
                </a:lnTo>
                <a:lnTo>
                  <a:pt x="3759597" y="5873749"/>
                </a:lnTo>
                <a:lnTo>
                  <a:pt x="3752454" y="5874940"/>
                </a:lnTo>
                <a:lnTo>
                  <a:pt x="3746104" y="5876924"/>
                </a:lnTo>
                <a:lnTo>
                  <a:pt x="3739357" y="5879306"/>
                </a:lnTo>
                <a:lnTo>
                  <a:pt x="3733007" y="5881687"/>
                </a:lnTo>
                <a:lnTo>
                  <a:pt x="3726657" y="5884862"/>
                </a:lnTo>
                <a:lnTo>
                  <a:pt x="3720704" y="5888037"/>
                </a:lnTo>
                <a:lnTo>
                  <a:pt x="3714751" y="5891609"/>
                </a:lnTo>
                <a:lnTo>
                  <a:pt x="3708797" y="5894784"/>
                </a:lnTo>
                <a:lnTo>
                  <a:pt x="3703638" y="5898752"/>
                </a:lnTo>
                <a:lnTo>
                  <a:pt x="3697685" y="5903118"/>
                </a:lnTo>
                <a:lnTo>
                  <a:pt x="3692922" y="5907484"/>
                </a:lnTo>
                <a:lnTo>
                  <a:pt x="3688160" y="5912246"/>
                </a:lnTo>
                <a:lnTo>
                  <a:pt x="3683001" y="5917009"/>
                </a:lnTo>
                <a:lnTo>
                  <a:pt x="3678635" y="5922565"/>
                </a:lnTo>
                <a:lnTo>
                  <a:pt x="3674269" y="5927724"/>
                </a:lnTo>
                <a:lnTo>
                  <a:pt x="3670697" y="5933281"/>
                </a:lnTo>
                <a:lnTo>
                  <a:pt x="3666729" y="5938837"/>
                </a:lnTo>
                <a:lnTo>
                  <a:pt x="3663157" y="5944790"/>
                </a:lnTo>
                <a:lnTo>
                  <a:pt x="3660379" y="5951140"/>
                </a:lnTo>
                <a:lnTo>
                  <a:pt x="3657601" y="5957490"/>
                </a:lnTo>
                <a:lnTo>
                  <a:pt x="3655219" y="5963840"/>
                </a:lnTo>
                <a:lnTo>
                  <a:pt x="3652838" y="5970587"/>
                </a:lnTo>
                <a:lnTo>
                  <a:pt x="3650854" y="5977334"/>
                </a:lnTo>
                <a:lnTo>
                  <a:pt x="3649266" y="5984081"/>
                </a:lnTo>
                <a:lnTo>
                  <a:pt x="3647679" y="5990828"/>
                </a:lnTo>
                <a:lnTo>
                  <a:pt x="3647282" y="5997971"/>
                </a:lnTo>
                <a:lnTo>
                  <a:pt x="3646488" y="6005512"/>
                </a:lnTo>
                <a:lnTo>
                  <a:pt x="3646488" y="6012656"/>
                </a:lnTo>
                <a:lnTo>
                  <a:pt x="3646488" y="6019800"/>
                </a:lnTo>
                <a:lnTo>
                  <a:pt x="3647282" y="6027340"/>
                </a:lnTo>
                <a:lnTo>
                  <a:pt x="3647679" y="6034087"/>
                </a:lnTo>
                <a:lnTo>
                  <a:pt x="3649266" y="6041231"/>
                </a:lnTo>
                <a:lnTo>
                  <a:pt x="3650854" y="6047978"/>
                </a:lnTo>
                <a:lnTo>
                  <a:pt x="3652838" y="6054725"/>
                </a:lnTo>
                <a:lnTo>
                  <a:pt x="3655219" y="6061471"/>
                </a:lnTo>
                <a:lnTo>
                  <a:pt x="3657601" y="6067821"/>
                </a:lnTo>
                <a:lnTo>
                  <a:pt x="3660379" y="6074171"/>
                </a:lnTo>
                <a:lnTo>
                  <a:pt x="3663157" y="6080125"/>
                </a:lnTo>
                <a:lnTo>
                  <a:pt x="3666729" y="6086475"/>
                </a:lnTo>
                <a:lnTo>
                  <a:pt x="3670697" y="6092031"/>
                </a:lnTo>
                <a:lnTo>
                  <a:pt x="3674269" y="6097587"/>
                </a:lnTo>
                <a:lnTo>
                  <a:pt x="3678635" y="6102747"/>
                </a:lnTo>
                <a:lnTo>
                  <a:pt x="3683001" y="6108303"/>
                </a:lnTo>
                <a:lnTo>
                  <a:pt x="3688160" y="6113065"/>
                </a:lnTo>
                <a:lnTo>
                  <a:pt x="3692922" y="6117828"/>
                </a:lnTo>
                <a:lnTo>
                  <a:pt x="3697685" y="6122193"/>
                </a:lnTo>
                <a:lnTo>
                  <a:pt x="3703638" y="6126162"/>
                </a:lnTo>
                <a:lnTo>
                  <a:pt x="3708797" y="6130528"/>
                </a:lnTo>
                <a:lnTo>
                  <a:pt x="3714751" y="6133703"/>
                </a:lnTo>
                <a:lnTo>
                  <a:pt x="3720704" y="6137275"/>
                </a:lnTo>
                <a:lnTo>
                  <a:pt x="3726657" y="6140450"/>
                </a:lnTo>
                <a:lnTo>
                  <a:pt x="3733007" y="6143625"/>
                </a:lnTo>
                <a:lnTo>
                  <a:pt x="3739357" y="6146006"/>
                </a:lnTo>
                <a:lnTo>
                  <a:pt x="3746104" y="6147990"/>
                </a:lnTo>
                <a:lnTo>
                  <a:pt x="3752454" y="6149975"/>
                </a:lnTo>
                <a:lnTo>
                  <a:pt x="3759597" y="6151562"/>
                </a:lnTo>
                <a:lnTo>
                  <a:pt x="3766741" y="6152753"/>
                </a:lnTo>
                <a:lnTo>
                  <a:pt x="3773885" y="6153547"/>
                </a:lnTo>
                <a:lnTo>
                  <a:pt x="3780632" y="6154340"/>
                </a:lnTo>
                <a:lnTo>
                  <a:pt x="3788172" y="6154737"/>
                </a:lnTo>
                <a:lnTo>
                  <a:pt x="4242595" y="6154737"/>
                </a:lnTo>
                <a:lnTo>
                  <a:pt x="4249738" y="6154340"/>
                </a:lnTo>
                <a:lnTo>
                  <a:pt x="4256882" y="6153547"/>
                </a:lnTo>
                <a:lnTo>
                  <a:pt x="4264423" y="6152753"/>
                </a:lnTo>
                <a:lnTo>
                  <a:pt x="4271170" y="6151562"/>
                </a:lnTo>
                <a:lnTo>
                  <a:pt x="4277917" y="6149975"/>
                </a:lnTo>
                <a:lnTo>
                  <a:pt x="4284663" y="6147990"/>
                </a:lnTo>
                <a:lnTo>
                  <a:pt x="4291410" y="6146006"/>
                </a:lnTo>
                <a:lnTo>
                  <a:pt x="4297760" y="6143625"/>
                </a:lnTo>
                <a:lnTo>
                  <a:pt x="4304110" y="6140450"/>
                </a:lnTo>
                <a:lnTo>
                  <a:pt x="4310460" y="6137275"/>
                </a:lnTo>
                <a:lnTo>
                  <a:pt x="4316017" y="6133703"/>
                </a:lnTo>
                <a:lnTo>
                  <a:pt x="4321970" y="6130528"/>
                </a:lnTo>
                <a:lnTo>
                  <a:pt x="4327526" y="6126162"/>
                </a:lnTo>
                <a:lnTo>
                  <a:pt x="4332685" y="6122193"/>
                </a:lnTo>
                <a:lnTo>
                  <a:pt x="4337845" y="6117828"/>
                </a:lnTo>
                <a:lnTo>
                  <a:pt x="4343004" y="6113065"/>
                </a:lnTo>
                <a:lnTo>
                  <a:pt x="4347767" y="6108303"/>
                </a:lnTo>
                <a:lnTo>
                  <a:pt x="4352132" y="6102747"/>
                </a:lnTo>
                <a:lnTo>
                  <a:pt x="4356498" y="6097587"/>
                </a:lnTo>
                <a:lnTo>
                  <a:pt x="4360467" y="6092031"/>
                </a:lnTo>
                <a:lnTo>
                  <a:pt x="4363642" y="6086475"/>
                </a:lnTo>
                <a:lnTo>
                  <a:pt x="4367214" y="6080125"/>
                </a:lnTo>
                <a:lnTo>
                  <a:pt x="4370388" y="6074171"/>
                </a:lnTo>
                <a:lnTo>
                  <a:pt x="4373564" y="6067821"/>
                </a:lnTo>
                <a:lnTo>
                  <a:pt x="4375945" y="6061471"/>
                </a:lnTo>
                <a:lnTo>
                  <a:pt x="4378326" y="6054725"/>
                </a:lnTo>
                <a:lnTo>
                  <a:pt x="4380310" y="6047978"/>
                </a:lnTo>
                <a:lnTo>
                  <a:pt x="4381501" y="6041231"/>
                </a:lnTo>
                <a:lnTo>
                  <a:pt x="4382692" y="6034087"/>
                </a:lnTo>
                <a:lnTo>
                  <a:pt x="4383485" y="6027340"/>
                </a:lnTo>
                <a:lnTo>
                  <a:pt x="4383882" y="6019800"/>
                </a:lnTo>
                <a:lnTo>
                  <a:pt x="4384676" y="6012656"/>
                </a:lnTo>
                <a:lnTo>
                  <a:pt x="4383882" y="6005512"/>
                </a:lnTo>
                <a:lnTo>
                  <a:pt x="4383485" y="5997971"/>
                </a:lnTo>
                <a:lnTo>
                  <a:pt x="4382692" y="5990828"/>
                </a:lnTo>
                <a:lnTo>
                  <a:pt x="4381501" y="5984081"/>
                </a:lnTo>
                <a:lnTo>
                  <a:pt x="4380310" y="5977334"/>
                </a:lnTo>
                <a:lnTo>
                  <a:pt x="4378326" y="5970587"/>
                </a:lnTo>
                <a:lnTo>
                  <a:pt x="4375945" y="5963840"/>
                </a:lnTo>
                <a:lnTo>
                  <a:pt x="4373564" y="5957490"/>
                </a:lnTo>
                <a:lnTo>
                  <a:pt x="4370388" y="5951140"/>
                </a:lnTo>
                <a:lnTo>
                  <a:pt x="4367214" y="5944790"/>
                </a:lnTo>
                <a:lnTo>
                  <a:pt x="4363642" y="5938837"/>
                </a:lnTo>
                <a:lnTo>
                  <a:pt x="4360467" y="5933281"/>
                </a:lnTo>
                <a:lnTo>
                  <a:pt x="4356498" y="5927724"/>
                </a:lnTo>
                <a:lnTo>
                  <a:pt x="4352132" y="5922565"/>
                </a:lnTo>
                <a:lnTo>
                  <a:pt x="4347767" y="5917009"/>
                </a:lnTo>
                <a:lnTo>
                  <a:pt x="4343004" y="5912246"/>
                </a:lnTo>
                <a:lnTo>
                  <a:pt x="4337845" y="5907484"/>
                </a:lnTo>
                <a:lnTo>
                  <a:pt x="4332685" y="5903118"/>
                </a:lnTo>
                <a:lnTo>
                  <a:pt x="4327526" y="5898752"/>
                </a:lnTo>
                <a:lnTo>
                  <a:pt x="4321970" y="5894784"/>
                </a:lnTo>
                <a:lnTo>
                  <a:pt x="4316017" y="5891609"/>
                </a:lnTo>
                <a:lnTo>
                  <a:pt x="4310460" y="5888037"/>
                </a:lnTo>
                <a:lnTo>
                  <a:pt x="4304110" y="5884862"/>
                </a:lnTo>
                <a:lnTo>
                  <a:pt x="4297760" y="5881687"/>
                </a:lnTo>
                <a:lnTo>
                  <a:pt x="4291410" y="5879306"/>
                </a:lnTo>
                <a:lnTo>
                  <a:pt x="4284663" y="5876924"/>
                </a:lnTo>
                <a:lnTo>
                  <a:pt x="4277917" y="5874940"/>
                </a:lnTo>
                <a:lnTo>
                  <a:pt x="4271170" y="5873749"/>
                </a:lnTo>
                <a:lnTo>
                  <a:pt x="4264423" y="5872559"/>
                </a:lnTo>
                <a:lnTo>
                  <a:pt x="4256882" y="5871765"/>
                </a:lnTo>
                <a:lnTo>
                  <a:pt x="4249738" y="5870971"/>
                </a:lnTo>
                <a:lnTo>
                  <a:pt x="4242595" y="5870574"/>
                </a:lnTo>
                <a:lnTo>
                  <a:pt x="3788172" y="5870574"/>
                </a:lnTo>
                <a:close/>
                <a:moveTo>
                  <a:pt x="2667795" y="5870574"/>
                </a:moveTo>
                <a:lnTo>
                  <a:pt x="2660254" y="5870971"/>
                </a:lnTo>
                <a:lnTo>
                  <a:pt x="2653110" y="5871765"/>
                </a:lnTo>
                <a:lnTo>
                  <a:pt x="2645966" y="5872559"/>
                </a:lnTo>
                <a:lnTo>
                  <a:pt x="2638823" y="5873749"/>
                </a:lnTo>
                <a:lnTo>
                  <a:pt x="2632076" y="5874940"/>
                </a:lnTo>
                <a:lnTo>
                  <a:pt x="2625329" y="5876924"/>
                </a:lnTo>
                <a:lnTo>
                  <a:pt x="2618582" y="5879306"/>
                </a:lnTo>
                <a:lnTo>
                  <a:pt x="2612232" y="5881687"/>
                </a:lnTo>
                <a:lnTo>
                  <a:pt x="2605882" y="5884862"/>
                </a:lnTo>
                <a:lnTo>
                  <a:pt x="2599929" y="5888037"/>
                </a:lnTo>
                <a:lnTo>
                  <a:pt x="2593976" y="5891609"/>
                </a:lnTo>
                <a:lnTo>
                  <a:pt x="2588023" y="5894784"/>
                </a:lnTo>
                <a:lnTo>
                  <a:pt x="2582863" y="5898752"/>
                </a:lnTo>
                <a:lnTo>
                  <a:pt x="2577307" y="5903118"/>
                </a:lnTo>
                <a:lnTo>
                  <a:pt x="2572148" y="5907484"/>
                </a:lnTo>
                <a:lnTo>
                  <a:pt x="2567385" y="5912246"/>
                </a:lnTo>
                <a:lnTo>
                  <a:pt x="2562623" y="5917009"/>
                </a:lnTo>
                <a:lnTo>
                  <a:pt x="2558257" y="5922565"/>
                </a:lnTo>
                <a:lnTo>
                  <a:pt x="2553891" y="5927724"/>
                </a:lnTo>
                <a:lnTo>
                  <a:pt x="2549923" y="5933281"/>
                </a:lnTo>
                <a:lnTo>
                  <a:pt x="2546351" y="5938837"/>
                </a:lnTo>
                <a:lnTo>
                  <a:pt x="2542382" y="5944790"/>
                </a:lnTo>
                <a:lnTo>
                  <a:pt x="2539604" y="5951140"/>
                </a:lnTo>
                <a:lnTo>
                  <a:pt x="2536826" y="5957490"/>
                </a:lnTo>
                <a:lnTo>
                  <a:pt x="2534445" y="5963840"/>
                </a:lnTo>
                <a:lnTo>
                  <a:pt x="2532063" y="5970587"/>
                </a:lnTo>
                <a:lnTo>
                  <a:pt x="2530079" y="5977334"/>
                </a:lnTo>
                <a:lnTo>
                  <a:pt x="2528491" y="5984081"/>
                </a:lnTo>
                <a:lnTo>
                  <a:pt x="2526904" y="5990828"/>
                </a:lnTo>
                <a:lnTo>
                  <a:pt x="2526507" y="5997971"/>
                </a:lnTo>
                <a:lnTo>
                  <a:pt x="2526110" y="6005512"/>
                </a:lnTo>
                <a:lnTo>
                  <a:pt x="2525713" y="6012656"/>
                </a:lnTo>
                <a:lnTo>
                  <a:pt x="2526110" y="6019800"/>
                </a:lnTo>
                <a:lnTo>
                  <a:pt x="2526507" y="6027340"/>
                </a:lnTo>
                <a:lnTo>
                  <a:pt x="2526904" y="6034087"/>
                </a:lnTo>
                <a:lnTo>
                  <a:pt x="2528491" y="6041231"/>
                </a:lnTo>
                <a:lnTo>
                  <a:pt x="2530079" y="6047978"/>
                </a:lnTo>
                <a:lnTo>
                  <a:pt x="2532063" y="6054725"/>
                </a:lnTo>
                <a:lnTo>
                  <a:pt x="2534445" y="6061471"/>
                </a:lnTo>
                <a:lnTo>
                  <a:pt x="2536826" y="6067821"/>
                </a:lnTo>
                <a:lnTo>
                  <a:pt x="2539604" y="6074171"/>
                </a:lnTo>
                <a:lnTo>
                  <a:pt x="2542382" y="6080125"/>
                </a:lnTo>
                <a:lnTo>
                  <a:pt x="2546351" y="6086475"/>
                </a:lnTo>
                <a:lnTo>
                  <a:pt x="2549923" y="6092031"/>
                </a:lnTo>
                <a:lnTo>
                  <a:pt x="2553891" y="6097587"/>
                </a:lnTo>
                <a:lnTo>
                  <a:pt x="2558257" y="6102747"/>
                </a:lnTo>
                <a:lnTo>
                  <a:pt x="2562623" y="6108303"/>
                </a:lnTo>
                <a:lnTo>
                  <a:pt x="2567385" y="6113065"/>
                </a:lnTo>
                <a:lnTo>
                  <a:pt x="2572148" y="6117828"/>
                </a:lnTo>
                <a:lnTo>
                  <a:pt x="2577307" y="6122193"/>
                </a:lnTo>
                <a:lnTo>
                  <a:pt x="2582863" y="6126162"/>
                </a:lnTo>
                <a:lnTo>
                  <a:pt x="2588023" y="6130528"/>
                </a:lnTo>
                <a:lnTo>
                  <a:pt x="2593976" y="6133703"/>
                </a:lnTo>
                <a:lnTo>
                  <a:pt x="2599929" y="6137275"/>
                </a:lnTo>
                <a:lnTo>
                  <a:pt x="2605882" y="6140450"/>
                </a:lnTo>
                <a:lnTo>
                  <a:pt x="2612232" y="6143625"/>
                </a:lnTo>
                <a:lnTo>
                  <a:pt x="2618582" y="6146006"/>
                </a:lnTo>
                <a:lnTo>
                  <a:pt x="2625329" y="6147990"/>
                </a:lnTo>
                <a:lnTo>
                  <a:pt x="2632076" y="6149975"/>
                </a:lnTo>
                <a:lnTo>
                  <a:pt x="2638823" y="6151562"/>
                </a:lnTo>
                <a:lnTo>
                  <a:pt x="2645966" y="6152753"/>
                </a:lnTo>
                <a:lnTo>
                  <a:pt x="2653110" y="6153547"/>
                </a:lnTo>
                <a:lnTo>
                  <a:pt x="2660254" y="6154340"/>
                </a:lnTo>
                <a:lnTo>
                  <a:pt x="2667795" y="6154737"/>
                </a:lnTo>
                <a:lnTo>
                  <a:pt x="3121820" y="6154737"/>
                </a:lnTo>
                <a:lnTo>
                  <a:pt x="3128963" y="6154340"/>
                </a:lnTo>
                <a:lnTo>
                  <a:pt x="3136107" y="6153547"/>
                </a:lnTo>
                <a:lnTo>
                  <a:pt x="3143648" y="6152753"/>
                </a:lnTo>
                <a:lnTo>
                  <a:pt x="3150395" y="6151562"/>
                </a:lnTo>
                <a:lnTo>
                  <a:pt x="3157142" y="6149975"/>
                </a:lnTo>
                <a:lnTo>
                  <a:pt x="3163888" y="6147990"/>
                </a:lnTo>
                <a:lnTo>
                  <a:pt x="3170635" y="6146006"/>
                </a:lnTo>
                <a:lnTo>
                  <a:pt x="3176985" y="6143625"/>
                </a:lnTo>
                <a:lnTo>
                  <a:pt x="3183335" y="6140450"/>
                </a:lnTo>
                <a:lnTo>
                  <a:pt x="3189685" y="6137275"/>
                </a:lnTo>
                <a:lnTo>
                  <a:pt x="3195242" y="6133703"/>
                </a:lnTo>
                <a:lnTo>
                  <a:pt x="3201195" y="6130528"/>
                </a:lnTo>
                <a:lnTo>
                  <a:pt x="3206751" y="6126162"/>
                </a:lnTo>
                <a:lnTo>
                  <a:pt x="3211910" y="6122193"/>
                </a:lnTo>
                <a:lnTo>
                  <a:pt x="3217070" y="6117828"/>
                </a:lnTo>
                <a:lnTo>
                  <a:pt x="3222229" y="6113065"/>
                </a:lnTo>
                <a:lnTo>
                  <a:pt x="3226992" y="6108303"/>
                </a:lnTo>
                <a:lnTo>
                  <a:pt x="3231357" y="6102747"/>
                </a:lnTo>
                <a:lnTo>
                  <a:pt x="3235723" y="6097587"/>
                </a:lnTo>
                <a:lnTo>
                  <a:pt x="3239692" y="6092031"/>
                </a:lnTo>
                <a:lnTo>
                  <a:pt x="3243264" y="6086475"/>
                </a:lnTo>
                <a:lnTo>
                  <a:pt x="3246835" y="6080125"/>
                </a:lnTo>
                <a:lnTo>
                  <a:pt x="3249614" y="6074171"/>
                </a:lnTo>
                <a:lnTo>
                  <a:pt x="3252788" y="6067821"/>
                </a:lnTo>
                <a:lnTo>
                  <a:pt x="3255170" y="6061471"/>
                </a:lnTo>
                <a:lnTo>
                  <a:pt x="3257551" y="6054725"/>
                </a:lnTo>
                <a:lnTo>
                  <a:pt x="3259535" y="6047978"/>
                </a:lnTo>
                <a:lnTo>
                  <a:pt x="3260726" y="6041231"/>
                </a:lnTo>
                <a:lnTo>
                  <a:pt x="3262314" y="6034087"/>
                </a:lnTo>
                <a:lnTo>
                  <a:pt x="3262710" y="6027340"/>
                </a:lnTo>
                <a:lnTo>
                  <a:pt x="3263901" y="6019800"/>
                </a:lnTo>
                <a:lnTo>
                  <a:pt x="3263901" y="6012656"/>
                </a:lnTo>
                <a:lnTo>
                  <a:pt x="3263901" y="6005512"/>
                </a:lnTo>
                <a:lnTo>
                  <a:pt x="3262710" y="5997971"/>
                </a:lnTo>
                <a:lnTo>
                  <a:pt x="3262314" y="5990828"/>
                </a:lnTo>
                <a:lnTo>
                  <a:pt x="3260726" y="5984081"/>
                </a:lnTo>
                <a:lnTo>
                  <a:pt x="3259535" y="5977334"/>
                </a:lnTo>
                <a:lnTo>
                  <a:pt x="3257551" y="5970587"/>
                </a:lnTo>
                <a:lnTo>
                  <a:pt x="3255170" y="5963840"/>
                </a:lnTo>
                <a:lnTo>
                  <a:pt x="3252788" y="5957490"/>
                </a:lnTo>
                <a:lnTo>
                  <a:pt x="3249614" y="5951140"/>
                </a:lnTo>
                <a:lnTo>
                  <a:pt x="3246835" y="5944790"/>
                </a:lnTo>
                <a:lnTo>
                  <a:pt x="3243264" y="5938837"/>
                </a:lnTo>
                <a:lnTo>
                  <a:pt x="3239692" y="5933281"/>
                </a:lnTo>
                <a:lnTo>
                  <a:pt x="3235723" y="5927724"/>
                </a:lnTo>
                <a:lnTo>
                  <a:pt x="3231357" y="5922565"/>
                </a:lnTo>
                <a:lnTo>
                  <a:pt x="3226992" y="5917009"/>
                </a:lnTo>
                <a:lnTo>
                  <a:pt x="3222229" y="5912246"/>
                </a:lnTo>
                <a:lnTo>
                  <a:pt x="3217070" y="5907484"/>
                </a:lnTo>
                <a:lnTo>
                  <a:pt x="3211910" y="5903118"/>
                </a:lnTo>
                <a:lnTo>
                  <a:pt x="3206751" y="5898752"/>
                </a:lnTo>
                <a:lnTo>
                  <a:pt x="3201195" y="5894784"/>
                </a:lnTo>
                <a:lnTo>
                  <a:pt x="3195242" y="5891609"/>
                </a:lnTo>
                <a:lnTo>
                  <a:pt x="3189685" y="5888037"/>
                </a:lnTo>
                <a:lnTo>
                  <a:pt x="3183335" y="5884862"/>
                </a:lnTo>
                <a:lnTo>
                  <a:pt x="3176985" y="5881687"/>
                </a:lnTo>
                <a:lnTo>
                  <a:pt x="3170635" y="5879306"/>
                </a:lnTo>
                <a:lnTo>
                  <a:pt x="3163888" y="5876924"/>
                </a:lnTo>
                <a:lnTo>
                  <a:pt x="3157142" y="5874940"/>
                </a:lnTo>
                <a:lnTo>
                  <a:pt x="3150395" y="5873749"/>
                </a:lnTo>
                <a:lnTo>
                  <a:pt x="3143648" y="5872559"/>
                </a:lnTo>
                <a:lnTo>
                  <a:pt x="3136107" y="5871765"/>
                </a:lnTo>
                <a:lnTo>
                  <a:pt x="3128963" y="5870971"/>
                </a:lnTo>
                <a:lnTo>
                  <a:pt x="3121820" y="5870574"/>
                </a:lnTo>
                <a:lnTo>
                  <a:pt x="2667795" y="5870574"/>
                </a:lnTo>
                <a:close/>
                <a:moveTo>
                  <a:pt x="1545432" y="5870574"/>
                </a:moveTo>
                <a:lnTo>
                  <a:pt x="1537891" y="5870971"/>
                </a:lnTo>
                <a:lnTo>
                  <a:pt x="1530747" y="5871765"/>
                </a:lnTo>
                <a:lnTo>
                  <a:pt x="1523603" y="5872559"/>
                </a:lnTo>
                <a:lnTo>
                  <a:pt x="1516857" y="5873749"/>
                </a:lnTo>
                <a:lnTo>
                  <a:pt x="1509713" y="5874940"/>
                </a:lnTo>
                <a:lnTo>
                  <a:pt x="1502966" y="5876924"/>
                </a:lnTo>
                <a:lnTo>
                  <a:pt x="1496219" y="5879306"/>
                </a:lnTo>
                <a:lnTo>
                  <a:pt x="1489869" y="5881687"/>
                </a:lnTo>
                <a:lnTo>
                  <a:pt x="1483519" y="5884862"/>
                </a:lnTo>
                <a:lnTo>
                  <a:pt x="1477566" y="5888037"/>
                </a:lnTo>
                <a:lnTo>
                  <a:pt x="1471613" y="5891609"/>
                </a:lnTo>
                <a:lnTo>
                  <a:pt x="1465660" y="5894784"/>
                </a:lnTo>
                <a:lnTo>
                  <a:pt x="1460500" y="5898752"/>
                </a:lnTo>
                <a:lnTo>
                  <a:pt x="1454944" y="5903118"/>
                </a:lnTo>
                <a:lnTo>
                  <a:pt x="1449785" y="5907484"/>
                </a:lnTo>
                <a:lnTo>
                  <a:pt x="1445022" y="5912246"/>
                </a:lnTo>
                <a:lnTo>
                  <a:pt x="1440260" y="5917009"/>
                </a:lnTo>
                <a:lnTo>
                  <a:pt x="1435894" y="5922565"/>
                </a:lnTo>
                <a:lnTo>
                  <a:pt x="1431528" y="5927724"/>
                </a:lnTo>
                <a:lnTo>
                  <a:pt x="1427560" y="5933281"/>
                </a:lnTo>
                <a:lnTo>
                  <a:pt x="1423988" y="5938837"/>
                </a:lnTo>
                <a:lnTo>
                  <a:pt x="1420813" y="5944790"/>
                </a:lnTo>
                <a:lnTo>
                  <a:pt x="1417241" y="5951140"/>
                </a:lnTo>
                <a:lnTo>
                  <a:pt x="1414463" y="5957490"/>
                </a:lnTo>
                <a:lnTo>
                  <a:pt x="1412082" y="5963840"/>
                </a:lnTo>
                <a:lnTo>
                  <a:pt x="1409700" y="5970587"/>
                </a:lnTo>
                <a:lnTo>
                  <a:pt x="1408113" y="5977334"/>
                </a:lnTo>
                <a:lnTo>
                  <a:pt x="1406128" y="5984081"/>
                </a:lnTo>
                <a:lnTo>
                  <a:pt x="1405335" y="5990828"/>
                </a:lnTo>
                <a:lnTo>
                  <a:pt x="1404144" y="5997971"/>
                </a:lnTo>
                <a:lnTo>
                  <a:pt x="1403747" y="6005512"/>
                </a:lnTo>
                <a:lnTo>
                  <a:pt x="1403350" y="6012656"/>
                </a:lnTo>
                <a:lnTo>
                  <a:pt x="1403747" y="6019800"/>
                </a:lnTo>
                <a:lnTo>
                  <a:pt x="1404144" y="6027340"/>
                </a:lnTo>
                <a:lnTo>
                  <a:pt x="1405335" y="6034087"/>
                </a:lnTo>
                <a:lnTo>
                  <a:pt x="1406128" y="6041231"/>
                </a:lnTo>
                <a:lnTo>
                  <a:pt x="1408113" y="6047978"/>
                </a:lnTo>
                <a:lnTo>
                  <a:pt x="1409700" y="6054725"/>
                </a:lnTo>
                <a:lnTo>
                  <a:pt x="1412082" y="6061471"/>
                </a:lnTo>
                <a:lnTo>
                  <a:pt x="1414463" y="6067821"/>
                </a:lnTo>
                <a:lnTo>
                  <a:pt x="1417241" y="6074171"/>
                </a:lnTo>
                <a:lnTo>
                  <a:pt x="1420813" y="6080125"/>
                </a:lnTo>
                <a:lnTo>
                  <a:pt x="1423988" y="6086475"/>
                </a:lnTo>
                <a:lnTo>
                  <a:pt x="1427560" y="6092031"/>
                </a:lnTo>
                <a:lnTo>
                  <a:pt x="1431528" y="6097587"/>
                </a:lnTo>
                <a:lnTo>
                  <a:pt x="1435894" y="6102747"/>
                </a:lnTo>
                <a:lnTo>
                  <a:pt x="1440260" y="6108303"/>
                </a:lnTo>
                <a:lnTo>
                  <a:pt x="1445022" y="6113065"/>
                </a:lnTo>
                <a:lnTo>
                  <a:pt x="1449785" y="6117828"/>
                </a:lnTo>
                <a:lnTo>
                  <a:pt x="1454944" y="6122193"/>
                </a:lnTo>
                <a:lnTo>
                  <a:pt x="1460500" y="6126162"/>
                </a:lnTo>
                <a:lnTo>
                  <a:pt x="1465660" y="6130528"/>
                </a:lnTo>
                <a:lnTo>
                  <a:pt x="1471613" y="6133703"/>
                </a:lnTo>
                <a:lnTo>
                  <a:pt x="1477566" y="6137275"/>
                </a:lnTo>
                <a:lnTo>
                  <a:pt x="1483519" y="6140450"/>
                </a:lnTo>
                <a:lnTo>
                  <a:pt x="1489869" y="6143625"/>
                </a:lnTo>
                <a:lnTo>
                  <a:pt x="1496219" y="6146006"/>
                </a:lnTo>
                <a:lnTo>
                  <a:pt x="1502966" y="6147990"/>
                </a:lnTo>
                <a:lnTo>
                  <a:pt x="1509713" y="6149975"/>
                </a:lnTo>
                <a:lnTo>
                  <a:pt x="1516857" y="6151562"/>
                </a:lnTo>
                <a:lnTo>
                  <a:pt x="1523603" y="6152753"/>
                </a:lnTo>
                <a:lnTo>
                  <a:pt x="1530747" y="6153547"/>
                </a:lnTo>
                <a:lnTo>
                  <a:pt x="1537891" y="6154340"/>
                </a:lnTo>
                <a:lnTo>
                  <a:pt x="1545432" y="6154737"/>
                </a:lnTo>
                <a:lnTo>
                  <a:pt x="1999457" y="6154737"/>
                </a:lnTo>
                <a:lnTo>
                  <a:pt x="2006601" y="6154340"/>
                </a:lnTo>
                <a:lnTo>
                  <a:pt x="2014141" y="6153547"/>
                </a:lnTo>
                <a:lnTo>
                  <a:pt x="2021285" y="6152753"/>
                </a:lnTo>
                <a:lnTo>
                  <a:pt x="2028032" y="6151562"/>
                </a:lnTo>
                <a:lnTo>
                  <a:pt x="2035176" y="6149975"/>
                </a:lnTo>
                <a:lnTo>
                  <a:pt x="2041526" y="6147990"/>
                </a:lnTo>
                <a:lnTo>
                  <a:pt x="2048273" y="6146006"/>
                </a:lnTo>
                <a:lnTo>
                  <a:pt x="2054623" y="6143625"/>
                </a:lnTo>
                <a:lnTo>
                  <a:pt x="2060973" y="6140450"/>
                </a:lnTo>
                <a:lnTo>
                  <a:pt x="2067323" y="6137275"/>
                </a:lnTo>
                <a:lnTo>
                  <a:pt x="2072879" y="6133703"/>
                </a:lnTo>
                <a:lnTo>
                  <a:pt x="2078832" y="6130528"/>
                </a:lnTo>
                <a:lnTo>
                  <a:pt x="2084388" y="6126162"/>
                </a:lnTo>
                <a:lnTo>
                  <a:pt x="2089944" y="6122193"/>
                </a:lnTo>
                <a:lnTo>
                  <a:pt x="2094707" y="6117828"/>
                </a:lnTo>
                <a:lnTo>
                  <a:pt x="2099866" y="6113065"/>
                </a:lnTo>
                <a:lnTo>
                  <a:pt x="2104629" y="6108303"/>
                </a:lnTo>
                <a:lnTo>
                  <a:pt x="2108994" y="6102747"/>
                </a:lnTo>
                <a:lnTo>
                  <a:pt x="2113360" y="6097587"/>
                </a:lnTo>
                <a:lnTo>
                  <a:pt x="2117329" y="6092031"/>
                </a:lnTo>
                <a:lnTo>
                  <a:pt x="2120901" y="6086475"/>
                </a:lnTo>
                <a:lnTo>
                  <a:pt x="2124473" y="6080125"/>
                </a:lnTo>
                <a:lnTo>
                  <a:pt x="2127251" y="6074171"/>
                </a:lnTo>
                <a:lnTo>
                  <a:pt x="2130426" y="6067821"/>
                </a:lnTo>
                <a:lnTo>
                  <a:pt x="2132807" y="6061471"/>
                </a:lnTo>
                <a:lnTo>
                  <a:pt x="2135188" y="6054725"/>
                </a:lnTo>
                <a:lnTo>
                  <a:pt x="2137173" y="6047978"/>
                </a:lnTo>
                <a:lnTo>
                  <a:pt x="2138363" y="6041231"/>
                </a:lnTo>
                <a:lnTo>
                  <a:pt x="2139951" y="6034087"/>
                </a:lnTo>
                <a:lnTo>
                  <a:pt x="2140348" y="6027340"/>
                </a:lnTo>
                <a:lnTo>
                  <a:pt x="2141538" y="6019800"/>
                </a:lnTo>
                <a:lnTo>
                  <a:pt x="2141538" y="6012656"/>
                </a:lnTo>
                <a:lnTo>
                  <a:pt x="2141538" y="6005512"/>
                </a:lnTo>
                <a:lnTo>
                  <a:pt x="2140348" y="5997971"/>
                </a:lnTo>
                <a:lnTo>
                  <a:pt x="2139951" y="5990828"/>
                </a:lnTo>
                <a:lnTo>
                  <a:pt x="2138363" y="5984081"/>
                </a:lnTo>
                <a:lnTo>
                  <a:pt x="2137173" y="5977334"/>
                </a:lnTo>
                <a:lnTo>
                  <a:pt x="2135188" y="5970587"/>
                </a:lnTo>
                <a:lnTo>
                  <a:pt x="2132807" y="5963840"/>
                </a:lnTo>
                <a:lnTo>
                  <a:pt x="2130426" y="5957490"/>
                </a:lnTo>
                <a:lnTo>
                  <a:pt x="2127251" y="5951140"/>
                </a:lnTo>
                <a:lnTo>
                  <a:pt x="2124473" y="5944790"/>
                </a:lnTo>
                <a:lnTo>
                  <a:pt x="2120901" y="5938837"/>
                </a:lnTo>
                <a:lnTo>
                  <a:pt x="2117329" y="5933281"/>
                </a:lnTo>
                <a:lnTo>
                  <a:pt x="2113360" y="5927724"/>
                </a:lnTo>
                <a:lnTo>
                  <a:pt x="2108994" y="5922565"/>
                </a:lnTo>
                <a:lnTo>
                  <a:pt x="2104629" y="5917009"/>
                </a:lnTo>
                <a:lnTo>
                  <a:pt x="2099866" y="5912246"/>
                </a:lnTo>
                <a:lnTo>
                  <a:pt x="2094707" y="5907484"/>
                </a:lnTo>
                <a:lnTo>
                  <a:pt x="2089944" y="5903118"/>
                </a:lnTo>
                <a:lnTo>
                  <a:pt x="2084388" y="5898752"/>
                </a:lnTo>
                <a:lnTo>
                  <a:pt x="2078832" y="5894784"/>
                </a:lnTo>
                <a:lnTo>
                  <a:pt x="2072879" y="5891609"/>
                </a:lnTo>
                <a:lnTo>
                  <a:pt x="2067323" y="5888037"/>
                </a:lnTo>
                <a:lnTo>
                  <a:pt x="2060973" y="5884862"/>
                </a:lnTo>
                <a:lnTo>
                  <a:pt x="2054623" y="5881687"/>
                </a:lnTo>
                <a:lnTo>
                  <a:pt x="2048273" y="5879306"/>
                </a:lnTo>
                <a:lnTo>
                  <a:pt x="2041526" y="5876924"/>
                </a:lnTo>
                <a:lnTo>
                  <a:pt x="2035176" y="5874940"/>
                </a:lnTo>
                <a:lnTo>
                  <a:pt x="2028032" y="5873749"/>
                </a:lnTo>
                <a:lnTo>
                  <a:pt x="2021285" y="5872559"/>
                </a:lnTo>
                <a:lnTo>
                  <a:pt x="2014141" y="5871765"/>
                </a:lnTo>
                <a:lnTo>
                  <a:pt x="2006601" y="5870971"/>
                </a:lnTo>
                <a:lnTo>
                  <a:pt x="1999457" y="5870574"/>
                </a:lnTo>
                <a:lnTo>
                  <a:pt x="1545432" y="5870574"/>
                </a:lnTo>
                <a:close/>
                <a:moveTo>
                  <a:pt x="6315869" y="5559424"/>
                </a:moveTo>
                <a:lnTo>
                  <a:pt x="6304757" y="5560217"/>
                </a:lnTo>
                <a:lnTo>
                  <a:pt x="6293247" y="5561010"/>
                </a:lnTo>
                <a:lnTo>
                  <a:pt x="6281341" y="5562200"/>
                </a:lnTo>
                <a:lnTo>
                  <a:pt x="6258719" y="5564976"/>
                </a:lnTo>
                <a:lnTo>
                  <a:pt x="6236494" y="5568941"/>
                </a:lnTo>
                <a:lnTo>
                  <a:pt x="6214666" y="5574096"/>
                </a:lnTo>
                <a:lnTo>
                  <a:pt x="6193235" y="5580044"/>
                </a:lnTo>
                <a:lnTo>
                  <a:pt x="6172597" y="5587181"/>
                </a:lnTo>
                <a:lnTo>
                  <a:pt x="6151563" y="5595508"/>
                </a:lnTo>
                <a:lnTo>
                  <a:pt x="6131719" y="5604232"/>
                </a:lnTo>
                <a:lnTo>
                  <a:pt x="6112272" y="5614145"/>
                </a:lnTo>
                <a:lnTo>
                  <a:pt x="6092826" y="5624851"/>
                </a:lnTo>
                <a:lnTo>
                  <a:pt x="6074966" y="5637144"/>
                </a:lnTo>
                <a:lnTo>
                  <a:pt x="6057107" y="5649832"/>
                </a:lnTo>
                <a:lnTo>
                  <a:pt x="6040041" y="5662918"/>
                </a:lnTo>
                <a:lnTo>
                  <a:pt x="6023769" y="5677193"/>
                </a:lnTo>
                <a:lnTo>
                  <a:pt x="6007497" y="5692261"/>
                </a:lnTo>
                <a:lnTo>
                  <a:pt x="5992813" y="5707725"/>
                </a:lnTo>
                <a:lnTo>
                  <a:pt x="5978526" y="5724380"/>
                </a:lnTo>
                <a:lnTo>
                  <a:pt x="5965032" y="5741034"/>
                </a:lnTo>
                <a:lnTo>
                  <a:pt x="5952332" y="5759274"/>
                </a:lnTo>
                <a:lnTo>
                  <a:pt x="5940822" y="5777514"/>
                </a:lnTo>
                <a:lnTo>
                  <a:pt x="5930107" y="5796547"/>
                </a:lnTo>
                <a:lnTo>
                  <a:pt x="5919788" y="5815581"/>
                </a:lnTo>
                <a:lnTo>
                  <a:pt x="5910660" y="5835407"/>
                </a:lnTo>
                <a:lnTo>
                  <a:pt x="5903119" y="5856423"/>
                </a:lnTo>
                <a:lnTo>
                  <a:pt x="5895579" y="5877439"/>
                </a:lnTo>
                <a:lnTo>
                  <a:pt x="5889229" y="5898851"/>
                </a:lnTo>
                <a:lnTo>
                  <a:pt x="5884466" y="5920660"/>
                </a:lnTo>
                <a:lnTo>
                  <a:pt x="5880497" y="5943263"/>
                </a:lnTo>
                <a:lnTo>
                  <a:pt x="5877719" y="5965468"/>
                </a:lnTo>
                <a:lnTo>
                  <a:pt x="5876926" y="5976967"/>
                </a:lnTo>
                <a:lnTo>
                  <a:pt x="5875735" y="5988467"/>
                </a:lnTo>
                <a:lnTo>
                  <a:pt x="5875338" y="6000362"/>
                </a:lnTo>
                <a:lnTo>
                  <a:pt x="5875338" y="6011862"/>
                </a:lnTo>
                <a:lnTo>
                  <a:pt x="5875338" y="6023361"/>
                </a:lnTo>
                <a:lnTo>
                  <a:pt x="5875735" y="6035257"/>
                </a:lnTo>
                <a:lnTo>
                  <a:pt x="5876926" y="6046756"/>
                </a:lnTo>
                <a:lnTo>
                  <a:pt x="5877719" y="6057859"/>
                </a:lnTo>
                <a:lnTo>
                  <a:pt x="5880497" y="6080461"/>
                </a:lnTo>
                <a:lnTo>
                  <a:pt x="5884466" y="6103063"/>
                </a:lnTo>
                <a:lnTo>
                  <a:pt x="5889229" y="6124872"/>
                </a:lnTo>
                <a:lnTo>
                  <a:pt x="5895579" y="6146284"/>
                </a:lnTo>
                <a:lnTo>
                  <a:pt x="5903119" y="6167300"/>
                </a:lnTo>
                <a:lnTo>
                  <a:pt x="5910660" y="6187523"/>
                </a:lnTo>
                <a:lnTo>
                  <a:pt x="5919788" y="6208143"/>
                </a:lnTo>
                <a:lnTo>
                  <a:pt x="5930107" y="6227176"/>
                </a:lnTo>
                <a:lnTo>
                  <a:pt x="5940822" y="6246209"/>
                </a:lnTo>
                <a:lnTo>
                  <a:pt x="5952332" y="6264450"/>
                </a:lnTo>
                <a:lnTo>
                  <a:pt x="5965032" y="6282690"/>
                </a:lnTo>
                <a:lnTo>
                  <a:pt x="5978526" y="6299344"/>
                </a:lnTo>
                <a:lnTo>
                  <a:pt x="5992813" y="6315998"/>
                </a:lnTo>
                <a:lnTo>
                  <a:pt x="6007497" y="6331463"/>
                </a:lnTo>
                <a:lnTo>
                  <a:pt x="6023769" y="6346531"/>
                </a:lnTo>
                <a:lnTo>
                  <a:pt x="6040041" y="6360409"/>
                </a:lnTo>
                <a:lnTo>
                  <a:pt x="6057107" y="6373891"/>
                </a:lnTo>
                <a:lnTo>
                  <a:pt x="6074966" y="6386580"/>
                </a:lnTo>
                <a:lnTo>
                  <a:pt x="6092826" y="6398476"/>
                </a:lnTo>
                <a:lnTo>
                  <a:pt x="6112272" y="6409578"/>
                </a:lnTo>
                <a:lnTo>
                  <a:pt x="6131719" y="6419492"/>
                </a:lnTo>
                <a:lnTo>
                  <a:pt x="6151563" y="6428215"/>
                </a:lnTo>
                <a:lnTo>
                  <a:pt x="6172597" y="6436542"/>
                </a:lnTo>
                <a:lnTo>
                  <a:pt x="6193235" y="6443680"/>
                </a:lnTo>
                <a:lnTo>
                  <a:pt x="6214666" y="6449628"/>
                </a:lnTo>
                <a:lnTo>
                  <a:pt x="6236494" y="6454783"/>
                </a:lnTo>
                <a:lnTo>
                  <a:pt x="6258719" y="6458748"/>
                </a:lnTo>
                <a:lnTo>
                  <a:pt x="6281341" y="6461524"/>
                </a:lnTo>
                <a:lnTo>
                  <a:pt x="6293247" y="6462713"/>
                </a:lnTo>
                <a:lnTo>
                  <a:pt x="6304757" y="6463110"/>
                </a:lnTo>
                <a:lnTo>
                  <a:pt x="6315869" y="6463506"/>
                </a:lnTo>
                <a:lnTo>
                  <a:pt x="6328172" y="6464299"/>
                </a:lnTo>
                <a:lnTo>
                  <a:pt x="6339682" y="6463506"/>
                </a:lnTo>
                <a:lnTo>
                  <a:pt x="6351191" y="6463110"/>
                </a:lnTo>
                <a:lnTo>
                  <a:pt x="6362304" y="6462713"/>
                </a:lnTo>
                <a:lnTo>
                  <a:pt x="6374210" y="6461524"/>
                </a:lnTo>
                <a:lnTo>
                  <a:pt x="6396832" y="6458748"/>
                </a:lnTo>
                <a:lnTo>
                  <a:pt x="6419057" y="6454783"/>
                </a:lnTo>
                <a:lnTo>
                  <a:pt x="6440885" y="6449628"/>
                </a:lnTo>
                <a:lnTo>
                  <a:pt x="6462316" y="6443680"/>
                </a:lnTo>
                <a:lnTo>
                  <a:pt x="6483747" y="6436542"/>
                </a:lnTo>
                <a:lnTo>
                  <a:pt x="6503988" y="6428215"/>
                </a:lnTo>
                <a:lnTo>
                  <a:pt x="6523832" y="6419492"/>
                </a:lnTo>
                <a:lnTo>
                  <a:pt x="6543676" y="6409578"/>
                </a:lnTo>
                <a:lnTo>
                  <a:pt x="6562726" y="6398476"/>
                </a:lnTo>
                <a:lnTo>
                  <a:pt x="6580982" y="6386580"/>
                </a:lnTo>
                <a:lnTo>
                  <a:pt x="6598444" y="6373891"/>
                </a:lnTo>
                <a:lnTo>
                  <a:pt x="6615907" y="6360409"/>
                </a:lnTo>
                <a:lnTo>
                  <a:pt x="6631782" y="6346531"/>
                </a:lnTo>
                <a:lnTo>
                  <a:pt x="6648054" y="6331463"/>
                </a:lnTo>
                <a:lnTo>
                  <a:pt x="6662738" y="6315998"/>
                </a:lnTo>
                <a:lnTo>
                  <a:pt x="6677026" y="6299344"/>
                </a:lnTo>
                <a:lnTo>
                  <a:pt x="6690519" y="6282690"/>
                </a:lnTo>
                <a:lnTo>
                  <a:pt x="6703219" y="6264450"/>
                </a:lnTo>
                <a:lnTo>
                  <a:pt x="6714729" y="6246209"/>
                </a:lnTo>
                <a:lnTo>
                  <a:pt x="6725841" y="6227176"/>
                </a:lnTo>
                <a:lnTo>
                  <a:pt x="6735763" y="6208143"/>
                </a:lnTo>
                <a:lnTo>
                  <a:pt x="6744891" y="6187523"/>
                </a:lnTo>
                <a:lnTo>
                  <a:pt x="6753226" y="6167300"/>
                </a:lnTo>
                <a:lnTo>
                  <a:pt x="6759972" y="6146284"/>
                </a:lnTo>
                <a:lnTo>
                  <a:pt x="6766322" y="6124872"/>
                </a:lnTo>
                <a:lnTo>
                  <a:pt x="6771085" y="6103063"/>
                </a:lnTo>
                <a:lnTo>
                  <a:pt x="6775450" y="6080461"/>
                </a:lnTo>
                <a:lnTo>
                  <a:pt x="6778229" y="6057859"/>
                </a:lnTo>
                <a:lnTo>
                  <a:pt x="6779419" y="6046756"/>
                </a:lnTo>
                <a:lnTo>
                  <a:pt x="6779816" y="6035257"/>
                </a:lnTo>
                <a:lnTo>
                  <a:pt x="6780213" y="6023361"/>
                </a:lnTo>
                <a:lnTo>
                  <a:pt x="6780213" y="6011862"/>
                </a:lnTo>
                <a:lnTo>
                  <a:pt x="6780213" y="6000362"/>
                </a:lnTo>
                <a:lnTo>
                  <a:pt x="6779816" y="5988467"/>
                </a:lnTo>
                <a:lnTo>
                  <a:pt x="6779419" y="5976967"/>
                </a:lnTo>
                <a:lnTo>
                  <a:pt x="6778229" y="5965468"/>
                </a:lnTo>
                <a:lnTo>
                  <a:pt x="6775450" y="5943263"/>
                </a:lnTo>
                <a:lnTo>
                  <a:pt x="6771085" y="5920660"/>
                </a:lnTo>
                <a:lnTo>
                  <a:pt x="6766322" y="5898851"/>
                </a:lnTo>
                <a:lnTo>
                  <a:pt x="6759972" y="5877439"/>
                </a:lnTo>
                <a:lnTo>
                  <a:pt x="6753226" y="5856423"/>
                </a:lnTo>
                <a:lnTo>
                  <a:pt x="6744891" y="5835407"/>
                </a:lnTo>
                <a:lnTo>
                  <a:pt x="6735763" y="5815581"/>
                </a:lnTo>
                <a:lnTo>
                  <a:pt x="6725841" y="5796547"/>
                </a:lnTo>
                <a:lnTo>
                  <a:pt x="6714729" y="5777514"/>
                </a:lnTo>
                <a:lnTo>
                  <a:pt x="6703219" y="5759274"/>
                </a:lnTo>
                <a:lnTo>
                  <a:pt x="6690519" y="5741034"/>
                </a:lnTo>
                <a:lnTo>
                  <a:pt x="6677026" y="5724380"/>
                </a:lnTo>
                <a:lnTo>
                  <a:pt x="6662738" y="5707725"/>
                </a:lnTo>
                <a:lnTo>
                  <a:pt x="6648054" y="5692261"/>
                </a:lnTo>
                <a:lnTo>
                  <a:pt x="6631782" y="5677193"/>
                </a:lnTo>
                <a:lnTo>
                  <a:pt x="6615907" y="5662918"/>
                </a:lnTo>
                <a:lnTo>
                  <a:pt x="6598444" y="5649832"/>
                </a:lnTo>
                <a:lnTo>
                  <a:pt x="6580982" y="5637144"/>
                </a:lnTo>
                <a:lnTo>
                  <a:pt x="6562726" y="5624851"/>
                </a:lnTo>
                <a:lnTo>
                  <a:pt x="6543676" y="5614145"/>
                </a:lnTo>
                <a:lnTo>
                  <a:pt x="6523832" y="5604232"/>
                </a:lnTo>
                <a:lnTo>
                  <a:pt x="6503988" y="5595508"/>
                </a:lnTo>
                <a:lnTo>
                  <a:pt x="6483747" y="5587181"/>
                </a:lnTo>
                <a:lnTo>
                  <a:pt x="6462316" y="5580044"/>
                </a:lnTo>
                <a:lnTo>
                  <a:pt x="6440885" y="5574096"/>
                </a:lnTo>
                <a:lnTo>
                  <a:pt x="6419057" y="5568941"/>
                </a:lnTo>
                <a:lnTo>
                  <a:pt x="6396832" y="5564976"/>
                </a:lnTo>
                <a:lnTo>
                  <a:pt x="6374210" y="5562200"/>
                </a:lnTo>
                <a:lnTo>
                  <a:pt x="6362304" y="5561010"/>
                </a:lnTo>
                <a:lnTo>
                  <a:pt x="6351191" y="5560217"/>
                </a:lnTo>
                <a:lnTo>
                  <a:pt x="6339682" y="5559424"/>
                </a:lnTo>
                <a:lnTo>
                  <a:pt x="6328172" y="5559424"/>
                </a:lnTo>
                <a:lnTo>
                  <a:pt x="6315869" y="5559424"/>
                </a:lnTo>
                <a:close/>
                <a:moveTo>
                  <a:pt x="1935996" y="2513012"/>
                </a:moveTo>
                <a:lnTo>
                  <a:pt x="2014980" y="2516982"/>
                </a:lnTo>
                <a:lnTo>
                  <a:pt x="2074912" y="4174059"/>
                </a:lnTo>
                <a:lnTo>
                  <a:pt x="2191999" y="3251211"/>
                </a:lnTo>
                <a:lnTo>
                  <a:pt x="2277730" y="3934214"/>
                </a:lnTo>
                <a:lnTo>
                  <a:pt x="2301545" y="3856780"/>
                </a:lnTo>
                <a:lnTo>
                  <a:pt x="2752825" y="3856780"/>
                </a:lnTo>
                <a:lnTo>
                  <a:pt x="3108054" y="3856780"/>
                </a:lnTo>
                <a:lnTo>
                  <a:pt x="3285470" y="2513012"/>
                </a:lnTo>
                <a:lnTo>
                  <a:pt x="3364454" y="2516982"/>
                </a:lnTo>
                <a:lnTo>
                  <a:pt x="3424387" y="4174059"/>
                </a:lnTo>
                <a:lnTo>
                  <a:pt x="3541870" y="3251211"/>
                </a:lnTo>
                <a:lnTo>
                  <a:pt x="3627205" y="3934214"/>
                </a:lnTo>
                <a:lnTo>
                  <a:pt x="3651019" y="3856780"/>
                </a:lnTo>
                <a:lnTo>
                  <a:pt x="4102300" y="3856780"/>
                </a:lnTo>
                <a:lnTo>
                  <a:pt x="4457529" y="3856780"/>
                </a:lnTo>
                <a:lnTo>
                  <a:pt x="4634945" y="2513012"/>
                </a:lnTo>
                <a:lnTo>
                  <a:pt x="4713929" y="2516982"/>
                </a:lnTo>
                <a:lnTo>
                  <a:pt x="4773862" y="4174059"/>
                </a:lnTo>
                <a:lnTo>
                  <a:pt x="4891345" y="3251211"/>
                </a:lnTo>
                <a:lnTo>
                  <a:pt x="4976680" y="3934214"/>
                </a:lnTo>
                <a:lnTo>
                  <a:pt x="5000494" y="3856780"/>
                </a:lnTo>
                <a:lnTo>
                  <a:pt x="5451774" y="3856780"/>
                </a:lnTo>
                <a:lnTo>
                  <a:pt x="5807400" y="3856780"/>
                </a:lnTo>
                <a:lnTo>
                  <a:pt x="5984816" y="2513012"/>
                </a:lnTo>
                <a:lnTo>
                  <a:pt x="6063404" y="2516982"/>
                </a:lnTo>
                <a:lnTo>
                  <a:pt x="6123336" y="4174059"/>
                </a:lnTo>
                <a:lnTo>
                  <a:pt x="6240820" y="3251211"/>
                </a:lnTo>
                <a:lnTo>
                  <a:pt x="6326154" y="3934214"/>
                </a:lnTo>
                <a:lnTo>
                  <a:pt x="6349968" y="3856780"/>
                </a:lnTo>
                <a:lnTo>
                  <a:pt x="6780213" y="3856780"/>
                </a:lnTo>
                <a:lnTo>
                  <a:pt x="6780213" y="3935802"/>
                </a:lnTo>
                <a:lnTo>
                  <a:pt x="6407916" y="3935802"/>
                </a:lnTo>
                <a:lnTo>
                  <a:pt x="6293212" y="4309071"/>
                </a:lnTo>
                <a:lnTo>
                  <a:pt x="6240423" y="3882989"/>
                </a:lnTo>
                <a:lnTo>
                  <a:pt x="6140800" y="4664074"/>
                </a:lnTo>
                <a:lnTo>
                  <a:pt x="6062213" y="4660897"/>
                </a:lnTo>
                <a:lnTo>
                  <a:pt x="6001090" y="2989128"/>
                </a:lnTo>
                <a:lnTo>
                  <a:pt x="5876065" y="3935802"/>
                </a:lnTo>
                <a:lnTo>
                  <a:pt x="5861380" y="3935802"/>
                </a:lnTo>
                <a:lnTo>
                  <a:pt x="5451774" y="3935802"/>
                </a:lnTo>
                <a:lnTo>
                  <a:pt x="5058442" y="3935802"/>
                </a:lnTo>
                <a:lnTo>
                  <a:pt x="4943737" y="4309071"/>
                </a:lnTo>
                <a:lnTo>
                  <a:pt x="4890154" y="3882989"/>
                </a:lnTo>
                <a:lnTo>
                  <a:pt x="4791326" y="4664074"/>
                </a:lnTo>
                <a:lnTo>
                  <a:pt x="4712738" y="4660897"/>
                </a:lnTo>
                <a:lnTo>
                  <a:pt x="4652012" y="2989128"/>
                </a:lnTo>
                <a:lnTo>
                  <a:pt x="4526590" y="3935802"/>
                </a:lnTo>
                <a:lnTo>
                  <a:pt x="4511905" y="3935802"/>
                </a:lnTo>
                <a:lnTo>
                  <a:pt x="4102300" y="3935802"/>
                </a:lnTo>
                <a:lnTo>
                  <a:pt x="3708967" y="3935802"/>
                </a:lnTo>
                <a:lnTo>
                  <a:pt x="3594262" y="4309071"/>
                </a:lnTo>
                <a:lnTo>
                  <a:pt x="3540680" y="3882989"/>
                </a:lnTo>
                <a:lnTo>
                  <a:pt x="3441851" y="4664074"/>
                </a:lnTo>
                <a:lnTo>
                  <a:pt x="3363264" y="4660897"/>
                </a:lnTo>
                <a:lnTo>
                  <a:pt x="3302537" y="2989128"/>
                </a:lnTo>
                <a:lnTo>
                  <a:pt x="3177116" y="3935802"/>
                </a:lnTo>
                <a:lnTo>
                  <a:pt x="3162430" y="3935802"/>
                </a:lnTo>
                <a:lnTo>
                  <a:pt x="2752825" y="3935802"/>
                </a:lnTo>
                <a:lnTo>
                  <a:pt x="2359493" y="3935802"/>
                </a:lnTo>
                <a:lnTo>
                  <a:pt x="2244787" y="4309071"/>
                </a:lnTo>
                <a:lnTo>
                  <a:pt x="2191205" y="3882989"/>
                </a:lnTo>
                <a:lnTo>
                  <a:pt x="2092376" y="4664074"/>
                </a:lnTo>
                <a:lnTo>
                  <a:pt x="2013392" y="4660897"/>
                </a:lnTo>
                <a:lnTo>
                  <a:pt x="1953063" y="2989128"/>
                </a:lnTo>
                <a:lnTo>
                  <a:pt x="1828038" y="3935802"/>
                </a:lnTo>
                <a:lnTo>
                  <a:pt x="1403350" y="3935802"/>
                </a:lnTo>
                <a:lnTo>
                  <a:pt x="1403350" y="3856780"/>
                </a:lnTo>
                <a:lnTo>
                  <a:pt x="1758580" y="3856780"/>
                </a:lnTo>
                <a:lnTo>
                  <a:pt x="1935996" y="2513012"/>
                </a:lnTo>
                <a:close/>
                <a:moveTo>
                  <a:pt x="2396243" y="1697036"/>
                </a:moveTo>
                <a:lnTo>
                  <a:pt x="2455612" y="1817499"/>
                </a:lnTo>
                <a:lnTo>
                  <a:pt x="2492816" y="1756869"/>
                </a:lnTo>
                <a:lnTo>
                  <a:pt x="2786098" y="1756869"/>
                </a:lnTo>
                <a:lnTo>
                  <a:pt x="2788473" y="1758464"/>
                </a:lnTo>
                <a:lnTo>
                  <a:pt x="2790452" y="1760459"/>
                </a:lnTo>
                <a:lnTo>
                  <a:pt x="2792431" y="1763251"/>
                </a:lnTo>
                <a:lnTo>
                  <a:pt x="2794805" y="1767240"/>
                </a:lnTo>
                <a:lnTo>
                  <a:pt x="2796784" y="1772425"/>
                </a:lnTo>
                <a:lnTo>
                  <a:pt x="2798367" y="1778408"/>
                </a:lnTo>
                <a:lnTo>
                  <a:pt x="2798763" y="1781600"/>
                </a:lnTo>
                <a:lnTo>
                  <a:pt x="2798763" y="1785588"/>
                </a:lnTo>
                <a:lnTo>
                  <a:pt x="2798763" y="1789577"/>
                </a:lnTo>
                <a:lnTo>
                  <a:pt x="2798367" y="1792768"/>
                </a:lnTo>
                <a:lnTo>
                  <a:pt x="2796784" y="1799150"/>
                </a:lnTo>
                <a:lnTo>
                  <a:pt x="2794805" y="1803538"/>
                </a:lnTo>
                <a:lnTo>
                  <a:pt x="2792431" y="1807527"/>
                </a:lnTo>
                <a:lnTo>
                  <a:pt x="2790452" y="1809920"/>
                </a:lnTo>
                <a:lnTo>
                  <a:pt x="2788473" y="1811915"/>
                </a:lnTo>
                <a:lnTo>
                  <a:pt x="2786098" y="1813510"/>
                </a:lnTo>
                <a:lnTo>
                  <a:pt x="2523688" y="1813510"/>
                </a:lnTo>
                <a:lnTo>
                  <a:pt x="2450071" y="1933574"/>
                </a:lnTo>
                <a:lnTo>
                  <a:pt x="2363788" y="1756869"/>
                </a:lnTo>
                <a:lnTo>
                  <a:pt x="2396243" y="1697036"/>
                </a:lnTo>
                <a:close/>
                <a:moveTo>
                  <a:pt x="1641267" y="1206498"/>
                </a:moveTo>
                <a:lnTo>
                  <a:pt x="1652388" y="1206498"/>
                </a:lnTo>
                <a:lnTo>
                  <a:pt x="1663907" y="1206498"/>
                </a:lnTo>
                <a:lnTo>
                  <a:pt x="1674234" y="1206895"/>
                </a:lnTo>
                <a:lnTo>
                  <a:pt x="1684958" y="1207690"/>
                </a:lnTo>
                <a:lnTo>
                  <a:pt x="1695285" y="1208882"/>
                </a:lnTo>
                <a:lnTo>
                  <a:pt x="1714350" y="1211267"/>
                </a:lnTo>
                <a:lnTo>
                  <a:pt x="1732621" y="1215241"/>
                </a:lnTo>
                <a:lnTo>
                  <a:pt x="1748905" y="1219612"/>
                </a:lnTo>
                <a:lnTo>
                  <a:pt x="1765190" y="1224779"/>
                </a:lnTo>
                <a:lnTo>
                  <a:pt x="1779489" y="1230740"/>
                </a:lnTo>
                <a:lnTo>
                  <a:pt x="1793391" y="1237495"/>
                </a:lnTo>
                <a:lnTo>
                  <a:pt x="1805704" y="1244649"/>
                </a:lnTo>
                <a:lnTo>
                  <a:pt x="1817619" y="1252597"/>
                </a:lnTo>
                <a:lnTo>
                  <a:pt x="1828343" y="1260942"/>
                </a:lnTo>
                <a:lnTo>
                  <a:pt x="1837876" y="1269685"/>
                </a:lnTo>
                <a:lnTo>
                  <a:pt x="1846614" y="1278428"/>
                </a:lnTo>
                <a:lnTo>
                  <a:pt x="1854955" y="1287170"/>
                </a:lnTo>
                <a:lnTo>
                  <a:pt x="1862105" y="1296311"/>
                </a:lnTo>
                <a:lnTo>
                  <a:pt x="1868460" y="1305848"/>
                </a:lnTo>
                <a:lnTo>
                  <a:pt x="1874417" y="1314989"/>
                </a:lnTo>
                <a:lnTo>
                  <a:pt x="1879581" y="1324526"/>
                </a:lnTo>
                <a:lnTo>
                  <a:pt x="1883950" y="1333269"/>
                </a:lnTo>
                <a:lnTo>
                  <a:pt x="1887922" y="1342409"/>
                </a:lnTo>
                <a:lnTo>
                  <a:pt x="1891099" y="1350357"/>
                </a:lnTo>
                <a:lnTo>
                  <a:pt x="1894277" y="1358703"/>
                </a:lnTo>
                <a:lnTo>
                  <a:pt x="1898646" y="1373804"/>
                </a:lnTo>
                <a:lnTo>
                  <a:pt x="1901426" y="1386521"/>
                </a:lnTo>
                <a:lnTo>
                  <a:pt x="1903412" y="1396853"/>
                </a:lnTo>
                <a:lnTo>
                  <a:pt x="1904207" y="1404801"/>
                </a:lnTo>
                <a:lnTo>
                  <a:pt x="1905398" y="1396853"/>
                </a:lnTo>
                <a:lnTo>
                  <a:pt x="1906590" y="1386521"/>
                </a:lnTo>
                <a:lnTo>
                  <a:pt x="1909767" y="1373804"/>
                </a:lnTo>
                <a:lnTo>
                  <a:pt x="1914136" y="1358703"/>
                </a:lnTo>
                <a:lnTo>
                  <a:pt x="1916917" y="1350357"/>
                </a:lnTo>
                <a:lnTo>
                  <a:pt x="1920492" y="1342409"/>
                </a:lnTo>
                <a:lnTo>
                  <a:pt x="1924066" y="1333269"/>
                </a:lnTo>
                <a:lnTo>
                  <a:pt x="1929230" y="1324526"/>
                </a:lnTo>
                <a:lnTo>
                  <a:pt x="1933996" y="1314989"/>
                </a:lnTo>
                <a:lnTo>
                  <a:pt x="1939557" y="1305848"/>
                </a:lnTo>
                <a:lnTo>
                  <a:pt x="1946706" y="1296311"/>
                </a:lnTo>
                <a:lnTo>
                  <a:pt x="1953855" y="1287170"/>
                </a:lnTo>
                <a:lnTo>
                  <a:pt x="1961402" y="1278428"/>
                </a:lnTo>
                <a:lnTo>
                  <a:pt x="1970935" y="1269685"/>
                </a:lnTo>
                <a:lnTo>
                  <a:pt x="1980467" y="1260942"/>
                </a:lnTo>
                <a:lnTo>
                  <a:pt x="1991191" y="1252597"/>
                </a:lnTo>
                <a:lnTo>
                  <a:pt x="2002710" y="1244649"/>
                </a:lnTo>
                <a:lnTo>
                  <a:pt x="2015023" y="1237495"/>
                </a:lnTo>
                <a:lnTo>
                  <a:pt x="2028527" y="1230740"/>
                </a:lnTo>
                <a:lnTo>
                  <a:pt x="2043620" y="1224779"/>
                </a:lnTo>
                <a:lnTo>
                  <a:pt x="2059111" y="1219612"/>
                </a:lnTo>
                <a:lnTo>
                  <a:pt x="2076190" y="1215241"/>
                </a:lnTo>
                <a:lnTo>
                  <a:pt x="2094064" y="1211267"/>
                </a:lnTo>
                <a:lnTo>
                  <a:pt x="2113526" y="1208882"/>
                </a:lnTo>
                <a:lnTo>
                  <a:pt x="2123456" y="1207690"/>
                </a:lnTo>
                <a:lnTo>
                  <a:pt x="2133782" y="1206895"/>
                </a:lnTo>
                <a:lnTo>
                  <a:pt x="2144507" y="1206498"/>
                </a:lnTo>
                <a:lnTo>
                  <a:pt x="2155628" y="1206498"/>
                </a:lnTo>
                <a:lnTo>
                  <a:pt x="2166749" y="1206498"/>
                </a:lnTo>
                <a:lnTo>
                  <a:pt x="2177473" y="1206895"/>
                </a:lnTo>
                <a:lnTo>
                  <a:pt x="2188198" y="1207690"/>
                </a:lnTo>
                <a:lnTo>
                  <a:pt x="2197730" y="1208882"/>
                </a:lnTo>
                <a:lnTo>
                  <a:pt x="2208057" y="1210472"/>
                </a:lnTo>
                <a:lnTo>
                  <a:pt x="2217192" y="1212062"/>
                </a:lnTo>
                <a:lnTo>
                  <a:pt x="2226328" y="1214049"/>
                </a:lnTo>
                <a:lnTo>
                  <a:pt x="2235066" y="1216036"/>
                </a:lnTo>
                <a:lnTo>
                  <a:pt x="2243804" y="1218420"/>
                </a:lnTo>
                <a:lnTo>
                  <a:pt x="2252145" y="1221599"/>
                </a:lnTo>
                <a:lnTo>
                  <a:pt x="2259692" y="1224381"/>
                </a:lnTo>
                <a:lnTo>
                  <a:pt x="2267636" y="1227163"/>
                </a:lnTo>
                <a:lnTo>
                  <a:pt x="2274785" y="1230740"/>
                </a:lnTo>
                <a:lnTo>
                  <a:pt x="2282332" y="1233919"/>
                </a:lnTo>
                <a:lnTo>
                  <a:pt x="2295439" y="1241867"/>
                </a:lnTo>
                <a:lnTo>
                  <a:pt x="2307752" y="1250212"/>
                </a:lnTo>
                <a:lnTo>
                  <a:pt x="2318873" y="1258955"/>
                </a:lnTo>
                <a:lnTo>
                  <a:pt x="2329597" y="1268095"/>
                </a:lnTo>
                <a:lnTo>
                  <a:pt x="2339527" y="1278428"/>
                </a:lnTo>
                <a:lnTo>
                  <a:pt x="2347868" y="1287965"/>
                </a:lnTo>
                <a:lnTo>
                  <a:pt x="2355812" y="1298695"/>
                </a:lnTo>
                <a:lnTo>
                  <a:pt x="2362564" y="1308630"/>
                </a:lnTo>
                <a:lnTo>
                  <a:pt x="2368919" y="1319360"/>
                </a:lnTo>
                <a:lnTo>
                  <a:pt x="2374877" y="1330090"/>
                </a:lnTo>
                <a:lnTo>
                  <a:pt x="2379643" y="1340820"/>
                </a:lnTo>
                <a:lnTo>
                  <a:pt x="2384012" y="1351152"/>
                </a:lnTo>
                <a:lnTo>
                  <a:pt x="2387587" y="1361087"/>
                </a:lnTo>
                <a:lnTo>
                  <a:pt x="2390764" y="1371022"/>
                </a:lnTo>
                <a:lnTo>
                  <a:pt x="2393942" y="1380162"/>
                </a:lnTo>
                <a:lnTo>
                  <a:pt x="2397517" y="1397250"/>
                </a:lnTo>
                <a:lnTo>
                  <a:pt x="2399900" y="1411557"/>
                </a:lnTo>
                <a:lnTo>
                  <a:pt x="2401489" y="1422684"/>
                </a:lnTo>
                <a:lnTo>
                  <a:pt x="2402680" y="1432619"/>
                </a:lnTo>
                <a:lnTo>
                  <a:pt x="2403077" y="1436991"/>
                </a:lnTo>
                <a:lnTo>
                  <a:pt x="2403872" y="1448913"/>
                </a:lnTo>
                <a:lnTo>
                  <a:pt x="2405063" y="1468783"/>
                </a:lnTo>
                <a:lnTo>
                  <a:pt x="2405063" y="1481102"/>
                </a:lnTo>
                <a:lnTo>
                  <a:pt x="2404269" y="1495011"/>
                </a:lnTo>
                <a:lnTo>
                  <a:pt x="2403474" y="1510112"/>
                </a:lnTo>
                <a:lnTo>
                  <a:pt x="2401886" y="1527201"/>
                </a:lnTo>
                <a:lnTo>
                  <a:pt x="2399900" y="1545084"/>
                </a:lnTo>
                <a:lnTo>
                  <a:pt x="2397119" y="1564159"/>
                </a:lnTo>
                <a:lnTo>
                  <a:pt x="2392750" y="1584426"/>
                </a:lnTo>
                <a:lnTo>
                  <a:pt x="2387984" y="1605886"/>
                </a:lnTo>
                <a:lnTo>
                  <a:pt x="2382026" y="1628140"/>
                </a:lnTo>
                <a:lnTo>
                  <a:pt x="2374480" y="1650792"/>
                </a:lnTo>
                <a:lnTo>
                  <a:pt x="2233080" y="1376586"/>
                </a:lnTo>
                <a:lnTo>
                  <a:pt x="2108362" y="1728683"/>
                </a:lnTo>
                <a:lnTo>
                  <a:pt x="2047989" y="1551839"/>
                </a:lnTo>
                <a:lnTo>
                  <a:pt x="1964977" y="1754514"/>
                </a:lnTo>
                <a:lnTo>
                  <a:pt x="1703626" y="1756104"/>
                </a:lnTo>
                <a:lnTo>
                  <a:pt x="1702037" y="1757296"/>
                </a:lnTo>
                <a:lnTo>
                  <a:pt x="1700448" y="1758885"/>
                </a:lnTo>
                <a:lnTo>
                  <a:pt x="1699257" y="1761667"/>
                </a:lnTo>
                <a:lnTo>
                  <a:pt x="1697271" y="1764846"/>
                </a:lnTo>
                <a:lnTo>
                  <a:pt x="1695682" y="1770410"/>
                </a:lnTo>
                <a:lnTo>
                  <a:pt x="1694888" y="1776768"/>
                </a:lnTo>
                <a:lnTo>
                  <a:pt x="1694093" y="1785511"/>
                </a:lnTo>
                <a:lnTo>
                  <a:pt x="1694888" y="1793459"/>
                </a:lnTo>
                <a:lnTo>
                  <a:pt x="1695682" y="1799818"/>
                </a:lnTo>
                <a:lnTo>
                  <a:pt x="1697668" y="1804984"/>
                </a:lnTo>
                <a:lnTo>
                  <a:pt x="1699257" y="1807766"/>
                </a:lnTo>
                <a:lnTo>
                  <a:pt x="1701243" y="1810150"/>
                </a:lnTo>
                <a:lnTo>
                  <a:pt x="1702434" y="1811740"/>
                </a:lnTo>
                <a:lnTo>
                  <a:pt x="1704023" y="1812137"/>
                </a:lnTo>
                <a:lnTo>
                  <a:pt x="2002710" y="1810150"/>
                </a:lnTo>
                <a:lnTo>
                  <a:pt x="2043620" y="1710800"/>
                </a:lnTo>
                <a:lnTo>
                  <a:pt x="2107568" y="1898770"/>
                </a:lnTo>
                <a:lnTo>
                  <a:pt x="2243010" y="1517663"/>
                </a:lnTo>
                <a:lnTo>
                  <a:pt x="2346676" y="1718748"/>
                </a:lnTo>
                <a:lnTo>
                  <a:pt x="2340321" y="1731067"/>
                </a:lnTo>
                <a:lnTo>
                  <a:pt x="2333966" y="1742989"/>
                </a:lnTo>
                <a:lnTo>
                  <a:pt x="2327214" y="1755706"/>
                </a:lnTo>
                <a:lnTo>
                  <a:pt x="2320065" y="1768026"/>
                </a:lnTo>
                <a:lnTo>
                  <a:pt x="2312121" y="1780345"/>
                </a:lnTo>
                <a:lnTo>
                  <a:pt x="2304574" y="1792664"/>
                </a:lnTo>
                <a:lnTo>
                  <a:pt x="2295836" y="1805381"/>
                </a:lnTo>
                <a:lnTo>
                  <a:pt x="2287098" y="1818098"/>
                </a:lnTo>
                <a:lnTo>
                  <a:pt x="2277168" y="1830417"/>
                </a:lnTo>
                <a:lnTo>
                  <a:pt x="2267636" y="1843134"/>
                </a:lnTo>
                <a:lnTo>
                  <a:pt x="2256911" y="1855851"/>
                </a:lnTo>
                <a:lnTo>
                  <a:pt x="2246187" y="1868568"/>
                </a:lnTo>
                <a:lnTo>
                  <a:pt x="2234669" y="1881285"/>
                </a:lnTo>
                <a:lnTo>
                  <a:pt x="2223150" y="1894002"/>
                </a:lnTo>
                <a:lnTo>
                  <a:pt x="2210440" y="1906719"/>
                </a:lnTo>
                <a:lnTo>
                  <a:pt x="2197333" y="1919038"/>
                </a:lnTo>
                <a:lnTo>
                  <a:pt x="2183828" y="1931357"/>
                </a:lnTo>
                <a:lnTo>
                  <a:pt x="2169530" y="1944074"/>
                </a:lnTo>
                <a:lnTo>
                  <a:pt x="2154436" y="1956394"/>
                </a:lnTo>
                <a:lnTo>
                  <a:pt x="2138946" y="1968713"/>
                </a:lnTo>
                <a:lnTo>
                  <a:pt x="2123456" y="1981032"/>
                </a:lnTo>
                <a:lnTo>
                  <a:pt x="2106774" y="1992954"/>
                </a:lnTo>
                <a:lnTo>
                  <a:pt x="2089694" y="2005274"/>
                </a:lnTo>
                <a:lnTo>
                  <a:pt x="2071821" y="2016798"/>
                </a:lnTo>
                <a:lnTo>
                  <a:pt x="2053153" y="2028721"/>
                </a:lnTo>
                <a:lnTo>
                  <a:pt x="2033691" y="2040245"/>
                </a:lnTo>
                <a:lnTo>
                  <a:pt x="2013831" y="2051770"/>
                </a:lnTo>
                <a:lnTo>
                  <a:pt x="1993574" y="2062897"/>
                </a:lnTo>
                <a:lnTo>
                  <a:pt x="1972126" y="2074024"/>
                </a:lnTo>
                <a:lnTo>
                  <a:pt x="1950281" y="2085152"/>
                </a:lnTo>
                <a:lnTo>
                  <a:pt x="1927641" y="2095881"/>
                </a:lnTo>
                <a:lnTo>
                  <a:pt x="1904207" y="2106611"/>
                </a:lnTo>
                <a:lnTo>
                  <a:pt x="1877992" y="2095086"/>
                </a:lnTo>
                <a:lnTo>
                  <a:pt x="1852969" y="2082767"/>
                </a:lnTo>
                <a:lnTo>
                  <a:pt x="1828741" y="2070845"/>
                </a:lnTo>
                <a:lnTo>
                  <a:pt x="1805306" y="2058128"/>
                </a:lnTo>
                <a:lnTo>
                  <a:pt x="1783064" y="2045411"/>
                </a:lnTo>
                <a:lnTo>
                  <a:pt x="1761218" y="2032297"/>
                </a:lnTo>
                <a:lnTo>
                  <a:pt x="1740167" y="2019183"/>
                </a:lnTo>
                <a:lnTo>
                  <a:pt x="1720308" y="2006068"/>
                </a:lnTo>
                <a:lnTo>
                  <a:pt x="1701243" y="1992557"/>
                </a:lnTo>
                <a:lnTo>
                  <a:pt x="1682575" y="1979443"/>
                </a:lnTo>
                <a:lnTo>
                  <a:pt x="1665098" y="1965534"/>
                </a:lnTo>
                <a:lnTo>
                  <a:pt x="1648019" y="1952022"/>
                </a:lnTo>
                <a:lnTo>
                  <a:pt x="1632132" y="1938113"/>
                </a:lnTo>
                <a:lnTo>
                  <a:pt x="1616641" y="1924204"/>
                </a:lnTo>
                <a:lnTo>
                  <a:pt x="1601945" y="1910295"/>
                </a:lnTo>
                <a:lnTo>
                  <a:pt x="1588044" y="1895989"/>
                </a:lnTo>
                <a:lnTo>
                  <a:pt x="1574539" y="1882080"/>
                </a:lnTo>
                <a:lnTo>
                  <a:pt x="1561829" y="1867773"/>
                </a:lnTo>
                <a:lnTo>
                  <a:pt x="1549913" y="1853864"/>
                </a:lnTo>
                <a:lnTo>
                  <a:pt x="1537998" y="1839558"/>
                </a:lnTo>
                <a:lnTo>
                  <a:pt x="1527274" y="1825649"/>
                </a:lnTo>
                <a:lnTo>
                  <a:pt x="1516947" y="1811740"/>
                </a:lnTo>
                <a:lnTo>
                  <a:pt x="1507017" y="1797830"/>
                </a:lnTo>
                <a:lnTo>
                  <a:pt x="1498279" y="1783922"/>
                </a:lnTo>
                <a:lnTo>
                  <a:pt x="1489540" y="1770013"/>
                </a:lnTo>
                <a:lnTo>
                  <a:pt x="1481199" y="1756104"/>
                </a:lnTo>
                <a:lnTo>
                  <a:pt x="1473653" y="1742592"/>
                </a:lnTo>
                <a:lnTo>
                  <a:pt x="1466901" y="1729080"/>
                </a:lnTo>
                <a:lnTo>
                  <a:pt x="1460148" y="1715569"/>
                </a:lnTo>
                <a:lnTo>
                  <a:pt x="1454191" y="1702454"/>
                </a:lnTo>
                <a:lnTo>
                  <a:pt x="1448233" y="1689340"/>
                </a:lnTo>
                <a:lnTo>
                  <a:pt x="1443069" y="1676226"/>
                </a:lnTo>
                <a:lnTo>
                  <a:pt x="1438303" y="1663509"/>
                </a:lnTo>
                <a:lnTo>
                  <a:pt x="1433934" y="1650792"/>
                </a:lnTo>
                <a:lnTo>
                  <a:pt x="1425990" y="1626153"/>
                </a:lnTo>
                <a:lnTo>
                  <a:pt x="1419635" y="1603104"/>
                </a:lnTo>
                <a:lnTo>
                  <a:pt x="1414472" y="1580055"/>
                </a:lnTo>
                <a:lnTo>
                  <a:pt x="1410500" y="1558595"/>
                </a:lnTo>
                <a:lnTo>
                  <a:pt x="1407719" y="1538725"/>
                </a:lnTo>
                <a:lnTo>
                  <a:pt x="1405733" y="1520047"/>
                </a:lnTo>
                <a:lnTo>
                  <a:pt x="1404145" y="1502959"/>
                </a:lnTo>
                <a:lnTo>
                  <a:pt x="1403747" y="1487461"/>
                </a:lnTo>
                <a:lnTo>
                  <a:pt x="1403350" y="1473154"/>
                </a:lnTo>
                <a:lnTo>
                  <a:pt x="1403747" y="1461629"/>
                </a:lnTo>
                <a:lnTo>
                  <a:pt x="1404145" y="1451297"/>
                </a:lnTo>
                <a:lnTo>
                  <a:pt x="1405336" y="1437388"/>
                </a:lnTo>
                <a:lnTo>
                  <a:pt x="1405733" y="1432619"/>
                </a:lnTo>
                <a:lnTo>
                  <a:pt x="1406528" y="1422684"/>
                </a:lnTo>
                <a:lnTo>
                  <a:pt x="1408117" y="1411557"/>
                </a:lnTo>
                <a:lnTo>
                  <a:pt x="1410500" y="1397250"/>
                </a:lnTo>
                <a:lnTo>
                  <a:pt x="1414869" y="1380162"/>
                </a:lnTo>
                <a:lnTo>
                  <a:pt x="1417252" y="1371022"/>
                </a:lnTo>
                <a:lnTo>
                  <a:pt x="1420827" y="1361087"/>
                </a:lnTo>
                <a:lnTo>
                  <a:pt x="1424401" y="1351152"/>
                </a:lnTo>
                <a:lnTo>
                  <a:pt x="1428770" y="1340820"/>
                </a:lnTo>
                <a:lnTo>
                  <a:pt x="1433934" y="1330090"/>
                </a:lnTo>
                <a:lnTo>
                  <a:pt x="1439097" y="1319360"/>
                </a:lnTo>
                <a:lnTo>
                  <a:pt x="1445452" y="1308630"/>
                </a:lnTo>
                <a:lnTo>
                  <a:pt x="1452602" y="1298695"/>
                </a:lnTo>
                <a:lnTo>
                  <a:pt x="1460546" y="1287965"/>
                </a:lnTo>
                <a:lnTo>
                  <a:pt x="1469284" y="1278428"/>
                </a:lnTo>
                <a:lnTo>
                  <a:pt x="1478816" y="1268095"/>
                </a:lnTo>
                <a:lnTo>
                  <a:pt x="1489143" y="1258955"/>
                </a:lnTo>
                <a:lnTo>
                  <a:pt x="1500662" y="1250212"/>
                </a:lnTo>
                <a:lnTo>
                  <a:pt x="1512975" y="1241867"/>
                </a:lnTo>
                <a:lnTo>
                  <a:pt x="1526479" y="1233919"/>
                </a:lnTo>
                <a:lnTo>
                  <a:pt x="1533231" y="1230740"/>
                </a:lnTo>
                <a:lnTo>
                  <a:pt x="1541175" y="1227163"/>
                </a:lnTo>
                <a:lnTo>
                  <a:pt x="1548325" y="1224381"/>
                </a:lnTo>
                <a:lnTo>
                  <a:pt x="1556666" y="1221599"/>
                </a:lnTo>
                <a:lnTo>
                  <a:pt x="1564609" y="1218420"/>
                </a:lnTo>
                <a:lnTo>
                  <a:pt x="1572950" y="1216036"/>
                </a:lnTo>
                <a:lnTo>
                  <a:pt x="1582086" y="1214049"/>
                </a:lnTo>
                <a:lnTo>
                  <a:pt x="1590824" y="1212062"/>
                </a:lnTo>
                <a:lnTo>
                  <a:pt x="1600754" y="1210472"/>
                </a:lnTo>
                <a:lnTo>
                  <a:pt x="1610286" y="1208882"/>
                </a:lnTo>
                <a:lnTo>
                  <a:pt x="1620613" y="1207690"/>
                </a:lnTo>
                <a:lnTo>
                  <a:pt x="1630543" y="1206895"/>
                </a:lnTo>
                <a:lnTo>
                  <a:pt x="1641267" y="1206498"/>
                </a:lnTo>
                <a:close/>
                <a:moveTo>
                  <a:pt x="1397617" y="523875"/>
                </a:moveTo>
                <a:lnTo>
                  <a:pt x="1377778" y="524271"/>
                </a:lnTo>
                <a:lnTo>
                  <a:pt x="1357542" y="525065"/>
                </a:lnTo>
                <a:lnTo>
                  <a:pt x="1338496" y="526256"/>
                </a:lnTo>
                <a:lnTo>
                  <a:pt x="1318657" y="528240"/>
                </a:lnTo>
                <a:lnTo>
                  <a:pt x="1299215" y="530225"/>
                </a:lnTo>
                <a:lnTo>
                  <a:pt x="1279772" y="533003"/>
                </a:lnTo>
                <a:lnTo>
                  <a:pt x="1260726" y="536178"/>
                </a:lnTo>
                <a:lnTo>
                  <a:pt x="1242078" y="539750"/>
                </a:lnTo>
                <a:lnTo>
                  <a:pt x="1223032" y="543718"/>
                </a:lnTo>
                <a:lnTo>
                  <a:pt x="1204780" y="548084"/>
                </a:lnTo>
                <a:lnTo>
                  <a:pt x="1186131" y="553640"/>
                </a:lnTo>
                <a:lnTo>
                  <a:pt x="1167879" y="558800"/>
                </a:lnTo>
                <a:lnTo>
                  <a:pt x="1150024" y="564753"/>
                </a:lnTo>
                <a:lnTo>
                  <a:pt x="1131772" y="571103"/>
                </a:lnTo>
                <a:lnTo>
                  <a:pt x="1114313" y="577850"/>
                </a:lnTo>
                <a:lnTo>
                  <a:pt x="1096855" y="584993"/>
                </a:lnTo>
                <a:lnTo>
                  <a:pt x="1079396" y="592137"/>
                </a:lnTo>
                <a:lnTo>
                  <a:pt x="1062731" y="600075"/>
                </a:lnTo>
                <a:lnTo>
                  <a:pt x="1046066" y="608806"/>
                </a:lnTo>
                <a:lnTo>
                  <a:pt x="1029798" y="617537"/>
                </a:lnTo>
                <a:lnTo>
                  <a:pt x="1013133" y="626268"/>
                </a:lnTo>
                <a:lnTo>
                  <a:pt x="997262" y="635793"/>
                </a:lnTo>
                <a:lnTo>
                  <a:pt x="981391" y="645715"/>
                </a:lnTo>
                <a:lnTo>
                  <a:pt x="965916" y="655637"/>
                </a:lnTo>
                <a:lnTo>
                  <a:pt x="950838" y="666353"/>
                </a:lnTo>
                <a:lnTo>
                  <a:pt x="935760" y="677465"/>
                </a:lnTo>
                <a:lnTo>
                  <a:pt x="920683" y="688578"/>
                </a:lnTo>
                <a:lnTo>
                  <a:pt x="906795" y="700484"/>
                </a:lnTo>
                <a:lnTo>
                  <a:pt x="892114" y="712390"/>
                </a:lnTo>
                <a:lnTo>
                  <a:pt x="878623" y="724693"/>
                </a:lnTo>
                <a:lnTo>
                  <a:pt x="864736" y="736996"/>
                </a:lnTo>
                <a:lnTo>
                  <a:pt x="851245" y="750093"/>
                </a:lnTo>
                <a:lnTo>
                  <a:pt x="838945" y="763190"/>
                </a:lnTo>
                <a:lnTo>
                  <a:pt x="826248" y="777081"/>
                </a:lnTo>
                <a:lnTo>
                  <a:pt x="813551" y="790971"/>
                </a:lnTo>
                <a:lnTo>
                  <a:pt x="802044" y="804862"/>
                </a:lnTo>
                <a:lnTo>
                  <a:pt x="790141" y="819546"/>
                </a:lnTo>
                <a:lnTo>
                  <a:pt x="778634" y="834231"/>
                </a:lnTo>
                <a:lnTo>
                  <a:pt x="767921" y="849312"/>
                </a:lnTo>
                <a:lnTo>
                  <a:pt x="757208" y="864790"/>
                </a:lnTo>
                <a:lnTo>
                  <a:pt x="747288" y="880268"/>
                </a:lnTo>
                <a:lnTo>
                  <a:pt x="736972" y="895747"/>
                </a:lnTo>
                <a:lnTo>
                  <a:pt x="727846" y="912019"/>
                </a:lnTo>
                <a:lnTo>
                  <a:pt x="718719" y="928290"/>
                </a:lnTo>
                <a:lnTo>
                  <a:pt x="709990" y="944562"/>
                </a:lnTo>
                <a:lnTo>
                  <a:pt x="701658" y="961628"/>
                </a:lnTo>
                <a:lnTo>
                  <a:pt x="693722" y="978693"/>
                </a:lnTo>
                <a:lnTo>
                  <a:pt x="686183" y="996156"/>
                </a:lnTo>
                <a:lnTo>
                  <a:pt x="679041" y="1012825"/>
                </a:lnTo>
                <a:lnTo>
                  <a:pt x="671899" y="1030684"/>
                </a:lnTo>
                <a:lnTo>
                  <a:pt x="665947" y="1048940"/>
                </a:lnTo>
                <a:lnTo>
                  <a:pt x="659995" y="1066800"/>
                </a:lnTo>
                <a:lnTo>
                  <a:pt x="654440" y="1085056"/>
                </a:lnTo>
                <a:lnTo>
                  <a:pt x="649679" y="1103709"/>
                </a:lnTo>
                <a:lnTo>
                  <a:pt x="645314" y="1121965"/>
                </a:lnTo>
                <a:lnTo>
                  <a:pt x="640950" y="1141016"/>
                </a:lnTo>
                <a:lnTo>
                  <a:pt x="637776" y="1159668"/>
                </a:lnTo>
                <a:lnTo>
                  <a:pt x="634204" y="1178719"/>
                </a:lnTo>
                <a:lnTo>
                  <a:pt x="631824" y="1198166"/>
                </a:lnTo>
                <a:lnTo>
                  <a:pt x="629443" y="1217612"/>
                </a:lnTo>
                <a:lnTo>
                  <a:pt x="627459" y="1237059"/>
                </a:lnTo>
                <a:lnTo>
                  <a:pt x="626666" y="1256903"/>
                </a:lnTo>
                <a:lnTo>
                  <a:pt x="625475" y="1276747"/>
                </a:lnTo>
                <a:lnTo>
                  <a:pt x="625475" y="1296590"/>
                </a:lnTo>
                <a:lnTo>
                  <a:pt x="625475" y="4464843"/>
                </a:lnTo>
                <a:lnTo>
                  <a:pt x="625475" y="4485084"/>
                </a:lnTo>
                <a:lnTo>
                  <a:pt x="626666" y="4504531"/>
                </a:lnTo>
                <a:lnTo>
                  <a:pt x="627459" y="4524375"/>
                </a:lnTo>
                <a:lnTo>
                  <a:pt x="629443" y="4543821"/>
                </a:lnTo>
                <a:lnTo>
                  <a:pt x="631824" y="4563268"/>
                </a:lnTo>
                <a:lnTo>
                  <a:pt x="634204" y="4582318"/>
                </a:lnTo>
                <a:lnTo>
                  <a:pt x="637776" y="4601368"/>
                </a:lnTo>
                <a:lnTo>
                  <a:pt x="640950" y="4620815"/>
                </a:lnTo>
                <a:lnTo>
                  <a:pt x="645314" y="4639071"/>
                </a:lnTo>
                <a:lnTo>
                  <a:pt x="649679" y="4658121"/>
                </a:lnTo>
                <a:lnTo>
                  <a:pt x="654440" y="4676378"/>
                </a:lnTo>
                <a:lnTo>
                  <a:pt x="659995" y="4694634"/>
                </a:lnTo>
                <a:lnTo>
                  <a:pt x="665947" y="4712493"/>
                </a:lnTo>
                <a:lnTo>
                  <a:pt x="671899" y="4730353"/>
                </a:lnTo>
                <a:lnTo>
                  <a:pt x="679041" y="4748212"/>
                </a:lnTo>
                <a:lnTo>
                  <a:pt x="686183" y="4765675"/>
                </a:lnTo>
                <a:lnTo>
                  <a:pt x="693722" y="4782740"/>
                </a:lnTo>
                <a:lnTo>
                  <a:pt x="701658" y="4799806"/>
                </a:lnTo>
                <a:lnTo>
                  <a:pt x="709990" y="4816475"/>
                </a:lnTo>
                <a:lnTo>
                  <a:pt x="718719" y="4833143"/>
                </a:lnTo>
                <a:lnTo>
                  <a:pt x="727846" y="4849415"/>
                </a:lnTo>
                <a:lnTo>
                  <a:pt x="736972" y="4865687"/>
                </a:lnTo>
                <a:lnTo>
                  <a:pt x="747288" y="4881165"/>
                </a:lnTo>
                <a:lnTo>
                  <a:pt x="757208" y="4896643"/>
                </a:lnTo>
                <a:lnTo>
                  <a:pt x="767921" y="4912122"/>
                </a:lnTo>
                <a:lnTo>
                  <a:pt x="778634" y="4927203"/>
                </a:lnTo>
                <a:lnTo>
                  <a:pt x="790141" y="4941490"/>
                </a:lnTo>
                <a:lnTo>
                  <a:pt x="802044" y="4956175"/>
                </a:lnTo>
                <a:lnTo>
                  <a:pt x="813551" y="4970065"/>
                </a:lnTo>
                <a:lnTo>
                  <a:pt x="826248" y="4984353"/>
                </a:lnTo>
                <a:lnTo>
                  <a:pt x="838945" y="4997847"/>
                </a:lnTo>
                <a:lnTo>
                  <a:pt x="851245" y="5010943"/>
                </a:lnTo>
                <a:lnTo>
                  <a:pt x="864736" y="5024040"/>
                </a:lnTo>
                <a:lnTo>
                  <a:pt x="878623" y="5036740"/>
                </a:lnTo>
                <a:lnTo>
                  <a:pt x="892114" y="5048647"/>
                </a:lnTo>
                <a:lnTo>
                  <a:pt x="906795" y="5060950"/>
                </a:lnTo>
                <a:lnTo>
                  <a:pt x="920683" y="5072459"/>
                </a:lnTo>
                <a:lnTo>
                  <a:pt x="935760" y="5083572"/>
                </a:lnTo>
                <a:lnTo>
                  <a:pt x="950838" y="5094684"/>
                </a:lnTo>
                <a:lnTo>
                  <a:pt x="965916" y="5105400"/>
                </a:lnTo>
                <a:lnTo>
                  <a:pt x="981391" y="5115718"/>
                </a:lnTo>
                <a:lnTo>
                  <a:pt x="997262" y="5125243"/>
                </a:lnTo>
                <a:lnTo>
                  <a:pt x="1013133" y="5135165"/>
                </a:lnTo>
                <a:lnTo>
                  <a:pt x="1029798" y="5144293"/>
                </a:lnTo>
                <a:lnTo>
                  <a:pt x="1046066" y="5153025"/>
                </a:lnTo>
                <a:lnTo>
                  <a:pt x="1062731" y="5161359"/>
                </a:lnTo>
                <a:lnTo>
                  <a:pt x="1079396" y="5168900"/>
                </a:lnTo>
                <a:lnTo>
                  <a:pt x="1096855" y="5176837"/>
                </a:lnTo>
                <a:lnTo>
                  <a:pt x="1114313" y="5183584"/>
                </a:lnTo>
                <a:lnTo>
                  <a:pt x="1131772" y="5190331"/>
                </a:lnTo>
                <a:lnTo>
                  <a:pt x="1150024" y="5196681"/>
                </a:lnTo>
                <a:lnTo>
                  <a:pt x="1167879" y="5202237"/>
                </a:lnTo>
                <a:lnTo>
                  <a:pt x="1186131" y="5207793"/>
                </a:lnTo>
                <a:lnTo>
                  <a:pt x="1204780" y="5212953"/>
                </a:lnTo>
                <a:lnTo>
                  <a:pt x="1223032" y="5217318"/>
                </a:lnTo>
                <a:lnTo>
                  <a:pt x="1242078" y="5221287"/>
                </a:lnTo>
                <a:lnTo>
                  <a:pt x="1260726" y="5225256"/>
                </a:lnTo>
                <a:lnTo>
                  <a:pt x="1279772" y="5228034"/>
                </a:lnTo>
                <a:lnTo>
                  <a:pt x="1299215" y="5230812"/>
                </a:lnTo>
                <a:lnTo>
                  <a:pt x="1318657" y="5233590"/>
                </a:lnTo>
                <a:lnTo>
                  <a:pt x="1338496" y="5234781"/>
                </a:lnTo>
                <a:lnTo>
                  <a:pt x="1357542" y="5236368"/>
                </a:lnTo>
                <a:lnTo>
                  <a:pt x="1377778" y="5236765"/>
                </a:lnTo>
                <a:lnTo>
                  <a:pt x="1397617" y="5237162"/>
                </a:lnTo>
                <a:lnTo>
                  <a:pt x="6778008" y="5237162"/>
                </a:lnTo>
                <a:lnTo>
                  <a:pt x="6797848" y="5236765"/>
                </a:lnTo>
                <a:lnTo>
                  <a:pt x="6818084" y="5236368"/>
                </a:lnTo>
                <a:lnTo>
                  <a:pt x="6837129" y="5234781"/>
                </a:lnTo>
                <a:lnTo>
                  <a:pt x="6856572" y="5233590"/>
                </a:lnTo>
                <a:lnTo>
                  <a:pt x="6876410" y="5230812"/>
                </a:lnTo>
                <a:lnTo>
                  <a:pt x="6895456" y="5228034"/>
                </a:lnTo>
                <a:lnTo>
                  <a:pt x="6914899" y="5225256"/>
                </a:lnTo>
                <a:lnTo>
                  <a:pt x="6933548" y="5221287"/>
                </a:lnTo>
                <a:lnTo>
                  <a:pt x="6952196" y="5217318"/>
                </a:lnTo>
                <a:lnTo>
                  <a:pt x="6970846" y="5212953"/>
                </a:lnTo>
                <a:lnTo>
                  <a:pt x="6989494" y="5207793"/>
                </a:lnTo>
                <a:lnTo>
                  <a:pt x="7007350" y="5202237"/>
                </a:lnTo>
                <a:lnTo>
                  <a:pt x="7025602" y="5196681"/>
                </a:lnTo>
                <a:lnTo>
                  <a:pt x="7043060" y="5190331"/>
                </a:lnTo>
                <a:lnTo>
                  <a:pt x="7061312" y="5183584"/>
                </a:lnTo>
                <a:lnTo>
                  <a:pt x="7078770" y="5176837"/>
                </a:lnTo>
                <a:lnTo>
                  <a:pt x="7095436" y="5168900"/>
                </a:lnTo>
                <a:lnTo>
                  <a:pt x="7112497" y="5161359"/>
                </a:lnTo>
                <a:lnTo>
                  <a:pt x="7129559" y="5153025"/>
                </a:lnTo>
                <a:lnTo>
                  <a:pt x="7145827" y="5144293"/>
                </a:lnTo>
                <a:lnTo>
                  <a:pt x="7162492" y="5135165"/>
                </a:lnTo>
                <a:lnTo>
                  <a:pt x="7178364" y="5125243"/>
                </a:lnTo>
                <a:lnTo>
                  <a:pt x="7193838" y="5115718"/>
                </a:lnTo>
                <a:lnTo>
                  <a:pt x="7209312" y="5105400"/>
                </a:lnTo>
                <a:lnTo>
                  <a:pt x="7224787" y="5094684"/>
                </a:lnTo>
                <a:lnTo>
                  <a:pt x="7239865" y="5083572"/>
                </a:lnTo>
                <a:lnTo>
                  <a:pt x="7254546" y="5072459"/>
                </a:lnTo>
                <a:lnTo>
                  <a:pt x="7268830" y="5060950"/>
                </a:lnTo>
                <a:lnTo>
                  <a:pt x="7283114" y="5048647"/>
                </a:lnTo>
                <a:lnTo>
                  <a:pt x="7297002" y="5036740"/>
                </a:lnTo>
                <a:lnTo>
                  <a:pt x="7310889" y="5024040"/>
                </a:lnTo>
                <a:lnTo>
                  <a:pt x="7323586" y="5010943"/>
                </a:lnTo>
                <a:lnTo>
                  <a:pt x="7336680" y="4997847"/>
                </a:lnTo>
                <a:lnTo>
                  <a:pt x="7349378" y="4984353"/>
                </a:lnTo>
                <a:lnTo>
                  <a:pt x="7361678" y="4970065"/>
                </a:lnTo>
                <a:lnTo>
                  <a:pt x="7373581" y="4956175"/>
                </a:lnTo>
                <a:lnTo>
                  <a:pt x="7385484" y="4941490"/>
                </a:lnTo>
                <a:lnTo>
                  <a:pt x="7396594" y="4927203"/>
                </a:lnTo>
                <a:lnTo>
                  <a:pt x="7407704" y="4912122"/>
                </a:lnTo>
                <a:lnTo>
                  <a:pt x="7418418" y="4896643"/>
                </a:lnTo>
                <a:lnTo>
                  <a:pt x="7428338" y="4881165"/>
                </a:lnTo>
                <a:lnTo>
                  <a:pt x="7438257" y="4865687"/>
                </a:lnTo>
                <a:lnTo>
                  <a:pt x="7447780" y="4849415"/>
                </a:lnTo>
                <a:lnTo>
                  <a:pt x="7456906" y="4833143"/>
                </a:lnTo>
                <a:lnTo>
                  <a:pt x="7465635" y="4816475"/>
                </a:lnTo>
                <a:lnTo>
                  <a:pt x="7473968" y="4799806"/>
                </a:lnTo>
                <a:lnTo>
                  <a:pt x="7481903" y="4782740"/>
                </a:lnTo>
                <a:lnTo>
                  <a:pt x="7489442" y="4765675"/>
                </a:lnTo>
                <a:lnTo>
                  <a:pt x="7496188" y="4748212"/>
                </a:lnTo>
                <a:lnTo>
                  <a:pt x="7502932" y="4730353"/>
                </a:lnTo>
                <a:lnTo>
                  <a:pt x="7509281" y="4712493"/>
                </a:lnTo>
                <a:lnTo>
                  <a:pt x="7515233" y="4694634"/>
                </a:lnTo>
                <a:lnTo>
                  <a:pt x="7520391" y="4676378"/>
                </a:lnTo>
                <a:lnTo>
                  <a:pt x="7525946" y="4658121"/>
                </a:lnTo>
                <a:lnTo>
                  <a:pt x="7530311" y="4639071"/>
                </a:lnTo>
                <a:lnTo>
                  <a:pt x="7534278" y="4620815"/>
                </a:lnTo>
                <a:lnTo>
                  <a:pt x="7537850" y="4601368"/>
                </a:lnTo>
                <a:lnTo>
                  <a:pt x="7541024" y="4582318"/>
                </a:lnTo>
                <a:lnTo>
                  <a:pt x="7543802" y="4563268"/>
                </a:lnTo>
                <a:lnTo>
                  <a:pt x="7546182" y="4543821"/>
                </a:lnTo>
                <a:lnTo>
                  <a:pt x="7547770" y="4524375"/>
                </a:lnTo>
                <a:lnTo>
                  <a:pt x="7548960" y="4504531"/>
                </a:lnTo>
                <a:lnTo>
                  <a:pt x="7549753" y="4485084"/>
                </a:lnTo>
                <a:lnTo>
                  <a:pt x="7550150" y="4464843"/>
                </a:lnTo>
                <a:lnTo>
                  <a:pt x="7550150" y="1296590"/>
                </a:lnTo>
                <a:lnTo>
                  <a:pt x="7549753" y="1276747"/>
                </a:lnTo>
                <a:lnTo>
                  <a:pt x="7548960" y="1256903"/>
                </a:lnTo>
                <a:lnTo>
                  <a:pt x="7547770" y="1237059"/>
                </a:lnTo>
                <a:lnTo>
                  <a:pt x="7546182" y="1217612"/>
                </a:lnTo>
                <a:lnTo>
                  <a:pt x="7543802" y="1198166"/>
                </a:lnTo>
                <a:lnTo>
                  <a:pt x="7541024" y="1178719"/>
                </a:lnTo>
                <a:lnTo>
                  <a:pt x="7537850" y="1159668"/>
                </a:lnTo>
                <a:lnTo>
                  <a:pt x="7534278" y="1141016"/>
                </a:lnTo>
                <a:lnTo>
                  <a:pt x="7530311" y="1121965"/>
                </a:lnTo>
                <a:lnTo>
                  <a:pt x="7525946" y="1103709"/>
                </a:lnTo>
                <a:lnTo>
                  <a:pt x="7520391" y="1085056"/>
                </a:lnTo>
                <a:lnTo>
                  <a:pt x="7515233" y="1066800"/>
                </a:lnTo>
                <a:lnTo>
                  <a:pt x="7509281" y="1048940"/>
                </a:lnTo>
                <a:lnTo>
                  <a:pt x="7502932" y="1030684"/>
                </a:lnTo>
                <a:lnTo>
                  <a:pt x="7496188" y="1012825"/>
                </a:lnTo>
                <a:lnTo>
                  <a:pt x="7489442" y="996156"/>
                </a:lnTo>
                <a:lnTo>
                  <a:pt x="7481903" y="978693"/>
                </a:lnTo>
                <a:lnTo>
                  <a:pt x="7473968" y="961628"/>
                </a:lnTo>
                <a:lnTo>
                  <a:pt x="7465635" y="944562"/>
                </a:lnTo>
                <a:lnTo>
                  <a:pt x="7456906" y="928290"/>
                </a:lnTo>
                <a:lnTo>
                  <a:pt x="7447780" y="912019"/>
                </a:lnTo>
                <a:lnTo>
                  <a:pt x="7438257" y="895747"/>
                </a:lnTo>
                <a:lnTo>
                  <a:pt x="7428338" y="880268"/>
                </a:lnTo>
                <a:lnTo>
                  <a:pt x="7418418" y="864790"/>
                </a:lnTo>
                <a:lnTo>
                  <a:pt x="7407704" y="849312"/>
                </a:lnTo>
                <a:lnTo>
                  <a:pt x="7396594" y="834231"/>
                </a:lnTo>
                <a:lnTo>
                  <a:pt x="7385484" y="819546"/>
                </a:lnTo>
                <a:lnTo>
                  <a:pt x="7373581" y="804862"/>
                </a:lnTo>
                <a:lnTo>
                  <a:pt x="7361678" y="790971"/>
                </a:lnTo>
                <a:lnTo>
                  <a:pt x="7349378" y="777081"/>
                </a:lnTo>
                <a:lnTo>
                  <a:pt x="7336680" y="763190"/>
                </a:lnTo>
                <a:lnTo>
                  <a:pt x="7323586" y="750093"/>
                </a:lnTo>
                <a:lnTo>
                  <a:pt x="7310889" y="736996"/>
                </a:lnTo>
                <a:lnTo>
                  <a:pt x="7297002" y="724693"/>
                </a:lnTo>
                <a:lnTo>
                  <a:pt x="7283114" y="712390"/>
                </a:lnTo>
                <a:lnTo>
                  <a:pt x="7268830" y="700484"/>
                </a:lnTo>
                <a:lnTo>
                  <a:pt x="7254546" y="688578"/>
                </a:lnTo>
                <a:lnTo>
                  <a:pt x="7239865" y="677465"/>
                </a:lnTo>
                <a:lnTo>
                  <a:pt x="7224787" y="666353"/>
                </a:lnTo>
                <a:lnTo>
                  <a:pt x="7209312" y="655637"/>
                </a:lnTo>
                <a:lnTo>
                  <a:pt x="7193838" y="645715"/>
                </a:lnTo>
                <a:lnTo>
                  <a:pt x="7178364" y="635793"/>
                </a:lnTo>
                <a:lnTo>
                  <a:pt x="7162492" y="626268"/>
                </a:lnTo>
                <a:lnTo>
                  <a:pt x="7145827" y="617537"/>
                </a:lnTo>
                <a:lnTo>
                  <a:pt x="7129559" y="608806"/>
                </a:lnTo>
                <a:lnTo>
                  <a:pt x="7112497" y="600075"/>
                </a:lnTo>
                <a:lnTo>
                  <a:pt x="7095436" y="592137"/>
                </a:lnTo>
                <a:lnTo>
                  <a:pt x="7078770" y="584993"/>
                </a:lnTo>
                <a:lnTo>
                  <a:pt x="7061312" y="577850"/>
                </a:lnTo>
                <a:lnTo>
                  <a:pt x="7043060" y="571103"/>
                </a:lnTo>
                <a:lnTo>
                  <a:pt x="7025602" y="564753"/>
                </a:lnTo>
                <a:lnTo>
                  <a:pt x="7007350" y="558800"/>
                </a:lnTo>
                <a:lnTo>
                  <a:pt x="6989494" y="553640"/>
                </a:lnTo>
                <a:lnTo>
                  <a:pt x="6970846" y="548084"/>
                </a:lnTo>
                <a:lnTo>
                  <a:pt x="6952196" y="543718"/>
                </a:lnTo>
                <a:lnTo>
                  <a:pt x="6933548" y="539750"/>
                </a:lnTo>
                <a:lnTo>
                  <a:pt x="6914899" y="536178"/>
                </a:lnTo>
                <a:lnTo>
                  <a:pt x="6895456" y="533003"/>
                </a:lnTo>
                <a:lnTo>
                  <a:pt x="6876410" y="530225"/>
                </a:lnTo>
                <a:lnTo>
                  <a:pt x="6856572" y="528240"/>
                </a:lnTo>
                <a:lnTo>
                  <a:pt x="6837129" y="526256"/>
                </a:lnTo>
                <a:lnTo>
                  <a:pt x="6818084" y="525065"/>
                </a:lnTo>
                <a:lnTo>
                  <a:pt x="6797848" y="524271"/>
                </a:lnTo>
                <a:lnTo>
                  <a:pt x="6778008" y="523875"/>
                </a:lnTo>
                <a:lnTo>
                  <a:pt x="1397617" y="523875"/>
                </a:lnTo>
                <a:close/>
                <a:moveTo>
                  <a:pt x="771922" y="0"/>
                </a:moveTo>
                <a:lnTo>
                  <a:pt x="7402910" y="0"/>
                </a:lnTo>
                <a:lnTo>
                  <a:pt x="7422753" y="396"/>
                </a:lnTo>
                <a:lnTo>
                  <a:pt x="7442597" y="793"/>
                </a:lnTo>
                <a:lnTo>
                  <a:pt x="7462838" y="2381"/>
                </a:lnTo>
                <a:lnTo>
                  <a:pt x="7481888" y="4365"/>
                </a:lnTo>
                <a:lnTo>
                  <a:pt x="7501334" y="6350"/>
                </a:lnTo>
                <a:lnTo>
                  <a:pt x="7520781" y="9128"/>
                </a:lnTo>
                <a:lnTo>
                  <a:pt x="7539831" y="12303"/>
                </a:lnTo>
                <a:lnTo>
                  <a:pt x="7558484" y="15875"/>
                </a:lnTo>
                <a:lnTo>
                  <a:pt x="7577534" y="19843"/>
                </a:lnTo>
                <a:lnTo>
                  <a:pt x="7595790" y="24606"/>
                </a:lnTo>
                <a:lnTo>
                  <a:pt x="7614444" y="29368"/>
                </a:lnTo>
                <a:lnTo>
                  <a:pt x="7632700" y="34925"/>
                </a:lnTo>
                <a:lnTo>
                  <a:pt x="7650560" y="40878"/>
                </a:lnTo>
                <a:lnTo>
                  <a:pt x="7668816" y="46831"/>
                </a:lnTo>
                <a:lnTo>
                  <a:pt x="7686675" y="53975"/>
                </a:lnTo>
                <a:lnTo>
                  <a:pt x="7703740" y="61118"/>
                </a:lnTo>
                <a:lnTo>
                  <a:pt x="7720806" y="68262"/>
                </a:lnTo>
                <a:lnTo>
                  <a:pt x="7737872" y="76200"/>
                </a:lnTo>
                <a:lnTo>
                  <a:pt x="7754938" y="84931"/>
                </a:lnTo>
                <a:lnTo>
                  <a:pt x="7771210" y="93662"/>
                </a:lnTo>
                <a:lnTo>
                  <a:pt x="7787481" y="102393"/>
                </a:lnTo>
                <a:lnTo>
                  <a:pt x="7803753" y="111918"/>
                </a:lnTo>
                <a:lnTo>
                  <a:pt x="7819231" y="121840"/>
                </a:lnTo>
                <a:lnTo>
                  <a:pt x="7834710" y="131762"/>
                </a:lnTo>
                <a:lnTo>
                  <a:pt x="7850584" y="142478"/>
                </a:lnTo>
                <a:lnTo>
                  <a:pt x="7865269" y="153590"/>
                </a:lnTo>
                <a:lnTo>
                  <a:pt x="7879953" y="164703"/>
                </a:lnTo>
                <a:lnTo>
                  <a:pt x="7894638" y="176609"/>
                </a:lnTo>
                <a:lnTo>
                  <a:pt x="7908528" y="188515"/>
                </a:lnTo>
                <a:lnTo>
                  <a:pt x="7922816" y="200818"/>
                </a:lnTo>
                <a:lnTo>
                  <a:pt x="7936310" y="213121"/>
                </a:lnTo>
                <a:lnTo>
                  <a:pt x="7949406" y="226218"/>
                </a:lnTo>
                <a:lnTo>
                  <a:pt x="7962503" y="239315"/>
                </a:lnTo>
                <a:lnTo>
                  <a:pt x="7974806" y="252809"/>
                </a:lnTo>
                <a:lnTo>
                  <a:pt x="7987110" y="267097"/>
                </a:lnTo>
                <a:lnTo>
                  <a:pt x="7999016" y="280987"/>
                </a:lnTo>
                <a:lnTo>
                  <a:pt x="8010922" y="295671"/>
                </a:lnTo>
                <a:lnTo>
                  <a:pt x="8022034" y="310356"/>
                </a:lnTo>
                <a:lnTo>
                  <a:pt x="8033147" y="325040"/>
                </a:lnTo>
                <a:lnTo>
                  <a:pt x="8043862" y="340915"/>
                </a:lnTo>
                <a:lnTo>
                  <a:pt x="8053784" y="356393"/>
                </a:lnTo>
                <a:lnTo>
                  <a:pt x="8063706" y="371871"/>
                </a:lnTo>
                <a:lnTo>
                  <a:pt x="8073231" y="388143"/>
                </a:lnTo>
                <a:lnTo>
                  <a:pt x="8081962" y="404018"/>
                </a:lnTo>
                <a:lnTo>
                  <a:pt x="8090694" y="420687"/>
                </a:lnTo>
                <a:lnTo>
                  <a:pt x="8099425" y="437753"/>
                </a:lnTo>
                <a:lnTo>
                  <a:pt x="8107362" y="454421"/>
                </a:lnTo>
                <a:lnTo>
                  <a:pt x="8114506" y="471487"/>
                </a:lnTo>
                <a:lnTo>
                  <a:pt x="8121650" y="488950"/>
                </a:lnTo>
                <a:lnTo>
                  <a:pt x="8128794" y="506809"/>
                </a:lnTo>
                <a:lnTo>
                  <a:pt x="8134747" y="525065"/>
                </a:lnTo>
                <a:lnTo>
                  <a:pt x="8140700" y="542925"/>
                </a:lnTo>
                <a:lnTo>
                  <a:pt x="8146256" y="560784"/>
                </a:lnTo>
                <a:lnTo>
                  <a:pt x="8151416" y="579040"/>
                </a:lnTo>
                <a:lnTo>
                  <a:pt x="8155781" y="598090"/>
                </a:lnTo>
                <a:lnTo>
                  <a:pt x="8159750" y="617140"/>
                </a:lnTo>
                <a:lnTo>
                  <a:pt x="8163322" y="635793"/>
                </a:lnTo>
                <a:lnTo>
                  <a:pt x="8166497" y="654843"/>
                </a:lnTo>
                <a:lnTo>
                  <a:pt x="8169275" y="674290"/>
                </a:lnTo>
                <a:lnTo>
                  <a:pt x="8171260" y="693737"/>
                </a:lnTo>
                <a:lnTo>
                  <a:pt x="8173244" y="712787"/>
                </a:lnTo>
                <a:lnTo>
                  <a:pt x="8174831" y="732631"/>
                </a:lnTo>
                <a:lnTo>
                  <a:pt x="8175228" y="752871"/>
                </a:lnTo>
                <a:lnTo>
                  <a:pt x="8175625" y="772715"/>
                </a:lnTo>
                <a:lnTo>
                  <a:pt x="8175625" y="6085284"/>
                </a:lnTo>
                <a:lnTo>
                  <a:pt x="8175228" y="6105127"/>
                </a:lnTo>
                <a:lnTo>
                  <a:pt x="8174831" y="6125368"/>
                </a:lnTo>
                <a:lnTo>
                  <a:pt x="8173244" y="6145212"/>
                </a:lnTo>
                <a:lnTo>
                  <a:pt x="8171260" y="6164262"/>
                </a:lnTo>
                <a:lnTo>
                  <a:pt x="8169275" y="6183709"/>
                </a:lnTo>
                <a:lnTo>
                  <a:pt x="8166497" y="6203155"/>
                </a:lnTo>
                <a:lnTo>
                  <a:pt x="8163322" y="6222205"/>
                </a:lnTo>
                <a:lnTo>
                  <a:pt x="8159750" y="6240859"/>
                </a:lnTo>
                <a:lnTo>
                  <a:pt x="8155781" y="6259909"/>
                </a:lnTo>
                <a:lnTo>
                  <a:pt x="8151416" y="6278165"/>
                </a:lnTo>
                <a:lnTo>
                  <a:pt x="8146256" y="6296818"/>
                </a:lnTo>
                <a:lnTo>
                  <a:pt x="8140700" y="6315074"/>
                </a:lnTo>
                <a:lnTo>
                  <a:pt x="8134747" y="6332934"/>
                </a:lnTo>
                <a:lnTo>
                  <a:pt x="8128794" y="6351190"/>
                </a:lnTo>
                <a:lnTo>
                  <a:pt x="8121650" y="6368652"/>
                </a:lnTo>
                <a:lnTo>
                  <a:pt x="8114506" y="6386115"/>
                </a:lnTo>
                <a:lnTo>
                  <a:pt x="8107362" y="6403577"/>
                </a:lnTo>
                <a:lnTo>
                  <a:pt x="8099425" y="6420246"/>
                </a:lnTo>
                <a:lnTo>
                  <a:pt x="8090694" y="6437312"/>
                </a:lnTo>
                <a:lnTo>
                  <a:pt x="8081962" y="6453980"/>
                </a:lnTo>
                <a:lnTo>
                  <a:pt x="8073231" y="6469855"/>
                </a:lnTo>
                <a:lnTo>
                  <a:pt x="8063706" y="6485730"/>
                </a:lnTo>
                <a:lnTo>
                  <a:pt x="8053784" y="6501605"/>
                </a:lnTo>
                <a:lnTo>
                  <a:pt x="8043862" y="6517084"/>
                </a:lnTo>
                <a:lnTo>
                  <a:pt x="8033147" y="6532959"/>
                </a:lnTo>
                <a:lnTo>
                  <a:pt x="8022034" y="6547643"/>
                </a:lnTo>
                <a:lnTo>
                  <a:pt x="8010922" y="6562327"/>
                </a:lnTo>
                <a:lnTo>
                  <a:pt x="7999016" y="6577012"/>
                </a:lnTo>
                <a:lnTo>
                  <a:pt x="7987110" y="6590902"/>
                </a:lnTo>
                <a:lnTo>
                  <a:pt x="7974806" y="6605190"/>
                </a:lnTo>
                <a:lnTo>
                  <a:pt x="7962503" y="6618684"/>
                </a:lnTo>
                <a:lnTo>
                  <a:pt x="7949406" y="6631780"/>
                </a:lnTo>
                <a:lnTo>
                  <a:pt x="7936310" y="6644877"/>
                </a:lnTo>
                <a:lnTo>
                  <a:pt x="7922816" y="6657180"/>
                </a:lnTo>
                <a:lnTo>
                  <a:pt x="7908528" y="6669484"/>
                </a:lnTo>
                <a:lnTo>
                  <a:pt x="7894638" y="6681390"/>
                </a:lnTo>
                <a:lnTo>
                  <a:pt x="7879953" y="6693296"/>
                </a:lnTo>
                <a:lnTo>
                  <a:pt x="7865269" y="6704409"/>
                </a:lnTo>
                <a:lnTo>
                  <a:pt x="7850584" y="6715521"/>
                </a:lnTo>
                <a:lnTo>
                  <a:pt x="7834710" y="6725840"/>
                </a:lnTo>
                <a:lnTo>
                  <a:pt x="7819231" y="6736159"/>
                </a:lnTo>
                <a:lnTo>
                  <a:pt x="7803753" y="6746080"/>
                </a:lnTo>
                <a:lnTo>
                  <a:pt x="7787481" y="6755209"/>
                </a:lnTo>
                <a:lnTo>
                  <a:pt x="7771210" y="6764337"/>
                </a:lnTo>
                <a:lnTo>
                  <a:pt x="7754938" y="6773068"/>
                </a:lnTo>
                <a:lnTo>
                  <a:pt x="7737872" y="6781402"/>
                </a:lnTo>
                <a:lnTo>
                  <a:pt x="7720806" y="6789737"/>
                </a:lnTo>
                <a:lnTo>
                  <a:pt x="7703740" y="6796880"/>
                </a:lnTo>
                <a:lnTo>
                  <a:pt x="7686675" y="6804024"/>
                </a:lnTo>
                <a:lnTo>
                  <a:pt x="7668816" y="6811168"/>
                </a:lnTo>
                <a:lnTo>
                  <a:pt x="7650560" y="6817121"/>
                </a:lnTo>
                <a:lnTo>
                  <a:pt x="7632700" y="6823074"/>
                </a:lnTo>
                <a:lnTo>
                  <a:pt x="7614444" y="6828630"/>
                </a:lnTo>
                <a:lnTo>
                  <a:pt x="7595790" y="6833393"/>
                </a:lnTo>
                <a:lnTo>
                  <a:pt x="7577534" y="6838155"/>
                </a:lnTo>
                <a:lnTo>
                  <a:pt x="7558484" y="6842124"/>
                </a:lnTo>
                <a:lnTo>
                  <a:pt x="7539831" y="6845696"/>
                </a:lnTo>
                <a:lnTo>
                  <a:pt x="7520781" y="6848871"/>
                </a:lnTo>
                <a:lnTo>
                  <a:pt x="7501334" y="6851649"/>
                </a:lnTo>
                <a:lnTo>
                  <a:pt x="7481888" y="6853634"/>
                </a:lnTo>
                <a:lnTo>
                  <a:pt x="7462838" y="6855618"/>
                </a:lnTo>
                <a:lnTo>
                  <a:pt x="7442597" y="6857205"/>
                </a:lnTo>
                <a:lnTo>
                  <a:pt x="7422753" y="6857602"/>
                </a:lnTo>
                <a:lnTo>
                  <a:pt x="7402910" y="6857999"/>
                </a:lnTo>
                <a:lnTo>
                  <a:pt x="771922" y="6857999"/>
                </a:lnTo>
                <a:lnTo>
                  <a:pt x="752078" y="6857602"/>
                </a:lnTo>
                <a:lnTo>
                  <a:pt x="732235" y="6857205"/>
                </a:lnTo>
                <a:lnTo>
                  <a:pt x="712788" y="6855618"/>
                </a:lnTo>
                <a:lnTo>
                  <a:pt x="692944" y="6853634"/>
                </a:lnTo>
                <a:lnTo>
                  <a:pt x="673894" y="6851649"/>
                </a:lnTo>
                <a:lnTo>
                  <a:pt x="654844" y="6848871"/>
                </a:lnTo>
                <a:lnTo>
                  <a:pt x="635397" y="6845696"/>
                </a:lnTo>
                <a:lnTo>
                  <a:pt x="616347" y="6842124"/>
                </a:lnTo>
                <a:lnTo>
                  <a:pt x="598091" y="6838155"/>
                </a:lnTo>
                <a:lnTo>
                  <a:pt x="579041" y="6833393"/>
                </a:lnTo>
                <a:lnTo>
                  <a:pt x="560785" y="6828630"/>
                </a:lnTo>
                <a:lnTo>
                  <a:pt x="542925" y="6823074"/>
                </a:lnTo>
                <a:lnTo>
                  <a:pt x="524272" y="6817121"/>
                </a:lnTo>
                <a:lnTo>
                  <a:pt x="506810" y="6811168"/>
                </a:lnTo>
                <a:lnTo>
                  <a:pt x="488950" y="6804024"/>
                </a:lnTo>
                <a:lnTo>
                  <a:pt x="471488" y="6796880"/>
                </a:lnTo>
                <a:lnTo>
                  <a:pt x="454819" y="6789737"/>
                </a:lnTo>
                <a:lnTo>
                  <a:pt x="437753" y="6781402"/>
                </a:lnTo>
                <a:lnTo>
                  <a:pt x="420688" y="6773068"/>
                </a:lnTo>
                <a:lnTo>
                  <a:pt x="404416" y="6764337"/>
                </a:lnTo>
                <a:lnTo>
                  <a:pt x="387747" y="6755209"/>
                </a:lnTo>
                <a:lnTo>
                  <a:pt x="371872" y="6746080"/>
                </a:lnTo>
                <a:lnTo>
                  <a:pt x="356394" y="6736159"/>
                </a:lnTo>
                <a:lnTo>
                  <a:pt x="340916" y="6725840"/>
                </a:lnTo>
                <a:lnTo>
                  <a:pt x="325041" y="6715521"/>
                </a:lnTo>
                <a:lnTo>
                  <a:pt x="310356" y="6704409"/>
                </a:lnTo>
                <a:lnTo>
                  <a:pt x="295672" y="6693296"/>
                </a:lnTo>
                <a:lnTo>
                  <a:pt x="280988" y="6681390"/>
                </a:lnTo>
                <a:lnTo>
                  <a:pt x="267097" y="6669484"/>
                </a:lnTo>
                <a:lnTo>
                  <a:pt x="252810" y="6657180"/>
                </a:lnTo>
                <a:lnTo>
                  <a:pt x="239316" y="6644877"/>
                </a:lnTo>
                <a:lnTo>
                  <a:pt x="226219" y="6631780"/>
                </a:lnTo>
                <a:lnTo>
                  <a:pt x="213122" y="6618684"/>
                </a:lnTo>
                <a:lnTo>
                  <a:pt x="200819" y="6605190"/>
                </a:lnTo>
                <a:lnTo>
                  <a:pt x="188516" y="6590902"/>
                </a:lnTo>
                <a:lnTo>
                  <a:pt x="176610" y="6577012"/>
                </a:lnTo>
                <a:lnTo>
                  <a:pt x="164703" y="6562327"/>
                </a:lnTo>
                <a:lnTo>
                  <a:pt x="153591" y="6547643"/>
                </a:lnTo>
                <a:lnTo>
                  <a:pt x="142478" y="6532959"/>
                </a:lnTo>
                <a:lnTo>
                  <a:pt x="131763" y="6517084"/>
                </a:lnTo>
                <a:lnTo>
                  <a:pt x="121841" y="6501605"/>
                </a:lnTo>
                <a:lnTo>
                  <a:pt x="111919" y="6485730"/>
                </a:lnTo>
                <a:lnTo>
                  <a:pt x="102394" y="6469855"/>
                </a:lnTo>
                <a:lnTo>
                  <a:pt x="92869" y="6453980"/>
                </a:lnTo>
                <a:lnTo>
                  <a:pt x="84138" y="6437312"/>
                </a:lnTo>
                <a:lnTo>
                  <a:pt x="76200" y="6420246"/>
                </a:lnTo>
                <a:lnTo>
                  <a:pt x="68263" y="6403577"/>
                </a:lnTo>
                <a:lnTo>
                  <a:pt x="60722" y="6386115"/>
                </a:lnTo>
                <a:lnTo>
                  <a:pt x="53975" y="6368652"/>
                </a:lnTo>
                <a:lnTo>
                  <a:pt x="46831" y="6351190"/>
                </a:lnTo>
                <a:lnTo>
                  <a:pt x="40878" y="6332934"/>
                </a:lnTo>
                <a:lnTo>
                  <a:pt x="34925" y="6315074"/>
                </a:lnTo>
                <a:lnTo>
                  <a:pt x="28972" y="6296818"/>
                </a:lnTo>
                <a:lnTo>
                  <a:pt x="24210" y="6278165"/>
                </a:lnTo>
                <a:lnTo>
                  <a:pt x="19844" y="6259909"/>
                </a:lnTo>
                <a:lnTo>
                  <a:pt x="15478" y="6240859"/>
                </a:lnTo>
                <a:lnTo>
                  <a:pt x="12303" y="6222205"/>
                </a:lnTo>
                <a:lnTo>
                  <a:pt x="8731" y="6203155"/>
                </a:lnTo>
                <a:lnTo>
                  <a:pt x="6350" y="6183709"/>
                </a:lnTo>
                <a:lnTo>
                  <a:pt x="3969" y="6164262"/>
                </a:lnTo>
                <a:lnTo>
                  <a:pt x="2381" y="6145212"/>
                </a:lnTo>
                <a:lnTo>
                  <a:pt x="794" y="6125368"/>
                </a:lnTo>
                <a:lnTo>
                  <a:pt x="397" y="6105127"/>
                </a:lnTo>
                <a:lnTo>
                  <a:pt x="0" y="6085284"/>
                </a:lnTo>
                <a:lnTo>
                  <a:pt x="0" y="772715"/>
                </a:lnTo>
                <a:lnTo>
                  <a:pt x="397" y="752871"/>
                </a:lnTo>
                <a:lnTo>
                  <a:pt x="794" y="732631"/>
                </a:lnTo>
                <a:lnTo>
                  <a:pt x="2381" y="712787"/>
                </a:lnTo>
                <a:lnTo>
                  <a:pt x="3969" y="693737"/>
                </a:lnTo>
                <a:lnTo>
                  <a:pt x="6350" y="674290"/>
                </a:lnTo>
                <a:lnTo>
                  <a:pt x="8731" y="654843"/>
                </a:lnTo>
                <a:lnTo>
                  <a:pt x="12303" y="635793"/>
                </a:lnTo>
                <a:lnTo>
                  <a:pt x="15478" y="617140"/>
                </a:lnTo>
                <a:lnTo>
                  <a:pt x="19844" y="598090"/>
                </a:lnTo>
                <a:lnTo>
                  <a:pt x="24210" y="579040"/>
                </a:lnTo>
                <a:lnTo>
                  <a:pt x="28972" y="560784"/>
                </a:lnTo>
                <a:lnTo>
                  <a:pt x="34925" y="542925"/>
                </a:lnTo>
                <a:lnTo>
                  <a:pt x="40878" y="525065"/>
                </a:lnTo>
                <a:lnTo>
                  <a:pt x="46831" y="506809"/>
                </a:lnTo>
                <a:lnTo>
                  <a:pt x="53975" y="488950"/>
                </a:lnTo>
                <a:lnTo>
                  <a:pt x="60722" y="471487"/>
                </a:lnTo>
                <a:lnTo>
                  <a:pt x="68263" y="454421"/>
                </a:lnTo>
                <a:lnTo>
                  <a:pt x="76200" y="437753"/>
                </a:lnTo>
                <a:lnTo>
                  <a:pt x="84138" y="420687"/>
                </a:lnTo>
                <a:lnTo>
                  <a:pt x="92869" y="404018"/>
                </a:lnTo>
                <a:lnTo>
                  <a:pt x="102394" y="388143"/>
                </a:lnTo>
                <a:lnTo>
                  <a:pt x="111919" y="371871"/>
                </a:lnTo>
                <a:lnTo>
                  <a:pt x="121841" y="356393"/>
                </a:lnTo>
                <a:lnTo>
                  <a:pt x="131763" y="340915"/>
                </a:lnTo>
                <a:lnTo>
                  <a:pt x="142478" y="325040"/>
                </a:lnTo>
                <a:lnTo>
                  <a:pt x="153591" y="310356"/>
                </a:lnTo>
                <a:lnTo>
                  <a:pt x="164703" y="295671"/>
                </a:lnTo>
                <a:lnTo>
                  <a:pt x="176610" y="280987"/>
                </a:lnTo>
                <a:lnTo>
                  <a:pt x="188516" y="267097"/>
                </a:lnTo>
                <a:lnTo>
                  <a:pt x="200819" y="252809"/>
                </a:lnTo>
                <a:lnTo>
                  <a:pt x="213122" y="239315"/>
                </a:lnTo>
                <a:lnTo>
                  <a:pt x="226219" y="226218"/>
                </a:lnTo>
                <a:lnTo>
                  <a:pt x="239316" y="213121"/>
                </a:lnTo>
                <a:lnTo>
                  <a:pt x="252810" y="200818"/>
                </a:lnTo>
                <a:lnTo>
                  <a:pt x="267097" y="188515"/>
                </a:lnTo>
                <a:lnTo>
                  <a:pt x="280988" y="176609"/>
                </a:lnTo>
                <a:lnTo>
                  <a:pt x="295672" y="164703"/>
                </a:lnTo>
                <a:lnTo>
                  <a:pt x="310356" y="153590"/>
                </a:lnTo>
                <a:lnTo>
                  <a:pt x="325041" y="142478"/>
                </a:lnTo>
                <a:lnTo>
                  <a:pt x="340916" y="131762"/>
                </a:lnTo>
                <a:lnTo>
                  <a:pt x="356394" y="121840"/>
                </a:lnTo>
                <a:lnTo>
                  <a:pt x="371872" y="111918"/>
                </a:lnTo>
                <a:lnTo>
                  <a:pt x="387747" y="102393"/>
                </a:lnTo>
                <a:lnTo>
                  <a:pt x="404416" y="93662"/>
                </a:lnTo>
                <a:lnTo>
                  <a:pt x="420688" y="84931"/>
                </a:lnTo>
                <a:lnTo>
                  <a:pt x="437753" y="76200"/>
                </a:lnTo>
                <a:lnTo>
                  <a:pt x="454819" y="68262"/>
                </a:lnTo>
                <a:lnTo>
                  <a:pt x="471488" y="61118"/>
                </a:lnTo>
                <a:lnTo>
                  <a:pt x="488950" y="53975"/>
                </a:lnTo>
                <a:lnTo>
                  <a:pt x="506810" y="46831"/>
                </a:lnTo>
                <a:lnTo>
                  <a:pt x="524272" y="40878"/>
                </a:lnTo>
                <a:lnTo>
                  <a:pt x="542925" y="34925"/>
                </a:lnTo>
                <a:lnTo>
                  <a:pt x="560785" y="29368"/>
                </a:lnTo>
                <a:lnTo>
                  <a:pt x="579041" y="24606"/>
                </a:lnTo>
                <a:lnTo>
                  <a:pt x="598091" y="19843"/>
                </a:lnTo>
                <a:lnTo>
                  <a:pt x="616347" y="15875"/>
                </a:lnTo>
                <a:lnTo>
                  <a:pt x="635397" y="12303"/>
                </a:lnTo>
                <a:lnTo>
                  <a:pt x="654844" y="9128"/>
                </a:lnTo>
                <a:lnTo>
                  <a:pt x="673894" y="6350"/>
                </a:lnTo>
                <a:lnTo>
                  <a:pt x="692944" y="4365"/>
                </a:lnTo>
                <a:lnTo>
                  <a:pt x="712788" y="2381"/>
                </a:lnTo>
                <a:lnTo>
                  <a:pt x="732235" y="793"/>
                </a:lnTo>
                <a:lnTo>
                  <a:pt x="752078" y="396"/>
                </a:lnTo>
                <a:lnTo>
                  <a:pt x="77192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68"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62"/>
                                        </p:tgtEl>
                                        <p:attrNameLst>
                                          <p:attrName>style.visibility</p:attrName>
                                        </p:attrNameLst>
                                      </p:cBhvr>
                                      <p:to>
                                        <p:strVal val="visible"/>
                                      </p:to>
                                    </p:set>
                                    <p:anim calcmode="lin" valueType="num">
                                      <p:cBhvr>
                                        <p:cTn id="11" dur="500" fill="hold"/>
                                        <p:tgtEl>
                                          <p:spTgt spid="162"/>
                                        </p:tgtEl>
                                        <p:attrNameLst>
                                          <p:attrName>ppt_w</p:attrName>
                                        </p:attrNameLst>
                                      </p:cBhvr>
                                      <p:tavLst>
                                        <p:tav tm="0">
                                          <p:val>
                                            <p:fltVal val="0"/>
                                          </p:val>
                                        </p:tav>
                                        <p:tav tm="100000">
                                          <p:val>
                                            <p:strVal val="#ppt_w"/>
                                          </p:val>
                                        </p:tav>
                                      </p:tavLst>
                                    </p:anim>
                                    <p:anim calcmode="lin" valueType="num">
                                      <p:cBhvr>
                                        <p:cTn id="12" dur="500" fill="hold"/>
                                        <p:tgtEl>
                                          <p:spTgt spid="162"/>
                                        </p:tgtEl>
                                        <p:attrNameLst>
                                          <p:attrName>ppt_h</p:attrName>
                                        </p:attrNameLst>
                                      </p:cBhvr>
                                      <p:tavLst>
                                        <p:tav tm="0">
                                          <p:val>
                                            <p:fltVal val="0"/>
                                          </p:val>
                                        </p:tav>
                                        <p:tav tm="100000">
                                          <p:val>
                                            <p:strVal val="#ppt_h"/>
                                          </p:val>
                                        </p:tav>
                                      </p:tavLst>
                                    </p:anim>
                                    <p:anim calcmode="lin" valueType="num">
                                      <p:cBhvr>
                                        <p:cTn id="13" dur="500" fill="hold"/>
                                        <p:tgtEl>
                                          <p:spTgt spid="162"/>
                                        </p:tgtEl>
                                        <p:attrNameLst>
                                          <p:attrName>style.rotation</p:attrName>
                                        </p:attrNameLst>
                                      </p:cBhvr>
                                      <p:tavLst>
                                        <p:tav tm="0">
                                          <p:val>
                                            <p:fltVal val="360"/>
                                          </p:val>
                                        </p:tav>
                                        <p:tav tm="100000">
                                          <p:val>
                                            <p:fltVal val="0"/>
                                          </p:val>
                                        </p:tav>
                                      </p:tavLst>
                                    </p:anim>
                                    <p:animEffect transition="in" filter="fade">
                                      <p:cBhvr>
                                        <p:cTn id="14" dur="500"/>
                                        <p:tgtEl>
                                          <p:spTgt spid="16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fade">
                                      <p:cBhvr>
                                        <p:cTn id="18" dur="500"/>
                                        <p:tgtEl>
                                          <p:spTgt spid="138"/>
                                        </p:tgtEl>
                                      </p:cBhvr>
                                    </p:animEffect>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167"/>
                                        </p:tgtEl>
                                        <p:attrNameLst>
                                          <p:attrName>style.visibility</p:attrName>
                                        </p:attrNameLst>
                                      </p:cBhvr>
                                      <p:to>
                                        <p:strVal val="visible"/>
                                      </p:to>
                                    </p:set>
                                    <p:anim calcmode="lin" valueType="num">
                                      <p:cBhvr>
                                        <p:cTn id="22" dur="500" fill="hold"/>
                                        <p:tgtEl>
                                          <p:spTgt spid="167"/>
                                        </p:tgtEl>
                                        <p:attrNameLst>
                                          <p:attrName>ppt_w</p:attrName>
                                        </p:attrNameLst>
                                      </p:cBhvr>
                                      <p:tavLst>
                                        <p:tav tm="0">
                                          <p:val>
                                            <p:fltVal val="0"/>
                                          </p:val>
                                        </p:tav>
                                        <p:tav tm="100000">
                                          <p:val>
                                            <p:strVal val="#ppt_w"/>
                                          </p:val>
                                        </p:tav>
                                      </p:tavLst>
                                    </p:anim>
                                    <p:anim calcmode="lin" valueType="num">
                                      <p:cBhvr>
                                        <p:cTn id="23" dur="500" fill="hold"/>
                                        <p:tgtEl>
                                          <p:spTgt spid="167"/>
                                        </p:tgtEl>
                                        <p:attrNameLst>
                                          <p:attrName>ppt_h</p:attrName>
                                        </p:attrNameLst>
                                      </p:cBhvr>
                                      <p:tavLst>
                                        <p:tav tm="0">
                                          <p:val>
                                            <p:fltVal val="0"/>
                                          </p:val>
                                        </p:tav>
                                        <p:tav tm="100000">
                                          <p:val>
                                            <p:strVal val="#ppt_h"/>
                                          </p:val>
                                        </p:tav>
                                      </p:tavLst>
                                    </p:anim>
                                    <p:anim calcmode="lin" valueType="num">
                                      <p:cBhvr>
                                        <p:cTn id="24" dur="500" fill="hold"/>
                                        <p:tgtEl>
                                          <p:spTgt spid="167"/>
                                        </p:tgtEl>
                                        <p:attrNameLst>
                                          <p:attrName>style.rotation</p:attrName>
                                        </p:attrNameLst>
                                      </p:cBhvr>
                                      <p:tavLst>
                                        <p:tav tm="0">
                                          <p:val>
                                            <p:fltVal val="360"/>
                                          </p:val>
                                        </p:tav>
                                        <p:tav tm="100000">
                                          <p:val>
                                            <p:fltVal val="0"/>
                                          </p:val>
                                        </p:tav>
                                      </p:tavLst>
                                    </p:anim>
                                    <p:animEffect transition="in" filter="fade">
                                      <p:cBhvr>
                                        <p:cTn id="25" dur="500"/>
                                        <p:tgtEl>
                                          <p:spTgt spid="167"/>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44"/>
                                        </p:tgtEl>
                                        <p:attrNameLst>
                                          <p:attrName>style.visibility</p:attrName>
                                        </p:attrNameLst>
                                      </p:cBhvr>
                                      <p:to>
                                        <p:strVal val="visible"/>
                                      </p:to>
                                    </p:set>
                                    <p:animEffect transition="in" filter="fade">
                                      <p:cBhvr>
                                        <p:cTn id="29" dur="500"/>
                                        <p:tgtEl>
                                          <p:spTgt spid="144"/>
                                        </p:tgtEl>
                                      </p:cBhvr>
                                    </p:animEffect>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177"/>
                                        </p:tgtEl>
                                        <p:attrNameLst>
                                          <p:attrName>style.visibility</p:attrName>
                                        </p:attrNameLst>
                                      </p:cBhvr>
                                      <p:to>
                                        <p:strVal val="visible"/>
                                      </p:to>
                                    </p:set>
                                    <p:anim calcmode="lin" valueType="num">
                                      <p:cBhvr>
                                        <p:cTn id="33" dur="500" fill="hold"/>
                                        <p:tgtEl>
                                          <p:spTgt spid="177"/>
                                        </p:tgtEl>
                                        <p:attrNameLst>
                                          <p:attrName>ppt_w</p:attrName>
                                        </p:attrNameLst>
                                      </p:cBhvr>
                                      <p:tavLst>
                                        <p:tav tm="0">
                                          <p:val>
                                            <p:fltVal val="0"/>
                                          </p:val>
                                        </p:tav>
                                        <p:tav tm="100000">
                                          <p:val>
                                            <p:strVal val="#ppt_w"/>
                                          </p:val>
                                        </p:tav>
                                      </p:tavLst>
                                    </p:anim>
                                    <p:anim calcmode="lin" valueType="num">
                                      <p:cBhvr>
                                        <p:cTn id="34" dur="500" fill="hold"/>
                                        <p:tgtEl>
                                          <p:spTgt spid="177"/>
                                        </p:tgtEl>
                                        <p:attrNameLst>
                                          <p:attrName>ppt_h</p:attrName>
                                        </p:attrNameLst>
                                      </p:cBhvr>
                                      <p:tavLst>
                                        <p:tav tm="0">
                                          <p:val>
                                            <p:fltVal val="0"/>
                                          </p:val>
                                        </p:tav>
                                        <p:tav tm="100000">
                                          <p:val>
                                            <p:strVal val="#ppt_h"/>
                                          </p:val>
                                        </p:tav>
                                      </p:tavLst>
                                    </p:anim>
                                    <p:anim calcmode="lin" valueType="num">
                                      <p:cBhvr>
                                        <p:cTn id="35" dur="500" fill="hold"/>
                                        <p:tgtEl>
                                          <p:spTgt spid="177"/>
                                        </p:tgtEl>
                                        <p:attrNameLst>
                                          <p:attrName>style.rotation</p:attrName>
                                        </p:attrNameLst>
                                      </p:cBhvr>
                                      <p:tavLst>
                                        <p:tav tm="0">
                                          <p:val>
                                            <p:fltVal val="360"/>
                                          </p:val>
                                        </p:tav>
                                        <p:tav tm="100000">
                                          <p:val>
                                            <p:fltVal val="0"/>
                                          </p:val>
                                        </p:tav>
                                      </p:tavLst>
                                    </p:anim>
                                    <p:animEffect transition="in" filter="fade">
                                      <p:cBhvr>
                                        <p:cTn id="36" dur="500"/>
                                        <p:tgtEl>
                                          <p:spTgt spid="177"/>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150"/>
                                        </p:tgtEl>
                                        <p:attrNameLst>
                                          <p:attrName>style.visibility</p:attrName>
                                        </p:attrNameLst>
                                      </p:cBhvr>
                                      <p:to>
                                        <p:strVal val="visible"/>
                                      </p:to>
                                    </p:set>
                                    <p:animEffect transition="in" filter="fade">
                                      <p:cBhvr>
                                        <p:cTn id="40" dur="500"/>
                                        <p:tgtEl>
                                          <p:spTgt spid="150"/>
                                        </p:tgtEl>
                                      </p:cBhvr>
                                    </p:animEffect>
                                  </p:childTnLst>
                                </p:cTn>
                              </p:par>
                            </p:childTnLst>
                          </p:cTn>
                        </p:par>
                        <p:par>
                          <p:cTn id="41" fill="hold">
                            <p:stCondLst>
                              <p:cond delay="3500"/>
                            </p:stCondLst>
                            <p:childTnLst>
                              <p:par>
                                <p:cTn id="42" presetID="49" presetClass="entr" presetSubtype="0" decel="100000" fill="hold" nodeType="afterEffect">
                                  <p:stCondLst>
                                    <p:cond delay="0"/>
                                  </p:stCondLst>
                                  <p:childTnLst>
                                    <p:set>
                                      <p:cBhvr>
                                        <p:cTn id="43" dur="1" fill="hold">
                                          <p:stCondLst>
                                            <p:cond delay="0"/>
                                          </p:stCondLst>
                                        </p:cTn>
                                        <p:tgtEl>
                                          <p:spTgt spid="172"/>
                                        </p:tgtEl>
                                        <p:attrNameLst>
                                          <p:attrName>style.visibility</p:attrName>
                                        </p:attrNameLst>
                                      </p:cBhvr>
                                      <p:to>
                                        <p:strVal val="visible"/>
                                      </p:to>
                                    </p:set>
                                    <p:anim calcmode="lin" valueType="num">
                                      <p:cBhvr>
                                        <p:cTn id="44" dur="500" fill="hold"/>
                                        <p:tgtEl>
                                          <p:spTgt spid="172"/>
                                        </p:tgtEl>
                                        <p:attrNameLst>
                                          <p:attrName>ppt_w</p:attrName>
                                        </p:attrNameLst>
                                      </p:cBhvr>
                                      <p:tavLst>
                                        <p:tav tm="0">
                                          <p:val>
                                            <p:fltVal val="0"/>
                                          </p:val>
                                        </p:tav>
                                        <p:tav tm="100000">
                                          <p:val>
                                            <p:strVal val="#ppt_w"/>
                                          </p:val>
                                        </p:tav>
                                      </p:tavLst>
                                    </p:anim>
                                    <p:anim calcmode="lin" valueType="num">
                                      <p:cBhvr>
                                        <p:cTn id="45" dur="500" fill="hold"/>
                                        <p:tgtEl>
                                          <p:spTgt spid="172"/>
                                        </p:tgtEl>
                                        <p:attrNameLst>
                                          <p:attrName>ppt_h</p:attrName>
                                        </p:attrNameLst>
                                      </p:cBhvr>
                                      <p:tavLst>
                                        <p:tav tm="0">
                                          <p:val>
                                            <p:fltVal val="0"/>
                                          </p:val>
                                        </p:tav>
                                        <p:tav tm="100000">
                                          <p:val>
                                            <p:strVal val="#ppt_h"/>
                                          </p:val>
                                        </p:tav>
                                      </p:tavLst>
                                    </p:anim>
                                    <p:anim calcmode="lin" valueType="num">
                                      <p:cBhvr>
                                        <p:cTn id="46" dur="500" fill="hold"/>
                                        <p:tgtEl>
                                          <p:spTgt spid="172"/>
                                        </p:tgtEl>
                                        <p:attrNameLst>
                                          <p:attrName>style.rotation</p:attrName>
                                        </p:attrNameLst>
                                      </p:cBhvr>
                                      <p:tavLst>
                                        <p:tav tm="0">
                                          <p:val>
                                            <p:fltVal val="360"/>
                                          </p:val>
                                        </p:tav>
                                        <p:tav tm="100000">
                                          <p:val>
                                            <p:fltVal val="0"/>
                                          </p:val>
                                        </p:tav>
                                      </p:tavLst>
                                    </p:anim>
                                    <p:animEffect transition="in" filter="fade">
                                      <p:cBhvr>
                                        <p:cTn id="47" dur="500"/>
                                        <p:tgtEl>
                                          <p:spTgt spid="172"/>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156"/>
                                        </p:tgtEl>
                                        <p:attrNameLst>
                                          <p:attrName>style.visibility</p:attrName>
                                        </p:attrNameLst>
                                      </p:cBhvr>
                                      <p:to>
                                        <p:strVal val="visible"/>
                                      </p:to>
                                    </p:set>
                                    <p:animEffect transition="in" filter="fade">
                                      <p:cBhvr>
                                        <p:cTn id="51" dur="500"/>
                                        <p:tgtEl>
                                          <p:spTgt spid="156"/>
                                        </p:tgtEl>
                                      </p:cBhvr>
                                    </p:animEffect>
                                  </p:childTnLst>
                                </p:cTn>
                              </p:par>
                            </p:childTnLst>
                          </p:cTn>
                        </p:par>
                        <p:par>
                          <p:cTn id="52" fill="hold">
                            <p:stCondLst>
                              <p:cond delay="4500"/>
                            </p:stCondLst>
                            <p:childTnLst>
                              <p:par>
                                <p:cTn id="53" presetID="12" presetClass="entr" presetSubtype="4" fill="hold" grpId="0" nodeType="afterEffect">
                                  <p:stCondLst>
                                    <p:cond delay="0"/>
                                  </p:stCondLst>
                                  <p:childTnLst>
                                    <p:set>
                                      <p:cBhvr>
                                        <p:cTn id="54" dur="1" fill="hold">
                                          <p:stCondLst>
                                            <p:cond delay="0"/>
                                          </p:stCondLst>
                                        </p:cTn>
                                        <p:tgtEl>
                                          <p:spTgt spid="137"/>
                                        </p:tgtEl>
                                        <p:attrNameLst>
                                          <p:attrName>style.visibility</p:attrName>
                                        </p:attrNameLst>
                                      </p:cBhvr>
                                      <p:to>
                                        <p:strVal val="visible"/>
                                      </p:to>
                                    </p:set>
                                    <p:anim calcmode="lin" valueType="num">
                                      <p:cBhvr additive="base">
                                        <p:cTn id="55" dur="500"/>
                                        <p:tgtEl>
                                          <p:spTgt spid="137"/>
                                        </p:tgtEl>
                                        <p:attrNameLst>
                                          <p:attrName>ppt_y</p:attrName>
                                        </p:attrNameLst>
                                      </p:cBhvr>
                                      <p:tavLst>
                                        <p:tav tm="0">
                                          <p:val>
                                            <p:strVal val="#ppt_y+#ppt_h*1.125000"/>
                                          </p:val>
                                        </p:tav>
                                        <p:tav tm="100000">
                                          <p:val>
                                            <p:strVal val="#ppt_y"/>
                                          </p:val>
                                        </p:tav>
                                      </p:tavLst>
                                    </p:anim>
                                    <p:animEffect transition="in" filter="wipe(up)">
                                      <p:cBhvr>
                                        <p:cTn id="56" dur="500"/>
                                        <p:tgtEl>
                                          <p:spTgt spid="137"/>
                                        </p:tgtEl>
                                      </p:cBhvr>
                                    </p:animEffect>
                                  </p:childTnLst>
                                </p:cTn>
                              </p:par>
                            </p:childTnLst>
                          </p:cTn>
                        </p:par>
                        <p:par>
                          <p:cTn id="57" fill="hold">
                            <p:stCondLst>
                              <p:cond delay="5000"/>
                            </p:stCondLst>
                            <p:childTnLst>
                              <p:par>
                                <p:cTn id="58" presetID="2" presetClass="entr" presetSubtype="8" fill="hold" nodeType="afterEffect">
                                  <p:stCondLst>
                                    <p:cond delay="0"/>
                                  </p:stCondLst>
                                  <p:childTnLst>
                                    <p:set>
                                      <p:cBhvr>
                                        <p:cTn id="59" dur="1" fill="hold">
                                          <p:stCondLst>
                                            <p:cond delay="0"/>
                                          </p:stCondLst>
                                        </p:cTn>
                                        <p:tgtEl>
                                          <p:spTgt spid="194"/>
                                        </p:tgtEl>
                                        <p:attrNameLst>
                                          <p:attrName>style.visibility</p:attrName>
                                        </p:attrNameLst>
                                      </p:cBhvr>
                                      <p:to>
                                        <p:strVal val="visible"/>
                                      </p:to>
                                    </p:set>
                                    <p:anim calcmode="lin" valueType="num">
                                      <p:cBhvr additive="base">
                                        <p:cTn id="60" dur="500" fill="hold"/>
                                        <p:tgtEl>
                                          <p:spTgt spid="194"/>
                                        </p:tgtEl>
                                        <p:attrNameLst>
                                          <p:attrName>ppt_x</p:attrName>
                                        </p:attrNameLst>
                                      </p:cBhvr>
                                      <p:tavLst>
                                        <p:tav tm="0">
                                          <p:val>
                                            <p:strVal val="0-#ppt_w/2"/>
                                          </p:val>
                                        </p:tav>
                                        <p:tav tm="100000">
                                          <p:val>
                                            <p:strVal val="#ppt_x"/>
                                          </p:val>
                                        </p:tav>
                                      </p:tavLst>
                                    </p:anim>
                                    <p:anim calcmode="lin" valueType="num">
                                      <p:cBhvr additive="base">
                                        <p:cTn id="61" dur="500" fill="hold"/>
                                        <p:tgtEl>
                                          <p:spTgt spid="194"/>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0"/>
                                  </p:stCondLst>
                                  <p:childTnLst>
                                    <p:set>
                                      <p:cBhvr>
                                        <p:cTn id="63" dur="1" fill="hold">
                                          <p:stCondLst>
                                            <p:cond delay="0"/>
                                          </p:stCondLst>
                                        </p:cTn>
                                        <p:tgtEl>
                                          <p:spTgt spid="190"/>
                                        </p:tgtEl>
                                        <p:attrNameLst>
                                          <p:attrName>style.visibility</p:attrName>
                                        </p:attrNameLst>
                                      </p:cBhvr>
                                      <p:to>
                                        <p:strVal val="visible"/>
                                      </p:to>
                                    </p:set>
                                    <p:anim calcmode="lin" valueType="num">
                                      <p:cBhvr additive="base">
                                        <p:cTn id="64" dur="500" fill="hold"/>
                                        <p:tgtEl>
                                          <p:spTgt spid="190"/>
                                        </p:tgtEl>
                                        <p:attrNameLst>
                                          <p:attrName>ppt_x</p:attrName>
                                        </p:attrNameLst>
                                      </p:cBhvr>
                                      <p:tavLst>
                                        <p:tav tm="0">
                                          <p:val>
                                            <p:strVal val="0-#ppt_w/2"/>
                                          </p:val>
                                        </p:tav>
                                        <p:tav tm="100000">
                                          <p:val>
                                            <p:strVal val="#ppt_x"/>
                                          </p:val>
                                        </p:tav>
                                      </p:tavLst>
                                    </p:anim>
                                    <p:anim calcmode="lin" valueType="num">
                                      <p:cBhvr additive="base">
                                        <p:cTn id="65" dur="500" fill="hold"/>
                                        <p:tgtEl>
                                          <p:spTgt spid="190"/>
                                        </p:tgtEl>
                                        <p:attrNameLst>
                                          <p:attrName>ppt_y</p:attrName>
                                        </p:attrNameLst>
                                      </p:cBhvr>
                                      <p:tavLst>
                                        <p:tav tm="0">
                                          <p:val>
                                            <p:strVal val="#ppt_y"/>
                                          </p:val>
                                        </p:tav>
                                        <p:tav tm="100000">
                                          <p:val>
                                            <p:strVal val="#ppt_y"/>
                                          </p:val>
                                        </p:tav>
                                      </p:tavLst>
                                    </p:anim>
                                  </p:childTnLst>
                                </p:cTn>
                              </p:par>
                              <p:par>
                                <p:cTn id="66" presetID="2" presetClass="entr" presetSubtype="2" fill="hold" nodeType="withEffect">
                                  <p:stCondLst>
                                    <p:cond delay="0"/>
                                  </p:stCondLst>
                                  <p:childTnLst>
                                    <p:set>
                                      <p:cBhvr>
                                        <p:cTn id="67" dur="1" fill="hold">
                                          <p:stCondLst>
                                            <p:cond delay="0"/>
                                          </p:stCondLst>
                                        </p:cTn>
                                        <p:tgtEl>
                                          <p:spTgt spid="182"/>
                                        </p:tgtEl>
                                        <p:attrNameLst>
                                          <p:attrName>style.visibility</p:attrName>
                                        </p:attrNameLst>
                                      </p:cBhvr>
                                      <p:to>
                                        <p:strVal val="visible"/>
                                      </p:to>
                                    </p:set>
                                    <p:anim calcmode="lin" valueType="num">
                                      <p:cBhvr additive="base">
                                        <p:cTn id="68" dur="500" fill="hold"/>
                                        <p:tgtEl>
                                          <p:spTgt spid="182"/>
                                        </p:tgtEl>
                                        <p:attrNameLst>
                                          <p:attrName>ppt_x</p:attrName>
                                        </p:attrNameLst>
                                      </p:cBhvr>
                                      <p:tavLst>
                                        <p:tav tm="0">
                                          <p:val>
                                            <p:strVal val="1+#ppt_w/2"/>
                                          </p:val>
                                        </p:tav>
                                        <p:tav tm="100000">
                                          <p:val>
                                            <p:strVal val="#ppt_x"/>
                                          </p:val>
                                        </p:tav>
                                      </p:tavLst>
                                    </p:anim>
                                    <p:anim calcmode="lin" valueType="num">
                                      <p:cBhvr additive="base">
                                        <p:cTn id="69" dur="500" fill="hold"/>
                                        <p:tgtEl>
                                          <p:spTgt spid="182"/>
                                        </p:tgtEl>
                                        <p:attrNameLst>
                                          <p:attrName>ppt_y</p:attrName>
                                        </p:attrNameLst>
                                      </p:cBhvr>
                                      <p:tavLst>
                                        <p:tav tm="0">
                                          <p:val>
                                            <p:strVal val="#ppt_y"/>
                                          </p:val>
                                        </p:tav>
                                        <p:tav tm="100000">
                                          <p:val>
                                            <p:strVal val="#ppt_y"/>
                                          </p:val>
                                        </p:tav>
                                      </p:tavLst>
                                    </p:anim>
                                  </p:childTnLst>
                                </p:cTn>
                              </p:par>
                              <p:par>
                                <p:cTn id="70" presetID="2" presetClass="entr" presetSubtype="2"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 calcmode="lin" valueType="num">
                                      <p:cBhvr additive="base">
                                        <p:cTn id="72" dur="500" fill="hold"/>
                                        <p:tgtEl>
                                          <p:spTgt spid="186"/>
                                        </p:tgtEl>
                                        <p:attrNameLst>
                                          <p:attrName>ppt_x</p:attrName>
                                        </p:attrNameLst>
                                      </p:cBhvr>
                                      <p:tavLst>
                                        <p:tav tm="0">
                                          <p:val>
                                            <p:strVal val="1+#ppt_w/2"/>
                                          </p:val>
                                        </p:tav>
                                        <p:tav tm="100000">
                                          <p:val>
                                            <p:strVal val="#ppt_x"/>
                                          </p:val>
                                        </p:tav>
                                      </p:tavLst>
                                    </p:anim>
                                    <p:anim calcmode="lin" valueType="num">
                                      <p:cBhvr additive="base">
                                        <p:cTn id="73" dur="500" fill="hold"/>
                                        <p:tgtEl>
                                          <p:spTgt spid="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31"/>
          <p:cNvSpPr txBox="1"/>
          <p:nvPr/>
        </p:nvSpPr>
        <p:spPr>
          <a:xfrm>
            <a:off x="3600450" y="3846274"/>
            <a:ext cx="5257800" cy="8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defPPr>
              <a:defRPr lang="zh-CN"/>
            </a:defPPr>
            <a:lvl1pPr algn="ctr" eaLnBrk="1" hangingPunct="1">
              <a:defRPr sz="4000" b="1">
                <a:gradFill>
                  <a:gsLst>
                    <a:gs pos="0">
                      <a:srgbClr val="007600"/>
                    </a:gs>
                    <a:gs pos="100000">
                      <a:schemeClr val="tx2"/>
                    </a:gs>
                  </a:gsLst>
                  <a:lin ang="18900000" scaled="1"/>
                </a:gradFill>
                <a:latin typeface="+mn-lt"/>
                <a:ea typeface="+mn-ea"/>
                <a:cs typeface="+mn-ea"/>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sz="4800" dirty="0">
                <a:effectLst>
                  <a:reflection blurRad="6350" stA="55000" endA="300" endPos="45500" dir="5400000" sy="-100000" algn="bl" rotWithShape="0"/>
                </a:effectLst>
                <a:sym typeface="+mn-lt"/>
              </a:rPr>
              <a:t>基本工作概述</a:t>
            </a:r>
            <a:endParaRPr lang="en-US" altLang="zh-CN" sz="4800" dirty="0">
              <a:effectLst>
                <a:reflection blurRad="6350" stA="55000" endA="300" endPos="45500" dir="5400000" sy="-100000" algn="bl" rotWithShape="0"/>
              </a:effectLst>
              <a:sym typeface="+mn-lt"/>
            </a:endParaRPr>
          </a:p>
        </p:txBody>
      </p:sp>
      <p:grpSp>
        <p:nvGrpSpPr>
          <p:cNvPr id="6" name="组合 5"/>
          <p:cNvGrpSpPr/>
          <p:nvPr/>
        </p:nvGrpSpPr>
        <p:grpSpPr>
          <a:xfrm>
            <a:off x="5430751" y="2345549"/>
            <a:ext cx="1330498" cy="1330492"/>
            <a:chOff x="3725301" y="2560408"/>
            <a:chExt cx="853178" cy="853178"/>
          </a:xfrm>
        </p:grpSpPr>
        <p:sp>
          <p:nvSpPr>
            <p:cNvPr id="7" name="椭圆 6"/>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defRPr/>
              </a:pPr>
              <a:endParaRPr lang="zh-CN" altLang="en-US" sz="2000" kern="0">
                <a:solidFill>
                  <a:schemeClr val="bg1">
                    <a:lumMod val="95000"/>
                  </a:schemeClr>
                </a:solidFill>
                <a:cs typeface="+mn-ea"/>
                <a:sym typeface="+mn-lt"/>
              </a:endParaRPr>
            </a:p>
          </p:txBody>
        </p:sp>
        <p:sp>
          <p:nvSpPr>
            <p:cNvPr id="8" name="文本框 7"/>
            <p:cNvSpPr txBox="1"/>
            <p:nvPr/>
          </p:nvSpPr>
          <p:spPr>
            <a:xfrm>
              <a:off x="3824913" y="2669570"/>
              <a:ext cx="717889" cy="651294"/>
            </a:xfrm>
            <a:prstGeom prst="rect">
              <a:avLst/>
            </a:prstGeom>
            <a:noFill/>
          </p:spPr>
          <p:txBody>
            <a:bodyPr wrap="square" rtlCol="0">
              <a:spAutoFit/>
            </a:bodyPr>
            <a:lstStyle/>
            <a:p>
              <a:pPr algn="ctr"/>
              <a:r>
                <a:rPr lang="en-US" altLang="zh-CN" sz="6000" dirty="0" smtClean="0">
                  <a:solidFill>
                    <a:schemeClr val="bg1">
                      <a:lumMod val="95000"/>
                    </a:schemeClr>
                  </a:solidFill>
                  <a:cs typeface="+mn-ea"/>
                  <a:sym typeface="+mn-lt"/>
                </a:rPr>
                <a:t>03</a:t>
              </a:r>
              <a:endParaRPr lang="zh-CN" altLang="en-US" sz="6000" dirty="0">
                <a:solidFill>
                  <a:schemeClr val="bg1">
                    <a:lumMod val="95000"/>
                  </a:schemeClr>
                </a:solidFill>
                <a:cs typeface="+mn-ea"/>
                <a:sym typeface="+mn-lt"/>
              </a:endParaRPr>
            </a:p>
          </p:txBody>
        </p:sp>
      </p:grpSp>
      <p:sp>
        <p:nvSpPr>
          <p:cNvPr id="9" name="文本框 8"/>
          <p:cNvSpPr txBox="1">
            <a:spLocks noChangeArrowheads="1"/>
          </p:cNvSpPr>
          <p:nvPr/>
        </p:nvSpPr>
        <p:spPr bwMode="auto">
          <a:xfrm>
            <a:off x="5047270" y="4704063"/>
            <a:ext cx="24022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chemeClr val="tx1">
                    <a:lumMod val="75000"/>
                    <a:lumOff val="25000"/>
                  </a:schemeClr>
                </a:solidFill>
                <a:latin typeface="+mn-lt"/>
                <a:ea typeface="+mn-ea"/>
                <a:cs typeface="+mn-ea"/>
                <a:sym typeface="+mn-lt"/>
              </a:rPr>
              <a:t>ADD DIRECTORY ONE TITLES</a:t>
            </a:r>
            <a:endParaRPr lang="zh-CN" altLang="en-US" sz="1400" dirty="0">
              <a:solidFill>
                <a:schemeClr val="tx1">
                  <a:lumMod val="75000"/>
                  <a:lumOff val="2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105"/>
                                        </p:tgtEl>
                                        <p:attrNameLst>
                                          <p:attrName>style.visibility</p:attrName>
                                        </p:attrNameLst>
                                      </p:cBhvr>
                                      <p:to>
                                        <p:strVal val="visible"/>
                                      </p:to>
                                    </p:set>
                                    <p:anim calcmode="lin" valueType="num">
                                      <p:cBhvr additive="base">
                                        <p:cTn id="13" dur="500" fill="hold"/>
                                        <p:tgtEl>
                                          <p:spTgt spid="105"/>
                                        </p:tgtEl>
                                        <p:attrNameLst>
                                          <p:attrName>ppt_x</p:attrName>
                                        </p:attrNameLst>
                                      </p:cBhvr>
                                      <p:tavLst>
                                        <p:tav tm="0">
                                          <p:val>
                                            <p:strVal val="1+#ppt_w/2"/>
                                          </p:val>
                                        </p:tav>
                                        <p:tav tm="100000">
                                          <p:val>
                                            <p:strVal val="#ppt_x"/>
                                          </p:val>
                                        </p:tav>
                                      </p:tavLst>
                                    </p:anim>
                                    <p:anim calcmode="lin" valueType="num">
                                      <p:cBhvr additive="base">
                                        <p:cTn id="14" dur="500" fill="hold"/>
                                        <p:tgtEl>
                                          <p:spTgt spid="105"/>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组合 77"/>
          <p:cNvGrpSpPr/>
          <p:nvPr/>
        </p:nvGrpSpPr>
        <p:grpSpPr>
          <a:xfrm>
            <a:off x="1003182" y="1493163"/>
            <a:ext cx="10295761" cy="3392589"/>
            <a:chOff x="1003182" y="1731288"/>
            <a:chExt cx="10295761" cy="3392589"/>
          </a:xfrm>
          <a:gradFill>
            <a:gsLst>
              <a:gs pos="0">
                <a:srgbClr val="07903C"/>
              </a:gs>
              <a:gs pos="100000">
                <a:srgbClr val="007027"/>
              </a:gs>
            </a:gsLst>
            <a:lin ang="5400000" scaled="1"/>
          </a:gradFill>
        </p:grpSpPr>
        <p:sp>
          <p:nvSpPr>
            <p:cNvPr id="79" name="圆角矩形 78"/>
            <p:cNvSpPr/>
            <p:nvPr/>
          </p:nvSpPr>
          <p:spPr>
            <a:xfrm>
              <a:off x="5320527" y="1731288"/>
              <a:ext cx="1768486"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CHAIRMAN</a:t>
              </a:r>
              <a:endParaRPr lang="zh-CN" altLang="en-US" sz="1100" dirty="0">
                <a:cs typeface="+mn-ea"/>
                <a:sym typeface="+mn-lt"/>
              </a:endParaRPr>
            </a:p>
          </p:txBody>
        </p:sp>
        <p:sp>
          <p:nvSpPr>
            <p:cNvPr id="80" name="圆角矩形 79"/>
            <p:cNvSpPr/>
            <p:nvPr/>
          </p:nvSpPr>
          <p:spPr>
            <a:xfrm>
              <a:off x="7415079" y="2212426"/>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Business Advisor</a:t>
              </a:r>
              <a:endParaRPr lang="zh-CN" altLang="en-US" sz="1100" dirty="0">
                <a:cs typeface="+mn-ea"/>
                <a:sym typeface="+mn-lt"/>
              </a:endParaRPr>
            </a:p>
          </p:txBody>
        </p:sp>
        <p:grpSp>
          <p:nvGrpSpPr>
            <p:cNvPr id="81" name="组合 80"/>
            <p:cNvGrpSpPr/>
            <p:nvPr/>
          </p:nvGrpSpPr>
          <p:grpSpPr>
            <a:xfrm>
              <a:off x="1110598" y="4836150"/>
              <a:ext cx="10188345" cy="287727"/>
              <a:chOff x="713812" y="3847031"/>
              <a:chExt cx="7716376" cy="217917"/>
            </a:xfrm>
            <a:grpFill/>
          </p:grpSpPr>
          <p:sp>
            <p:nvSpPr>
              <p:cNvPr id="129" name="圆角矩形 128"/>
              <p:cNvSpPr/>
              <p:nvPr/>
            </p:nvSpPr>
            <p:spPr>
              <a:xfrm>
                <a:off x="7214424"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Proc. Team</a:t>
                </a:r>
                <a:endParaRPr lang="zh-CN" altLang="en-US" sz="1100" dirty="0">
                  <a:cs typeface="+mn-ea"/>
                  <a:sym typeface="+mn-lt"/>
                </a:endParaRPr>
              </a:p>
            </p:txBody>
          </p:sp>
          <p:sp>
            <p:nvSpPr>
              <p:cNvPr id="130" name="圆角矩形 129"/>
              <p:cNvSpPr/>
              <p:nvPr/>
            </p:nvSpPr>
            <p:spPr>
              <a:xfrm>
                <a:off x="5589271"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Logistic Officer</a:t>
                </a:r>
                <a:endParaRPr lang="zh-CN" altLang="en-US" sz="1100" dirty="0">
                  <a:cs typeface="+mn-ea"/>
                  <a:sym typeface="+mn-lt"/>
                </a:endParaRPr>
              </a:p>
            </p:txBody>
          </p:sp>
          <p:sp>
            <p:nvSpPr>
              <p:cNvPr id="131" name="圆角矩形 130"/>
              <p:cNvSpPr/>
              <p:nvPr/>
            </p:nvSpPr>
            <p:spPr>
              <a:xfrm>
                <a:off x="2338965"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Online Marketers</a:t>
                </a:r>
                <a:endParaRPr lang="zh-CN" altLang="en-US" sz="1100" dirty="0">
                  <a:cs typeface="+mn-ea"/>
                  <a:sym typeface="+mn-lt"/>
                </a:endParaRPr>
              </a:p>
            </p:txBody>
          </p:sp>
          <p:sp>
            <p:nvSpPr>
              <p:cNvPr id="132" name="圆角矩形 131"/>
              <p:cNvSpPr/>
              <p:nvPr/>
            </p:nvSpPr>
            <p:spPr>
              <a:xfrm>
                <a:off x="713812"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Administrative</a:t>
                </a:r>
                <a:endParaRPr lang="zh-CN" altLang="en-US" sz="1100" dirty="0">
                  <a:cs typeface="+mn-ea"/>
                  <a:sym typeface="+mn-lt"/>
                </a:endParaRPr>
              </a:p>
            </p:txBody>
          </p:sp>
        </p:grpSp>
        <p:grpSp>
          <p:nvGrpSpPr>
            <p:cNvPr id="82" name="组合 81"/>
            <p:cNvGrpSpPr/>
            <p:nvPr/>
          </p:nvGrpSpPr>
          <p:grpSpPr>
            <a:xfrm>
              <a:off x="1110598" y="4206979"/>
              <a:ext cx="10188345" cy="287727"/>
              <a:chOff x="713812" y="3370513"/>
              <a:chExt cx="7716376" cy="217917"/>
            </a:xfrm>
            <a:grpFill/>
          </p:grpSpPr>
          <p:sp>
            <p:nvSpPr>
              <p:cNvPr id="124" name="圆角矩形 123"/>
              <p:cNvSpPr/>
              <p:nvPr/>
            </p:nvSpPr>
            <p:spPr>
              <a:xfrm>
                <a:off x="7214424"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Proc. Manager</a:t>
                </a:r>
                <a:endParaRPr lang="zh-CN" altLang="en-US" sz="1100" dirty="0">
                  <a:cs typeface="+mn-ea"/>
                  <a:sym typeface="+mn-lt"/>
                </a:endParaRPr>
              </a:p>
            </p:txBody>
          </p:sp>
          <p:sp>
            <p:nvSpPr>
              <p:cNvPr id="125" name="圆角矩形 124"/>
              <p:cNvSpPr/>
              <p:nvPr/>
            </p:nvSpPr>
            <p:spPr>
              <a:xfrm>
                <a:off x="5589271"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Logistic Manager</a:t>
                </a:r>
                <a:endParaRPr lang="zh-CN" altLang="en-US" sz="1100" dirty="0">
                  <a:cs typeface="+mn-ea"/>
                  <a:sym typeface="+mn-lt"/>
                </a:endParaRPr>
              </a:p>
            </p:txBody>
          </p:sp>
          <p:sp>
            <p:nvSpPr>
              <p:cNvPr id="126" name="圆角矩形 125"/>
              <p:cNvSpPr/>
              <p:nvPr/>
            </p:nvSpPr>
            <p:spPr>
              <a:xfrm>
                <a:off x="2338965"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Marketing Team</a:t>
                </a:r>
                <a:endParaRPr lang="zh-CN" altLang="en-US" sz="1100" dirty="0">
                  <a:cs typeface="+mn-ea"/>
                  <a:sym typeface="+mn-lt"/>
                </a:endParaRPr>
              </a:p>
            </p:txBody>
          </p:sp>
          <p:sp>
            <p:nvSpPr>
              <p:cNvPr id="127" name="圆角矩形 126"/>
              <p:cNvSpPr/>
              <p:nvPr/>
            </p:nvSpPr>
            <p:spPr>
              <a:xfrm>
                <a:off x="713812"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Finance Manager</a:t>
                </a:r>
                <a:endParaRPr lang="zh-CN" altLang="en-US" sz="1100" dirty="0">
                  <a:cs typeface="+mn-ea"/>
                  <a:sym typeface="+mn-lt"/>
                </a:endParaRPr>
              </a:p>
            </p:txBody>
          </p:sp>
          <p:sp>
            <p:nvSpPr>
              <p:cNvPr id="128" name="圆角矩形 127"/>
              <p:cNvSpPr/>
              <p:nvPr/>
            </p:nvSpPr>
            <p:spPr>
              <a:xfrm>
                <a:off x="3964118"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General Director</a:t>
                </a:r>
                <a:endParaRPr lang="zh-CN" altLang="en-US" sz="1100" dirty="0">
                  <a:cs typeface="+mn-ea"/>
                  <a:sym typeface="+mn-lt"/>
                </a:endParaRPr>
              </a:p>
            </p:txBody>
          </p:sp>
        </p:grpSp>
        <p:grpSp>
          <p:nvGrpSpPr>
            <p:cNvPr id="83" name="组合 82"/>
            <p:cNvGrpSpPr/>
            <p:nvPr/>
          </p:nvGrpSpPr>
          <p:grpSpPr>
            <a:xfrm>
              <a:off x="1110598" y="3382251"/>
              <a:ext cx="10188345" cy="570393"/>
              <a:chOff x="713812" y="2745888"/>
              <a:chExt cx="7716376" cy="432000"/>
            </a:xfrm>
            <a:grpFill/>
          </p:grpSpPr>
          <p:sp>
            <p:nvSpPr>
              <p:cNvPr id="119" name="圆角矩形 118"/>
              <p:cNvSpPr/>
              <p:nvPr/>
            </p:nvSpPr>
            <p:spPr>
              <a:xfrm>
                <a:off x="7214424"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Procurement</a:t>
                </a:r>
                <a:endParaRPr lang="en-US" altLang="zh-CN" sz="1100" dirty="0">
                  <a:cs typeface="+mn-ea"/>
                  <a:sym typeface="+mn-lt"/>
                </a:endParaRPr>
              </a:p>
              <a:p>
                <a:pPr algn="ctr"/>
                <a:r>
                  <a:rPr lang="en-US" altLang="zh-CN" sz="1100" dirty="0">
                    <a:cs typeface="+mn-ea"/>
                    <a:sym typeface="+mn-lt"/>
                  </a:rPr>
                  <a:t>Department</a:t>
                </a:r>
                <a:endParaRPr lang="zh-CN" altLang="en-US" sz="1100" dirty="0">
                  <a:cs typeface="+mn-ea"/>
                  <a:sym typeface="+mn-lt"/>
                </a:endParaRPr>
              </a:p>
            </p:txBody>
          </p:sp>
          <p:sp>
            <p:nvSpPr>
              <p:cNvPr id="120" name="圆角矩形 119"/>
              <p:cNvSpPr/>
              <p:nvPr/>
            </p:nvSpPr>
            <p:spPr>
              <a:xfrm>
                <a:off x="5589271"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Logistic Services</a:t>
                </a:r>
                <a:endParaRPr lang="en-US" altLang="zh-CN" sz="1100" dirty="0">
                  <a:cs typeface="+mn-ea"/>
                  <a:sym typeface="+mn-lt"/>
                </a:endParaRPr>
              </a:p>
              <a:p>
                <a:pPr algn="ctr"/>
                <a:r>
                  <a:rPr lang="en-US" altLang="zh-CN" sz="1100" dirty="0">
                    <a:cs typeface="+mn-ea"/>
                    <a:sym typeface="+mn-lt"/>
                  </a:rPr>
                  <a:t>Department</a:t>
                </a:r>
                <a:endParaRPr lang="zh-CN" altLang="en-US" sz="1100" dirty="0">
                  <a:cs typeface="+mn-ea"/>
                  <a:sym typeface="+mn-lt"/>
                </a:endParaRPr>
              </a:p>
            </p:txBody>
          </p:sp>
          <p:sp>
            <p:nvSpPr>
              <p:cNvPr id="121" name="圆角矩形 120"/>
              <p:cNvSpPr/>
              <p:nvPr/>
            </p:nvSpPr>
            <p:spPr>
              <a:xfrm>
                <a:off x="2338965"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Marketing &amp;</a:t>
                </a:r>
                <a:endParaRPr lang="en-US" altLang="zh-CN" sz="1100" dirty="0">
                  <a:cs typeface="+mn-ea"/>
                  <a:sym typeface="+mn-lt"/>
                </a:endParaRPr>
              </a:p>
              <a:p>
                <a:pPr algn="ctr"/>
                <a:r>
                  <a:rPr lang="en-US" altLang="zh-CN" sz="1100" dirty="0">
                    <a:cs typeface="+mn-ea"/>
                    <a:sym typeface="+mn-lt"/>
                  </a:rPr>
                  <a:t>Business Dev.</a:t>
                </a:r>
                <a:endParaRPr lang="zh-CN" altLang="en-US" sz="1100" dirty="0">
                  <a:cs typeface="+mn-ea"/>
                  <a:sym typeface="+mn-lt"/>
                </a:endParaRPr>
              </a:p>
            </p:txBody>
          </p:sp>
          <p:sp>
            <p:nvSpPr>
              <p:cNvPr id="122" name="圆角矩形 121"/>
              <p:cNvSpPr/>
              <p:nvPr/>
            </p:nvSpPr>
            <p:spPr>
              <a:xfrm>
                <a:off x="713812"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Finance &amp;</a:t>
                </a:r>
                <a:endParaRPr lang="en-US" altLang="zh-CN" sz="1100" dirty="0">
                  <a:cs typeface="+mn-ea"/>
                  <a:sym typeface="+mn-lt"/>
                </a:endParaRPr>
              </a:p>
              <a:p>
                <a:pPr algn="ctr"/>
                <a:r>
                  <a:rPr lang="en-US" altLang="zh-CN" sz="1100" dirty="0">
                    <a:cs typeface="+mn-ea"/>
                    <a:sym typeface="+mn-lt"/>
                  </a:rPr>
                  <a:t>Administration</a:t>
                </a:r>
                <a:endParaRPr lang="zh-CN" altLang="en-US" sz="1100" dirty="0">
                  <a:cs typeface="+mn-ea"/>
                  <a:sym typeface="+mn-lt"/>
                </a:endParaRPr>
              </a:p>
            </p:txBody>
          </p:sp>
          <p:sp>
            <p:nvSpPr>
              <p:cNvPr id="123" name="圆角矩形 122"/>
              <p:cNvSpPr/>
              <p:nvPr/>
            </p:nvSpPr>
            <p:spPr>
              <a:xfrm>
                <a:off x="3964118"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Domestic/ Internal</a:t>
                </a:r>
                <a:endParaRPr lang="en-US" altLang="zh-CN" sz="1100" dirty="0">
                  <a:cs typeface="+mn-ea"/>
                  <a:sym typeface="+mn-lt"/>
                </a:endParaRPr>
              </a:p>
              <a:p>
                <a:pPr algn="ctr"/>
                <a:r>
                  <a:rPr lang="en-US" altLang="zh-CN" sz="1100" dirty="0">
                    <a:cs typeface="+mn-ea"/>
                    <a:sym typeface="+mn-lt"/>
                  </a:rPr>
                  <a:t>Division</a:t>
                </a:r>
                <a:endParaRPr lang="zh-CN" altLang="en-US" sz="1100" dirty="0">
                  <a:cs typeface="+mn-ea"/>
                  <a:sym typeface="+mn-lt"/>
                </a:endParaRPr>
              </a:p>
            </p:txBody>
          </p:sp>
        </p:grpSp>
        <p:sp>
          <p:nvSpPr>
            <p:cNvPr id="84" name="圆角矩形 83"/>
            <p:cNvSpPr/>
            <p:nvPr/>
          </p:nvSpPr>
          <p:spPr>
            <a:xfrm>
              <a:off x="5402151" y="2693564"/>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General Director</a:t>
              </a:r>
              <a:endParaRPr lang="zh-CN" altLang="en-US" sz="1100" dirty="0">
                <a:cs typeface="+mn-ea"/>
                <a:sym typeface="+mn-lt"/>
              </a:endParaRPr>
            </a:p>
          </p:txBody>
        </p:sp>
        <p:cxnSp>
          <p:nvCxnSpPr>
            <p:cNvPr id="85" name="直接连接符 84"/>
            <p:cNvCxnSpPr/>
            <p:nvPr/>
          </p:nvCxnSpPr>
          <p:spPr>
            <a:xfrm>
              <a:off x="6204768" y="2019018"/>
              <a:ext cx="0" cy="674546"/>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H="1" flipV="1">
              <a:off x="6204767" y="2356290"/>
              <a:ext cx="1210310" cy="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1913217" y="2981289"/>
              <a:ext cx="8583107" cy="400962"/>
              <a:chOff x="1321694" y="2442210"/>
              <a:chExt cx="6500612" cy="303678"/>
            </a:xfrm>
            <a:grpFill/>
          </p:grpSpPr>
          <p:cxnSp>
            <p:nvCxnSpPr>
              <p:cNvPr id="113" name="直接连接符 112"/>
              <p:cNvCxnSpPr/>
              <p:nvPr/>
            </p:nvCxnSpPr>
            <p:spPr>
              <a:xfrm>
                <a:off x="4572000" y="2442210"/>
                <a:ext cx="0" cy="30367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flipV="1">
                <a:off x="1321694"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flipV="1">
                <a:off x="2946847"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flipV="1">
                <a:off x="6197153"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V="1">
                <a:off x="7822306"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1321694" y="2606040"/>
                <a:ext cx="650061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8" name="组合 87"/>
            <p:cNvGrpSpPr/>
            <p:nvPr/>
          </p:nvGrpSpPr>
          <p:grpSpPr>
            <a:xfrm>
              <a:off x="1003182" y="3667450"/>
              <a:ext cx="8690520" cy="1312565"/>
              <a:chOff x="632460" y="2961888"/>
              <a:chExt cx="6581964" cy="994101"/>
            </a:xfrm>
            <a:grpFill/>
          </p:grpSpPr>
          <p:grpSp>
            <p:nvGrpSpPr>
              <p:cNvPr id="89" name="组合 88"/>
              <p:cNvGrpSpPr/>
              <p:nvPr/>
            </p:nvGrpSpPr>
            <p:grpSpPr>
              <a:xfrm>
                <a:off x="632460" y="2961888"/>
                <a:ext cx="81352" cy="994101"/>
                <a:chOff x="632460" y="2961888"/>
                <a:chExt cx="81352" cy="994101"/>
              </a:xfrm>
              <a:grpFill/>
            </p:grpSpPr>
            <p:cxnSp>
              <p:nvCxnSpPr>
                <p:cNvPr id="109" name="直接连接符 108"/>
                <p:cNvCxnSpPr/>
                <p:nvPr/>
              </p:nvCxnSpPr>
              <p:spPr>
                <a:xfrm flipH="1">
                  <a:off x="632460"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flipH="1">
                  <a:off x="632460"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flipH="1">
                  <a:off x="632460"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632460"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0" name="组合 89"/>
              <p:cNvGrpSpPr/>
              <p:nvPr/>
            </p:nvGrpSpPr>
            <p:grpSpPr>
              <a:xfrm>
                <a:off x="2257613" y="2961888"/>
                <a:ext cx="81352" cy="994101"/>
                <a:chOff x="2257613" y="2961888"/>
                <a:chExt cx="81352" cy="994101"/>
              </a:xfrm>
              <a:grpFill/>
            </p:grpSpPr>
            <p:cxnSp>
              <p:nvCxnSpPr>
                <p:cNvPr id="105" name="直接连接符 104"/>
                <p:cNvCxnSpPr/>
                <p:nvPr/>
              </p:nvCxnSpPr>
              <p:spPr>
                <a:xfrm flipH="1">
                  <a:off x="2257613"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H="1">
                  <a:off x="2257613"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flipH="1">
                  <a:off x="2257613"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2257613"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1" name="组合 90"/>
              <p:cNvGrpSpPr/>
              <p:nvPr/>
            </p:nvGrpSpPr>
            <p:grpSpPr>
              <a:xfrm>
                <a:off x="3882765" y="2961888"/>
                <a:ext cx="81352" cy="523237"/>
                <a:chOff x="3882765" y="2961888"/>
                <a:chExt cx="81352" cy="523237"/>
              </a:xfrm>
              <a:grpFill/>
            </p:grpSpPr>
            <p:cxnSp>
              <p:nvCxnSpPr>
                <p:cNvPr id="102" name="直接连接符 101"/>
                <p:cNvCxnSpPr/>
                <p:nvPr/>
              </p:nvCxnSpPr>
              <p:spPr>
                <a:xfrm flipH="1">
                  <a:off x="3882765"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H="1">
                  <a:off x="3882765"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3882765" y="2961888"/>
                  <a:ext cx="0" cy="523237"/>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2" name="组合 91"/>
              <p:cNvGrpSpPr/>
              <p:nvPr/>
            </p:nvGrpSpPr>
            <p:grpSpPr>
              <a:xfrm>
                <a:off x="5507919" y="2961888"/>
                <a:ext cx="81352" cy="994101"/>
                <a:chOff x="5507919" y="2961888"/>
                <a:chExt cx="81352" cy="994101"/>
              </a:xfrm>
              <a:grpFill/>
            </p:grpSpPr>
            <p:cxnSp>
              <p:nvCxnSpPr>
                <p:cNvPr id="98" name="直接连接符 97"/>
                <p:cNvCxnSpPr/>
                <p:nvPr/>
              </p:nvCxnSpPr>
              <p:spPr>
                <a:xfrm flipH="1">
                  <a:off x="5507919"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H="1">
                  <a:off x="5507919"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H="1">
                  <a:off x="5507919"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5507919"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3" name="组合 92"/>
              <p:cNvGrpSpPr/>
              <p:nvPr/>
            </p:nvGrpSpPr>
            <p:grpSpPr>
              <a:xfrm>
                <a:off x="7133072" y="2961888"/>
                <a:ext cx="81352" cy="994101"/>
                <a:chOff x="7133072" y="2961888"/>
                <a:chExt cx="81352" cy="994101"/>
              </a:xfrm>
              <a:grpFill/>
            </p:grpSpPr>
            <p:cxnSp>
              <p:nvCxnSpPr>
                <p:cNvPr id="94" name="直接连接符 93"/>
                <p:cNvCxnSpPr/>
                <p:nvPr/>
              </p:nvCxnSpPr>
              <p:spPr>
                <a:xfrm flipH="1">
                  <a:off x="7133072"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H="1">
                  <a:off x="7133072"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H="1">
                  <a:off x="7133072"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7133072"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133"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1000"/>
                                        <p:tgtEl>
                                          <p:spTgt spid="78"/>
                                        </p:tgtEl>
                                      </p:cBhvr>
                                    </p:animEffect>
                                    <p:anim calcmode="lin" valueType="num">
                                      <p:cBhvr>
                                        <p:cTn id="12" dur="1000" fill="hold"/>
                                        <p:tgtEl>
                                          <p:spTgt spid="78"/>
                                        </p:tgtEl>
                                        <p:attrNameLst>
                                          <p:attrName>ppt_x</p:attrName>
                                        </p:attrNameLst>
                                      </p:cBhvr>
                                      <p:tavLst>
                                        <p:tav tm="0">
                                          <p:val>
                                            <p:strVal val="#ppt_x"/>
                                          </p:val>
                                        </p:tav>
                                        <p:tav tm="100000">
                                          <p:val>
                                            <p:strVal val="#ppt_x"/>
                                          </p:val>
                                        </p:tav>
                                      </p:tavLst>
                                    </p:anim>
                                    <p:anim calcmode="lin" valueType="num">
                                      <p:cBhvr>
                                        <p:cTn id="13"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1"/>
          <p:cNvSpPr txBox="1"/>
          <p:nvPr/>
        </p:nvSpPr>
        <p:spPr>
          <a:xfrm>
            <a:off x="1009139" y="2464353"/>
            <a:ext cx="2124831" cy="8928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smtClean="0">
                <a:ln>
                  <a:noFill/>
                </a:ln>
                <a:solidFill>
                  <a:srgbClr val="00732A"/>
                </a:solidFill>
                <a:effectLst>
                  <a:outerShdw blurRad="266700" dist="38100" dir="8100000" algn="tr" rotWithShape="0">
                    <a:schemeClr val="bg1">
                      <a:alpha val="40000"/>
                    </a:schemeClr>
                  </a:outerShdw>
                </a:effectLst>
                <a:uLnTx/>
                <a:uFillTx/>
                <a:latin typeface="+mn-lt"/>
                <a:ea typeface="+mn-ea"/>
                <a:cs typeface="+mn-ea"/>
                <a:sym typeface="+mn-lt"/>
              </a:rPr>
              <a:t>目录</a:t>
            </a:r>
            <a:r>
              <a:rPr kumimoji="0" lang="zh-CN" altLang="en-US" sz="1800" b="1" i="0" u="none" strike="noStrike" kern="1200" cap="none" spc="0" normalizeH="0" baseline="0" noProof="0" dirty="0" smtClean="0">
                <a:ln>
                  <a:noFill/>
                </a:ln>
                <a:solidFill>
                  <a:srgbClr val="00732A"/>
                </a:solidFill>
                <a:effectLst>
                  <a:outerShdw blurRad="266700" dist="38100" dir="8100000" algn="tr" rotWithShape="0">
                    <a:schemeClr val="bg1">
                      <a:alpha val="40000"/>
                    </a:schemeClr>
                  </a:outerShdw>
                </a:effectLst>
                <a:uLnTx/>
                <a:uFillTx/>
                <a:latin typeface="+mn-lt"/>
                <a:ea typeface="+mn-ea"/>
                <a:cs typeface="+mn-ea"/>
                <a:sym typeface="+mn-lt"/>
              </a:rPr>
              <a:t> </a:t>
            </a:r>
            <a:endParaRPr kumimoji="0" lang="en-US" altLang="zh-CN" sz="1800" b="1" i="0" u="none" strike="noStrike" kern="1200" cap="none" spc="0" normalizeH="0" baseline="0" noProof="0" dirty="0" smtClean="0">
              <a:ln>
                <a:noFill/>
              </a:ln>
              <a:solidFill>
                <a:srgbClr val="00732A"/>
              </a:solidFill>
              <a:effectLst>
                <a:outerShdw blurRad="266700" dist="38100" dir="8100000" algn="tr" rotWithShape="0">
                  <a:schemeClr val="bg1">
                    <a:alpha val="40000"/>
                  </a:schemeClr>
                </a:outerShdw>
              </a:effectLst>
              <a:uLnTx/>
              <a:uFillTx/>
              <a:latin typeface="+mn-lt"/>
              <a:ea typeface="+mn-ea"/>
              <a:cs typeface="+mn-ea"/>
              <a:sym typeface="+mn-lt"/>
            </a:endParaRPr>
          </a:p>
          <a:p>
            <a:pPr marL="0" marR="0" lvl="0" indent="0" algn="r" defTabSz="914400" rtl="0" eaLnBrk="1" fontAlgn="auto" latinLnBrk="0" hangingPunct="1">
              <a:lnSpc>
                <a:spcPct val="100000"/>
              </a:lnSpc>
              <a:spcBef>
                <a:spcPct val="0"/>
              </a:spcBef>
              <a:spcAft>
                <a:spcPts val="0"/>
              </a:spcAft>
              <a:buClrTx/>
              <a:buSzTx/>
              <a:buFontTx/>
              <a:buNone/>
              <a:defRPr/>
            </a:pPr>
            <a:r>
              <a:rPr kumimoji="0" lang="en-US" altLang="zh-CN" sz="2800" b="1" i="0" u="none" strike="noStrike" kern="1200" cap="none" spc="0" normalizeH="0" baseline="0" noProof="0" dirty="0" smtClean="0">
                <a:ln>
                  <a:noFill/>
                </a:ln>
                <a:solidFill>
                  <a:srgbClr val="00732A"/>
                </a:solidFill>
                <a:effectLst>
                  <a:outerShdw blurRad="266700" dist="38100" dir="8100000" algn="tr" rotWithShape="0">
                    <a:schemeClr val="bg1">
                      <a:alpha val="40000"/>
                    </a:schemeClr>
                  </a:outerShdw>
                </a:effectLst>
                <a:uLnTx/>
                <a:uFillTx/>
                <a:latin typeface="+mn-lt"/>
                <a:ea typeface="+mn-ea"/>
                <a:cs typeface="+mn-ea"/>
                <a:sym typeface="+mn-lt"/>
              </a:rPr>
              <a:t>CONTENT</a:t>
            </a:r>
            <a:endParaRPr kumimoji="0" lang="zh-CN" altLang="en-US" sz="2800" b="1" i="0" u="none" strike="noStrike" kern="1200" cap="none" spc="0" normalizeH="0" baseline="0" noProof="0" dirty="0">
              <a:ln>
                <a:noFill/>
              </a:ln>
              <a:solidFill>
                <a:srgbClr val="00732A"/>
              </a:solidFill>
              <a:effectLst>
                <a:outerShdw blurRad="266700" dist="38100" dir="8100000" algn="tr" rotWithShape="0">
                  <a:schemeClr val="bg1">
                    <a:alpha val="40000"/>
                  </a:schemeClr>
                </a:outerShdw>
              </a:effectLst>
              <a:uLnTx/>
              <a:uFillTx/>
              <a:latin typeface="+mn-lt"/>
              <a:ea typeface="+mn-ea"/>
              <a:cs typeface="+mn-ea"/>
              <a:sym typeface="+mn-lt"/>
            </a:endParaRPr>
          </a:p>
        </p:txBody>
      </p:sp>
      <p:grpSp>
        <p:nvGrpSpPr>
          <p:cNvPr id="40" name="组合 39"/>
          <p:cNvGrpSpPr/>
          <p:nvPr/>
        </p:nvGrpSpPr>
        <p:grpSpPr>
          <a:xfrm>
            <a:off x="4823727" y="2289473"/>
            <a:ext cx="1004498" cy="1004494"/>
            <a:chOff x="3725301" y="2560408"/>
            <a:chExt cx="853178" cy="853178"/>
          </a:xfrm>
        </p:grpSpPr>
        <p:sp>
          <p:nvSpPr>
            <p:cNvPr id="41" name="椭圆 40"/>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defRPr/>
              </a:pPr>
              <a:endParaRPr lang="zh-CN" altLang="en-US" sz="1400" kern="0">
                <a:solidFill>
                  <a:schemeClr val="bg1">
                    <a:lumMod val="95000"/>
                  </a:schemeClr>
                </a:solidFill>
                <a:cs typeface="+mn-ea"/>
                <a:sym typeface="+mn-lt"/>
              </a:endParaRPr>
            </a:p>
          </p:txBody>
        </p:sp>
        <p:sp>
          <p:nvSpPr>
            <p:cNvPr id="42" name="文本框 41"/>
            <p:cNvSpPr txBox="1"/>
            <p:nvPr/>
          </p:nvSpPr>
          <p:spPr>
            <a:xfrm>
              <a:off x="3824913" y="2669570"/>
              <a:ext cx="717889" cy="653533"/>
            </a:xfrm>
            <a:prstGeom prst="rect">
              <a:avLst/>
            </a:prstGeom>
            <a:noFill/>
          </p:spPr>
          <p:txBody>
            <a:bodyPr wrap="square" rtlCol="0">
              <a:spAutoFit/>
            </a:bodyPr>
            <a:lstStyle/>
            <a:p>
              <a:pPr algn="ctr"/>
              <a:r>
                <a:rPr lang="en-US" altLang="zh-CN" sz="4400" dirty="0">
                  <a:solidFill>
                    <a:schemeClr val="bg1">
                      <a:lumMod val="95000"/>
                    </a:schemeClr>
                  </a:solidFill>
                  <a:cs typeface="+mn-ea"/>
                  <a:sym typeface="+mn-lt"/>
                </a:rPr>
                <a:t>01</a:t>
              </a:r>
              <a:endParaRPr lang="zh-CN" altLang="en-US" sz="4400" dirty="0">
                <a:solidFill>
                  <a:schemeClr val="bg1">
                    <a:lumMod val="95000"/>
                  </a:schemeClr>
                </a:solidFill>
                <a:cs typeface="+mn-ea"/>
                <a:sym typeface="+mn-lt"/>
              </a:endParaRPr>
            </a:p>
          </p:txBody>
        </p:sp>
      </p:grpSp>
      <p:grpSp>
        <p:nvGrpSpPr>
          <p:cNvPr id="43" name="组合 42"/>
          <p:cNvGrpSpPr/>
          <p:nvPr/>
        </p:nvGrpSpPr>
        <p:grpSpPr>
          <a:xfrm>
            <a:off x="3877734" y="3359192"/>
            <a:ext cx="2930108" cy="683948"/>
            <a:chOff x="5094776" y="2508581"/>
            <a:chExt cx="2930108" cy="683948"/>
          </a:xfrm>
        </p:grpSpPr>
        <p:sp>
          <p:nvSpPr>
            <p:cNvPr id="44" name="文本框 43"/>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基本工作概述</a:t>
              </a:r>
              <a:endParaRPr lang="zh-CN" altLang="en-US" sz="2400" dirty="0">
                <a:solidFill>
                  <a:schemeClr val="tx1">
                    <a:lumMod val="75000"/>
                    <a:lumOff val="25000"/>
                  </a:schemeClr>
                </a:solidFill>
                <a:latin typeface="+mn-lt"/>
                <a:ea typeface="+mn-ea"/>
                <a:cs typeface="+mn-ea"/>
                <a:sym typeface="+mn-lt"/>
              </a:endParaRPr>
            </a:p>
          </p:txBody>
        </p:sp>
        <p:sp>
          <p:nvSpPr>
            <p:cNvPr id="45" name="文本框 8"/>
            <p:cNvSpPr txBox="1">
              <a:spLocks noChangeArrowheads="1"/>
            </p:cNvSpPr>
            <p:nvPr/>
          </p:nvSpPr>
          <p:spPr bwMode="auto">
            <a:xfrm>
              <a:off x="5234788" y="2915530"/>
              <a:ext cx="26500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mn-lt"/>
                  <a:ea typeface="+mn-ea"/>
                  <a:cs typeface="+mn-ea"/>
                  <a:sym typeface="+mn-lt"/>
                </a:rPr>
                <a:t>ADD DIRECTORY ONE TITLES</a:t>
              </a:r>
              <a:endParaRPr lang="zh-CN" altLang="en-US" sz="1200" dirty="0">
                <a:solidFill>
                  <a:schemeClr val="tx1">
                    <a:lumMod val="75000"/>
                    <a:lumOff val="25000"/>
                  </a:schemeClr>
                </a:solidFill>
                <a:latin typeface="+mn-lt"/>
                <a:ea typeface="+mn-ea"/>
                <a:cs typeface="+mn-ea"/>
                <a:sym typeface="+mn-lt"/>
              </a:endParaRPr>
            </a:p>
          </p:txBody>
        </p:sp>
      </p:grpSp>
      <p:grpSp>
        <p:nvGrpSpPr>
          <p:cNvPr id="46" name="组合 45"/>
          <p:cNvGrpSpPr/>
          <p:nvPr/>
        </p:nvGrpSpPr>
        <p:grpSpPr>
          <a:xfrm>
            <a:off x="7654731" y="2289472"/>
            <a:ext cx="1212704" cy="1004494"/>
            <a:chOff x="3651162" y="2560408"/>
            <a:chExt cx="1030020" cy="853178"/>
          </a:xfrm>
        </p:grpSpPr>
        <p:sp>
          <p:nvSpPr>
            <p:cNvPr id="47" name="椭圆 46"/>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endParaRPr lang="zh-CN" altLang="en-US" sz="1400" kern="0">
                <a:solidFill>
                  <a:schemeClr val="bg1">
                    <a:lumMod val="95000"/>
                  </a:schemeClr>
                </a:solidFill>
                <a:cs typeface="+mn-ea"/>
                <a:sym typeface="+mn-lt"/>
              </a:endParaRPr>
            </a:p>
          </p:txBody>
        </p:sp>
        <p:sp>
          <p:nvSpPr>
            <p:cNvPr id="48" name="文本框 47"/>
            <p:cNvSpPr txBox="1"/>
            <p:nvPr/>
          </p:nvSpPr>
          <p:spPr>
            <a:xfrm>
              <a:off x="3651162" y="2708392"/>
              <a:ext cx="1030020" cy="548968"/>
            </a:xfrm>
            <a:prstGeom prst="rect">
              <a:avLst/>
            </a:prstGeom>
            <a:noFill/>
            <a:ln w="0" cap="flat" cmpd="sng" algn="ctr">
              <a:noFill/>
              <a:prstDash val="solid"/>
              <a:miter lim="800000"/>
            </a:ln>
            <a:effectLst>
              <a:outerShdw blurRad="368300" dist="38100" dir="8100000" algn="tr" rotWithShape="0">
                <a:prstClr val="black">
                  <a:alpha val="40000"/>
                </a:prstClr>
              </a:outerShdw>
            </a:effectLst>
          </p:spPr>
          <p:txBody>
            <a:bodyPr rtlCol="0" anchor="ctr"/>
            <a:lstStyle>
              <a:defPPr>
                <a:defRPr lang="zh-CN"/>
              </a:defPPr>
              <a:lvl1pPr algn="ctr">
                <a:defRPr sz="1400" kern="0">
                  <a:solidFill>
                    <a:schemeClr val="bg1">
                      <a:lumMod val="95000"/>
                    </a:schemeClr>
                  </a:solidFill>
                  <a:cs typeface="+mn-ea"/>
                </a:defRPr>
              </a:lvl1pPr>
            </a:lstStyle>
            <a:p>
              <a:r>
                <a:rPr lang="en-US" altLang="zh-CN" sz="3600" dirty="0">
                  <a:sym typeface="+mn-lt"/>
                </a:rPr>
                <a:t>02</a:t>
              </a:r>
              <a:endParaRPr lang="zh-CN" altLang="en-US" sz="3600" dirty="0">
                <a:sym typeface="+mn-lt"/>
              </a:endParaRPr>
            </a:p>
          </p:txBody>
        </p:sp>
      </p:grpSp>
      <p:grpSp>
        <p:nvGrpSpPr>
          <p:cNvPr id="49" name="组合 48"/>
          <p:cNvGrpSpPr/>
          <p:nvPr/>
        </p:nvGrpSpPr>
        <p:grpSpPr>
          <a:xfrm>
            <a:off x="4736436" y="4146699"/>
            <a:ext cx="1212704" cy="1004494"/>
            <a:chOff x="3603013" y="2560408"/>
            <a:chExt cx="1030020" cy="853178"/>
          </a:xfrm>
        </p:grpSpPr>
        <p:sp>
          <p:nvSpPr>
            <p:cNvPr id="50" name="椭圆 49"/>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endParaRPr lang="zh-CN" altLang="en-US" sz="1400" kern="0">
                <a:solidFill>
                  <a:schemeClr val="bg1">
                    <a:lumMod val="95000"/>
                  </a:schemeClr>
                </a:solidFill>
                <a:cs typeface="+mn-ea"/>
                <a:sym typeface="+mn-lt"/>
              </a:endParaRPr>
            </a:p>
          </p:txBody>
        </p:sp>
        <p:sp>
          <p:nvSpPr>
            <p:cNvPr id="51" name="文本框 50"/>
            <p:cNvSpPr txBox="1"/>
            <p:nvPr/>
          </p:nvSpPr>
          <p:spPr>
            <a:xfrm>
              <a:off x="3603013" y="2712512"/>
              <a:ext cx="1030020" cy="548968"/>
            </a:xfrm>
            <a:prstGeom prst="rect">
              <a:avLst/>
            </a:prstGeom>
            <a:noFill/>
            <a:ln w="0" cap="flat" cmpd="sng" algn="ctr">
              <a:noFill/>
              <a:prstDash val="solid"/>
              <a:miter lim="800000"/>
            </a:ln>
            <a:effectLst>
              <a:outerShdw blurRad="368300" dist="38100" dir="8100000" algn="tr" rotWithShape="0">
                <a:prstClr val="black">
                  <a:alpha val="40000"/>
                </a:prstClr>
              </a:outerShdw>
            </a:effectLst>
          </p:spPr>
          <p:txBody>
            <a:bodyPr rtlCol="0" anchor="ctr"/>
            <a:lstStyle>
              <a:defPPr>
                <a:defRPr lang="zh-CN"/>
              </a:defPPr>
              <a:lvl1pPr algn="ctr">
                <a:defRPr sz="1400" kern="0">
                  <a:solidFill>
                    <a:schemeClr val="bg1">
                      <a:lumMod val="95000"/>
                    </a:schemeClr>
                  </a:solidFill>
                  <a:cs typeface="+mn-ea"/>
                </a:defRPr>
              </a:lvl1pPr>
            </a:lstStyle>
            <a:p>
              <a:r>
                <a:rPr lang="en-US" altLang="zh-CN" sz="3600" dirty="0">
                  <a:sym typeface="+mn-lt"/>
                </a:rPr>
                <a:t>03</a:t>
              </a:r>
              <a:endParaRPr lang="zh-CN" altLang="en-US" sz="3600" dirty="0">
                <a:sym typeface="+mn-lt"/>
              </a:endParaRPr>
            </a:p>
          </p:txBody>
        </p:sp>
      </p:grpSp>
      <p:grpSp>
        <p:nvGrpSpPr>
          <p:cNvPr id="52" name="组合 51"/>
          <p:cNvGrpSpPr/>
          <p:nvPr/>
        </p:nvGrpSpPr>
        <p:grpSpPr>
          <a:xfrm>
            <a:off x="7722108" y="4159577"/>
            <a:ext cx="1212704" cy="1004494"/>
            <a:chOff x="3660241" y="2560408"/>
            <a:chExt cx="1030020" cy="853178"/>
          </a:xfrm>
        </p:grpSpPr>
        <p:sp>
          <p:nvSpPr>
            <p:cNvPr id="53" name="椭圆 52"/>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endParaRPr lang="zh-CN" altLang="en-US" sz="1400" kern="0">
                <a:solidFill>
                  <a:schemeClr val="bg1">
                    <a:lumMod val="95000"/>
                  </a:schemeClr>
                </a:solidFill>
                <a:cs typeface="+mn-ea"/>
                <a:sym typeface="+mn-lt"/>
              </a:endParaRPr>
            </a:p>
          </p:txBody>
        </p:sp>
        <p:sp>
          <p:nvSpPr>
            <p:cNvPr id="54" name="文本框 53"/>
            <p:cNvSpPr txBox="1"/>
            <p:nvPr/>
          </p:nvSpPr>
          <p:spPr>
            <a:xfrm>
              <a:off x="3660241" y="2701574"/>
              <a:ext cx="1030020" cy="548968"/>
            </a:xfrm>
            <a:prstGeom prst="rect">
              <a:avLst/>
            </a:prstGeom>
            <a:noFill/>
            <a:ln w="0" cap="flat" cmpd="sng" algn="ctr">
              <a:noFill/>
              <a:prstDash val="solid"/>
              <a:miter lim="800000"/>
            </a:ln>
            <a:effectLst>
              <a:outerShdw blurRad="368300" dist="38100" dir="8100000" algn="tr" rotWithShape="0">
                <a:prstClr val="black">
                  <a:alpha val="40000"/>
                </a:prstClr>
              </a:outerShdw>
            </a:effectLst>
          </p:spPr>
          <p:txBody>
            <a:bodyPr rtlCol="0" anchor="ctr"/>
            <a:lstStyle>
              <a:defPPr>
                <a:defRPr lang="zh-CN"/>
              </a:defPPr>
              <a:lvl1pPr algn="ctr">
                <a:defRPr sz="1400" kern="0">
                  <a:solidFill>
                    <a:schemeClr val="bg1">
                      <a:lumMod val="95000"/>
                    </a:schemeClr>
                  </a:solidFill>
                  <a:cs typeface="+mn-ea"/>
                </a:defRPr>
              </a:lvl1pPr>
            </a:lstStyle>
            <a:p>
              <a:r>
                <a:rPr lang="en-US" altLang="zh-CN" sz="3600" dirty="0">
                  <a:sym typeface="+mn-lt"/>
                </a:rPr>
                <a:t>04</a:t>
              </a:r>
              <a:endParaRPr lang="zh-CN" altLang="en-US" sz="3600" dirty="0">
                <a:sym typeface="+mn-lt"/>
              </a:endParaRPr>
            </a:p>
          </p:txBody>
        </p:sp>
      </p:grpSp>
      <p:grpSp>
        <p:nvGrpSpPr>
          <p:cNvPr id="55" name="组合 54"/>
          <p:cNvGrpSpPr/>
          <p:nvPr/>
        </p:nvGrpSpPr>
        <p:grpSpPr>
          <a:xfrm>
            <a:off x="6785109" y="3435485"/>
            <a:ext cx="2930108" cy="683948"/>
            <a:chOff x="5094776" y="2508581"/>
            <a:chExt cx="2930108" cy="683948"/>
          </a:xfrm>
        </p:grpSpPr>
        <p:sp>
          <p:nvSpPr>
            <p:cNvPr id="56" name="文本框 55"/>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工作完成情况</a:t>
              </a:r>
              <a:endParaRPr lang="zh-CN" altLang="en-US" sz="2400" dirty="0">
                <a:solidFill>
                  <a:schemeClr val="tx1">
                    <a:lumMod val="75000"/>
                    <a:lumOff val="25000"/>
                  </a:schemeClr>
                </a:solidFill>
                <a:latin typeface="+mn-lt"/>
                <a:ea typeface="+mn-ea"/>
                <a:cs typeface="+mn-ea"/>
                <a:sym typeface="+mn-lt"/>
              </a:endParaRPr>
            </a:p>
          </p:txBody>
        </p:sp>
        <p:sp>
          <p:nvSpPr>
            <p:cNvPr id="57" name="文本框 8"/>
            <p:cNvSpPr txBox="1">
              <a:spLocks noChangeArrowheads="1"/>
            </p:cNvSpPr>
            <p:nvPr/>
          </p:nvSpPr>
          <p:spPr bwMode="auto">
            <a:xfrm>
              <a:off x="5234788" y="2915530"/>
              <a:ext cx="26500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mn-lt"/>
                  <a:ea typeface="+mn-ea"/>
                  <a:cs typeface="+mn-ea"/>
                  <a:sym typeface="+mn-lt"/>
                </a:rPr>
                <a:t>ADD DIRECTORY ONE TITLES</a:t>
              </a:r>
              <a:endParaRPr lang="zh-CN" altLang="en-US" sz="1200" dirty="0">
                <a:solidFill>
                  <a:schemeClr val="tx1">
                    <a:lumMod val="75000"/>
                    <a:lumOff val="25000"/>
                  </a:schemeClr>
                </a:solidFill>
                <a:latin typeface="+mn-lt"/>
                <a:ea typeface="+mn-ea"/>
                <a:cs typeface="+mn-ea"/>
                <a:sym typeface="+mn-lt"/>
              </a:endParaRPr>
            </a:p>
          </p:txBody>
        </p:sp>
      </p:grpSp>
      <p:grpSp>
        <p:nvGrpSpPr>
          <p:cNvPr id="58" name="组合 57"/>
          <p:cNvGrpSpPr/>
          <p:nvPr/>
        </p:nvGrpSpPr>
        <p:grpSpPr>
          <a:xfrm>
            <a:off x="3923502" y="5334553"/>
            <a:ext cx="2930108" cy="683948"/>
            <a:chOff x="5094776" y="2508581"/>
            <a:chExt cx="2930108" cy="683948"/>
          </a:xfrm>
        </p:grpSpPr>
        <p:sp>
          <p:nvSpPr>
            <p:cNvPr id="59" name="文本框 58"/>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工作经验总结</a:t>
              </a:r>
              <a:endParaRPr lang="zh-CN" altLang="en-US" sz="2400" dirty="0">
                <a:solidFill>
                  <a:schemeClr val="tx1">
                    <a:lumMod val="75000"/>
                    <a:lumOff val="25000"/>
                  </a:schemeClr>
                </a:solidFill>
                <a:latin typeface="+mn-lt"/>
                <a:ea typeface="+mn-ea"/>
                <a:cs typeface="+mn-ea"/>
                <a:sym typeface="+mn-lt"/>
              </a:endParaRPr>
            </a:p>
          </p:txBody>
        </p:sp>
        <p:sp>
          <p:nvSpPr>
            <p:cNvPr id="60" name="文本框 8"/>
            <p:cNvSpPr txBox="1">
              <a:spLocks noChangeArrowheads="1"/>
            </p:cNvSpPr>
            <p:nvPr/>
          </p:nvSpPr>
          <p:spPr bwMode="auto">
            <a:xfrm>
              <a:off x="5234788" y="2915530"/>
              <a:ext cx="26500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mn-lt"/>
                  <a:ea typeface="+mn-ea"/>
                  <a:cs typeface="+mn-ea"/>
                  <a:sym typeface="+mn-lt"/>
                </a:rPr>
                <a:t>ADD DIRECTORY ONE TITLES</a:t>
              </a:r>
              <a:endParaRPr lang="zh-CN" altLang="en-US" sz="1200" dirty="0">
                <a:solidFill>
                  <a:schemeClr val="tx1">
                    <a:lumMod val="75000"/>
                    <a:lumOff val="25000"/>
                  </a:schemeClr>
                </a:solidFill>
                <a:latin typeface="+mn-lt"/>
                <a:ea typeface="+mn-ea"/>
                <a:cs typeface="+mn-ea"/>
                <a:sym typeface="+mn-lt"/>
              </a:endParaRPr>
            </a:p>
          </p:txBody>
        </p:sp>
      </p:grpSp>
      <p:grpSp>
        <p:nvGrpSpPr>
          <p:cNvPr id="61" name="组合 60"/>
          <p:cNvGrpSpPr/>
          <p:nvPr/>
        </p:nvGrpSpPr>
        <p:grpSpPr>
          <a:xfrm>
            <a:off x="6852717" y="5313103"/>
            <a:ext cx="2930108" cy="683948"/>
            <a:chOff x="5094776" y="2508581"/>
            <a:chExt cx="2930108" cy="683948"/>
          </a:xfrm>
        </p:grpSpPr>
        <p:sp>
          <p:nvSpPr>
            <p:cNvPr id="62" name="文本框 61"/>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未来工作计划</a:t>
              </a:r>
              <a:endParaRPr lang="zh-CN" altLang="en-US" sz="2400" dirty="0">
                <a:solidFill>
                  <a:schemeClr val="tx1">
                    <a:lumMod val="75000"/>
                    <a:lumOff val="25000"/>
                  </a:schemeClr>
                </a:solidFill>
                <a:latin typeface="+mn-lt"/>
                <a:ea typeface="+mn-ea"/>
                <a:cs typeface="+mn-ea"/>
                <a:sym typeface="+mn-lt"/>
              </a:endParaRPr>
            </a:p>
          </p:txBody>
        </p:sp>
        <p:sp>
          <p:nvSpPr>
            <p:cNvPr id="63" name="文本框 8"/>
            <p:cNvSpPr txBox="1">
              <a:spLocks noChangeArrowheads="1"/>
            </p:cNvSpPr>
            <p:nvPr/>
          </p:nvSpPr>
          <p:spPr bwMode="auto">
            <a:xfrm>
              <a:off x="5234788" y="2915530"/>
              <a:ext cx="26500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mn-lt"/>
                  <a:ea typeface="+mn-ea"/>
                  <a:cs typeface="+mn-ea"/>
                  <a:sym typeface="+mn-lt"/>
                </a:rPr>
                <a:t>ADD DIRECTORY ONE TITLES</a:t>
              </a:r>
              <a:endParaRPr lang="zh-CN" altLang="en-US" sz="1200" dirty="0">
                <a:solidFill>
                  <a:schemeClr val="tx1">
                    <a:lumMod val="75000"/>
                    <a:lumOff val="25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animEffect transition="in" filter="fade">
                                      <p:cBhvr>
                                        <p:cTn id="15" dur="500"/>
                                        <p:tgtEl>
                                          <p:spTgt spid="40"/>
                                        </p:tgtEl>
                                      </p:cBhvr>
                                    </p:animEffect>
                                  </p:childTnLst>
                                </p:cTn>
                              </p:par>
                              <p:par>
                                <p:cTn id="16" presetID="53" presetClass="entr" presetSubtype="16"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p:cTn id="18" dur="500" fill="hold"/>
                                        <p:tgtEl>
                                          <p:spTgt spid="46"/>
                                        </p:tgtEl>
                                        <p:attrNameLst>
                                          <p:attrName>ppt_w</p:attrName>
                                        </p:attrNameLst>
                                      </p:cBhvr>
                                      <p:tavLst>
                                        <p:tav tm="0">
                                          <p:val>
                                            <p:fltVal val="0"/>
                                          </p:val>
                                        </p:tav>
                                        <p:tav tm="100000">
                                          <p:val>
                                            <p:strVal val="#ppt_w"/>
                                          </p:val>
                                        </p:tav>
                                      </p:tavLst>
                                    </p:anim>
                                    <p:anim calcmode="lin" valueType="num">
                                      <p:cBhvr>
                                        <p:cTn id="19" dur="500" fill="hold"/>
                                        <p:tgtEl>
                                          <p:spTgt spid="46"/>
                                        </p:tgtEl>
                                        <p:attrNameLst>
                                          <p:attrName>ppt_h</p:attrName>
                                        </p:attrNameLst>
                                      </p:cBhvr>
                                      <p:tavLst>
                                        <p:tav tm="0">
                                          <p:val>
                                            <p:fltVal val="0"/>
                                          </p:val>
                                        </p:tav>
                                        <p:tav tm="100000">
                                          <p:val>
                                            <p:strVal val="#ppt_h"/>
                                          </p:val>
                                        </p:tav>
                                      </p:tavLst>
                                    </p:anim>
                                    <p:animEffect transition="in" filter="fade">
                                      <p:cBhvr>
                                        <p:cTn id="20" dur="500"/>
                                        <p:tgtEl>
                                          <p:spTgt spid="46"/>
                                        </p:tgtEl>
                                      </p:cBhvr>
                                    </p:animEffect>
                                  </p:childTnLst>
                                </p:cTn>
                              </p:par>
                              <p:par>
                                <p:cTn id="21" presetID="53" presetClass="entr" presetSubtype="16"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p:cTn id="23" dur="500" fill="hold"/>
                                        <p:tgtEl>
                                          <p:spTgt spid="49"/>
                                        </p:tgtEl>
                                        <p:attrNameLst>
                                          <p:attrName>ppt_w</p:attrName>
                                        </p:attrNameLst>
                                      </p:cBhvr>
                                      <p:tavLst>
                                        <p:tav tm="0">
                                          <p:val>
                                            <p:fltVal val="0"/>
                                          </p:val>
                                        </p:tav>
                                        <p:tav tm="100000">
                                          <p:val>
                                            <p:strVal val="#ppt_w"/>
                                          </p:val>
                                        </p:tav>
                                      </p:tavLst>
                                    </p:anim>
                                    <p:anim calcmode="lin" valueType="num">
                                      <p:cBhvr>
                                        <p:cTn id="24" dur="500" fill="hold"/>
                                        <p:tgtEl>
                                          <p:spTgt spid="49"/>
                                        </p:tgtEl>
                                        <p:attrNameLst>
                                          <p:attrName>ppt_h</p:attrName>
                                        </p:attrNameLst>
                                      </p:cBhvr>
                                      <p:tavLst>
                                        <p:tav tm="0">
                                          <p:val>
                                            <p:fltVal val="0"/>
                                          </p:val>
                                        </p:tav>
                                        <p:tav tm="100000">
                                          <p:val>
                                            <p:strVal val="#ppt_h"/>
                                          </p:val>
                                        </p:tav>
                                      </p:tavLst>
                                    </p:anim>
                                    <p:animEffect transition="in" filter="fade">
                                      <p:cBhvr>
                                        <p:cTn id="25" dur="500"/>
                                        <p:tgtEl>
                                          <p:spTgt spid="49"/>
                                        </p:tgtEl>
                                      </p:cBhvr>
                                    </p:animEffect>
                                  </p:childTnLst>
                                </p:cTn>
                              </p:par>
                              <p:par>
                                <p:cTn id="26" presetID="53" presetClass="entr" presetSubtype="16"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Effect transition="in" filter="fade">
                                      <p:cBhvr>
                                        <p:cTn id="30" dur="500"/>
                                        <p:tgtEl>
                                          <p:spTgt spid="52"/>
                                        </p:tgtEl>
                                      </p:cBhvr>
                                    </p:animEffect>
                                  </p:childTnLst>
                                </p:cTn>
                              </p:par>
                            </p:childTnLst>
                          </p:cTn>
                        </p:par>
                        <p:par>
                          <p:cTn id="31" fill="hold">
                            <p:stCondLst>
                              <p:cond delay="1500"/>
                            </p:stCondLst>
                            <p:childTnLst>
                              <p:par>
                                <p:cTn id="32" presetID="2" presetClass="entr" presetSubtype="2"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additive="base">
                                        <p:cTn id="34" dur="500" fill="hold"/>
                                        <p:tgtEl>
                                          <p:spTgt spid="43"/>
                                        </p:tgtEl>
                                        <p:attrNameLst>
                                          <p:attrName>ppt_x</p:attrName>
                                        </p:attrNameLst>
                                      </p:cBhvr>
                                      <p:tavLst>
                                        <p:tav tm="0">
                                          <p:val>
                                            <p:strVal val="1+#ppt_w/2"/>
                                          </p:val>
                                        </p:tav>
                                        <p:tav tm="100000">
                                          <p:val>
                                            <p:strVal val="#ppt_x"/>
                                          </p:val>
                                        </p:tav>
                                      </p:tavLst>
                                    </p:anim>
                                    <p:anim calcmode="lin" valueType="num">
                                      <p:cBhvr additive="base">
                                        <p:cTn id="35" dur="500" fill="hold"/>
                                        <p:tgtEl>
                                          <p:spTgt spid="43"/>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100"/>
                                  </p:stCondLst>
                                  <p:childTnLst>
                                    <p:set>
                                      <p:cBhvr>
                                        <p:cTn id="37" dur="1" fill="hold">
                                          <p:stCondLst>
                                            <p:cond delay="0"/>
                                          </p:stCondLst>
                                        </p:cTn>
                                        <p:tgtEl>
                                          <p:spTgt spid="55"/>
                                        </p:tgtEl>
                                        <p:attrNameLst>
                                          <p:attrName>style.visibility</p:attrName>
                                        </p:attrNameLst>
                                      </p:cBhvr>
                                      <p:to>
                                        <p:strVal val="visible"/>
                                      </p:to>
                                    </p:set>
                                    <p:anim calcmode="lin" valueType="num">
                                      <p:cBhvr additive="base">
                                        <p:cTn id="38" dur="500" fill="hold"/>
                                        <p:tgtEl>
                                          <p:spTgt spid="55"/>
                                        </p:tgtEl>
                                        <p:attrNameLst>
                                          <p:attrName>ppt_x</p:attrName>
                                        </p:attrNameLst>
                                      </p:cBhvr>
                                      <p:tavLst>
                                        <p:tav tm="0">
                                          <p:val>
                                            <p:strVal val="1+#ppt_w/2"/>
                                          </p:val>
                                        </p:tav>
                                        <p:tav tm="100000">
                                          <p:val>
                                            <p:strVal val="#ppt_x"/>
                                          </p:val>
                                        </p:tav>
                                      </p:tavLst>
                                    </p:anim>
                                    <p:anim calcmode="lin" valueType="num">
                                      <p:cBhvr additive="base">
                                        <p:cTn id="39" dur="500" fill="hold"/>
                                        <p:tgtEl>
                                          <p:spTgt spid="55"/>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200"/>
                                  </p:stCondLst>
                                  <p:childTnLst>
                                    <p:set>
                                      <p:cBhvr>
                                        <p:cTn id="41" dur="1" fill="hold">
                                          <p:stCondLst>
                                            <p:cond delay="0"/>
                                          </p:stCondLst>
                                        </p:cTn>
                                        <p:tgtEl>
                                          <p:spTgt spid="58"/>
                                        </p:tgtEl>
                                        <p:attrNameLst>
                                          <p:attrName>style.visibility</p:attrName>
                                        </p:attrNameLst>
                                      </p:cBhvr>
                                      <p:to>
                                        <p:strVal val="visible"/>
                                      </p:to>
                                    </p:set>
                                    <p:anim calcmode="lin" valueType="num">
                                      <p:cBhvr additive="base">
                                        <p:cTn id="42" dur="500" fill="hold"/>
                                        <p:tgtEl>
                                          <p:spTgt spid="58"/>
                                        </p:tgtEl>
                                        <p:attrNameLst>
                                          <p:attrName>ppt_x</p:attrName>
                                        </p:attrNameLst>
                                      </p:cBhvr>
                                      <p:tavLst>
                                        <p:tav tm="0">
                                          <p:val>
                                            <p:strVal val="1+#ppt_w/2"/>
                                          </p:val>
                                        </p:tav>
                                        <p:tav tm="100000">
                                          <p:val>
                                            <p:strVal val="#ppt_x"/>
                                          </p:val>
                                        </p:tav>
                                      </p:tavLst>
                                    </p:anim>
                                    <p:anim calcmode="lin" valueType="num">
                                      <p:cBhvr additive="base">
                                        <p:cTn id="43" dur="500" fill="hold"/>
                                        <p:tgtEl>
                                          <p:spTgt spid="58"/>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00"/>
                                  </p:stCondLst>
                                  <p:childTnLst>
                                    <p:set>
                                      <p:cBhvr>
                                        <p:cTn id="45" dur="1" fill="hold">
                                          <p:stCondLst>
                                            <p:cond delay="0"/>
                                          </p:stCondLst>
                                        </p:cTn>
                                        <p:tgtEl>
                                          <p:spTgt spid="61"/>
                                        </p:tgtEl>
                                        <p:attrNameLst>
                                          <p:attrName>style.visibility</p:attrName>
                                        </p:attrNameLst>
                                      </p:cBhvr>
                                      <p:to>
                                        <p:strVal val="visible"/>
                                      </p:to>
                                    </p:set>
                                    <p:anim calcmode="lin" valueType="num">
                                      <p:cBhvr additive="base">
                                        <p:cTn id="46" dur="500" fill="hold"/>
                                        <p:tgtEl>
                                          <p:spTgt spid="61"/>
                                        </p:tgtEl>
                                        <p:attrNameLst>
                                          <p:attrName>ppt_x</p:attrName>
                                        </p:attrNameLst>
                                      </p:cBhvr>
                                      <p:tavLst>
                                        <p:tav tm="0">
                                          <p:val>
                                            <p:strVal val="1+#ppt_w/2"/>
                                          </p:val>
                                        </p:tav>
                                        <p:tav tm="100000">
                                          <p:val>
                                            <p:strVal val="#ppt_x"/>
                                          </p:val>
                                        </p:tav>
                                      </p:tavLst>
                                    </p:anim>
                                    <p:anim calcmode="lin" valueType="num">
                                      <p:cBhvr additive="base">
                                        <p:cTn id="47"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441741" y="1989175"/>
            <a:ext cx="2481411" cy="2955239"/>
            <a:chOff x="1827008" y="2120901"/>
            <a:chExt cx="2298700" cy="2736849"/>
          </a:xfrm>
        </p:grpSpPr>
        <p:sp>
          <p:nvSpPr>
            <p:cNvPr id="4" name="矩形 3"/>
            <p:cNvSpPr/>
            <p:nvPr/>
          </p:nvSpPr>
          <p:spPr>
            <a:xfrm>
              <a:off x="1827008" y="2120901"/>
              <a:ext cx="2298700" cy="444500"/>
            </a:xfrm>
            <a:prstGeom prst="rect">
              <a:avLst/>
            </a:prstGeom>
            <a:gradFill>
              <a:gsLst>
                <a:gs pos="0">
                  <a:srgbClr val="4D9B02"/>
                </a:gs>
                <a:gs pos="100000">
                  <a:srgbClr val="006600"/>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cs typeface="+mn-ea"/>
                <a:sym typeface="+mn-lt"/>
              </a:endParaRPr>
            </a:p>
          </p:txBody>
        </p:sp>
        <p:sp>
          <p:nvSpPr>
            <p:cNvPr id="5" name="矩形 4"/>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cs typeface="+mn-ea"/>
                <a:sym typeface="+mn-lt"/>
              </a:endParaRPr>
            </a:p>
          </p:txBody>
        </p:sp>
      </p:grpSp>
      <p:grpSp>
        <p:nvGrpSpPr>
          <p:cNvPr id="6" name="组合 5"/>
          <p:cNvGrpSpPr/>
          <p:nvPr/>
        </p:nvGrpSpPr>
        <p:grpSpPr>
          <a:xfrm>
            <a:off x="6262503" y="1989175"/>
            <a:ext cx="2481411" cy="2955239"/>
            <a:chOff x="1827008" y="2120901"/>
            <a:chExt cx="2298700" cy="2736849"/>
          </a:xfrm>
        </p:grpSpPr>
        <p:sp>
          <p:nvSpPr>
            <p:cNvPr id="7" name="矩形 6"/>
            <p:cNvSpPr/>
            <p:nvPr/>
          </p:nvSpPr>
          <p:spPr>
            <a:xfrm>
              <a:off x="1827008" y="2120901"/>
              <a:ext cx="2298700" cy="444500"/>
            </a:xfrm>
            <a:prstGeom prst="rect">
              <a:avLst/>
            </a:prstGeom>
            <a:gradFill>
              <a:gsLst>
                <a:gs pos="0">
                  <a:srgbClr val="4D9B02"/>
                </a:gs>
                <a:gs pos="100000">
                  <a:srgbClr val="006600"/>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8" name="矩形 7"/>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grpSp>
      <p:grpSp>
        <p:nvGrpSpPr>
          <p:cNvPr id="9" name="组合 8"/>
          <p:cNvGrpSpPr/>
          <p:nvPr/>
        </p:nvGrpSpPr>
        <p:grpSpPr>
          <a:xfrm>
            <a:off x="9083264" y="1989175"/>
            <a:ext cx="2481411" cy="2955239"/>
            <a:chOff x="1827008" y="2120901"/>
            <a:chExt cx="2298700" cy="2736849"/>
          </a:xfrm>
        </p:grpSpPr>
        <p:sp>
          <p:nvSpPr>
            <p:cNvPr id="10" name="矩形 9"/>
            <p:cNvSpPr/>
            <p:nvPr/>
          </p:nvSpPr>
          <p:spPr>
            <a:xfrm>
              <a:off x="1827008" y="2120901"/>
              <a:ext cx="2298700" cy="444500"/>
            </a:xfrm>
            <a:prstGeom prst="rect">
              <a:avLst/>
            </a:prstGeom>
            <a:gradFill>
              <a:gsLst>
                <a:gs pos="0">
                  <a:srgbClr val="4D9B02"/>
                </a:gs>
                <a:gs pos="100000">
                  <a:srgbClr val="006600"/>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11" name="矩形 10"/>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grpSp>
      <p:grpSp>
        <p:nvGrpSpPr>
          <p:cNvPr id="12" name="组合 11"/>
          <p:cNvGrpSpPr/>
          <p:nvPr/>
        </p:nvGrpSpPr>
        <p:grpSpPr>
          <a:xfrm>
            <a:off x="620979" y="1989175"/>
            <a:ext cx="2481411" cy="2955239"/>
            <a:chOff x="1827008" y="2120901"/>
            <a:chExt cx="2298700" cy="2736849"/>
          </a:xfrm>
        </p:grpSpPr>
        <p:sp>
          <p:nvSpPr>
            <p:cNvPr id="13" name="矩形 12"/>
            <p:cNvSpPr/>
            <p:nvPr/>
          </p:nvSpPr>
          <p:spPr>
            <a:xfrm>
              <a:off x="1827008" y="2120901"/>
              <a:ext cx="2298700" cy="444500"/>
            </a:xfrm>
            <a:prstGeom prst="rect">
              <a:avLst/>
            </a:prstGeom>
            <a:gradFill>
              <a:gsLst>
                <a:gs pos="0">
                  <a:srgbClr val="4D9B02"/>
                </a:gs>
                <a:gs pos="100000">
                  <a:srgbClr val="006600"/>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cs typeface="+mn-ea"/>
                <a:sym typeface="+mn-lt"/>
              </a:endParaRPr>
            </a:p>
          </p:txBody>
        </p:sp>
        <p:sp>
          <p:nvSpPr>
            <p:cNvPr id="14" name="矩形 13"/>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cs typeface="+mn-ea"/>
                <a:sym typeface="+mn-lt"/>
              </a:endParaRPr>
            </a:p>
          </p:txBody>
        </p:sp>
      </p:grpSp>
      <p:sp>
        <p:nvSpPr>
          <p:cNvPr id="15" name="文本框 29"/>
          <p:cNvSpPr txBox="1"/>
          <p:nvPr/>
        </p:nvSpPr>
        <p:spPr>
          <a:xfrm>
            <a:off x="1027548" y="2016847"/>
            <a:ext cx="1668275" cy="400095"/>
          </a:xfrm>
          <a:prstGeom prst="rect">
            <a:avLst/>
          </a:prstGeom>
          <a:noFill/>
        </p:spPr>
        <p:txBody>
          <a:bodyPr wrap="square" lIns="91428" tIns="45713" rIns="91428" bIns="45713" rtlCol="0">
            <a:spAutoFit/>
          </a:bodyPr>
          <a:lstStyle/>
          <a:p>
            <a:pPr algn="ctr"/>
            <a:r>
              <a:rPr lang="zh-CN" altLang="en-US" sz="2000" dirty="0">
                <a:solidFill>
                  <a:schemeClr val="bg1"/>
                </a:solidFill>
                <a:latin typeface="+mn-lt"/>
                <a:ea typeface="+mn-ea"/>
                <a:cs typeface="+mn-ea"/>
                <a:sym typeface="+mn-lt"/>
              </a:rPr>
              <a:t>项目一</a:t>
            </a:r>
            <a:endParaRPr lang="zh-CN" altLang="en-US" sz="2000" dirty="0">
              <a:solidFill>
                <a:schemeClr val="bg1"/>
              </a:solidFill>
              <a:latin typeface="+mn-lt"/>
              <a:ea typeface="+mn-ea"/>
              <a:cs typeface="+mn-ea"/>
              <a:sym typeface="+mn-lt"/>
            </a:endParaRPr>
          </a:p>
        </p:txBody>
      </p:sp>
      <p:sp>
        <p:nvSpPr>
          <p:cNvPr id="16" name="文本框 30"/>
          <p:cNvSpPr txBox="1"/>
          <p:nvPr/>
        </p:nvSpPr>
        <p:spPr>
          <a:xfrm>
            <a:off x="6669072" y="2016847"/>
            <a:ext cx="1668275" cy="400095"/>
          </a:xfrm>
          <a:prstGeom prst="rect">
            <a:avLst/>
          </a:prstGeom>
          <a:noFill/>
        </p:spPr>
        <p:txBody>
          <a:bodyPr wrap="square" lIns="91428" tIns="45713" rIns="91428" bIns="45713" rtlCol="0">
            <a:spAutoFit/>
          </a:bodyPr>
          <a:lstStyle/>
          <a:p>
            <a:pPr algn="ctr"/>
            <a:r>
              <a:rPr lang="zh-CN" altLang="en-US" sz="2000" dirty="0">
                <a:solidFill>
                  <a:schemeClr val="bg1"/>
                </a:solidFill>
                <a:latin typeface="+mn-lt"/>
                <a:ea typeface="+mn-ea"/>
                <a:cs typeface="+mn-ea"/>
                <a:sym typeface="+mn-lt"/>
              </a:rPr>
              <a:t>项目三</a:t>
            </a:r>
            <a:endParaRPr lang="zh-CN" altLang="en-US" sz="2000" dirty="0">
              <a:solidFill>
                <a:schemeClr val="bg1"/>
              </a:solidFill>
              <a:latin typeface="+mn-lt"/>
              <a:ea typeface="+mn-ea"/>
              <a:cs typeface="+mn-ea"/>
              <a:sym typeface="+mn-lt"/>
            </a:endParaRPr>
          </a:p>
        </p:txBody>
      </p:sp>
      <p:sp>
        <p:nvSpPr>
          <p:cNvPr id="17" name="文本框 31"/>
          <p:cNvSpPr txBox="1"/>
          <p:nvPr/>
        </p:nvSpPr>
        <p:spPr>
          <a:xfrm>
            <a:off x="3848309" y="2016847"/>
            <a:ext cx="1668275" cy="400095"/>
          </a:xfrm>
          <a:prstGeom prst="rect">
            <a:avLst/>
          </a:prstGeom>
          <a:noFill/>
        </p:spPr>
        <p:txBody>
          <a:bodyPr wrap="square" lIns="91428" tIns="45713" rIns="91428" bIns="45713" rtlCol="0">
            <a:spAutoFit/>
          </a:bodyPr>
          <a:lstStyle/>
          <a:p>
            <a:pPr algn="ctr"/>
            <a:r>
              <a:rPr lang="zh-CN" altLang="en-US" sz="2000" dirty="0">
                <a:solidFill>
                  <a:schemeClr val="bg1"/>
                </a:solidFill>
                <a:latin typeface="+mn-lt"/>
                <a:ea typeface="+mn-ea"/>
                <a:cs typeface="+mn-ea"/>
                <a:sym typeface="+mn-lt"/>
              </a:rPr>
              <a:t>项目二</a:t>
            </a:r>
            <a:endParaRPr lang="zh-CN" altLang="en-US" sz="2000" dirty="0">
              <a:solidFill>
                <a:schemeClr val="bg1"/>
              </a:solidFill>
              <a:latin typeface="+mn-lt"/>
              <a:ea typeface="+mn-ea"/>
              <a:cs typeface="+mn-ea"/>
              <a:sym typeface="+mn-lt"/>
            </a:endParaRPr>
          </a:p>
        </p:txBody>
      </p:sp>
      <p:sp>
        <p:nvSpPr>
          <p:cNvPr id="18" name="文本框 32"/>
          <p:cNvSpPr txBox="1"/>
          <p:nvPr/>
        </p:nvSpPr>
        <p:spPr>
          <a:xfrm>
            <a:off x="9489833" y="2016847"/>
            <a:ext cx="1668275" cy="400095"/>
          </a:xfrm>
          <a:prstGeom prst="rect">
            <a:avLst/>
          </a:prstGeom>
          <a:noFill/>
        </p:spPr>
        <p:txBody>
          <a:bodyPr wrap="square" lIns="91428" tIns="45713" rIns="91428" bIns="45713" rtlCol="0">
            <a:spAutoFit/>
          </a:bodyPr>
          <a:lstStyle/>
          <a:p>
            <a:pPr algn="ctr"/>
            <a:r>
              <a:rPr lang="zh-CN" altLang="en-US" sz="2000" dirty="0">
                <a:solidFill>
                  <a:schemeClr val="bg1"/>
                </a:solidFill>
                <a:latin typeface="+mn-lt"/>
                <a:ea typeface="+mn-ea"/>
                <a:cs typeface="+mn-ea"/>
                <a:sym typeface="+mn-lt"/>
              </a:rPr>
              <a:t>项目四</a:t>
            </a:r>
            <a:endParaRPr lang="zh-CN" altLang="en-US" sz="2000" dirty="0">
              <a:solidFill>
                <a:schemeClr val="bg1"/>
              </a:solidFill>
              <a:latin typeface="+mn-lt"/>
              <a:ea typeface="+mn-ea"/>
              <a:cs typeface="+mn-ea"/>
              <a:sym typeface="+mn-lt"/>
            </a:endParaRPr>
          </a:p>
        </p:txBody>
      </p:sp>
      <p:sp>
        <p:nvSpPr>
          <p:cNvPr id="19" name="文本框 33"/>
          <p:cNvSpPr txBox="1"/>
          <p:nvPr/>
        </p:nvSpPr>
        <p:spPr>
          <a:xfrm>
            <a:off x="966659" y="2836785"/>
            <a:ext cx="1790052" cy="1374721"/>
          </a:xfrm>
          <a:prstGeom prst="rect">
            <a:avLst/>
          </a:prstGeom>
          <a:noFill/>
        </p:spPr>
        <p:txBody>
          <a:bodyPr wrap="square" lIns="91428" tIns="45713" rIns="91428" bIns="45713" rtlCol="0">
            <a:spAutoFit/>
          </a:bodyPr>
          <a:lstStyle/>
          <a:p>
            <a:pPr algn="just">
              <a:lnSpc>
                <a:spcPts val="1980"/>
              </a:lnSpc>
            </a:pPr>
            <a:r>
              <a:rPr lang="zh-CN" altLang="en-US" sz="1400" dirty="0">
                <a:solidFill>
                  <a:schemeClr val="tx1">
                    <a:lumMod val="85000"/>
                    <a:lumOff val="15000"/>
                  </a:schemeClr>
                </a:solidFill>
                <a:latin typeface="+mn-lt"/>
                <a:ea typeface="+mn-ea"/>
                <a:cs typeface="+mn-ea"/>
                <a:sym typeface="+mn-lt"/>
              </a:rPr>
              <a:t>在这里添加你的文字，图片也可以，记得加满哦。在这里添加你的文字，图片也可以，记得加满哦。</a:t>
            </a:r>
            <a:endParaRPr lang="zh-CN" altLang="en-US" sz="1400" dirty="0">
              <a:solidFill>
                <a:schemeClr val="tx1">
                  <a:lumMod val="85000"/>
                  <a:lumOff val="15000"/>
                </a:schemeClr>
              </a:solidFill>
              <a:latin typeface="+mn-lt"/>
              <a:ea typeface="+mn-ea"/>
              <a:cs typeface="+mn-ea"/>
              <a:sym typeface="+mn-lt"/>
            </a:endParaRPr>
          </a:p>
        </p:txBody>
      </p:sp>
      <p:sp>
        <p:nvSpPr>
          <p:cNvPr id="20" name="文本框 34"/>
          <p:cNvSpPr txBox="1"/>
          <p:nvPr/>
        </p:nvSpPr>
        <p:spPr>
          <a:xfrm>
            <a:off x="3793960" y="2836785"/>
            <a:ext cx="1790052" cy="1374721"/>
          </a:xfrm>
          <a:prstGeom prst="rect">
            <a:avLst/>
          </a:prstGeom>
          <a:noFill/>
        </p:spPr>
        <p:txBody>
          <a:bodyPr wrap="square" lIns="91428" tIns="45713" rIns="91428" bIns="45713" rtlCol="0">
            <a:spAutoFit/>
          </a:bodyPr>
          <a:lstStyle/>
          <a:p>
            <a:pPr algn="just">
              <a:lnSpc>
                <a:spcPts val="1980"/>
              </a:lnSpc>
            </a:pPr>
            <a:r>
              <a:rPr lang="zh-CN" altLang="en-US" sz="1400" dirty="0">
                <a:solidFill>
                  <a:schemeClr val="tx1">
                    <a:lumMod val="85000"/>
                    <a:lumOff val="15000"/>
                  </a:schemeClr>
                </a:solidFill>
                <a:latin typeface="+mn-lt"/>
                <a:ea typeface="+mn-ea"/>
                <a:cs typeface="+mn-ea"/>
                <a:sym typeface="+mn-lt"/>
              </a:rPr>
              <a:t>在这里添加你的文字，图片也可以，记得加满哦。在这里添加你的文字，图片也可以，记得加满哦。</a:t>
            </a:r>
            <a:endParaRPr lang="zh-CN" altLang="en-US" sz="1400" dirty="0">
              <a:solidFill>
                <a:schemeClr val="tx1">
                  <a:lumMod val="85000"/>
                  <a:lumOff val="15000"/>
                </a:schemeClr>
              </a:solidFill>
              <a:latin typeface="+mn-lt"/>
              <a:ea typeface="+mn-ea"/>
              <a:cs typeface="+mn-ea"/>
              <a:sym typeface="+mn-lt"/>
            </a:endParaRPr>
          </a:p>
        </p:txBody>
      </p:sp>
      <p:sp>
        <p:nvSpPr>
          <p:cNvPr id="21" name="文本框 35"/>
          <p:cNvSpPr txBox="1"/>
          <p:nvPr/>
        </p:nvSpPr>
        <p:spPr>
          <a:xfrm>
            <a:off x="6621261" y="2836785"/>
            <a:ext cx="1790052" cy="1374721"/>
          </a:xfrm>
          <a:prstGeom prst="rect">
            <a:avLst/>
          </a:prstGeom>
          <a:noFill/>
        </p:spPr>
        <p:txBody>
          <a:bodyPr wrap="square" lIns="91428" tIns="45713" rIns="91428" bIns="45713" rtlCol="0">
            <a:spAutoFit/>
          </a:bodyPr>
          <a:lstStyle/>
          <a:p>
            <a:pPr algn="just">
              <a:lnSpc>
                <a:spcPts val="1980"/>
              </a:lnSpc>
            </a:pPr>
            <a:r>
              <a:rPr lang="zh-CN" altLang="en-US" sz="1400" dirty="0">
                <a:solidFill>
                  <a:schemeClr val="tx1">
                    <a:lumMod val="85000"/>
                    <a:lumOff val="15000"/>
                  </a:schemeClr>
                </a:solidFill>
                <a:latin typeface="+mn-lt"/>
                <a:ea typeface="+mn-ea"/>
                <a:cs typeface="+mn-ea"/>
                <a:sym typeface="+mn-lt"/>
              </a:rPr>
              <a:t>在这里添加你的文字，图片也可以，记得加满哦。在这里添加你的文字，图片也可以，记得加满哦。</a:t>
            </a:r>
            <a:endParaRPr lang="zh-CN" altLang="en-US" sz="1400" dirty="0">
              <a:solidFill>
                <a:schemeClr val="tx1">
                  <a:lumMod val="85000"/>
                  <a:lumOff val="15000"/>
                </a:schemeClr>
              </a:solidFill>
              <a:latin typeface="+mn-lt"/>
              <a:ea typeface="+mn-ea"/>
              <a:cs typeface="+mn-ea"/>
              <a:sym typeface="+mn-lt"/>
            </a:endParaRPr>
          </a:p>
        </p:txBody>
      </p:sp>
      <p:sp>
        <p:nvSpPr>
          <p:cNvPr id="22" name="文本框 36"/>
          <p:cNvSpPr txBox="1"/>
          <p:nvPr/>
        </p:nvSpPr>
        <p:spPr>
          <a:xfrm>
            <a:off x="9448563" y="2836785"/>
            <a:ext cx="1790052" cy="1355870"/>
          </a:xfrm>
          <a:prstGeom prst="rect">
            <a:avLst/>
          </a:prstGeom>
          <a:noFill/>
        </p:spPr>
        <p:txBody>
          <a:bodyPr wrap="square" lIns="91428" tIns="45713" rIns="91428" bIns="45713" rtlCol="0">
            <a:spAutoFit/>
          </a:bodyPr>
          <a:lstStyle/>
          <a:p>
            <a:pPr algn="just">
              <a:lnSpc>
                <a:spcPts val="1980"/>
              </a:lnSpc>
            </a:pPr>
            <a:r>
              <a:rPr lang="zh-CN" altLang="en-US" sz="1400" dirty="0">
                <a:solidFill>
                  <a:schemeClr val="tx1">
                    <a:lumMod val="85000"/>
                    <a:lumOff val="15000"/>
                  </a:schemeClr>
                </a:solidFill>
                <a:latin typeface="+mn-lt"/>
                <a:ea typeface="+mn-ea"/>
                <a:cs typeface="+mn-ea"/>
                <a:sym typeface="+mn-lt"/>
              </a:rPr>
              <a:t>在这里添加你的文字，图片也可以，记得加满哦。在这里添加你的文字，图片也可以，记得加满哦。</a:t>
            </a:r>
            <a:endParaRPr lang="zh-CN" altLang="en-US" sz="1400" dirty="0">
              <a:solidFill>
                <a:schemeClr val="tx1">
                  <a:lumMod val="85000"/>
                  <a:lumOff val="15000"/>
                </a:schemeClr>
              </a:solidFill>
              <a:latin typeface="+mn-lt"/>
              <a:ea typeface="+mn-ea"/>
              <a:cs typeface="+mn-ea"/>
              <a:sym typeface="+mn-lt"/>
            </a:endParaRPr>
          </a:p>
        </p:txBody>
      </p:sp>
      <p:sp>
        <p:nvSpPr>
          <p:cNvPr id="23"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295401" y="1794934"/>
            <a:ext cx="2309284" cy="2116666"/>
            <a:chOff x="971550" y="1346200"/>
            <a:chExt cx="1731963" cy="1587500"/>
          </a:xfrm>
        </p:grpSpPr>
        <p:grpSp>
          <p:nvGrpSpPr>
            <p:cNvPr id="25" name="组合 24"/>
            <p:cNvGrpSpPr/>
            <p:nvPr/>
          </p:nvGrpSpPr>
          <p:grpSpPr>
            <a:xfrm>
              <a:off x="971550" y="1346200"/>
              <a:ext cx="1731963" cy="1587500"/>
              <a:chOff x="971550" y="1346200"/>
              <a:chExt cx="1731963" cy="1587500"/>
            </a:xfrm>
          </p:grpSpPr>
          <p:pic>
            <p:nvPicPr>
              <p:cNvPr id="28" name="Picture 3" descr="未标题-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460000">
                <a:off x="971550" y="1346200"/>
                <a:ext cx="9064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9"/>
              <p:cNvSpPr>
                <a:spLocks noChangeArrowheads="1"/>
              </p:cNvSpPr>
              <p:nvPr/>
            </p:nvSpPr>
            <p:spPr bwMode="auto">
              <a:xfrm>
                <a:off x="1331913" y="1562100"/>
                <a:ext cx="1371600" cy="1371600"/>
              </a:xfrm>
              <a:prstGeom prst="flowChartConnector">
                <a:avLst/>
              </a:prstGeom>
              <a:gradFill>
                <a:gsLst>
                  <a:gs pos="0">
                    <a:srgbClr val="4D9B02"/>
                  </a:gs>
                  <a:gs pos="100000">
                    <a:srgbClr val="006600"/>
                  </a:gs>
                </a:gsLst>
                <a:path path="circle">
                  <a:fillToRect l="50000" t="-80000" r="50000" b="18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218565" fontAlgn="auto">
                  <a:spcBef>
                    <a:spcPts val="0"/>
                  </a:spcBef>
                  <a:spcAft>
                    <a:spcPts val="0"/>
                  </a:spcAft>
                </a:pPr>
                <a:endParaRPr lang="zh-CN" altLang="en-US">
                  <a:solidFill>
                    <a:prstClr val="black"/>
                  </a:solidFill>
                  <a:latin typeface="+mn-lt"/>
                  <a:ea typeface="+mn-ea"/>
                  <a:cs typeface="+mn-ea"/>
                  <a:sym typeface="+mn-lt"/>
                </a:endParaRPr>
              </a:p>
            </p:txBody>
          </p:sp>
        </p:grpSp>
        <p:sp>
          <p:nvSpPr>
            <p:cNvPr id="26" name="Text Box 10"/>
            <p:cNvSpPr txBox="1">
              <a:spLocks noChangeArrowheads="1"/>
            </p:cNvSpPr>
            <p:nvPr/>
          </p:nvSpPr>
          <p:spPr bwMode="auto">
            <a:xfrm>
              <a:off x="1520624" y="2075001"/>
              <a:ext cx="1062037"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8565" fontAlgn="auto">
                <a:spcBef>
                  <a:spcPts val="0"/>
                </a:spcBef>
                <a:spcAft>
                  <a:spcPts val="0"/>
                </a:spcAft>
              </a:pPr>
              <a:r>
                <a:rPr lang="zh-CN" altLang="en-US" sz="2800" dirty="0" smtClean="0">
                  <a:solidFill>
                    <a:prstClr val="white"/>
                  </a:solidFill>
                  <a:latin typeface="+mn-lt"/>
                  <a:ea typeface="+mn-ea"/>
                  <a:cs typeface="+mn-ea"/>
                  <a:sym typeface="+mn-lt"/>
                </a:rPr>
                <a:t>关键词</a:t>
              </a:r>
              <a:endParaRPr lang="zh-CN" altLang="en-US" sz="2800" dirty="0">
                <a:solidFill>
                  <a:prstClr val="white"/>
                </a:solidFill>
                <a:latin typeface="+mn-lt"/>
                <a:ea typeface="+mn-ea"/>
                <a:cs typeface="+mn-ea"/>
                <a:sym typeface="+mn-lt"/>
              </a:endParaRPr>
            </a:p>
          </p:txBody>
        </p:sp>
      </p:grpSp>
      <p:sp>
        <p:nvSpPr>
          <p:cNvPr id="30" name="矩形 44"/>
          <p:cNvSpPr>
            <a:spLocks noChangeArrowheads="1"/>
          </p:cNvSpPr>
          <p:nvPr/>
        </p:nvSpPr>
        <p:spPr bwMode="auto">
          <a:xfrm>
            <a:off x="1297513" y="4188884"/>
            <a:ext cx="2774949"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1218565" fontAlgn="auto">
              <a:lnSpc>
                <a:spcPts val="2000"/>
              </a:lnSpc>
              <a:spcBef>
                <a:spcPts val="0"/>
              </a:spcBef>
              <a:spcAft>
                <a:spcPts val="0"/>
              </a:spcAft>
            </a:pPr>
            <a:r>
              <a:rPr lang="zh-CN" altLang="en-US" sz="2000" dirty="0" smtClean="0">
                <a:solidFill>
                  <a:schemeClr val="accent1">
                    <a:lumMod val="75000"/>
                  </a:schemeClr>
                </a:solidFill>
                <a:latin typeface="+mn-lt"/>
                <a:ea typeface="+mn-ea"/>
                <a:cs typeface="+mn-ea"/>
                <a:sym typeface="+mn-lt"/>
              </a:rPr>
              <a:t>这里</a:t>
            </a:r>
            <a:r>
              <a:rPr lang="zh-CN" altLang="en-US" sz="2000" dirty="0">
                <a:solidFill>
                  <a:schemeClr val="accent1">
                    <a:lumMod val="75000"/>
                  </a:schemeClr>
                </a:solidFill>
                <a:latin typeface="+mn-lt"/>
                <a:ea typeface="+mn-ea"/>
                <a:cs typeface="+mn-ea"/>
                <a:sym typeface="+mn-lt"/>
              </a:rPr>
              <a:t>添加标题</a:t>
            </a:r>
            <a:endParaRPr lang="zh-CN" altLang="en-US" sz="2000" dirty="0">
              <a:solidFill>
                <a:schemeClr val="accent1">
                  <a:lumMod val="75000"/>
                </a:schemeClr>
              </a:solidFill>
              <a:latin typeface="+mn-lt"/>
              <a:ea typeface="+mn-ea"/>
              <a:cs typeface="+mn-ea"/>
              <a:sym typeface="+mn-lt"/>
            </a:endParaRPr>
          </a:p>
        </p:txBody>
      </p:sp>
      <p:sp>
        <p:nvSpPr>
          <p:cNvPr id="31" name="矩形 9"/>
          <p:cNvSpPr>
            <a:spLocks noChangeArrowheads="1"/>
          </p:cNvSpPr>
          <p:nvPr/>
        </p:nvSpPr>
        <p:spPr bwMode="auto">
          <a:xfrm>
            <a:off x="1341436" y="4529230"/>
            <a:ext cx="266488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nvGrpSpPr>
          <p:cNvPr id="32" name="组合 31"/>
          <p:cNvGrpSpPr/>
          <p:nvPr/>
        </p:nvGrpSpPr>
        <p:grpSpPr>
          <a:xfrm>
            <a:off x="4813301" y="1773768"/>
            <a:ext cx="2309284" cy="2116666"/>
            <a:chOff x="3609975" y="1330325"/>
            <a:chExt cx="1731963" cy="1587500"/>
          </a:xfrm>
        </p:grpSpPr>
        <p:grpSp>
          <p:nvGrpSpPr>
            <p:cNvPr id="33" name="组合 32"/>
            <p:cNvGrpSpPr/>
            <p:nvPr/>
          </p:nvGrpSpPr>
          <p:grpSpPr>
            <a:xfrm>
              <a:off x="3609975" y="1330325"/>
              <a:ext cx="1731963" cy="1587500"/>
              <a:chOff x="3609975" y="1330325"/>
              <a:chExt cx="1731963" cy="1587500"/>
            </a:xfrm>
          </p:grpSpPr>
          <p:pic>
            <p:nvPicPr>
              <p:cNvPr id="35" name="Picture 13" descr="未标题-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460000">
                <a:off x="3609975" y="1330325"/>
                <a:ext cx="906463"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 name="AutoShape 14"/>
              <p:cNvSpPr>
                <a:spLocks noChangeArrowheads="1"/>
              </p:cNvSpPr>
              <p:nvPr/>
            </p:nvSpPr>
            <p:spPr bwMode="auto">
              <a:xfrm>
                <a:off x="3970338" y="1546225"/>
                <a:ext cx="1371600" cy="1371600"/>
              </a:xfrm>
              <a:prstGeom prst="flowChartConnector">
                <a:avLst/>
              </a:prstGeom>
              <a:gradFill>
                <a:gsLst>
                  <a:gs pos="0">
                    <a:srgbClr val="4D9B02"/>
                  </a:gs>
                  <a:gs pos="100000">
                    <a:srgbClr val="006600"/>
                  </a:gs>
                </a:gsLst>
                <a:path path="circle">
                  <a:fillToRect l="50000" t="-80000" r="50000" b="18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227" tIns="62653" rIns="120227" bIns="62653" anchor="ctr"/>
              <a:lstStyle/>
              <a:p>
                <a:pPr algn="ctr" defTabSz="1218565" fontAlgn="auto">
                  <a:spcBef>
                    <a:spcPts val="0"/>
                  </a:spcBef>
                  <a:spcAft>
                    <a:spcPts val="0"/>
                  </a:spcAft>
                </a:pPr>
                <a:endParaRPr lang="zh-CN" altLang="zh-CN">
                  <a:solidFill>
                    <a:srgbClr val="438541"/>
                  </a:solidFill>
                  <a:latin typeface="+mn-lt"/>
                  <a:ea typeface="+mn-ea"/>
                  <a:cs typeface="+mn-ea"/>
                  <a:sym typeface="+mn-lt"/>
                </a:endParaRPr>
              </a:p>
            </p:txBody>
          </p:sp>
        </p:grpSp>
        <p:sp>
          <p:nvSpPr>
            <p:cNvPr id="34" name="Text Box 15"/>
            <p:cNvSpPr txBox="1">
              <a:spLocks noChangeArrowheads="1"/>
            </p:cNvSpPr>
            <p:nvPr/>
          </p:nvSpPr>
          <p:spPr bwMode="auto">
            <a:xfrm>
              <a:off x="4158790" y="2058353"/>
              <a:ext cx="1062037" cy="392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lvl="0" defTabSz="1218565" fontAlgn="auto">
                <a:spcBef>
                  <a:spcPts val="0"/>
                </a:spcBef>
                <a:spcAft>
                  <a:spcPts val="0"/>
                </a:spcAft>
              </a:pPr>
              <a:r>
                <a:rPr lang="zh-CN" altLang="en-US" sz="2800" dirty="0">
                  <a:solidFill>
                    <a:prstClr val="white"/>
                  </a:solidFill>
                  <a:latin typeface="+mn-lt"/>
                  <a:ea typeface="+mn-ea"/>
                  <a:cs typeface="+mn-ea"/>
                  <a:sym typeface="+mn-lt"/>
                </a:rPr>
                <a:t>关键词</a:t>
              </a:r>
              <a:endParaRPr lang="zh-CN" altLang="en-US" sz="2800" dirty="0">
                <a:solidFill>
                  <a:prstClr val="white"/>
                </a:solidFill>
                <a:latin typeface="+mn-lt"/>
                <a:ea typeface="+mn-ea"/>
                <a:cs typeface="+mn-ea"/>
                <a:sym typeface="+mn-lt"/>
              </a:endParaRPr>
            </a:p>
          </p:txBody>
        </p:sp>
      </p:grpSp>
      <p:sp>
        <p:nvSpPr>
          <p:cNvPr id="37" name="矩形 44"/>
          <p:cNvSpPr>
            <a:spLocks noChangeArrowheads="1"/>
          </p:cNvSpPr>
          <p:nvPr/>
        </p:nvSpPr>
        <p:spPr bwMode="auto">
          <a:xfrm>
            <a:off x="4815413" y="4167717"/>
            <a:ext cx="2774949"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1218565" fontAlgn="auto">
              <a:lnSpc>
                <a:spcPts val="2000"/>
              </a:lnSpc>
              <a:spcBef>
                <a:spcPts val="0"/>
              </a:spcBef>
              <a:spcAft>
                <a:spcPts val="0"/>
              </a:spcAft>
            </a:pPr>
            <a:r>
              <a:rPr lang="zh-CN" altLang="en-US" sz="2000" dirty="0" smtClean="0">
                <a:solidFill>
                  <a:schemeClr val="accent1">
                    <a:lumMod val="75000"/>
                  </a:schemeClr>
                </a:solidFill>
                <a:latin typeface="+mn-lt"/>
                <a:ea typeface="+mn-ea"/>
                <a:cs typeface="+mn-ea"/>
                <a:sym typeface="+mn-lt"/>
              </a:rPr>
              <a:t>这里</a:t>
            </a:r>
            <a:r>
              <a:rPr lang="zh-CN" altLang="en-US" sz="2000" dirty="0">
                <a:solidFill>
                  <a:schemeClr val="accent1">
                    <a:lumMod val="75000"/>
                  </a:schemeClr>
                </a:solidFill>
                <a:latin typeface="+mn-lt"/>
                <a:ea typeface="+mn-ea"/>
                <a:cs typeface="+mn-ea"/>
                <a:sym typeface="+mn-lt"/>
              </a:rPr>
              <a:t>添加标题</a:t>
            </a:r>
            <a:endParaRPr lang="zh-CN" altLang="en-US" sz="2000" dirty="0">
              <a:solidFill>
                <a:schemeClr val="accent1">
                  <a:lumMod val="75000"/>
                </a:schemeClr>
              </a:solidFill>
              <a:latin typeface="+mn-lt"/>
              <a:ea typeface="+mn-ea"/>
              <a:cs typeface="+mn-ea"/>
              <a:sym typeface="+mn-lt"/>
            </a:endParaRPr>
          </a:p>
        </p:txBody>
      </p:sp>
      <p:sp>
        <p:nvSpPr>
          <p:cNvPr id="38" name="矩形 9"/>
          <p:cNvSpPr>
            <a:spLocks noChangeArrowheads="1"/>
          </p:cNvSpPr>
          <p:nvPr/>
        </p:nvSpPr>
        <p:spPr bwMode="auto">
          <a:xfrm>
            <a:off x="4810916" y="4508064"/>
            <a:ext cx="266488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nvGrpSpPr>
          <p:cNvPr id="39" name="组合 38"/>
          <p:cNvGrpSpPr/>
          <p:nvPr/>
        </p:nvGrpSpPr>
        <p:grpSpPr>
          <a:xfrm>
            <a:off x="8278284" y="1786468"/>
            <a:ext cx="2309283" cy="2116666"/>
            <a:chOff x="6208713" y="1339850"/>
            <a:chExt cx="1731962" cy="1587500"/>
          </a:xfrm>
        </p:grpSpPr>
        <p:grpSp>
          <p:nvGrpSpPr>
            <p:cNvPr id="40" name="组合 39"/>
            <p:cNvGrpSpPr/>
            <p:nvPr/>
          </p:nvGrpSpPr>
          <p:grpSpPr>
            <a:xfrm>
              <a:off x="6208713" y="1339850"/>
              <a:ext cx="1731962" cy="1587500"/>
              <a:chOff x="6208713" y="1339850"/>
              <a:chExt cx="1731962" cy="1587500"/>
            </a:xfrm>
          </p:grpSpPr>
          <p:pic>
            <p:nvPicPr>
              <p:cNvPr id="42" name="Picture 18" descr="未标题-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460000">
                <a:off x="6208713" y="1339850"/>
                <a:ext cx="906462"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AutoShape 19"/>
              <p:cNvSpPr>
                <a:spLocks noChangeArrowheads="1"/>
              </p:cNvSpPr>
              <p:nvPr/>
            </p:nvSpPr>
            <p:spPr bwMode="auto">
              <a:xfrm>
                <a:off x="6569075" y="1555750"/>
                <a:ext cx="1371600" cy="1371600"/>
              </a:xfrm>
              <a:prstGeom prst="flowChartConnector">
                <a:avLst/>
              </a:prstGeom>
              <a:gradFill>
                <a:gsLst>
                  <a:gs pos="0">
                    <a:srgbClr val="4D9B02"/>
                  </a:gs>
                  <a:gs pos="100000">
                    <a:srgbClr val="006600"/>
                  </a:gs>
                </a:gsLst>
                <a:path path="circle">
                  <a:fillToRect l="50000" t="-80000" r="50000" b="18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218565" fontAlgn="auto">
                  <a:spcBef>
                    <a:spcPts val="0"/>
                  </a:spcBef>
                  <a:spcAft>
                    <a:spcPts val="0"/>
                  </a:spcAft>
                </a:pPr>
                <a:endParaRPr lang="zh-CN" altLang="en-US">
                  <a:solidFill>
                    <a:prstClr val="black"/>
                  </a:solidFill>
                  <a:latin typeface="+mn-lt"/>
                  <a:ea typeface="+mn-ea"/>
                  <a:cs typeface="+mn-ea"/>
                  <a:sym typeface="+mn-lt"/>
                </a:endParaRPr>
              </a:p>
            </p:txBody>
          </p:sp>
        </p:grpSp>
        <p:sp>
          <p:nvSpPr>
            <p:cNvPr id="41" name="Text Box 20"/>
            <p:cNvSpPr txBox="1">
              <a:spLocks noChangeArrowheads="1"/>
            </p:cNvSpPr>
            <p:nvPr/>
          </p:nvSpPr>
          <p:spPr bwMode="auto">
            <a:xfrm>
              <a:off x="6719884" y="2130903"/>
              <a:ext cx="1060450" cy="392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lvl="0" defTabSz="1218565" fontAlgn="auto">
                <a:spcBef>
                  <a:spcPts val="0"/>
                </a:spcBef>
                <a:spcAft>
                  <a:spcPts val="0"/>
                </a:spcAft>
              </a:pPr>
              <a:r>
                <a:rPr lang="zh-CN" altLang="en-US" sz="2800" dirty="0">
                  <a:solidFill>
                    <a:prstClr val="white"/>
                  </a:solidFill>
                  <a:latin typeface="+mn-lt"/>
                  <a:ea typeface="+mn-ea"/>
                  <a:cs typeface="+mn-ea"/>
                  <a:sym typeface="+mn-lt"/>
                </a:rPr>
                <a:t>关键词</a:t>
              </a:r>
              <a:endParaRPr lang="zh-CN" altLang="en-US" sz="2800" dirty="0">
                <a:solidFill>
                  <a:prstClr val="white"/>
                </a:solidFill>
                <a:latin typeface="+mn-lt"/>
                <a:ea typeface="+mn-ea"/>
                <a:cs typeface="+mn-ea"/>
                <a:sym typeface="+mn-lt"/>
              </a:endParaRPr>
            </a:p>
          </p:txBody>
        </p:sp>
      </p:grpSp>
      <p:sp>
        <p:nvSpPr>
          <p:cNvPr id="44" name="矩形 44"/>
          <p:cNvSpPr>
            <a:spLocks noChangeArrowheads="1"/>
          </p:cNvSpPr>
          <p:nvPr/>
        </p:nvSpPr>
        <p:spPr bwMode="auto">
          <a:xfrm>
            <a:off x="8280396" y="4180417"/>
            <a:ext cx="2772833"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1218565" fontAlgn="auto">
              <a:lnSpc>
                <a:spcPts val="2000"/>
              </a:lnSpc>
              <a:spcBef>
                <a:spcPts val="0"/>
              </a:spcBef>
              <a:spcAft>
                <a:spcPts val="0"/>
              </a:spcAft>
            </a:pPr>
            <a:r>
              <a:rPr lang="zh-CN" altLang="en-US" sz="2000" dirty="0" smtClean="0">
                <a:solidFill>
                  <a:schemeClr val="accent1">
                    <a:lumMod val="75000"/>
                  </a:schemeClr>
                </a:solidFill>
                <a:latin typeface="+mn-lt"/>
                <a:ea typeface="+mn-ea"/>
                <a:cs typeface="+mn-ea"/>
                <a:sym typeface="+mn-lt"/>
              </a:rPr>
              <a:t>这里</a:t>
            </a:r>
            <a:r>
              <a:rPr lang="zh-CN" altLang="en-US" sz="2000" dirty="0">
                <a:solidFill>
                  <a:schemeClr val="accent1">
                    <a:lumMod val="75000"/>
                  </a:schemeClr>
                </a:solidFill>
                <a:latin typeface="+mn-lt"/>
                <a:ea typeface="+mn-ea"/>
                <a:cs typeface="+mn-ea"/>
                <a:sym typeface="+mn-lt"/>
              </a:rPr>
              <a:t>添加标题</a:t>
            </a:r>
            <a:endParaRPr lang="zh-CN" altLang="en-US" sz="2000" dirty="0">
              <a:solidFill>
                <a:schemeClr val="accent1">
                  <a:lumMod val="75000"/>
                </a:schemeClr>
              </a:solidFill>
              <a:latin typeface="+mn-lt"/>
              <a:ea typeface="+mn-ea"/>
              <a:cs typeface="+mn-ea"/>
              <a:sym typeface="+mn-lt"/>
            </a:endParaRPr>
          </a:p>
        </p:txBody>
      </p:sp>
      <p:sp>
        <p:nvSpPr>
          <p:cNvPr id="45" name="矩形 9"/>
          <p:cNvSpPr>
            <a:spLocks noChangeArrowheads="1"/>
          </p:cNvSpPr>
          <p:nvPr/>
        </p:nvSpPr>
        <p:spPr bwMode="auto">
          <a:xfrm>
            <a:off x="8275899" y="4520764"/>
            <a:ext cx="2664884"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sp>
        <p:nvSpPr>
          <p:cNvPr id="46"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6" presetClass="entr" presetSubtype="21"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500"/>
                                        <p:tgtEl>
                                          <p:spTgt spid="3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barn(inVertical)">
                                      <p:cBhvr>
                                        <p:cTn id="33" dur="500"/>
                                        <p:tgtEl>
                                          <p:spTgt spid="44"/>
                                        </p:tgtEl>
                                      </p:cBhvr>
                                    </p:animEffect>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7" grpId="0"/>
      <p:bldP spid="38" grpId="0"/>
      <p:bldP spid="44" grpId="0"/>
      <p:bldP spid="45"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4318000" y="1624310"/>
            <a:ext cx="6767450" cy="41819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5A6478"/>
                </a:solidFill>
                <a:latin typeface="+mn-lt"/>
                <a:ea typeface="+mn-ea"/>
                <a:cs typeface="+mn-ea"/>
                <a:sym typeface="+mn-lt"/>
              </a:rPr>
              <a:t>Please insert title </a:t>
            </a:r>
            <a:r>
              <a:rPr lang="en-US" altLang="zh-CN" sz="1600" dirty="0" smtClean="0">
                <a:solidFill>
                  <a:srgbClr val="5A6478"/>
                </a:solidFill>
                <a:latin typeface="+mn-lt"/>
                <a:ea typeface="+mn-ea"/>
                <a:cs typeface="+mn-ea"/>
                <a:sym typeface="+mn-lt"/>
              </a:rPr>
              <a:t>here</a:t>
            </a:r>
            <a:endParaRPr lang="en-US" altLang="zh-CN" sz="800" b="1" dirty="0">
              <a:solidFill>
                <a:srgbClr val="5A6478">
                  <a:lumMod val="60000"/>
                  <a:lumOff val="40000"/>
                </a:srgbClr>
              </a:solidFill>
              <a:latin typeface="+mn-lt"/>
              <a:ea typeface="+mn-ea"/>
              <a:cs typeface="+mn-ea"/>
              <a:sym typeface="+mn-lt"/>
            </a:endParaRPr>
          </a:p>
        </p:txBody>
      </p:sp>
      <p:sp>
        <p:nvSpPr>
          <p:cNvPr id="88" name="任意多边形 87"/>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gradFill>
            <a:gsLst>
              <a:gs pos="0">
                <a:srgbClr val="4D9B02"/>
              </a:gs>
              <a:gs pos="100000">
                <a:srgbClr val="006600"/>
              </a:gs>
            </a:gsLst>
            <a:path path="circle">
              <a:fillToRect l="50000" t="-80000" r="50000" b="180000"/>
            </a:path>
          </a:gra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42" name="文本框 41"/>
          <p:cNvSpPr txBox="1"/>
          <p:nvPr/>
        </p:nvSpPr>
        <p:spPr>
          <a:xfrm>
            <a:off x="4318000" y="2167018"/>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rgbClr val="5A6478">
                    <a:lumMod val="60000"/>
                    <a:lumOff val="40000"/>
                  </a:srgbClr>
                </a:solidFill>
                <a:latin typeface="+mn-lt"/>
                <a:ea typeface="+mn-ea"/>
                <a:cs typeface="+mn-ea"/>
                <a:sym typeface="+mn-lt"/>
              </a:rPr>
              <a:t>为</a:t>
            </a:r>
            <a:r>
              <a:rPr lang="zh-CN" altLang="en-US" sz="800" dirty="0">
                <a:solidFill>
                  <a:srgbClr val="5A6478">
                    <a:lumMod val="60000"/>
                    <a:lumOff val="40000"/>
                  </a:srgb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rgbClr val="5A6478">
                    <a:lumMod val="60000"/>
                    <a:lumOff val="40000"/>
                  </a:srgbClr>
                </a:solidFill>
                <a:latin typeface="+mn-lt"/>
                <a:ea typeface="+mn-ea"/>
                <a:cs typeface="+mn-ea"/>
                <a:sym typeface="+mn-lt"/>
              </a:rPr>
              <a:t>需求</a:t>
            </a:r>
            <a:endParaRPr lang="en-US" altLang="zh-CN" sz="800" b="1" dirty="0">
              <a:solidFill>
                <a:srgbClr val="5A6478">
                  <a:lumMod val="60000"/>
                  <a:lumOff val="40000"/>
                </a:srgbClr>
              </a:solidFill>
              <a:latin typeface="+mn-lt"/>
              <a:ea typeface="+mn-ea"/>
              <a:cs typeface="+mn-ea"/>
              <a:sym typeface="+mn-lt"/>
            </a:endParaRPr>
          </a:p>
        </p:txBody>
      </p:sp>
      <p:sp>
        <p:nvSpPr>
          <p:cNvPr id="43" name="文本框 42"/>
          <p:cNvSpPr txBox="1"/>
          <p:nvPr/>
        </p:nvSpPr>
        <p:spPr>
          <a:xfrm>
            <a:off x="4318000" y="3112642"/>
            <a:ext cx="6767450" cy="41819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5A6478"/>
                </a:solidFill>
                <a:latin typeface="+mn-lt"/>
                <a:ea typeface="+mn-ea"/>
                <a:cs typeface="+mn-ea"/>
                <a:sym typeface="+mn-lt"/>
              </a:rPr>
              <a:t>Please insert title </a:t>
            </a:r>
            <a:r>
              <a:rPr lang="en-US" altLang="zh-CN" sz="1600" dirty="0" smtClean="0">
                <a:solidFill>
                  <a:srgbClr val="5A6478"/>
                </a:solidFill>
                <a:latin typeface="+mn-lt"/>
                <a:ea typeface="+mn-ea"/>
                <a:cs typeface="+mn-ea"/>
                <a:sym typeface="+mn-lt"/>
              </a:rPr>
              <a:t>here</a:t>
            </a:r>
            <a:endParaRPr lang="en-US" altLang="zh-CN" sz="800" b="1" dirty="0">
              <a:solidFill>
                <a:srgbClr val="5A6478">
                  <a:lumMod val="60000"/>
                  <a:lumOff val="40000"/>
                </a:srgbClr>
              </a:solidFill>
              <a:latin typeface="+mn-lt"/>
              <a:ea typeface="+mn-ea"/>
              <a:cs typeface="+mn-ea"/>
              <a:sym typeface="+mn-lt"/>
            </a:endParaRPr>
          </a:p>
        </p:txBody>
      </p:sp>
      <p:sp>
        <p:nvSpPr>
          <p:cNvPr id="45" name="文本框 44"/>
          <p:cNvSpPr txBox="1"/>
          <p:nvPr/>
        </p:nvSpPr>
        <p:spPr>
          <a:xfrm>
            <a:off x="4318000" y="3655350"/>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rgbClr val="5A6478">
                    <a:lumMod val="60000"/>
                    <a:lumOff val="40000"/>
                  </a:srgbClr>
                </a:solidFill>
                <a:latin typeface="+mn-lt"/>
                <a:ea typeface="+mn-ea"/>
                <a:cs typeface="+mn-ea"/>
                <a:sym typeface="+mn-lt"/>
              </a:rPr>
              <a:t>为</a:t>
            </a:r>
            <a:r>
              <a:rPr lang="zh-CN" altLang="en-US" sz="800" dirty="0">
                <a:solidFill>
                  <a:srgbClr val="5A6478">
                    <a:lumMod val="60000"/>
                    <a:lumOff val="40000"/>
                  </a:srgb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rgbClr val="5A6478">
                    <a:lumMod val="60000"/>
                    <a:lumOff val="40000"/>
                  </a:srgbClr>
                </a:solidFill>
                <a:latin typeface="+mn-lt"/>
                <a:ea typeface="+mn-ea"/>
                <a:cs typeface="+mn-ea"/>
                <a:sym typeface="+mn-lt"/>
              </a:rPr>
              <a:t>需求</a:t>
            </a:r>
            <a:endParaRPr lang="en-US" altLang="zh-CN" sz="800" b="1" dirty="0">
              <a:solidFill>
                <a:srgbClr val="5A6478">
                  <a:lumMod val="60000"/>
                  <a:lumOff val="40000"/>
                </a:srgbClr>
              </a:solidFill>
              <a:latin typeface="+mn-lt"/>
              <a:ea typeface="+mn-ea"/>
              <a:cs typeface="+mn-ea"/>
              <a:sym typeface="+mn-lt"/>
            </a:endParaRPr>
          </a:p>
        </p:txBody>
      </p:sp>
      <p:sp>
        <p:nvSpPr>
          <p:cNvPr id="47" name="文本框 46"/>
          <p:cNvSpPr txBox="1"/>
          <p:nvPr/>
        </p:nvSpPr>
        <p:spPr>
          <a:xfrm>
            <a:off x="4318000" y="4639885"/>
            <a:ext cx="6767450" cy="41819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5A6478"/>
                </a:solidFill>
                <a:latin typeface="+mn-lt"/>
                <a:ea typeface="+mn-ea"/>
                <a:cs typeface="+mn-ea"/>
                <a:sym typeface="+mn-lt"/>
              </a:rPr>
              <a:t>Please insert title </a:t>
            </a:r>
            <a:r>
              <a:rPr lang="en-US" altLang="zh-CN" sz="1600" dirty="0" smtClean="0">
                <a:solidFill>
                  <a:srgbClr val="5A6478"/>
                </a:solidFill>
                <a:latin typeface="+mn-lt"/>
                <a:ea typeface="+mn-ea"/>
                <a:cs typeface="+mn-ea"/>
                <a:sym typeface="+mn-lt"/>
              </a:rPr>
              <a:t>here</a:t>
            </a:r>
            <a:endParaRPr lang="en-US" altLang="zh-CN" sz="800" b="1" dirty="0">
              <a:solidFill>
                <a:srgbClr val="5A6478">
                  <a:lumMod val="60000"/>
                  <a:lumOff val="40000"/>
                </a:srgbClr>
              </a:solidFill>
              <a:latin typeface="+mn-lt"/>
              <a:ea typeface="+mn-ea"/>
              <a:cs typeface="+mn-ea"/>
              <a:sym typeface="+mn-lt"/>
            </a:endParaRPr>
          </a:p>
        </p:txBody>
      </p:sp>
      <p:sp>
        <p:nvSpPr>
          <p:cNvPr id="49" name="文本框 48"/>
          <p:cNvSpPr txBox="1"/>
          <p:nvPr/>
        </p:nvSpPr>
        <p:spPr>
          <a:xfrm>
            <a:off x="4318000" y="5182593"/>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rgbClr val="5A6478">
                    <a:lumMod val="60000"/>
                    <a:lumOff val="40000"/>
                  </a:srgbClr>
                </a:solidFill>
                <a:latin typeface="+mn-lt"/>
                <a:ea typeface="+mn-ea"/>
                <a:cs typeface="+mn-ea"/>
                <a:sym typeface="+mn-lt"/>
              </a:rPr>
              <a:t>为</a:t>
            </a:r>
            <a:r>
              <a:rPr lang="zh-CN" altLang="en-US" sz="800" dirty="0">
                <a:solidFill>
                  <a:srgbClr val="5A6478">
                    <a:lumMod val="60000"/>
                    <a:lumOff val="40000"/>
                  </a:srgb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rgbClr val="5A6478">
                    <a:lumMod val="60000"/>
                    <a:lumOff val="40000"/>
                  </a:srgbClr>
                </a:solidFill>
                <a:latin typeface="+mn-lt"/>
                <a:ea typeface="+mn-ea"/>
                <a:cs typeface="+mn-ea"/>
                <a:sym typeface="+mn-lt"/>
              </a:rPr>
              <a:t>需求</a:t>
            </a:r>
            <a:endParaRPr lang="en-US" altLang="zh-CN" sz="800" b="1" dirty="0">
              <a:solidFill>
                <a:srgbClr val="5A6478">
                  <a:lumMod val="60000"/>
                  <a:lumOff val="40000"/>
                </a:srgbClr>
              </a:solidFill>
              <a:latin typeface="+mn-lt"/>
              <a:ea typeface="+mn-ea"/>
              <a:cs typeface="+mn-ea"/>
              <a:sym typeface="+mn-lt"/>
            </a:endParaRPr>
          </a:p>
        </p:txBody>
      </p:sp>
      <p:sp>
        <p:nvSpPr>
          <p:cNvPr id="10"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down)">
                                      <p:cBhvr>
                                        <p:cTn id="11" dur="500"/>
                                        <p:tgtEl>
                                          <p:spTgt spid="8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1+#ppt_w/2"/>
                                          </p:val>
                                        </p:tav>
                                        <p:tav tm="100000">
                                          <p:val>
                                            <p:strVal val="#ppt_x"/>
                                          </p:val>
                                        </p:tav>
                                      </p:tavLst>
                                    </p:anim>
                                    <p:anim calcmode="lin" valueType="num">
                                      <p:cBhvr additive="base">
                                        <p:cTn id="16" dur="500" fill="hold"/>
                                        <p:tgtEl>
                                          <p:spTgt spid="4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1+#ppt_w/2"/>
                                          </p:val>
                                        </p:tav>
                                        <p:tav tm="100000">
                                          <p:val>
                                            <p:strVal val="#ppt_x"/>
                                          </p:val>
                                        </p:tav>
                                      </p:tavLst>
                                    </p:anim>
                                    <p:anim calcmode="lin" valueType="num">
                                      <p:cBhvr additive="base">
                                        <p:cTn id="21" dur="500" fill="hold"/>
                                        <p:tgtEl>
                                          <p:spTgt spid="4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1+#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1+#ppt_w/2"/>
                                          </p:val>
                                        </p:tav>
                                        <p:tav tm="100000">
                                          <p:val>
                                            <p:strVal val="#ppt_x"/>
                                          </p:val>
                                        </p:tav>
                                      </p:tavLst>
                                    </p:anim>
                                    <p:anim calcmode="lin" valueType="num">
                                      <p:cBhvr additive="base">
                                        <p:cTn id="31" dur="500" fill="hold"/>
                                        <p:tgtEl>
                                          <p:spTgt spid="4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1+#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500" fill="hold"/>
                                        <p:tgtEl>
                                          <p:spTgt spid="49"/>
                                        </p:tgtEl>
                                        <p:attrNameLst>
                                          <p:attrName>ppt_x</p:attrName>
                                        </p:attrNameLst>
                                      </p:cBhvr>
                                      <p:tavLst>
                                        <p:tav tm="0">
                                          <p:val>
                                            <p:strVal val="1+#ppt_w/2"/>
                                          </p:val>
                                        </p:tav>
                                        <p:tav tm="100000">
                                          <p:val>
                                            <p:strVal val="#ppt_x"/>
                                          </p:val>
                                        </p:tav>
                                      </p:tavLst>
                                    </p:anim>
                                    <p:anim calcmode="lin" valueType="num">
                                      <p:cBhvr additive="base">
                                        <p:cTn id="41"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88" grpId="0" animBg="1"/>
      <p:bldP spid="42" grpId="0"/>
      <p:bldP spid="43" grpId="0"/>
      <p:bldP spid="45" grpId="0"/>
      <p:bldP spid="47" grpId="0"/>
      <p:bldP spid="4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8835" y="1753899"/>
            <a:ext cx="1135858" cy="3486150"/>
            <a:chOff x="858835" y="1753899"/>
            <a:chExt cx="1135858" cy="3486150"/>
          </a:xfrm>
        </p:grpSpPr>
        <p:sp>
          <p:nvSpPr>
            <p:cNvPr id="103" name="同侧圆角矩形 102"/>
            <p:cNvSpPr/>
            <p:nvPr/>
          </p:nvSpPr>
          <p:spPr>
            <a:xfrm rot="10800000">
              <a:off x="981864" y="2854036"/>
              <a:ext cx="864000" cy="2330450"/>
            </a:xfrm>
            <a:prstGeom prst="round2SameRect">
              <a:avLst>
                <a:gd name="adj1" fmla="val 50000"/>
                <a:gd name="adj2" fmla="val 0"/>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4" name="任意多边形 103"/>
            <p:cNvSpPr/>
            <p:nvPr/>
          </p:nvSpPr>
          <p:spPr>
            <a:xfrm rot="5400000">
              <a:off x="-316311"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2" name="任意多边形 131"/>
            <p:cNvSpPr/>
            <p:nvPr/>
          </p:nvSpPr>
          <p:spPr>
            <a:xfrm>
              <a:off x="1260826" y="4670765"/>
              <a:ext cx="306076" cy="290298"/>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3" name="组合 2"/>
          <p:cNvGrpSpPr/>
          <p:nvPr/>
        </p:nvGrpSpPr>
        <p:grpSpPr>
          <a:xfrm>
            <a:off x="2454058" y="1753899"/>
            <a:ext cx="1135858" cy="3486150"/>
            <a:chOff x="2454058" y="1753899"/>
            <a:chExt cx="1135858" cy="3486150"/>
          </a:xfrm>
        </p:grpSpPr>
        <p:sp>
          <p:nvSpPr>
            <p:cNvPr id="90" name="同侧圆角矩形 89"/>
            <p:cNvSpPr/>
            <p:nvPr/>
          </p:nvSpPr>
          <p:spPr>
            <a:xfrm rot="10800000">
              <a:off x="2577087" y="3458872"/>
              <a:ext cx="864000" cy="1725613"/>
            </a:xfrm>
            <a:prstGeom prst="round2SameRect">
              <a:avLst>
                <a:gd name="adj1" fmla="val 50000"/>
                <a:gd name="adj2" fmla="val 0"/>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1" name="任意多边形 90"/>
            <p:cNvSpPr/>
            <p:nvPr/>
          </p:nvSpPr>
          <p:spPr>
            <a:xfrm rot="5400000">
              <a:off x="1278912"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3" name="Freeform 76"/>
            <p:cNvSpPr/>
            <p:nvPr/>
          </p:nvSpPr>
          <p:spPr bwMode="auto">
            <a:xfrm>
              <a:off x="2843966" y="4688549"/>
              <a:ext cx="372956" cy="254730"/>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5" name="组合 4"/>
          <p:cNvGrpSpPr/>
          <p:nvPr/>
        </p:nvGrpSpPr>
        <p:grpSpPr>
          <a:xfrm>
            <a:off x="5644504" y="1753899"/>
            <a:ext cx="1135858" cy="3486150"/>
            <a:chOff x="5644504" y="1753899"/>
            <a:chExt cx="1135858" cy="3486150"/>
          </a:xfrm>
        </p:grpSpPr>
        <p:sp>
          <p:nvSpPr>
            <p:cNvPr id="115" name="同侧圆角矩形 114"/>
            <p:cNvSpPr/>
            <p:nvPr/>
          </p:nvSpPr>
          <p:spPr>
            <a:xfrm rot="10800000">
              <a:off x="5767533" y="3829552"/>
              <a:ext cx="864000" cy="1354933"/>
            </a:xfrm>
            <a:prstGeom prst="round2SameRect">
              <a:avLst>
                <a:gd name="adj1" fmla="val 50000"/>
                <a:gd name="adj2" fmla="val 0"/>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6" name="任意多边形 115"/>
            <p:cNvSpPr/>
            <p:nvPr/>
          </p:nvSpPr>
          <p:spPr>
            <a:xfrm rot="5400000">
              <a:off x="4469358"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4" name="任意多边形 133"/>
            <p:cNvSpPr/>
            <p:nvPr/>
          </p:nvSpPr>
          <p:spPr bwMode="auto">
            <a:xfrm>
              <a:off x="6046928" y="4664293"/>
              <a:ext cx="305208" cy="303242"/>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 name="组合 3"/>
          <p:cNvGrpSpPr/>
          <p:nvPr/>
        </p:nvGrpSpPr>
        <p:grpSpPr>
          <a:xfrm>
            <a:off x="4049281" y="1753899"/>
            <a:ext cx="1135858" cy="3486150"/>
            <a:chOff x="4049281" y="1753899"/>
            <a:chExt cx="1135858" cy="3486150"/>
          </a:xfrm>
        </p:grpSpPr>
        <p:sp>
          <p:nvSpPr>
            <p:cNvPr id="77" name="同侧圆角矩形 76"/>
            <p:cNvSpPr/>
            <p:nvPr/>
          </p:nvSpPr>
          <p:spPr>
            <a:xfrm rot="10800000">
              <a:off x="4172310" y="2366673"/>
              <a:ext cx="864000" cy="2817813"/>
            </a:xfrm>
            <a:prstGeom prst="round2SameRect">
              <a:avLst>
                <a:gd name="adj1" fmla="val 50000"/>
                <a:gd name="adj2" fmla="val 0"/>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78" name="任意多边形 77"/>
            <p:cNvSpPr/>
            <p:nvPr/>
          </p:nvSpPr>
          <p:spPr>
            <a:xfrm rot="5400000">
              <a:off x="2874135"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5" name="任意多边形 134"/>
            <p:cNvSpPr/>
            <p:nvPr/>
          </p:nvSpPr>
          <p:spPr bwMode="auto">
            <a:xfrm rot="900000">
              <a:off x="4493986" y="4659016"/>
              <a:ext cx="275878" cy="313796"/>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79" name="组合 78"/>
          <p:cNvGrpSpPr/>
          <p:nvPr/>
        </p:nvGrpSpPr>
        <p:grpSpPr>
          <a:xfrm>
            <a:off x="4308045" y="1834860"/>
            <a:ext cx="652913" cy="1395411"/>
            <a:chOff x="4647930" y="1662909"/>
            <a:chExt cx="652913" cy="1395411"/>
          </a:xfrm>
          <a:solidFill>
            <a:srgbClr val="4D9B02"/>
          </a:solidFill>
        </p:grpSpPr>
        <p:sp>
          <p:nvSpPr>
            <p:cNvPr id="80" name="椭圆 79"/>
            <p:cNvSpPr/>
            <p:nvPr/>
          </p:nvSpPr>
          <p:spPr>
            <a:xfrm>
              <a:off x="5173843" y="169545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1" name="椭圆 80"/>
            <p:cNvSpPr/>
            <p:nvPr/>
          </p:nvSpPr>
          <p:spPr>
            <a:xfrm>
              <a:off x="4790011" y="1951037"/>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2" name="椭圆 81"/>
            <p:cNvSpPr/>
            <p:nvPr/>
          </p:nvSpPr>
          <p:spPr>
            <a:xfrm>
              <a:off x="5059093" y="237490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3" name="椭圆 82"/>
            <p:cNvSpPr/>
            <p:nvPr/>
          </p:nvSpPr>
          <p:spPr>
            <a:xfrm>
              <a:off x="4726511" y="2559050"/>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4" name="椭圆 83"/>
            <p:cNvSpPr/>
            <p:nvPr/>
          </p:nvSpPr>
          <p:spPr>
            <a:xfrm>
              <a:off x="5055125" y="203596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5" name="椭圆 84"/>
            <p:cNvSpPr/>
            <p:nvPr/>
          </p:nvSpPr>
          <p:spPr>
            <a:xfrm>
              <a:off x="4734450" y="233441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6" name="椭圆 85"/>
            <p:cNvSpPr/>
            <p:nvPr/>
          </p:nvSpPr>
          <p:spPr>
            <a:xfrm>
              <a:off x="5095605" y="2844800"/>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7" name="椭圆 86"/>
            <p:cNvSpPr/>
            <p:nvPr/>
          </p:nvSpPr>
          <p:spPr>
            <a:xfrm>
              <a:off x="4731274" y="166290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8" name="椭圆 87"/>
            <p:cNvSpPr/>
            <p:nvPr/>
          </p:nvSpPr>
          <p:spPr>
            <a:xfrm>
              <a:off x="5009878" y="2674143"/>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9" name="椭圆 88"/>
            <p:cNvSpPr/>
            <p:nvPr/>
          </p:nvSpPr>
          <p:spPr>
            <a:xfrm>
              <a:off x="4647930" y="293132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92" name="组合 91"/>
          <p:cNvGrpSpPr/>
          <p:nvPr/>
        </p:nvGrpSpPr>
        <p:grpSpPr>
          <a:xfrm>
            <a:off x="2712822" y="2731001"/>
            <a:ext cx="640556" cy="1395411"/>
            <a:chOff x="3052707" y="1662909"/>
            <a:chExt cx="640556" cy="1395411"/>
          </a:xfrm>
          <a:solidFill>
            <a:schemeClr val="tx2"/>
          </a:solidFill>
        </p:grpSpPr>
        <p:sp>
          <p:nvSpPr>
            <p:cNvPr id="93" name="椭圆 92"/>
            <p:cNvSpPr/>
            <p:nvPr/>
          </p:nvSpPr>
          <p:spPr>
            <a:xfrm>
              <a:off x="3566263" y="169545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4" name="椭圆 93"/>
            <p:cNvSpPr/>
            <p:nvPr/>
          </p:nvSpPr>
          <p:spPr>
            <a:xfrm>
              <a:off x="3194788" y="1951037"/>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5" name="椭圆 94"/>
            <p:cNvSpPr/>
            <p:nvPr/>
          </p:nvSpPr>
          <p:spPr>
            <a:xfrm>
              <a:off x="3463870" y="237490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6" name="椭圆 95"/>
            <p:cNvSpPr/>
            <p:nvPr/>
          </p:nvSpPr>
          <p:spPr>
            <a:xfrm>
              <a:off x="3131288" y="2559050"/>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7" name="椭圆 96"/>
            <p:cNvSpPr/>
            <p:nvPr/>
          </p:nvSpPr>
          <p:spPr>
            <a:xfrm>
              <a:off x="3459902" y="203596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8" name="椭圆 97"/>
            <p:cNvSpPr/>
            <p:nvPr/>
          </p:nvSpPr>
          <p:spPr>
            <a:xfrm>
              <a:off x="3139227" y="233441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9" name="椭圆 98"/>
            <p:cNvSpPr/>
            <p:nvPr/>
          </p:nvSpPr>
          <p:spPr>
            <a:xfrm>
              <a:off x="3500382" y="2844800"/>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0" name="椭圆 99"/>
            <p:cNvSpPr/>
            <p:nvPr/>
          </p:nvSpPr>
          <p:spPr>
            <a:xfrm>
              <a:off x="3136051" y="166290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1" name="椭圆 100"/>
            <p:cNvSpPr/>
            <p:nvPr/>
          </p:nvSpPr>
          <p:spPr>
            <a:xfrm>
              <a:off x="3414655" y="2674143"/>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2" name="椭圆 101"/>
            <p:cNvSpPr/>
            <p:nvPr/>
          </p:nvSpPr>
          <p:spPr>
            <a:xfrm>
              <a:off x="3052707" y="293132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6" name="组合 5"/>
          <p:cNvGrpSpPr/>
          <p:nvPr/>
        </p:nvGrpSpPr>
        <p:grpSpPr>
          <a:xfrm>
            <a:off x="1117599" y="2078545"/>
            <a:ext cx="662071" cy="1395411"/>
            <a:chOff x="1117599" y="2078545"/>
            <a:chExt cx="662071" cy="1395411"/>
          </a:xfrm>
          <a:solidFill>
            <a:srgbClr val="006600"/>
          </a:solidFill>
        </p:grpSpPr>
        <p:sp>
          <p:nvSpPr>
            <p:cNvPr id="105" name="椭圆 104"/>
            <p:cNvSpPr/>
            <p:nvPr/>
          </p:nvSpPr>
          <p:spPr>
            <a:xfrm>
              <a:off x="1652670" y="2081444"/>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6" name="椭圆 105"/>
            <p:cNvSpPr/>
            <p:nvPr/>
          </p:nvSpPr>
          <p:spPr>
            <a:xfrm>
              <a:off x="1259680" y="2366673"/>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7" name="椭圆 106"/>
            <p:cNvSpPr/>
            <p:nvPr/>
          </p:nvSpPr>
          <p:spPr>
            <a:xfrm>
              <a:off x="1528762" y="2790536"/>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8" name="椭圆 107"/>
            <p:cNvSpPr/>
            <p:nvPr/>
          </p:nvSpPr>
          <p:spPr>
            <a:xfrm>
              <a:off x="1196180" y="2974686"/>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9" name="椭圆 108"/>
            <p:cNvSpPr/>
            <p:nvPr/>
          </p:nvSpPr>
          <p:spPr>
            <a:xfrm>
              <a:off x="1524794" y="2451605"/>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0" name="椭圆 109"/>
            <p:cNvSpPr/>
            <p:nvPr/>
          </p:nvSpPr>
          <p:spPr>
            <a:xfrm>
              <a:off x="1204119" y="2750055"/>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1" name="椭圆 110"/>
            <p:cNvSpPr/>
            <p:nvPr/>
          </p:nvSpPr>
          <p:spPr>
            <a:xfrm>
              <a:off x="1565274" y="3260436"/>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2" name="椭圆 111"/>
            <p:cNvSpPr/>
            <p:nvPr/>
          </p:nvSpPr>
          <p:spPr>
            <a:xfrm>
              <a:off x="1200943" y="2078545"/>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3" name="椭圆 112"/>
            <p:cNvSpPr/>
            <p:nvPr/>
          </p:nvSpPr>
          <p:spPr>
            <a:xfrm>
              <a:off x="1479547" y="308977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4" name="椭圆 113"/>
            <p:cNvSpPr/>
            <p:nvPr/>
          </p:nvSpPr>
          <p:spPr>
            <a:xfrm>
              <a:off x="1117599" y="3346956"/>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117" name="组合 116"/>
          <p:cNvGrpSpPr/>
          <p:nvPr/>
        </p:nvGrpSpPr>
        <p:grpSpPr>
          <a:xfrm>
            <a:off x="5903268" y="3111607"/>
            <a:ext cx="640556" cy="1395411"/>
            <a:chOff x="6243153" y="1662909"/>
            <a:chExt cx="640556" cy="1395411"/>
          </a:xfrm>
          <a:solidFill>
            <a:schemeClr val="accent2">
              <a:lumMod val="60000"/>
              <a:lumOff val="40000"/>
            </a:schemeClr>
          </a:solidFill>
        </p:grpSpPr>
        <p:sp>
          <p:nvSpPr>
            <p:cNvPr id="118" name="椭圆 117"/>
            <p:cNvSpPr/>
            <p:nvPr/>
          </p:nvSpPr>
          <p:spPr>
            <a:xfrm>
              <a:off x="6756709" y="169545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9" name="椭圆 118"/>
            <p:cNvSpPr/>
            <p:nvPr/>
          </p:nvSpPr>
          <p:spPr>
            <a:xfrm>
              <a:off x="6385234" y="1951037"/>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0" name="椭圆 119"/>
            <p:cNvSpPr/>
            <p:nvPr/>
          </p:nvSpPr>
          <p:spPr>
            <a:xfrm>
              <a:off x="6654316" y="237490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1" name="椭圆 120"/>
            <p:cNvSpPr/>
            <p:nvPr/>
          </p:nvSpPr>
          <p:spPr>
            <a:xfrm>
              <a:off x="6321734" y="2559050"/>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2" name="椭圆 121"/>
            <p:cNvSpPr/>
            <p:nvPr/>
          </p:nvSpPr>
          <p:spPr>
            <a:xfrm>
              <a:off x="6650348" y="203596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3" name="椭圆 122"/>
            <p:cNvSpPr/>
            <p:nvPr/>
          </p:nvSpPr>
          <p:spPr>
            <a:xfrm>
              <a:off x="6329673" y="233441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4" name="椭圆 123"/>
            <p:cNvSpPr/>
            <p:nvPr/>
          </p:nvSpPr>
          <p:spPr>
            <a:xfrm>
              <a:off x="6690828" y="2844800"/>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5" name="椭圆 124"/>
            <p:cNvSpPr/>
            <p:nvPr/>
          </p:nvSpPr>
          <p:spPr>
            <a:xfrm>
              <a:off x="6326497" y="166290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6" name="椭圆 125"/>
            <p:cNvSpPr/>
            <p:nvPr/>
          </p:nvSpPr>
          <p:spPr>
            <a:xfrm>
              <a:off x="6605101" y="2674143"/>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7" name="椭圆 126"/>
            <p:cNvSpPr/>
            <p:nvPr/>
          </p:nvSpPr>
          <p:spPr>
            <a:xfrm>
              <a:off x="6243153" y="293132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128" name="矩形 127"/>
          <p:cNvSpPr/>
          <p:nvPr/>
        </p:nvSpPr>
        <p:spPr>
          <a:xfrm>
            <a:off x="915236" y="5352149"/>
            <a:ext cx="94288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70%</a:t>
            </a:r>
            <a:endParaRPr lang="en-US" altLang="zh-CN" sz="2800" dirty="0">
              <a:solidFill>
                <a:schemeClr val="tx2"/>
              </a:solidFill>
              <a:latin typeface="+mn-lt"/>
              <a:ea typeface="+mn-ea"/>
              <a:cs typeface="+mn-ea"/>
              <a:sym typeface="+mn-lt"/>
            </a:endParaRPr>
          </a:p>
        </p:txBody>
      </p:sp>
      <p:sp>
        <p:nvSpPr>
          <p:cNvPr id="129" name="矩形 128"/>
          <p:cNvSpPr/>
          <p:nvPr/>
        </p:nvSpPr>
        <p:spPr>
          <a:xfrm>
            <a:off x="2550543" y="5352149"/>
            <a:ext cx="94288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50%</a:t>
            </a:r>
            <a:endParaRPr lang="en-US" altLang="zh-CN" sz="2800" dirty="0">
              <a:solidFill>
                <a:schemeClr val="tx2"/>
              </a:solidFill>
              <a:latin typeface="+mn-lt"/>
              <a:ea typeface="+mn-ea"/>
              <a:cs typeface="+mn-ea"/>
              <a:sym typeface="+mn-lt"/>
            </a:endParaRPr>
          </a:p>
        </p:txBody>
      </p:sp>
      <p:sp>
        <p:nvSpPr>
          <p:cNvPr id="130" name="矩形 129"/>
          <p:cNvSpPr/>
          <p:nvPr/>
        </p:nvSpPr>
        <p:spPr>
          <a:xfrm>
            <a:off x="4145767" y="5352149"/>
            <a:ext cx="94288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82%</a:t>
            </a:r>
            <a:endParaRPr lang="en-US" altLang="zh-CN" sz="2800" dirty="0">
              <a:solidFill>
                <a:schemeClr val="tx2"/>
              </a:solidFill>
              <a:latin typeface="+mn-lt"/>
              <a:ea typeface="+mn-ea"/>
              <a:cs typeface="+mn-ea"/>
              <a:sym typeface="+mn-lt"/>
            </a:endParaRPr>
          </a:p>
        </p:txBody>
      </p:sp>
      <p:sp>
        <p:nvSpPr>
          <p:cNvPr id="131" name="矩形 130"/>
          <p:cNvSpPr/>
          <p:nvPr/>
        </p:nvSpPr>
        <p:spPr>
          <a:xfrm>
            <a:off x="5740990" y="5352149"/>
            <a:ext cx="94288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40%</a:t>
            </a:r>
            <a:endParaRPr lang="en-US" altLang="zh-CN" sz="2800" dirty="0">
              <a:solidFill>
                <a:schemeClr val="tx2"/>
              </a:solidFill>
              <a:latin typeface="+mn-lt"/>
              <a:ea typeface="+mn-ea"/>
              <a:cs typeface="+mn-ea"/>
              <a:sym typeface="+mn-lt"/>
            </a:endParaRPr>
          </a:p>
        </p:txBody>
      </p:sp>
      <p:grpSp>
        <p:nvGrpSpPr>
          <p:cNvPr id="8" name="组合 7"/>
          <p:cNvGrpSpPr/>
          <p:nvPr/>
        </p:nvGrpSpPr>
        <p:grpSpPr>
          <a:xfrm>
            <a:off x="7714156" y="1512066"/>
            <a:ext cx="3500330" cy="785727"/>
            <a:chOff x="7714156" y="1512066"/>
            <a:chExt cx="3500330" cy="785727"/>
          </a:xfrm>
        </p:grpSpPr>
        <p:sp>
          <p:nvSpPr>
            <p:cNvPr id="138" name="任意多边形 137"/>
            <p:cNvSpPr/>
            <p:nvPr/>
          </p:nvSpPr>
          <p:spPr>
            <a:xfrm>
              <a:off x="7714156" y="1658119"/>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grpSp>
          <p:nvGrpSpPr>
            <p:cNvPr id="7" name="组合 6"/>
            <p:cNvGrpSpPr/>
            <p:nvPr/>
          </p:nvGrpSpPr>
          <p:grpSpPr>
            <a:xfrm>
              <a:off x="8293156" y="1512066"/>
              <a:ext cx="2921330" cy="785727"/>
              <a:chOff x="8293156" y="1512066"/>
              <a:chExt cx="2921330" cy="785727"/>
            </a:xfrm>
          </p:grpSpPr>
          <p:sp>
            <p:nvSpPr>
              <p:cNvPr id="137" name="矩形 136"/>
              <p:cNvSpPr/>
              <p:nvPr/>
            </p:nvSpPr>
            <p:spPr>
              <a:xfrm>
                <a:off x="8293156" y="1512066"/>
                <a:ext cx="2921330" cy="33669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140" name="矩形 139"/>
              <p:cNvSpPr/>
              <p:nvPr/>
            </p:nvSpPr>
            <p:spPr>
              <a:xfrm>
                <a:off x="8293156" y="1770982"/>
                <a:ext cx="2921330" cy="52681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grpSp>
        <p:nvGrpSpPr>
          <p:cNvPr id="9" name="组合 8"/>
          <p:cNvGrpSpPr/>
          <p:nvPr/>
        </p:nvGrpSpPr>
        <p:grpSpPr>
          <a:xfrm>
            <a:off x="7667456" y="2695598"/>
            <a:ext cx="3547030" cy="785727"/>
            <a:chOff x="7667456" y="2695598"/>
            <a:chExt cx="3547030" cy="785727"/>
          </a:xfrm>
        </p:grpSpPr>
        <p:sp>
          <p:nvSpPr>
            <p:cNvPr id="141" name="Freeform 76"/>
            <p:cNvSpPr/>
            <p:nvPr/>
          </p:nvSpPr>
          <p:spPr bwMode="auto">
            <a:xfrm>
              <a:off x="7667456" y="2771619"/>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grpSp>
          <p:nvGrpSpPr>
            <p:cNvPr id="148" name="组合 147"/>
            <p:cNvGrpSpPr/>
            <p:nvPr/>
          </p:nvGrpSpPr>
          <p:grpSpPr>
            <a:xfrm>
              <a:off x="8293156" y="2695598"/>
              <a:ext cx="2921330" cy="785727"/>
              <a:chOff x="8293156" y="1512066"/>
              <a:chExt cx="2921330" cy="785727"/>
            </a:xfrm>
          </p:grpSpPr>
          <p:sp>
            <p:nvSpPr>
              <p:cNvPr id="149" name="矩形 148"/>
              <p:cNvSpPr/>
              <p:nvPr/>
            </p:nvSpPr>
            <p:spPr>
              <a:xfrm>
                <a:off x="8293156" y="1512066"/>
                <a:ext cx="2921330" cy="33669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150" name="矩形 149"/>
              <p:cNvSpPr/>
              <p:nvPr/>
            </p:nvSpPr>
            <p:spPr>
              <a:xfrm>
                <a:off x="8293156" y="1770982"/>
                <a:ext cx="2921330" cy="52681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grpSp>
        <p:nvGrpSpPr>
          <p:cNvPr id="10" name="组合 9"/>
          <p:cNvGrpSpPr/>
          <p:nvPr/>
        </p:nvGrpSpPr>
        <p:grpSpPr>
          <a:xfrm>
            <a:off x="7667714" y="3879130"/>
            <a:ext cx="3546772" cy="785727"/>
            <a:chOff x="7667714" y="3879130"/>
            <a:chExt cx="3546772" cy="785727"/>
          </a:xfrm>
        </p:grpSpPr>
        <p:sp>
          <p:nvSpPr>
            <p:cNvPr id="147" name="任意多边形 146"/>
            <p:cNvSpPr/>
            <p:nvPr/>
          </p:nvSpPr>
          <p:spPr bwMode="auto">
            <a:xfrm rot="900000">
              <a:off x="7667714" y="39260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grpSp>
          <p:nvGrpSpPr>
            <p:cNvPr id="151" name="组合 150"/>
            <p:cNvGrpSpPr/>
            <p:nvPr/>
          </p:nvGrpSpPr>
          <p:grpSpPr>
            <a:xfrm>
              <a:off x="8293156" y="3879130"/>
              <a:ext cx="2921330" cy="785727"/>
              <a:chOff x="8293156" y="1512066"/>
              <a:chExt cx="2921330" cy="785727"/>
            </a:xfrm>
          </p:grpSpPr>
          <p:sp>
            <p:nvSpPr>
              <p:cNvPr id="152" name="矩形 151"/>
              <p:cNvSpPr/>
              <p:nvPr/>
            </p:nvSpPr>
            <p:spPr>
              <a:xfrm>
                <a:off x="8293156" y="1512066"/>
                <a:ext cx="2921330" cy="33669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153" name="矩形 152"/>
              <p:cNvSpPr/>
              <p:nvPr/>
            </p:nvSpPr>
            <p:spPr>
              <a:xfrm>
                <a:off x="8293156" y="1770982"/>
                <a:ext cx="2921330" cy="52681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grpSp>
        <p:nvGrpSpPr>
          <p:cNvPr id="11" name="组合 10"/>
          <p:cNvGrpSpPr/>
          <p:nvPr/>
        </p:nvGrpSpPr>
        <p:grpSpPr>
          <a:xfrm>
            <a:off x="7714762" y="5062662"/>
            <a:ext cx="3499724" cy="785727"/>
            <a:chOff x="7714762" y="5062662"/>
            <a:chExt cx="3499724" cy="785727"/>
          </a:xfrm>
        </p:grpSpPr>
        <p:sp>
          <p:nvSpPr>
            <p:cNvPr id="144" name="任意多边形 143"/>
            <p:cNvSpPr/>
            <p:nvPr/>
          </p:nvSpPr>
          <p:spPr bwMode="auto">
            <a:xfrm>
              <a:off x="7714762" y="5085772"/>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grpSp>
          <p:nvGrpSpPr>
            <p:cNvPr id="154" name="组合 153"/>
            <p:cNvGrpSpPr/>
            <p:nvPr/>
          </p:nvGrpSpPr>
          <p:grpSpPr>
            <a:xfrm>
              <a:off x="8293156" y="5062662"/>
              <a:ext cx="2921330" cy="785727"/>
              <a:chOff x="8293156" y="1512066"/>
              <a:chExt cx="2921330" cy="785727"/>
            </a:xfrm>
          </p:grpSpPr>
          <p:sp>
            <p:nvSpPr>
              <p:cNvPr id="155" name="矩形 154"/>
              <p:cNvSpPr/>
              <p:nvPr/>
            </p:nvSpPr>
            <p:spPr>
              <a:xfrm>
                <a:off x="8293156" y="1512066"/>
                <a:ext cx="2921330" cy="33669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156" name="矩形 155"/>
              <p:cNvSpPr/>
              <p:nvPr/>
            </p:nvSpPr>
            <p:spPr>
              <a:xfrm>
                <a:off x="8293156" y="1770982"/>
                <a:ext cx="2921330" cy="52681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sp>
        <p:nvSpPr>
          <p:cNvPr id="136"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barn(inVertical)">
                                      <p:cBhvr>
                                        <p:cTn id="7" dur="500"/>
                                        <p:tgtEl>
                                          <p:spTgt spid="13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fade">
                                      <p:cBhvr>
                                        <p:cTn id="38" dur="1000"/>
                                        <p:tgtEl>
                                          <p:spTgt spid="79"/>
                                        </p:tgtEl>
                                      </p:cBhvr>
                                    </p:animEffect>
                                    <p:anim calcmode="lin" valueType="num">
                                      <p:cBhvr>
                                        <p:cTn id="39" dur="1000" fill="hold"/>
                                        <p:tgtEl>
                                          <p:spTgt spid="79"/>
                                        </p:tgtEl>
                                        <p:attrNameLst>
                                          <p:attrName>ppt_x</p:attrName>
                                        </p:attrNameLst>
                                      </p:cBhvr>
                                      <p:tavLst>
                                        <p:tav tm="0">
                                          <p:val>
                                            <p:strVal val="#ppt_x"/>
                                          </p:val>
                                        </p:tav>
                                        <p:tav tm="100000">
                                          <p:val>
                                            <p:strVal val="#ppt_x"/>
                                          </p:val>
                                        </p:tav>
                                      </p:tavLst>
                                    </p:anim>
                                    <p:anim calcmode="lin" valueType="num">
                                      <p:cBhvr>
                                        <p:cTn id="40" dur="1000" fill="hold"/>
                                        <p:tgtEl>
                                          <p:spTgt spid="7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1000"/>
                                        <p:tgtEl>
                                          <p:spTgt spid="117"/>
                                        </p:tgtEl>
                                      </p:cBhvr>
                                    </p:animEffect>
                                    <p:anim calcmode="lin" valueType="num">
                                      <p:cBhvr>
                                        <p:cTn id="44" dur="1000" fill="hold"/>
                                        <p:tgtEl>
                                          <p:spTgt spid="117"/>
                                        </p:tgtEl>
                                        <p:attrNameLst>
                                          <p:attrName>ppt_x</p:attrName>
                                        </p:attrNameLst>
                                      </p:cBhvr>
                                      <p:tavLst>
                                        <p:tav tm="0">
                                          <p:val>
                                            <p:strVal val="#ppt_x"/>
                                          </p:val>
                                        </p:tav>
                                        <p:tav tm="100000">
                                          <p:val>
                                            <p:strVal val="#ppt_x"/>
                                          </p:val>
                                        </p:tav>
                                      </p:tavLst>
                                    </p:anim>
                                    <p:anim calcmode="lin" valueType="num">
                                      <p:cBhvr>
                                        <p:cTn id="45" dur="1000" fill="hold"/>
                                        <p:tgtEl>
                                          <p:spTgt spid="117"/>
                                        </p:tgtEl>
                                        <p:attrNameLst>
                                          <p:attrName>ppt_y</p:attrName>
                                        </p:attrNameLst>
                                      </p:cBhvr>
                                      <p:tavLst>
                                        <p:tav tm="0">
                                          <p:val>
                                            <p:strVal val="#ppt_y+.1"/>
                                          </p:val>
                                        </p:tav>
                                        <p:tav tm="100000">
                                          <p:val>
                                            <p:strVal val="#ppt_y"/>
                                          </p:val>
                                        </p:tav>
                                      </p:tavLst>
                                    </p:anim>
                                  </p:childTnLst>
                                </p:cTn>
                              </p:par>
                              <p:par>
                                <p:cTn id="46" presetID="53" presetClass="entr" presetSubtype="16" fill="hold" grpId="0" nodeType="withEffect">
                                  <p:stCondLst>
                                    <p:cond delay="0"/>
                                  </p:stCondLst>
                                  <p:childTnLst>
                                    <p:set>
                                      <p:cBhvr>
                                        <p:cTn id="47" dur="1" fill="hold">
                                          <p:stCondLst>
                                            <p:cond delay="0"/>
                                          </p:stCondLst>
                                        </p:cTn>
                                        <p:tgtEl>
                                          <p:spTgt spid="128"/>
                                        </p:tgtEl>
                                        <p:attrNameLst>
                                          <p:attrName>style.visibility</p:attrName>
                                        </p:attrNameLst>
                                      </p:cBhvr>
                                      <p:to>
                                        <p:strVal val="visible"/>
                                      </p:to>
                                    </p:set>
                                    <p:anim calcmode="lin" valueType="num">
                                      <p:cBhvr>
                                        <p:cTn id="48" dur="500" fill="hold"/>
                                        <p:tgtEl>
                                          <p:spTgt spid="128"/>
                                        </p:tgtEl>
                                        <p:attrNameLst>
                                          <p:attrName>ppt_w</p:attrName>
                                        </p:attrNameLst>
                                      </p:cBhvr>
                                      <p:tavLst>
                                        <p:tav tm="0">
                                          <p:val>
                                            <p:fltVal val="0"/>
                                          </p:val>
                                        </p:tav>
                                        <p:tav tm="100000">
                                          <p:val>
                                            <p:strVal val="#ppt_w"/>
                                          </p:val>
                                        </p:tav>
                                      </p:tavLst>
                                    </p:anim>
                                    <p:anim calcmode="lin" valueType="num">
                                      <p:cBhvr>
                                        <p:cTn id="49" dur="500" fill="hold"/>
                                        <p:tgtEl>
                                          <p:spTgt spid="128"/>
                                        </p:tgtEl>
                                        <p:attrNameLst>
                                          <p:attrName>ppt_h</p:attrName>
                                        </p:attrNameLst>
                                      </p:cBhvr>
                                      <p:tavLst>
                                        <p:tav tm="0">
                                          <p:val>
                                            <p:fltVal val="0"/>
                                          </p:val>
                                        </p:tav>
                                        <p:tav tm="100000">
                                          <p:val>
                                            <p:strVal val="#ppt_h"/>
                                          </p:val>
                                        </p:tav>
                                      </p:tavLst>
                                    </p:anim>
                                    <p:animEffect transition="in" filter="fade">
                                      <p:cBhvr>
                                        <p:cTn id="50" dur="500"/>
                                        <p:tgtEl>
                                          <p:spTgt spid="128"/>
                                        </p:tgtEl>
                                      </p:cBhvr>
                                    </p:animEffect>
                                  </p:childTnLst>
                                </p:cTn>
                              </p:par>
                              <p:par>
                                <p:cTn id="51" presetID="53" presetClass="entr" presetSubtype="16" fill="hold" grpId="0" nodeType="withEffect">
                                  <p:stCondLst>
                                    <p:cond delay="100"/>
                                  </p:stCondLst>
                                  <p:childTnLst>
                                    <p:set>
                                      <p:cBhvr>
                                        <p:cTn id="52" dur="1" fill="hold">
                                          <p:stCondLst>
                                            <p:cond delay="0"/>
                                          </p:stCondLst>
                                        </p:cTn>
                                        <p:tgtEl>
                                          <p:spTgt spid="129"/>
                                        </p:tgtEl>
                                        <p:attrNameLst>
                                          <p:attrName>style.visibility</p:attrName>
                                        </p:attrNameLst>
                                      </p:cBhvr>
                                      <p:to>
                                        <p:strVal val="visible"/>
                                      </p:to>
                                    </p:set>
                                    <p:anim calcmode="lin" valueType="num">
                                      <p:cBhvr>
                                        <p:cTn id="53" dur="500" fill="hold"/>
                                        <p:tgtEl>
                                          <p:spTgt spid="129"/>
                                        </p:tgtEl>
                                        <p:attrNameLst>
                                          <p:attrName>ppt_w</p:attrName>
                                        </p:attrNameLst>
                                      </p:cBhvr>
                                      <p:tavLst>
                                        <p:tav tm="0">
                                          <p:val>
                                            <p:fltVal val="0"/>
                                          </p:val>
                                        </p:tav>
                                        <p:tav tm="100000">
                                          <p:val>
                                            <p:strVal val="#ppt_w"/>
                                          </p:val>
                                        </p:tav>
                                      </p:tavLst>
                                    </p:anim>
                                    <p:anim calcmode="lin" valueType="num">
                                      <p:cBhvr>
                                        <p:cTn id="54" dur="500" fill="hold"/>
                                        <p:tgtEl>
                                          <p:spTgt spid="129"/>
                                        </p:tgtEl>
                                        <p:attrNameLst>
                                          <p:attrName>ppt_h</p:attrName>
                                        </p:attrNameLst>
                                      </p:cBhvr>
                                      <p:tavLst>
                                        <p:tav tm="0">
                                          <p:val>
                                            <p:fltVal val="0"/>
                                          </p:val>
                                        </p:tav>
                                        <p:tav tm="100000">
                                          <p:val>
                                            <p:strVal val="#ppt_h"/>
                                          </p:val>
                                        </p:tav>
                                      </p:tavLst>
                                    </p:anim>
                                    <p:animEffect transition="in" filter="fade">
                                      <p:cBhvr>
                                        <p:cTn id="55" dur="500"/>
                                        <p:tgtEl>
                                          <p:spTgt spid="129"/>
                                        </p:tgtEl>
                                      </p:cBhvr>
                                    </p:animEffect>
                                  </p:childTnLst>
                                </p:cTn>
                              </p:par>
                              <p:par>
                                <p:cTn id="56" presetID="53" presetClass="entr" presetSubtype="16" fill="hold" grpId="0" nodeType="withEffect">
                                  <p:stCondLst>
                                    <p:cond delay="200"/>
                                  </p:stCondLst>
                                  <p:childTnLst>
                                    <p:set>
                                      <p:cBhvr>
                                        <p:cTn id="57" dur="1" fill="hold">
                                          <p:stCondLst>
                                            <p:cond delay="0"/>
                                          </p:stCondLst>
                                        </p:cTn>
                                        <p:tgtEl>
                                          <p:spTgt spid="130"/>
                                        </p:tgtEl>
                                        <p:attrNameLst>
                                          <p:attrName>style.visibility</p:attrName>
                                        </p:attrNameLst>
                                      </p:cBhvr>
                                      <p:to>
                                        <p:strVal val="visible"/>
                                      </p:to>
                                    </p:set>
                                    <p:anim calcmode="lin" valueType="num">
                                      <p:cBhvr>
                                        <p:cTn id="58" dur="500" fill="hold"/>
                                        <p:tgtEl>
                                          <p:spTgt spid="130"/>
                                        </p:tgtEl>
                                        <p:attrNameLst>
                                          <p:attrName>ppt_w</p:attrName>
                                        </p:attrNameLst>
                                      </p:cBhvr>
                                      <p:tavLst>
                                        <p:tav tm="0">
                                          <p:val>
                                            <p:fltVal val="0"/>
                                          </p:val>
                                        </p:tav>
                                        <p:tav tm="100000">
                                          <p:val>
                                            <p:strVal val="#ppt_w"/>
                                          </p:val>
                                        </p:tav>
                                      </p:tavLst>
                                    </p:anim>
                                    <p:anim calcmode="lin" valueType="num">
                                      <p:cBhvr>
                                        <p:cTn id="59" dur="500" fill="hold"/>
                                        <p:tgtEl>
                                          <p:spTgt spid="130"/>
                                        </p:tgtEl>
                                        <p:attrNameLst>
                                          <p:attrName>ppt_h</p:attrName>
                                        </p:attrNameLst>
                                      </p:cBhvr>
                                      <p:tavLst>
                                        <p:tav tm="0">
                                          <p:val>
                                            <p:fltVal val="0"/>
                                          </p:val>
                                        </p:tav>
                                        <p:tav tm="100000">
                                          <p:val>
                                            <p:strVal val="#ppt_h"/>
                                          </p:val>
                                        </p:tav>
                                      </p:tavLst>
                                    </p:anim>
                                    <p:animEffect transition="in" filter="fade">
                                      <p:cBhvr>
                                        <p:cTn id="60" dur="500"/>
                                        <p:tgtEl>
                                          <p:spTgt spid="130"/>
                                        </p:tgtEl>
                                      </p:cBhvr>
                                    </p:animEffect>
                                  </p:childTnLst>
                                </p:cTn>
                              </p:par>
                              <p:par>
                                <p:cTn id="61" presetID="53" presetClass="entr" presetSubtype="16" fill="hold" grpId="0" nodeType="withEffect">
                                  <p:stCondLst>
                                    <p:cond delay="300"/>
                                  </p:stCondLst>
                                  <p:childTnLst>
                                    <p:set>
                                      <p:cBhvr>
                                        <p:cTn id="62" dur="1" fill="hold">
                                          <p:stCondLst>
                                            <p:cond delay="0"/>
                                          </p:stCondLst>
                                        </p:cTn>
                                        <p:tgtEl>
                                          <p:spTgt spid="131"/>
                                        </p:tgtEl>
                                        <p:attrNameLst>
                                          <p:attrName>style.visibility</p:attrName>
                                        </p:attrNameLst>
                                      </p:cBhvr>
                                      <p:to>
                                        <p:strVal val="visible"/>
                                      </p:to>
                                    </p:set>
                                    <p:anim calcmode="lin" valueType="num">
                                      <p:cBhvr>
                                        <p:cTn id="63" dur="500" fill="hold"/>
                                        <p:tgtEl>
                                          <p:spTgt spid="131"/>
                                        </p:tgtEl>
                                        <p:attrNameLst>
                                          <p:attrName>ppt_w</p:attrName>
                                        </p:attrNameLst>
                                      </p:cBhvr>
                                      <p:tavLst>
                                        <p:tav tm="0">
                                          <p:val>
                                            <p:fltVal val="0"/>
                                          </p:val>
                                        </p:tav>
                                        <p:tav tm="100000">
                                          <p:val>
                                            <p:strVal val="#ppt_w"/>
                                          </p:val>
                                        </p:tav>
                                      </p:tavLst>
                                    </p:anim>
                                    <p:anim calcmode="lin" valueType="num">
                                      <p:cBhvr>
                                        <p:cTn id="64" dur="500" fill="hold"/>
                                        <p:tgtEl>
                                          <p:spTgt spid="131"/>
                                        </p:tgtEl>
                                        <p:attrNameLst>
                                          <p:attrName>ppt_h</p:attrName>
                                        </p:attrNameLst>
                                      </p:cBhvr>
                                      <p:tavLst>
                                        <p:tav tm="0">
                                          <p:val>
                                            <p:fltVal val="0"/>
                                          </p:val>
                                        </p:tav>
                                        <p:tav tm="100000">
                                          <p:val>
                                            <p:strVal val="#ppt_h"/>
                                          </p:val>
                                        </p:tav>
                                      </p:tavLst>
                                    </p:anim>
                                    <p:animEffect transition="in" filter="fade">
                                      <p:cBhvr>
                                        <p:cTn id="65" dur="500"/>
                                        <p:tgtEl>
                                          <p:spTgt spid="131"/>
                                        </p:tgtEl>
                                      </p:cBhvr>
                                    </p:animEffect>
                                  </p:childTnLst>
                                </p:cTn>
                              </p:par>
                            </p:childTnLst>
                          </p:cTn>
                        </p:par>
                        <p:par>
                          <p:cTn id="66" fill="hold">
                            <p:stCondLst>
                              <p:cond delay="2000"/>
                            </p:stCondLst>
                            <p:childTnLst>
                              <p:par>
                                <p:cTn id="67" presetID="2" presetClass="entr" presetSubtype="2"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1+#ppt_w/2"/>
                                          </p:val>
                                        </p:tav>
                                        <p:tav tm="100000">
                                          <p:val>
                                            <p:strVal val="#ppt_x"/>
                                          </p:val>
                                        </p:tav>
                                      </p:tavLst>
                                    </p:anim>
                                    <p:anim calcmode="lin" valueType="num">
                                      <p:cBhvr additive="base">
                                        <p:cTn id="70" dur="500" fill="hold"/>
                                        <p:tgtEl>
                                          <p:spTgt spid="8"/>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1+#ppt_w/2"/>
                                          </p:val>
                                        </p:tav>
                                        <p:tav tm="100000">
                                          <p:val>
                                            <p:strVal val="#ppt_x"/>
                                          </p:val>
                                        </p:tav>
                                      </p:tavLst>
                                    </p:anim>
                                    <p:anim calcmode="lin" valueType="num">
                                      <p:cBhvr additive="base">
                                        <p:cTn id="74" dur="500" fill="hold"/>
                                        <p:tgtEl>
                                          <p:spTgt spid="9"/>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500" fill="hold"/>
                                        <p:tgtEl>
                                          <p:spTgt spid="10"/>
                                        </p:tgtEl>
                                        <p:attrNameLst>
                                          <p:attrName>ppt_x</p:attrName>
                                        </p:attrNameLst>
                                      </p:cBhvr>
                                      <p:tavLst>
                                        <p:tav tm="0">
                                          <p:val>
                                            <p:strVal val="1+#ppt_w/2"/>
                                          </p:val>
                                        </p:tav>
                                        <p:tav tm="100000">
                                          <p:val>
                                            <p:strVal val="#ppt_x"/>
                                          </p:val>
                                        </p:tav>
                                      </p:tavLst>
                                    </p:anim>
                                    <p:anim calcmode="lin" valueType="num">
                                      <p:cBhvr additive="base">
                                        <p:cTn id="78" dur="500" fill="hold"/>
                                        <p:tgtEl>
                                          <p:spTgt spid="10"/>
                                        </p:tgtEl>
                                        <p:attrNameLst>
                                          <p:attrName>ppt_y</p:attrName>
                                        </p:attrNameLst>
                                      </p:cBhvr>
                                      <p:tavLst>
                                        <p:tav tm="0">
                                          <p:val>
                                            <p:strVal val="#ppt_y"/>
                                          </p:val>
                                        </p:tav>
                                        <p:tav tm="100000">
                                          <p:val>
                                            <p:strVal val="#ppt_y"/>
                                          </p:val>
                                        </p:tav>
                                      </p:tavLst>
                                    </p:anim>
                                  </p:childTnLst>
                                </p:cTn>
                              </p:par>
                              <p:par>
                                <p:cTn id="79" presetID="2" presetClass="entr" presetSubtype="2"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fill="hold"/>
                                        <p:tgtEl>
                                          <p:spTgt spid="11"/>
                                        </p:tgtEl>
                                        <p:attrNameLst>
                                          <p:attrName>ppt_x</p:attrName>
                                        </p:attrNameLst>
                                      </p:cBhvr>
                                      <p:tavLst>
                                        <p:tav tm="0">
                                          <p:val>
                                            <p:strVal val="1+#ppt_w/2"/>
                                          </p:val>
                                        </p:tav>
                                        <p:tav tm="100000">
                                          <p:val>
                                            <p:strVal val="#ppt_x"/>
                                          </p:val>
                                        </p:tav>
                                      </p:tavLst>
                                    </p:anim>
                                    <p:anim calcmode="lin" valueType="num">
                                      <p:cBhvr additive="base">
                                        <p:cTn id="8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9" grpId="0"/>
      <p:bldP spid="130" grpId="0"/>
      <p:bldP spid="131" grpId="0"/>
      <p:bldP spid="1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22"/>
          <p:cNvSpPr/>
          <p:nvPr/>
        </p:nvSpPr>
        <p:spPr>
          <a:xfrm>
            <a:off x="4645241" y="1493275"/>
            <a:ext cx="2877185" cy="2877181"/>
          </a:xfrm>
          <a:prstGeom prst="ellipse">
            <a:avLst/>
          </a:prstGeom>
          <a:gradFill>
            <a:gsLst>
              <a:gs pos="0">
                <a:srgbClr val="07903C"/>
              </a:gs>
              <a:gs pos="100000">
                <a:srgbClr val="007027"/>
              </a:gs>
            </a:gsLst>
            <a:lin ang="5400000" scaled="1"/>
          </a:gradFill>
          <a:ln w="12700" cap="flat" cmpd="sng" algn="ctr">
            <a:noFill/>
            <a:prstDash val="solid"/>
            <a:miter lim="800000"/>
          </a:ln>
          <a:effectLst/>
        </p:spPr>
        <p:txBody>
          <a:bodyPr rtlCol="0" anchor="ctr"/>
          <a:lstStyle/>
          <a:p>
            <a:pPr algn="ctr">
              <a:defRPr/>
            </a:pPr>
            <a:endParaRPr lang="zh-CN" altLang="en-US" kern="0">
              <a:solidFill>
                <a:srgbClr val="FFFFFF"/>
              </a:solidFill>
              <a:cs typeface="+mn-ea"/>
              <a:sym typeface="+mn-lt"/>
            </a:endParaRPr>
          </a:p>
        </p:txBody>
      </p:sp>
      <p:grpSp>
        <p:nvGrpSpPr>
          <p:cNvPr id="24" name="组合 23"/>
          <p:cNvGrpSpPr/>
          <p:nvPr/>
        </p:nvGrpSpPr>
        <p:grpSpPr>
          <a:xfrm>
            <a:off x="8002751" y="1949925"/>
            <a:ext cx="2684623" cy="572464"/>
            <a:chOff x="7786851" y="2283300"/>
            <a:chExt cx="2684623" cy="572464"/>
          </a:xfrm>
        </p:grpSpPr>
        <p:sp>
          <p:nvSpPr>
            <p:cNvPr id="25" name="椭圆 24"/>
            <p:cNvSpPr/>
            <p:nvPr/>
          </p:nvSpPr>
          <p:spPr>
            <a:xfrm>
              <a:off x="7786851" y="2400451"/>
              <a:ext cx="110798" cy="110798"/>
            </a:xfrm>
            <a:prstGeom prst="ellipse">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tx1">
                    <a:lumMod val="75000"/>
                    <a:lumOff val="25000"/>
                  </a:schemeClr>
                </a:solidFill>
                <a:cs typeface="+mn-ea"/>
                <a:sym typeface="+mn-lt"/>
              </a:endParaRPr>
            </a:p>
          </p:txBody>
        </p:sp>
        <p:sp>
          <p:nvSpPr>
            <p:cNvPr id="26" name="文本框 25"/>
            <p:cNvSpPr txBox="1"/>
            <p:nvPr/>
          </p:nvSpPr>
          <p:spPr bwMode="auto">
            <a:xfrm flipH="1">
              <a:off x="7912571" y="2283300"/>
              <a:ext cx="2558903"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charset="-122"/>
                  <a:ea typeface="方正正纤黑简体" panose="02000000000000000000" charset="-122"/>
                </a:defRPr>
              </a:lvl1pPr>
            </a:lstStyle>
            <a:p>
              <a:pP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28" name="组合 27"/>
          <p:cNvGrpSpPr/>
          <p:nvPr/>
        </p:nvGrpSpPr>
        <p:grpSpPr>
          <a:xfrm>
            <a:off x="8002751" y="2711925"/>
            <a:ext cx="2684623" cy="558614"/>
            <a:chOff x="7786851" y="3045300"/>
            <a:chExt cx="2684623" cy="558614"/>
          </a:xfrm>
        </p:grpSpPr>
        <p:sp>
          <p:nvSpPr>
            <p:cNvPr id="29" name="椭圆 28"/>
            <p:cNvSpPr/>
            <p:nvPr/>
          </p:nvSpPr>
          <p:spPr>
            <a:xfrm>
              <a:off x="7786851" y="3162451"/>
              <a:ext cx="110798" cy="110798"/>
            </a:xfrm>
            <a:prstGeom prst="ellipse">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tx1">
                    <a:lumMod val="75000"/>
                    <a:lumOff val="25000"/>
                  </a:schemeClr>
                </a:solidFill>
                <a:cs typeface="+mn-ea"/>
                <a:sym typeface="+mn-lt"/>
              </a:endParaRPr>
            </a:p>
          </p:txBody>
        </p:sp>
        <p:sp>
          <p:nvSpPr>
            <p:cNvPr id="30" name="文本框 29"/>
            <p:cNvSpPr txBox="1"/>
            <p:nvPr/>
          </p:nvSpPr>
          <p:spPr bwMode="auto">
            <a:xfrm flipH="1">
              <a:off x="7912571" y="3045300"/>
              <a:ext cx="2558903" cy="55861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charset="-122"/>
                  <a:ea typeface="方正正纤黑简体" panose="02000000000000000000" charset="-122"/>
                </a:defRPr>
              </a:lvl1pPr>
            </a:lstStyle>
            <a:p>
              <a:pP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31" name="组合 30"/>
          <p:cNvGrpSpPr/>
          <p:nvPr/>
        </p:nvGrpSpPr>
        <p:grpSpPr>
          <a:xfrm>
            <a:off x="8002751" y="3473925"/>
            <a:ext cx="2684623" cy="572464"/>
            <a:chOff x="7786851" y="3807300"/>
            <a:chExt cx="2684623" cy="572464"/>
          </a:xfrm>
        </p:grpSpPr>
        <p:sp>
          <p:nvSpPr>
            <p:cNvPr id="32" name="椭圆 31"/>
            <p:cNvSpPr/>
            <p:nvPr/>
          </p:nvSpPr>
          <p:spPr>
            <a:xfrm>
              <a:off x="7786851" y="3924451"/>
              <a:ext cx="110798" cy="110798"/>
            </a:xfrm>
            <a:prstGeom prst="ellipse">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tx1">
                    <a:lumMod val="75000"/>
                    <a:lumOff val="25000"/>
                  </a:schemeClr>
                </a:solidFill>
                <a:cs typeface="+mn-ea"/>
                <a:sym typeface="+mn-lt"/>
              </a:endParaRPr>
            </a:p>
          </p:txBody>
        </p:sp>
        <p:sp>
          <p:nvSpPr>
            <p:cNvPr id="33" name="文本框 32"/>
            <p:cNvSpPr txBox="1"/>
            <p:nvPr/>
          </p:nvSpPr>
          <p:spPr bwMode="auto">
            <a:xfrm flipH="1">
              <a:off x="7912571" y="3807300"/>
              <a:ext cx="2558903"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charset="-122"/>
                  <a:ea typeface="方正正纤黑简体" panose="02000000000000000000" charset="-122"/>
                </a:defRPr>
              </a:lvl1pPr>
            </a:lstStyle>
            <a:p>
              <a:pP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34" name="组合 33"/>
          <p:cNvGrpSpPr/>
          <p:nvPr/>
        </p:nvGrpSpPr>
        <p:grpSpPr>
          <a:xfrm>
            <a:off x="1504626" y="1949925"/>
            <a:ext cx="2684623" cy="558614"/>
            <a:chOff x="1720526" y="2283300"/>
            <a:chExt cx="2684623" cy="558614"/>
          </a:xfrm>
        </p:grpSpPr>
        <p:sp>
          <p:nvSpPr>
            <p:cNvPr id="35" name="椭圆 34"/>
            <p:cNvSpPr/>
            <p:nvPr/>
          </p:nvSpPr>
          <p:spPr>
            <a:xfrm>
              <a:off x="4294351" y="2400451"/>
              <a:ext cx="110798" cy="110798"/>
            </a:xfrm>
            <a:prstGeom prst="ellipse">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lumMod val="75000"/>
                    <a:lumOff val="25000"/>
                  </a:schemeClr>
                </a:solidFill>
                <a:cs typeface="+mn-ea"/>
                <a:sym typeface="+mn-lt"/>
              </a:endParaRPr>
            </a:p>
          </p:txBody>
        </p:sp>
        <p:sp>
          <p:nvSpPr>
            <p:cNvPr id="36" name="文本框 35"/>
            <p:cNvSpPr txBox="1"/>
            <p:nvPr/>
          </p:nvSpPr>
          <p:spPr bwMode="auto">
            <a:xfrm flipH="1">
              <a:off x="1720526" y="2283300"/>
              <a:ext cx="2558903" cy="55861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charset="-122"/>
                  <a:ea typeface="方正正纤黑简体" panose="02000000000000000000" charset="-122"/>
                </a:defRPr>
              </a:lvl1pPr>
            </a:lstStyle>
            <a:p>
              <a:pPr algn="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37" name="组合 36"/>
          <p:cNvGrpSpPr/>
          <p:nvPr/>
        </p:nvGrpSpPr>
        <p:grpSpPr>
          <a:xfrm>
            <a:off x="1504626" y="2711925"/>
            <a:ext cx="2684623" cy="572464"/>
            <a:chOff x="1720526" y="3045300"/>
            <a:chExt cx="2684623" cy="572464"/>
          </a:xfrm>
        </p:grpSpPr>
        <p:sp>
          <p:nvSpPr>
            <p:cNvPr id="38" name="椭圆 37"/>
            <p:cNvSpPr/>
            <p:nvPr/>
          </p:nvSpPr>
          <p:spPr>
            <a:xfrm>
              <a:off x="4294351" y="3162451"/>
              <a:ext cx="110798" cy="110798"/>
            </a:xfrm>
            <a:prstGeom prst="ellipse">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lumMod val="75000"/>
                    <a:lumOff val="25000"/>
                  </a:schemeClr>
                </a:solidFill>
                <a:cs typeface="+mn-ea"/>
                <a:sym typeface="+mn-lt"/>
              </a:endParaRPr>
            </a:p>
          </p:txBody>
        </p:sp>
        <p:sp>
          <p:nvSpPr>
            <p:cNvPr id="39" name="文本框 38"/>
            <p:cNvSpPr txBox="1"/>
            <p:nvPr/>
          </p:nvSpPr>
          <p:spPr bwMode="auto">
            <a:xfrm flipH="1">
              <a:off x="1720526" y="3045300"/>
              <a:ext cx="2558903"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charset="-122"/>
                  <a:ea typeface="方正正纤黑简体" panose="02000000000000000000" charset="-122"/>
                </a:defRPr>
              </a:lvl1pPr>
            </a:lstStyle>
            <a:p>
              <a:pPr algn="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40" name="组合 39"/>
          <p:cNvGrpSpPr/>
          <p:nvPr/>
        </p:nvGrpSpPr>
        <p:grpSpPr>
          <a:xfrm>
            <a:off x="1504626" y="3473925"/>
            <a:ext cx="2684623" cy="572464"/>
            <a:chOff x="1720526" y="3807300"/>
            <a:chExt cx="2684623" cy="572464"/>
          </a:xfrm>
        </p:grpSpPr>
        <p:sp>
          <p:nvSpPr>
            <p:cNvPr id="41" name="椭圆 40"/>
            <p:cNvSpPr/>
            <p:nvPr/>
          </p:nvSpPr>
          <p:spPr>
            <a:xfrm>
              <a:off x="4294351" y="3924451"/>
              <a:ext cx="110798" cy="110798"/>
            </a:xfrm>
            <a:prstGeom prst="ellipse">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lumMod val="75000"/>
                    <a:lumOff val="25000"/>
                  </a:schemeClr>
                </a:solidFill>
                <a:cs typeface="+mn-ea"/>
                <a:sym typeface="+mn-lt"/>
              </a:endParaRPr>
            </a:p>
          </p:txBody>
        </p:sp>
        <p:sp>
          <p:nvSpPr>
            <p:cNvPr id="42" name="文本框 41"/>
            <p:cNvSpPr txBox="1"/>
            <p:nvPr/>
          </p:nvSpPr>
          <p:spPr bwMode="auto">
            <a:xfrm flipH="1">
              <a:off x="1720526" y="3807300"/>
              <a:ext cx="2558903"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charset="-122"/>
                  <a:ea typeface="方正正纤黑简体" panose="02000000000000000000" charset="-122"/>
                </a:defRPr>
              </a:lvl1pPr>
            </a:lstStyle>
            <a:p>
              <a:pPr algn="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43" name="组合 42"/>
          <p:cNvGrpSpPr/>
          <p:nvPr/>
        </p:nvGrpSpPr>
        <p:grpSpPr>
          <a:xfrm>
            <a:off x="1432732" y="4837793"/>
            <a:ext cx="9326543" cy="621529"/>
            <a:chOff x="1746485" y="5445125"/>
            <a:chExt cx="8699032" cy="621529"/>
          </a:xfrm>
        </p:grpSpPr>
        <p:cxnSp>
          <p:nvCxnSpPr>
            <p:cNvPr id="44" name="直接连接符 43"/>
            <p:cNvCxnSpPr/>
            <p:nvPr/>
          </p:nvCxnSpPr>
          <p:spPr>
            <a:xfrm>
              <a:off x="1839176" y="5445125"/>
              <a:ext cx="8513649" cy="0"/>
            </a:xfrm>
            <a:prstGeom prst="line">
              <a:avLst/>
            </a:prstGeom>
            <a:ln w="9525">
              <a:solidFill>
                <a:schemeClr val="tx1">
                  <a:lumMod val="65000"/>
                  <a:lumOff val="35000"/>
                </a:schemeClr>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1746485" y="5531123"/>
              <a:ext cx="8699032" cy="535531"/>
            </a:xfrm>
            <a:prstGeom prst="rect">
              <a:avLst/>
            </a:prstGeom>
            <a:noFill/>
          </p:spPr>
          <p:txBody>
            <a:bodyPr wrap="square" rtlCol="0">
              <a:spAutoFit/>
            </a:bodyPr>
            <a:lstStyle>
              <a:defPPr>
                <a:defRPr lang="zh-CN"/>
              </a:defPPr>
              <a:lvl1pPr algn="ctr">
                <a:lnSpc>
                  <a:spcPct val="120000"/>
                </a:lnSpc>
                <a:defRPr sz="1400" spc="100">
                  <a:solidFill>
                    <a:prstClr val="black">
                      <a:lumMod val="50000"/>
                      <a:lumOff val="50000"/>
                    </a:prstClr>
                  </a:solidFill>
                  <a:latin typeface="方正正纤黑简体" panose="02000000000000000000" charset="-122"/>
                  <a:ea typeface="方正正纤黑简体" panose="02000000000000000000" charset="-122"/>
                </a:defRPr>
              </a:lvl1pPr>
            </a:lstStyle>
            <a:p>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r>
                <a:rPr lang="zh-CN" altLang="en-US" sz="1200" dirty="0" smtClean="0">
                  <a:solidFill>
                    <a:schemeClr val="tx1">
                      <a:lumMod val="75000"/>
                      <a:lumOff val="25000"/>
                    </a:schemeClr>
                  </a:solidFill>
                  <a:cs typeface="+mn-ea"/>
                  <a:sym typeface="+mn-lt"/>
                </a:rPr>
                <a:t>。</a:t>
              </a:r>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endParaRPr lang="zh-CN" altLang="en-US" sz="1200" dirty="0">
                <a:solidFill>
                  <a:schemeClr val="tx1">
                    <a:lumMod val="75000"/>
                    <a:lumOff val="25000"/>
                  </a:schemeClr>
                </a:solidFill>
                <a:latin typeface="+mn-lt"/>
                <a:ea typeface="+mn-ea"/>
                <a:cs typeface="+mn-ea"/>
                <a:sym typeface="+mn-lt"/>
              </a:endParaRPr>
            </a:p>
          </p:txBody>
        </p:sp>
      </p:grpSp>
      <p:grpSp>
        <p:nvGrpSpPr>
          <p:cNvPr id="46" name="Group 17"/>
          <p:cNvGrpSpPr>
            <a:grpSpLocks noChangeAspect="1"/>
          </p:cNvGrpSpPr>
          <p:nvPr/>
        </p:nvGrpSpPr>
        <p:grpSpPr bwMode="auto">
          <a:xfrm>
            <a:off x="5626662" y="2177078"/>
            <a:ext cx="914337" cy="860903"/>
            <a:chOff x="3686" y="2015"/>
            <a:chExt cx="308" cy="290"/>
          </a:xfrm>
        </p:grpSpPr>
        <p:sp>
          <p:nvSpPr>
            <p:cNvPr id="47" name="Line 18"/>
            <p:cNvSpPr>
              <a:spLocks noChangeShapeType="1"/>
            </p:cNvSpPr>
            <p:nvPr/>
          </p:nvSpPr>
          <p:spPr bwMode="auto">
            <a:xfrm>
              <a:off x="3840" y="2305"/>
              <a:ext cx="0" cy="0"/>
            </a:xfrm>
            <a:prstGeom prst="line">
              <a:avLst/>
            </a:prstGeom>
            <a:noFill/>
            <a:ln w="1905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48" name="Freeform 19"/>
            <p:cNvSpPr/>
            <p:nvPr/>
          </p:nvSpPr>
          <p:spPr bwMode="auto">
            <a:xfrm>
              <a:off x="3695" y="2015"/>
              <a:ext cx="290" cy="135"/>
            </a:xfrm>
            <a:custGeom>
              <a:avLst/>
              <a:gdLst>
                <a:gd name="T0" fmla="*/ 112 w 120"/>
                <a:gd name="T1" fmla="*/ 56 h 56"/>
                <a:gd name="T2" fmla="*/ 120 w 120"/>
                <a:gd name="T3" fmla="*/ 34 h 56"/>
                <a:gd name="T4" fmla="*/ 86 w 120"/>
                <a:gd name="T5" fmla="*/ 0 h 56"/>
                <a:gd name="T6" fmla="*/ 60 w 120"/>
                <a:gd name="T7" fmla="*/ 12 h 56"/>
                <a:gd name="T8" fmla="*/ 34 w 120"/>
                <a:gd name="T9" fmla="*/ 0 h 56"/>
                <a:gd name="T10" fmla="*/ 0 w 120"/>
                <a:gd name="T11" fmla="*/ 34 h 56"/>
                <a:gd name="T12" fmla="*/ 8 w 120"/>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120" h="56">
                  <a:moveTo>
                    <a:pt x="112" y="56"/>
                  </a:moveTo>
                  <a:cubicBezTo>
                    <a:pt x="117" y="50"/>
                    <a:pt x="120" y="42"/>
                    <a:pt x="120" y="34"/>
                  </a:cubicBezTo>
                  <a:cubicBezTo>
                    <a:pt x="120" y="15"/>
                    <a:pt x="105" y="0"/>
                    <a:pt x="86" y="0"/>
                  </a:cubicBezTo>
                  <a:cubicBezTo>
                    <a:pt x="76" y="0"/>
                    <a:pt x="66" y="5"/>
                    <a:pt x="60" y="12"/>
                  </a:cubicBezTo>
                  <a:cubicBezTo>
                    <a:pt x="54" y="5"/>
                    <a:pt x="44" y="0"/>
                    <a:pt x="34" y="0"/>
                  </a:cubicBezTo>
                  <a:cubicBezTo>
                    <a:pt x="15" y="0"/>
                    <a:pt x="0" y="15"/>
                    <a:pt x="0" y="34"/>
                  </a:cubicBezTo>
                  <a:cubicBezTo>
                    <a:pt x="0" y="42"/>
                    <a:pt x="3" y="50"/>
                    <a:pt x="8" y="56"/>
                  </a:cubicBezTo>
                </a:path>
              </a:pathLst>
            </a:custGeom>
            <a:noFill/>
            <a:ln w="1905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49" name="Line 20"/>
            <p:cNvSpPr>
              <a:spLocks noChangeShapeType="1"/>
            </p:cNvSpPr>
            <p:nvPr/>
          </p:nvSpPr>
          <p:spPr bwMode="auto">
            <a:xfrm>
              <a:off x="3840" y="2305"/>
              <a:ext cx="0" cy="0"/>
            </a:xfrm>
            <a:prstGeom prst="line">
              <a:avLst/>
            </a:prstGeom>
            <a:noFill/>
            <a:ln w="1905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50" name="Freeform 21"/>
            <p:cNvSpPr/>
            <p:nvPr/>
          </p:nvSpPr>
          <p:spPr bwMode="auto">
            <a:xfrm>
              <a:off x="3686" y="2102"/>
              <a:ext cx="308" cy="106"/>
            </a:xfrm>
            <a:custGeom>
              <a:avLst/>
              <a:gdLst>
                <a:gd name="T0" fmla="*/ 0 w 308"/>
                <a:gd name="T1" fmla="*/ 77 h 106"/>
                <a:gd name="T2" fmla="*/ 96 w 308"/>
                <a:gd name="T3" fmla="*/ 77 h 106"/>
                <a:gd name="T4" fmla="*/ 113 w 308"/>
                <a:gd name="T5" fmla="*/ 39 h 106"/>
                <a:gd name="T6" fmla="*/ 144 w 308"/>
                <a:gd name="T7" fmla="*/ 106 h 106"/>
                <a:gd name="T8" fmla="*/ 183 w 308"/>
                <a:gd name="T9" fmla="*/ 0 h 106"/>
                <a:gd name="T10" fmla="*/ 212 w 308"/>
                <a:gd name="T11" fmla="*/ 77 h 106"/>
                <a:gd name="T12" fmla="*/ 308 w 308"/>
                <a:gd name="T13" fmla="*/ 77 h 106"/>
              </a:gdLst>
              <a:ahLst/>
              <a:cxnLst>
                <a:cxn ang="0">
                  <a:pos x="T0" y="T1"/>
                </a:cxn>
                <a:cxn ang="0">
                  <a:pos x="T2" y="T3"/>
                </a:cxn>
                <a:cxn ang="0">
                  <a:pos x="T4" y="T5"/>
                </a:cxn>
                <a:cxn ang="0">
                  <a:pos x="T6" y="T7"/>
                </a:cxn>
                <a:cxn ang="0">
                  <a:pos x="T8" y="T9"/>
                </a:cxn>
                <a:cxn ang="0">
                  <a:pos x="T10" y="T11"/>
                </a:cxn>
                <a:cxn ang="0">
                  <a:pos x="T12" y="T13"/>
                </a:cxn>
              </a:cxnLst>
              <a:rect l="0" t="0" r="r" b="b"/>
              <a:pathLst>
                <a:path w="308" h="106">
                  <a:moveTo>
                    <a:pt x="0" y="77"/>
                  </a:moveTo>
                  <a:lnTo>
                    <a:pt x="96" y="77"/>
                  </a:lnTo>
                  <a:lnTo>
                    <a:pt x="113" y="39"/>
                  </a:lnTo>
                  <a:lnTo>
                    <a:pt x="144" y="106"/>
                  </a:lnTo>
                  <a:lnTo>
                    <a:pt x="183" y="0"/>
                  </a:lnTo>
                  <a:lnTo>
                    <a:pt x="212" y="77"/>
                  </a:lnTo>
                  <a:lnTo>
                    <a:pt x="308" y="77"/>
                  </a:lnTo>
                </a:path>
              </a:pathLst>
            </a:custGeom>
            <a:noFill/>
            <a:ln w="1905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51" name="Freeform 22"/>
            <p:cNvSpPr/>
            <p:nvPr/>
          </p:nvSpPr>
          <p:spPr bwMode="auto">
            <a:xfrm>
              <a:off x="3753" y="2213"/>
              <a:ext cx="174" cy="92"/>
            </a:xfrm>
            <a:custGeom>
              <a:avLst/>
              <a:gdLst>
                <a:gd name="T0" fmla="*/ 174 w 174"/>
                <a:gd name="T1" fmla="*/ 0 h 92"/>
                <a:gd name="T2" fmla="*/ 97 w 174"/>
                <a:gd name="T3" fmla="*/ 92 h 92"/>
                <a:gd name="T4" fmla="*/ 77 w 174"/>
                <a:gd name="T5" fmla="*/ 92 h 92"/>
                <a:gd name="T6" fmla="*/ 0 w 174"/>
                <a:gd name="T7" fmla="*/ 0 h 92"/>
              </a:gdLst>
              <a:ahLst/>
              <a:cxnLst>
                <a:cxn ang="0">
                  <a:pos x="T0" y="T1"/>
                </a:cxn>
                <a:cxn ang="0">
                  <a:pos x="T2" y="T3"/>
                </a:cxn>
                <a:cxn ang="0">
                  <a:pos x="T4" y="T5"/>
                </a:cxn>
                <a:cxn ang="0">
                  <a:pos x="T6" y="T7"/>
                </a:cxn>
              </a:cxnLst>
              <a:rect l="0" t="0" r="r" b="b"/>
              <a:pathLst>
                <a:path w="174" h="92">
                  <a:moveTo>
                    <a:pt x="174" y="0"/>
                  </a:moveTo>
                  <a:lnTo>
                    <a:pt x="97" y="92"/>
                  </a:lnTo>
                  <a:lnTo>
                    <a:pt x="77" y="92"/>
                  </a:lnTo>
                  <a:lnTo>
                    <a:pt x="0" y="0"/>
                  </a:lnTo>
                </a:path>
              </a:pathLst>
            </a:custGeom>
            <a:noFill/>
            <a:ln w="1905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grpSp>
      <p:sp>
        <p:nvSpPr>
          <p:cNvPr id="52" name="文本框 51"/>
          <p:cNvSpPr txBox="1"/>
          <p:nvPr/>
        </p:nvSpPr>
        <p:spPr>
          <a:xfrm>
            <a:off x="5209998" y="3272933"/>
            <a:ext cx="1772004" cy="307777"/>
          </a:xfrm>
          <a:prstGeom prst="rect">
            <a:avLst/>
          </a:prstGeom>
          <a:noFill/>
        </p:spPr>
        <p:txBody>
          <a:bodyPr wrap="square" rtlCol="0">
            <a:spAutoFit/>
          </a:bodyPr>
          <a:lstStyle/>
          <a:p>
            <a:pPr algn="dist"/>
            <a:r>
              <a:rPr lang="en-US" altLang="zh-CN" sz="1400" dirty="0">
                <a:solidFill>
                  <a:schemeClr val="bg1"/>
                </a:solidFill>
                <a:cs typeface="+mn-ea"/>
                <a:sym typeface="+mn-lt"/>
              </a:rPr>
              <a:t>Add the title here</a:t>
            </a:r>
            <a:endParaRPr lang="en-US" altLang="zh-CN" sz="1400" dirty="0">
              <a:solidFill>
                <a:schemeClr val="bg1"/>
              </a:solidFill>
              <a:cs typeface="+mn-ea"/>
              <a:sym typeface="+mn-lt"/>
            </a:endParaRPr>
          </a:p>
        </p:txBody>
      </p:sp>
      <p:sp>
        <p:nvSpPr>
          <p:cNvPr id="53"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6000">
                                          <p:cBhvr additive="base">
                                            <p:cTn id="11" dur="5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p:cTn id="16" dur="500" fill="hold"/>
                                            <p:tgtEl>
                                              <p:spTgt spid="46"/>
                                            </p:tgtEl>
                                            <p:attrNameLst>
                                              <p:attrName>ppt_w</p:attrName>
                                            </p:attrNameLst>
                                          </p:cBhvr>
                                          <p:tavLst>
                                            <p:tav tm="0">
                                              <p:val>
                                                <p:fltVal val="0"/>
                                              </p:val>
                                            </p:tav>
                                            <p:tav tm="100000">
                                              <p:val>
                                                <p:strVal val="#ppt_w"/>
                                              </p:val>
                                            </p:tav>
                                          </p:tavLst>
                                        </p:anim>
                                        <p:anim calcmode="lin" valueType="num">
                                          <p:cBhvr>
                                            <p:cTn id="17" dur="500" fill="hold"/>
                                            <p:tgtEl>
                                              <p:spTgt spid="46"/>
                                            </p:tgtEl>
                                            <p:attrNameLst>
                                              <p:attrName>ppt_h</p:attrName>
                                            </p:attrNameLst>
                                          </p:cBhvr>
                                          <p:tavLst>
                                            <p:tav tm="0">
                                              <p:val>
                                                <p:fltVal val="0"/>
                                              </p:val>
                                            </p:tav>
                                            <p:tav tm="100000">
                                              <p:val>
                                                <p:strVal val="#ppt_h"/>
                                              </p:val>
                                            </p:tav>
                                          </p:tavLst>
                                        </p:anim>
                                        <p:animEffect transition="in" filter="fade">
                                          <p:cBhvr>
                                            <p:cTn id="18" dur="500"/>
                                            <p:tgtEl>
                                              <p:spTgt spid="46"/>
                                            </p:tgtEl>
                                          </p:cBhvr>
                                        </p:animEffect>
                                      </p:childTnLst>
                                    </p:cTn>
                                  </p:par>
                                  <p:par>
                                    <p:cTn id="19" presetID="53" presetClass="entr" presetSubtype="16" fill="hold" grpId="0" nodeType="withEffect">
                                      <p:stCondLst>
                                        <p:cond delay="0"/>
                                      </p:stCondLst>
                                      <p:iterate type="lt">
                                        <p:tmPct val="10000"/>
                                      </p:iterate>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Effect transition="in" filter="fade">
                                          <p:cBhvr>
                                            <p:cTn id="23" dur="500"/>
                                            <p:tgtEl>
                                              <p:spTgt spid="52"/>
                                            </p:tgtEl>
                                          </p:cBhvr>
                                        </p:animEffect>
                                      </p:childTnLst>
                                    </p:cTn>
                                  </p:par>
                                </p:childTnLst>
                              </p:cTn>
                            </p:par>
                            <p:par>
                              <p:cTn id="24" fill="hold">
                                <p:stCondLst>
                                  <p:cond delay="2349"/>
                                </p:stCondLst>
                                <p:childTnLst>
                                  <p:par>
                                    <p:cTn id="25" presetID="2" presetClass="entr" presetSubtype="8" accel="60000" fill="hold" nodeType="afterEffect" p14:presetBounceEnd="40000">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14:bounceEnd="40000">
                                          <p:cBhvr additive="base">
                                            <p:cTn id="27" dur="500" fill="hold"/>
                                            <p:tgtEl>
                                              <p:spTgt spid="34"/>
                                            </p:tgtEl>
                                            <p:attrNameLst>
                                              <p:attrName>ppt_x</p:attrName>
                                            </p:attrNameLst>
                                          </p:cBhvr>
                                          <p:tavLst>
                                            <p:tav tm="0">
                                              <p:val>
                                                <p:strVal val="0-#ppt_w/2"/>
                                              </p:val>
                                            </p:tav>
                                            <p:tav tm="100000">
                                              <p:val>
                                                <p:strVal val="#ppt_x"/>
                                              </p:val>
                                            </p:tav>
                                          </p:tavLst>
                                        </p:anim>
                                        <p:anim calcmode="lin" valueType="num" p14:bounceEnd="40000">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accel="60000" fill="hold" nodeType="withEffect" p14:presetBounceEnd="40000">
                                      <p:stCondLst>
                                        <p:cond delay="200"/>
                                      </p:stCondLst>
                                      <p:childTnLst>
                                        <p:set>
                                          <p:cBhvr>
                                            <p:cTn id="30" dur="1" fill="hold">
                                              <p:stCondLst>
                                                <p:cond delay="0"/>
                                              </p:stCondLst>
                                            </p:cTn>
                                            <p:tgtEl>
                                              <p:spTgt spid="24"/>
                                            </p:tgtEl>
                                            <p:attrNameLst>
                                              <p:attrName>style.visibility</p:attrName>
                                            </p:attrNameLst>
                                          </p:cBhvr>
                                          <p:to>
                                            <p:strVal val="visible"/>
                                          </p:to>
                                        </p:set>
                                        <p:anim calcmode="lin" valueType="num" p14:bounceEnd="40000">
                                          <p:cBhvr additive="base">
                                            <p:cTn id="31" dur="5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8" accel="60000" fill="hold" nodeType="withEffect" p14:presetBounceEnd="40000">
                                      <p:stCondLst>
                                        <p:cond delay="400"/>
                                      </p:stCondLst>
                                      <p:childTnLst>
                                        <p:set>
                                          <p:cBhvr>
                                            <p:cTn id="34" dur="1" fill="hold">
                                              <p:stCondLst>
                                                <p:cond delay="0"/>
                                              </p:stCondLst>
                                            </p:cTn>
                                            <p:tgtEl>
                                              <p:spTgt spid="37"/>
                                            </p:tgtEl>
                                            <p:attrNameLst>
                                              <p:attrName>style.visibility</p:attrName>
                                            </p:attrNameLst>
                                          </p:cBhvr>
                                          <p:to>
                                            <p:strVal val="visible"/>
                                          </p:to>
                                        </p:set>
                                        <p:anim calcmode="lin" valueType="num" p14:bounceEnd="40000">
                                          <p:cBhvr additive="base">
                                            <p:cTn id="35" dur="500" fill="hold"/>
                                            <p:tgtEl>
                                              <p:spTgt spid="37"/>
                                            </p:tgtEl>
                                            <p:attrNameLst>
                                              <p:attrName>ppt_x</p:attrName>
                                            </p:attrNameLst>
                                          </p:cBhvr>
                                          <p:tavLst>
                                            <p:tav tm="0">
                                              <p:val>
                                                <p:strVal val="0-#ppt_w/2"/>
                                              </p:val>
                                            </p:tav>
                                            <p:tav tm="100000">
                                              <p:val>
                                                <p:strVal val="#ppt_x"/>
                                              </p:val>
                                            </p:tav>
                                          </p:tavLst>
                                        </p:anim>
                                        <p:anim calcmode="lin" valueType="num" p14:bounceEnd="40000">
                                          <p:cBhvr additive="base">
                                            <p:cTn id="36" dur="500" fill="hold"/>
                                            <p:tgtEl>
                                              <p:spTgt spid="37"/>
                                            </p:tgtEl>
                                            <p:attrNameLst>
                                              <p:attrName>ppt_y</p:attrName>
                                            </p:attrNameLst>
                                          </p:cBhvr>
                                          <p:tavLst>
                                            <p:tav tm="0">
                                              <p:val>
                                                <p:strVal val="#ppt_y"/>
                                              </p:val>
                                            </p:tav>
                                            <p:tav tm="100000">
                                              <p:val>
                                                <p:strVal val="#ppt_y"/>
                                              </p:val>
                                            </p:tav>
                                          </p:tavLst>
                                        </p:anim>
                                      </p:childTnLst>
                                    </p:cTn>
                                  </p:par>
                                  <p:par>
                                    <p:cTn id="37" presetID="2" presetClass="entr" presetSubtype="2" accel="60000" fill="hold" nodeType="withEffect" p14:presetBounceEnd="40000">
                                      <p:stCondLst>
                                        <p:cond delay="600"/>
                                      </p:stCondLst>
                                      <p:childTnLst>
                                        <p:set>
                                          <p:cBhvr>
                                            <p:cTn id="38" dur="1" fill="hold">
                                              <p:stCondLst>
                                                <p:cond delay="0"/>
                                              </p:stCondLst>
                                            </p:cTn>
                                            <p:tgtEl>
                                              <p:spTgt spid="28"/>
                                            </p:tgtEl>
                                            <p:attrNameLst>
                                              <p:attrName>style.visibility</p:attrName>
                                            </p:attrNameLst>
                                          </p:cBhvr>
                                          <p:to>
                                            <p:strVal val="visible"/>
                                          </p:to>
                                        </p:set>
                                        <p:anim calcmode="lin" valueType="num" p14:bounceEnd="40000">
                                          <p:cBhvr additive="base">
                                            <p:cTn id="39" dur="500" fill="hold"/>
                                            <p:tgtEl>
                                              <p:spTgt spid="28"/>
                                            </p:tgtEl>
                                            <p:attrNameLst>
                                              <p:attrName>ppt_x</p:attrName>
                                            </p:attrNameLst>
                                          </p:cBhvr>
                                          <p:tavLst>
                                            <p:tav tm="0">
                                              <p:val>
                                                <p:strVal val="1+#ppt_w/2"/>
                                              </p:val>
                                            </p:tav>
                                            <p:tav tm="100000">
                                              <p:val>
                                                <p:strVal val="#ppt_x"/>
                                              </p:val>
                                            </p:tav>
                                          </p:tavLst>
                                        </p:anim>
                                        <p:anim calcmode="lin" valueType="num" p14:bounceEnd="40000">
                                          <p:cBhvr additive="base">
                                            <p:cTn id="40" dur="500" fill="hold"/>
                                            <p:tgtEl>
                                              <p:spTgt spid="28"/>
                                            </p:tgtEl>
                                            <p:attrNameLst>
                                              <p:attrName>ppt_y</p:attrName>
                                            </p:attrNameLst>
                                          </p:cBhvr>
                                          <p:tavLst>
                                            <p:tav tm="0">
                                              <p:val>
                                                <p:strVal val="#ppt_y"/>
                                              </p:val>
                                            </p:tav>
                                            <p:tav tm="100000">
                                              <p:val>
                                                <p:strVal val="#ppt_y"/>
                                              </p:val>
                                            </p:tav>
                                          </p:tavLst>
                                        </p:anim>
                                      </p:childTnLst>
                                    </p:cTn>
                                  </p:par>
                                  <p:par>
                                    <p:cTn id="41" presetID="2" presetClass="entr" presetSubtype="8" accel="60000" fill="hold" nodeType="withEffect" p14:presetBounceEnd="40000">
                                      <p:stCondLst>
                                        <p:cond delay="800"/>
                                      </p:stCondLst>
                                      <p:childTnLst>
                                        <p:set>
                                          <p:cBhvr>
                                            <p:cTn id="42" dur="1" fill="hold">
                                              <p:stCondLst>
                                                <p:cond delay="0"/>
                                              </p:stCondLst>
                                            </p:cTn>
                                            <p:tgtEl>
                                              <p:spTgt spid="40"/>
                                            </p:tgtEl>
                                            <p:attrNameLst>
                                              <p:attrName>style.visibility</p:attrName>
                                            </p:attrNameLst>
                                          </p:cBhvr>
                                          <p:to>
                                            <p:strVal val="visible"/>
                                          </p:to>
                                        </p:set>
                                        <p:anim calcmode="lin" valueType="num" p14:bounceEnd="40000">
                                          <p:cBhvr additive="base">
                                            <p:cTn id="43" dur="500" fill="hold"/>
                                            <p:tgtEl>
                                              <p:spTgt spid="40"/>
                                            </p:tgtEl>
                                            <p:attrNameLst>
                                              <p:attrName>ppt_x</p:attrName>
                                            </p:attrNameLst>
                                          </p:cBhvr>
                                          <p:tavLst>
                                            <p:tav tm="0">
                                              <p:val>
                                                <p:strVal val="0-#ppt_w/2"/>
                                              </p:val>
                                            </p:tav>
                                            <p:tav tm="100000">
                                              <p:val>
                                                <p:strVal val="#ppt_x"/>
                                              </p:val>
                                            </p:tav>
                                          </p:tavLst>
                                        </p:anim>
                                        <p:anim calcmode="lin" valueType="num" p14:bounceEnd="40000">
                                          <p:cBhvr additive="base">
                                            <p:cTn id="44" dur="5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2" accel="60000" fill="hold" nodeType="withEffect" p14:presetBounceEnd="40000">
                                      <p:stCondLst>
                                        <p:cond delay="1000"/>
                                      </p:stCondLst>
                                      <p:childTnLst>
                                        <p:set>
                                          <p:cBhvr>
                                            <p:cTn id="46" dur="1" fill="hold">
                                              <p:stCondLst>
                                                <p:cond delay="0"/>
                                              </p:stCondLst>
                                            </p:cTn>
                                            <p:tgtEl>
                                              <p:spTgt spid="31"/>
                                            </p:tgtEl>
                                            <p:attrNameLst>
                                              <p:attrName>style.visibility</p:attrName>
                                            </p:attrNameLst>
                                          </p:cBhvr>
                                          <p:to>
                                            <p:strVal val="visible"/>
                                          </p:to>
                                        </p:set>
                                        <p:anim calcmode="lin" valueType="num" p14:bounceEnd="40000">
                                          <p:cBhvr additive="base">
                                            <p:cTn id="47" dur="500" fill="hold"/>
                                            <p:tgtEl>
                                              <p:spTgt spid="31"/>
                                            </p:tgtEl>
                                            <p:attrNameLst>
                                              <p:attrName>ppt_x</p:attrName>
                                            </p:attrNameLst>
                                          </p:cBhvr>
                                          <p:tavLst>
                                            <p:tav tm="0">
                                              <p:val>
                                                <p:strVal val="1+#ppt_w/2"/>
                                              </p:val>
                                            </p:tav>
                                            <p:tav tm="100000">
                                              <p:val>
                                                <p:strVal val="#ppt_x"/>
                                              </p:val>
                                            </p:tav>
                                          </p:tavLst>
                                        </p:anim>
                                        <p:anim calcmode="lin" valueType="num" p14:bounceEnd="40000">
                                          <p:cBhvr additive="base">
                                            <p:cTn id="48" dur="500" fill="hold"/>
                                            <p:tgtEl>
                                              <p:spTgt spid="31"/>
                                            </p:tgtEl>
                                            <p:attrNameLst>
                                              <p:attrName>ppt_y</p:attrName>
                                            </p:attrNameLst>
                                          </p:cBhvr>
                                          <p:tavLst>
                                            <p:tav tm="0">
                                              <p:val>
                                                <p:strVal val="#ppt_y"/>
                                              </p:val>
                                            </p:tav>
                                            <p:tav tm="100000">
                                              <p:val>
                                                <p:strVal val="#ppt_y"/>
                                              </p:val>
                                            </p:tav>
                                          </p:tavLst>
                                        </p:anim>
                                      </p:childTnLst>
                                    </p:cTn>
                                  </p:par>
                                </p:childTnLst>
                              </p:cTn>
                            </p:par>
                            <p:par>
                              <p:cTn id="49" fill="hold">
                                <p:stCondLst>
                                  <p:cond delay="2849"/>
                                </p:stCondLst>
                                <p:childTnLst>
                                  <p:par>
                                    <p:cTn id="50" presetID="16" presetClass="entr" presetSubtype="37" fill="hold"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arn(outVertical)">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2" grpId="0"/>
          <p:bldP spid="5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p:cTn id="16" dur="500" fill="hold"/>
                                            <p:tgtEl>
                                              <p:spTgt spid="46"/>
                                            </p:tgtEl>
                                            <p:attrNameLst>
                                              <p:attrName>ppt_w</p:attrName>
                                            </p:attrNameLst>
                                          </p:cBhvr>
                                          <p:tavLst>
                                            <p:tav tm="0">
                                              <p:val>
                                                <p:fltVal val="0"/>
                                              </p:val>
                                            </p:tav>
                                            <p:tav tm="100000">
                                              <p:val>
                                                <p:strVal val="#ppt_w"/>
                                              </p:val>
                                            </p:tav>
                                          </p:tavLst>
                                        </p:anim>
                                        <p:anim calcmode="lin" valueType="num">
                                          <p:cBhvr>
                                            <p:cTn id="17" dur="500" fill="hold"/>
                                            <p:tgtEl>
                                              <p:spTgt spid="46"/>
                                            </p:tgtEl>
                                            <p:attrNameLst>
                                              <p:attrName>ppt_h</p:attrName>
                                            </p:attrNameLst>
                                          </p:cBhvr>
                                          <p:tavLst>
                                            <p:tav tm="0">
                                              <p:val>
                                                <p:fltVal val="0"/>
                                              </p:val>
                                            </p:tav>
                                            <p:tav tm="100000">
                                              <p:val>
                                                <p:strVal val="#ppt_h"/>
                                              </p:val>
                                            </p:tav>
                                          </p:tavLst>
                                        </p:anim>
                                        <p:animEffect transition="in" filter="fade">
                                          <p:cBhvr>
                                            <p:cTn id="18" dur="500"/>
                                            <p:tgtEl>
                                              <p:spTgt spid="46"/>
                                            </p:tgtEl>
                                          </p:cBhvr>
                                        </p:animEffect>
                                      </p:childTnLst>
                                    </p:cTn>
                                  </p:par>
                                  <p:par>
                                    <p:cTn id="19" presetID="53" presetClass="entr" presetSubtype="16" fill="hold" grpId="0" nodeType="withEffect">
                                      <p:stCondLst>
                                        <p:cond delay="0"/>
                                      </p:stCondLst>
                                      <p:iterate type="lt">
                                        <p:tmPct val="10000"/>
                                      </p:iterate>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Effect transition="in" filter="fade">
                                          <p:cBhvr>
                                            <p:cTn id="23" dur="500"/>
                                            <p:tgtEl>
                                              <p:spTgt spid="52"/>
                                            </p:tgtEl>
                                          </p:cBhvr>
                                        </p:animEffect>
                                      </p:childTnLst>
                                    </p:cTn>
                                  </p:par>
                                </p:childTnLst>
                              </p:cTn>
                            </p:par>
                            <p:par>
                              <p:cTn id="24" fill="hold">
                                <p:stCondLst>
                                  <p:cond delay="2349"/>
                                </p:stCondLst>
                                <p:childTnLst>
                                  <p:par>
                                    <p:cTn id="25" presetID="2" presetClass="entr" presetSubtype="8" accel="6000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accel="60000" fill="hold" nodeType="withEffect">
                                      <p:stCondLst>
                                        <p:cond delay="2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1+#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8" accel="60000" fill="hold" nodeType="withEffect">
                                      <p:stCondLst>
                                        <p:cond delay="40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0-#ppt_w/2"/>
                                              </p:val>
                                            </p:tav>
                                            <p:tav tm="100000">
                                              <p:val>
                                                <p:strVal val="#ppt_x"/>
                                              </p:val>
                                            </p:tav>
                                          </p:tavLst>
                                        </p:anim>
                                        <p:anim calcmode="lin" valueType="num">
                                          <p:cBhvr additive="base">
                                            <p:cTn id="36" dur="500" fill="hold"/>
                                            <p:tgtEl>
                                              <p:spTgt spid="37"/>
                                            </p:tgtEl>
                                            <p:attrNameLst>
                                              <p:attrName>ppt_y</p:attrName>
                                            </p:attrNameLst>
                                          </p:cBhvr>
                                          <p:tavLst>
                                            <p:tav tm="0">
                                              <p:val>
                                                <p:strVal val="#ppt_y"/>
                                              </p:val>
                                            </p:tav>
                                            <p:tav tm="100000">
                                              <p:val>
                                                <p:strVal val="#ppt_y"/>
                                              </p:val>
                                            </p:tav>
                                          </p:tavLst>
                                        </p:anim>
                                      </p:childTnLst>
                                    </p:cTn>
                                  </p:par>
                                  <p:par>
                                    <p:cTn id="37" presetID="2" presetClass="entr" presetSubtype="2" accel="60000" fill="hold" nodeType="withEffect">
                                      <p:stCondLst>
                                        <p:cond delay="60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par>
                                    <p:cTn id="41" presetID="2" presetClass="entr" presetSubtype="8" accel="60000" fill="hold" nodeType="withEffect">
                                      <p:stCondLst>
                                        <p:cond delay="80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0-#ppt_w/2"/>
                                              </p:val>
                                            </p:tav>
                                            <p:tav tm="100000">
                                              <p:val>
                                                <p:strVal val="#ppt_x"/>
                                              </p:val>
                                            </p:tav>
                                          </p:tavLst>
                                        </p:anim>
                                        <p:anim calcmode="lin" valueType="num">
                                          <p:cBhvr additive="base">
                                            <p:cTn id="44" dur="5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2" accel="60000" fill="hold" nodeType="withEffect">
                                      <p:stCondLst>
                                        <p:cond delay="100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1+#ppt_w/2"/>
                                              </p:val>
                                            </p:tav>
                                            <p:tav tm="100000">
                                              <p:val>
                                                <p:strVal val="#ppt_x"/>
                                              </p:val>
                                            </p:tav>
                                          </p:tavLst>
                                        </p:anim>
                                        <p:anim calcmode="lin" valueType="num">
                                          <p:cBhvr additive="base">
                                            <p:cTn id="48" dur="500" fill="hold"/>
                                            <p:tgtEl>
                                              <p:spTgt spid="31"/>
                                            </p:tgtEl>
                                            <p:attrNameLst>
                                              <p:attrName>ppt_y</p:attrName>
                                            </p:attrNameLst>
                                          </p:cBhvr>
                                          <p:tavLst>
                                            <p:tav tm="0">
                                              <p:val>
                                                <p:strVal val="#ppt_y"/>
                                              </p:val>
                                            </p:tav>
                                            <p:tav tm="100000">
                                              <p:val>
                                                <p:strVal val="#ppt_y"/>
                                              </p:val>
                                            </p:tav>
                                          </p:tavLst>
                                        </p:anim>
                                      </p:childTnLst>
                                    </p:cTn>
                                  </p:par>
                                </p:childTnLst>
                              </p:cTn>
                            </p:par>
                            <p:par>
                              <p:cTn id="49" fill="hold">
                                <p:stCondLst>
                                  <p:cond delay="2849"/>
                                </p:stCondLst>
                                <p:childTnLst>
                                  <p:par>
                                    <p:cTn id="50" presetID="16" presetClass="entr" presetSubtype="37" fill="hold"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arn(outVertical)">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2" grpId="0"/>
          <p:bldP spid="53"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31"/>
          <p:cNvSpPr txBox="1"/>
          <p:nvPr/>
        </p:nvSpPr>
        <p:spPr>
          <a:xfrm>
            <a:off x="3600450" y="3846274"/>
            <a:ext cx="5257800" cy="8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defPPr>
              <a:defRPr lang="zh-CN"/>
            </a:defPPr>
            <a:lvl1pPr algn="ctr" eaLnBrk="1" hangingPunct="1">
              <a:defRPr sz="4000" b="1">
                <a:gradFill>
                  <a:gsLst>
                    <a:gs pos="0">
                      <a:srgbClr val="007600"/>
                    </a:gs>
                    <a:gs pos="100000">
                      <a:schemeClr val="tx2"/>
                    </a:gs>
                  </a:gsLst>
                  <a:lin ang="18900000" scaled="1"/>
                </a:gradFill>
                <a:latin typeface="+mn-lt"/>
                <a:ea typeface="+mn-ea"/>
                <a:cs typeface="+mn-ea"/>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sz="4800" dirty="0">
                <a:effectLst>
                  <a:reflection blurRad="6350" stA="55000" endA="300" endPos="45500" dir="5400000" sy="-100000" algn="bl" rotWithShape="0"/>
                </a:effectLst>
                <a:sym typeface="+mn-lt"/>
              </a:rPr>
              <a:t>基本工作概述</a:t>
            </a:r>
            <a:endParaRPr lang="en-US" altLang="zh-CN" sz="4800" dirty="0">
              <a:effectLst>
                <a:reflection blurRad="6350" stA="55000" endA="300" endPos="45500" dir="5400000" sy="-100000" algn="bl" rotWithShape="0"/>
              </a:effectLst>
              <a:sym typeface="+mn-lt"/>
            </a:endParaRPr>
          </a:p>
        </p:txBody>
      </p:sp>
      <p:grpSp>
        <p:nvGrpSpPr>
          <p:cNvPr id="6" name="组合 5"/>
          <p:cNvGrpSpPr/>
          <p:nvPr/>
        </p:nvGrpSpPr>
        <p:grpSpPr>
          <a:xfrm>
            <a:off x="5430751" y="2345549"/>
            <a:ext cx="1330498" cy="1330492"/>
            <a:chOff x="3725301" y="2560408"/>
            <a:chExt cx="853178" cy="853178"/>
          </a:xfrm>
        </p:grpSpPr>
        <p:sp>
          <p:nvSpPr>
            <p:cNvPr id="7" name="椭圆 6"/>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defRPr/>
              </a:pPr>
              <a:endParaRPr lang="zh-CN" altLang="en-US" sz="2000" kern="0">
                <a:solidFill>
                  <a:schemeClr val="bg1">
                    <a:lumMod val="95000"/>
                  </a:schemeClr>
                </a:solidFill>
                <a:cs typeface="+mn-ea"/>
                <a:sym typeface="+mn-lt"/>
              </a:endParaRPr>
            </a:p>
          </p:txBody>
        </p:sp>
        <p:sp>
          <p:nvSpPr>
            <p:cNvPr id="8" name="文本框 7"/>
            <p:cNvSpPr txBox="1"/>
            <p:nvPr/>
          </p:nvSpPr>
          <p:spPr>
            <a:xfrm>
              <a:off x="3824913" y="2669570"/>
              <a:ext cx="717889" cy="651294"/>
            </a:xfrm>
            <a:prstGeom prst="rect">
              <a:avLst/>
            </a:prstGeom>
            <a:noFill/>
          </p:spPr>
          <p:txBody>
            <a:bodyPr wrap="square" rtlCol="0">
              <a:spAutoFit/>
            </a:bodyPr>
            <a:lstStyle/>
            <a:p>
              <a:pPr algn="ctr"/>
              <a:r>
                <a:rPr lang="en-US" altLang="zh-CN" sz="6000" dirty="0" smtClean="0">
                  <a:solidFill>
                    <a:schemeClr val="bg1">
                      <a:lumMod val="95000"/>
                    </a:schemeClr>
                  </a:solidFill>
                  <a:cs typeface="+mn-ea"/>
                  <a:sym typeface="+mn-lt"/>
                </a:rPr>
                <a:t>03</a:t>
              </a:r>
              <a:endParaRPr lang="zh-CN" altLang="en-US" sz="6000" dirty="0">
                <a:solidFill>
                  <a:schemeClr val="bg1">
                    <a:lumMod val="95000"/>
                  </a:schemeClr>
                </a:solidFill>
                <a:cs typeface="+mn-ea"/>
                <a:sym typeface="+mn-lt"/>
              </a:endParaRPr>
            </a:p>
          </p:txBody>
        </p:sp>
      </p:grpSp>
      <p:sp>
        <p:nvSpPr>
          <p:cNvPr id="9" name="文本框 8"/>
          <p:cNvSpPr txBox="1">
            <a:spLocks noChangeArrowheads="1"/>
          </p:cNvSpPr>
          <p:nvPr/>
        </p:nvSpPr>
        <p:spPr bwMode="auto">
          <a:xfrm>
            <a:off x="5047270" y="4704063"/>
            <a:ext cx="24022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chemeClr val="tx1">
                    <a:lumMod val="75000"/>
                    <a:lumOff val="25000"/>
                  </a:schemeClr>
                </a:solidFill>
                <a:latin typeface="+mn-lt"/>
                <a:ea typeface="+mn-ea"/>
                <a:cs typeface="+mn-ea"/>
                <a:sym typeface="+mn-lt"/>
              </a:rPr>
              <a:t>ADD DIRECTORY ONE TITLES</a:t>
            </a:r>
            <a:endParaRPr lang="zh-CN" altLang="en-US" sz="1400" dirty="0">
              <a:solidFill>
                <a:schemeClr val="tx1">
                  <a:lumMod val="75000"/>
                  <a:lumOff val="2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105"/>
                                        </p:tgtEl>
                                        <p:attrNameLst>
                                          <p:attrName>style.visibility</p:attrName>
                                        </p:attrNameLst>
                                      </p:cBhvr>
                                      <p:to>
                                        <p:strVal val="visible"/>
                                      </p:to>
                                    </p:set>
                                    <p:anim calcmode="lin" valueType="num">
                                      <p:cBhvr additive="base">
                                        <p:cTn id="13" dur="500" fill="hold"/>
                                        <p:tgtEl>
                                          <p:spTgt spid="105"/>
                                        </p:tgtEl>
                                        <p:attrNameLst>
                                          <p:attrName>ppt_x</p:attrName>
                                        </p:attrNameLst>
                                      </p:cBhvr>
                                      <p:tavLst>
                                        <p:tav tm="0">
                                          <p:val>
                                            <p:strVal val="1+#ppt_w/2"/>
                                          </p:val>
                                        </p:tav>
                                        <p:tav tm="100000">
                                          <p:val>
                                            <p:strVal val="#ppt_x"/>
                                          </p:val>
                                        </p:tav>
                                      </p:tavLst>
                                    </p:anim>
                                    <p:anim calcmode="lin" valueType="num">
                                      <p:cBhvr additive="base">
                                        <p:cTn id="14" dur="500" fill="hold"/>
                                        <p:tgtEl>
                                          <p:spTgt spid="105"/>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矩形 59"/>
          <p:cNvSpPr/>
          <p:nvPr/>
        </p:nvSpPr>
        <p:spPr>
          <a:xfrm>
            <a:off x="625753" y="2074166"/>
            <a:ext cx="4038600" cy="2951681"/>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4667250" y="1522847"/>
            <a:ext cx="6599859" cy="400110"/>
          </a:xfrm>
          <a:prstGeom prst="rect">
            <a:avLst/>
          </a:prstGeom>
          <a:noFill/>
        </p:spPr>
        <p:txBody>
          <a:bodyPr wrap="square" rtlCol="0">
            <a:spAutoFit/>
          </a:bodyPr>
          <a:lstStyle/>
          <a:p>
            <a:r>
              <a:rPr lang="en-US" altLang="zh-CN" sz="2000" b="1" dirty="0" smtClean="0">
                <a:solidFill>
                  <a:schemeClr val="tx1">
                    <a:lumMod val="75000"/>
                    <a:lumOff val="25000"/>
                  </a:schemeClr>
                </a:solidFill>
                <a:latin typeface="微软雅黑" panose="020B0503020204020204" pitchFamily="34" charset="-122"/>
                <a:ea typeface="微软雅黑" panose="020B0503020204020204" pitchFamily="34" charset="-122"/>
              </a:rPr>
              <a:t>SUBTITLE IN HERE</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4667250" y="1980107"/>
            <a:ext cx="7019925" cy="923330"/>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65000"/>
                  <a:lumOff val="35000"/>
                </a:schemeClr>
              </a:solidFill>
              <a:latin typeface="+mn-ea"/>
            </a:endParaRPr>
          </a:p>
        </p:txBody>
      </p:sp>
      <p:sp>
        <p:nvSpPr>
          <p:cNvPr id="63" name="文本框 62"/>
          <p:cNvSpPr txBox="1"/>
          <p:nvPr/>
        </p:nvSpPr>
        <p:spPr>
          <a:xfrm>
            <a:off x="5638800" y="3180675"/>
            <a:ext cx="2381250" cy="369332"/>
          </a:xfrm>
          <a:prstGeom prst="rect">
            <a:avLst/>
          </a:prstGeom>
          <a:noFill/>
        </p:spPr>
        <p:txBody>
          <a:bodyPr wrap="square" rtlCol="0">
            <a:spAutoFit/>
          </a:bodyPr>
          <a:lstStyle/>
          <a:p>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SUBTITLE</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文本框 63"/>
          <p:cNvSpPr txBox="1"/>
          <p:nvPr/>
        </p:nvSpPr>
        <p:spPr>
          <a:xfrm>
            <a:off x="5638800" y="4317834"/>
            <a:ext cx="2381250" cy="369332"/>
          </a:xfrm>
          <a:prstGeom prst="rect">
            <a:avLst/>
          </a:prstGeom>
          <a:noFill/>
        </p:spPr>
        <p:txBody>
          <a:bodyPr wrap="square" rtlCol="0">
            <a:spAutoFit/>
          </a:bodyPr>
          <a:lstStyle/>
          <a:p>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SUBTITLE</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5638800" y="3550007"/>
            <a:ext cx="2381250" cy="461665"/>
          </a:xfrm>
          <a:prstGeom prst="rect">
            <a:avLst/>
          </a:prstGeom>
          <a:noFill/>
        </p:spPr>
        <p:txBody>
          <a:bodyPr wrap="square" rtlCol="0">
            <a:spAutoFit/>
          </a:bodyPr>
          <a:lstStyle/>
          <a:p>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CLICK HERE TO ADD YOUR CONTENTS</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5638800" y="4687166"/>
            <a:ext cx="2381250" cy="461665"/>
          </a:xfrm>
          <a:prstGeom prst="rect">
            <a:avLst/>
          </a:prstGeom>
          <a:noFill/>
        </p:spPr>
        <p:txBody>
          <a:bodyPr wrap="square" rtlCol="0">
            <a:spAutoFit/>
          </a:bodyPr>
          <a:lstStyle/>
          <a:p>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CLICK HERE TO ADD YOUR CONTENTS</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7" name="矩形 66"/>
          <p:cNvSpPr/>
          <p:nvPr/>
        </p:nvSpPr>
        <p:spPr>
          <a:xfrm>
            <a:off x="4876346" y="4323281"/>
            <a:ext cx="762454" cy="762454"/>
          </a:xfrm>
          <a:prstGeom prst="rect">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4876346" y="3218381"/>
            <a:ext cx="762454" cy="762454"/>
          </a:xfrm>
          <a:prstGeom prst="rect">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68"/>
          <p:cNvSpPr>
            <a:spLocks noChangeAspect="1"/>
          </p:cNvSpPr>
          <p:nvPr/>
        </p:nvSpPr>
        <p:spPr>
          <a:xfrm>
            <a:off x="5056495" y="3413841"/>
            <a:ext cx="413690" cy="360000"/>
          </a:xfrm>
          <a:custGeom>
            <a:avLst/>
            <a:gdLst>
              <a:gd name="connsiteX0" fmla="*/ 2136838 w 4244134"/>
              <a:gd name="connsiteY0" fmla="*/ 2537631 h 3693319"/>
              <a:gd name="connsiteX1" fmla="*/ 2299844 w 4244134"/>
              <a:gd name="connsiteY1" fmla="*/ 2700637 h 3693319"/>
              <a:gd name="connsiteX2" fmla="*/ 2462850 w 4244134"/>
              <a:gd name="connsiteY2" fmla="*/ 2537631 h 3693319"/>
              <a:gd name="connsiteX3" fmla="*/ 616723 w 4244134"/>
              <a:gd name="connsiteY3" fmla="*/ 1748051 h 3693319"/>
              <a:gd name="connsiteX4" fmla="*/ 2488723 w 4244134"/>
              <a:gd name="connsiteY4" fmla="*/ 1748051 h 3693319"/>
              <a:gd name="connsiteX5" fmla="*/ 2488723 w 4244134"/>
              <a:gd name="connsiteY5" fmla="*/ 1884677 h 3693319"/>
              <a:gd name="connsiteX6" fmla="*/ 616723 w 4244134"/>
              <a:gd name="connsiteY6" fmla="*/ 1884677 h 3693319"/>
              <a:gd name="connsiteX7" fmla="*/ 616723 w 4244134"/>
              <a:gd name="connsiteY7" fmla="*/ 1421574 h 3693319"/>
              <a:gd name="connsiteX8" fmla="*/ 2488723 w 4244134"/>
              <a:gd name="connsiteY8" fmla="*/ 1421574 h 3693319"/>
              <a:gd name="connsiteX9" fmla="*/ 2488723 w 4244134"/>
              <a:gd name="connsiteY9" fmla="*/ 1558200 h 3693319"/>
              <a:gd name="connsiteX10" fmla="*/ 616723 w 4244134"/>
              <a:gd name="connsiteY10" fmla="*/ 1558200 h 3693319"/>
              <a:gd name="connsiteX11" fmla="*/ 616723 w 4244134"/>
              <a:gd name="connsiteY11" fmla="*/ 1095097 h 3693319"/>
              <a:gd name="connsiteX12" fmla="*/ 2488723 w 4244134"/>
              <a:gd name="connsiteY12" fmla="*/ 1095097 h 3693319"/>
              <a:gd name="connsiteX13" fmla="*/ 2488723 w 4244134"/>
              <a:gd name="connsiteY13" fmla="*/ 1231723 h 3693319"/>
              <a:gd name="connsiteX14" fmla="*/ 616723 w 4244134"/>
              <a:gd name="connsiteY14" fmla="*/ 1231723 h 3693319"/>
              <a:gd name="connsiteX15" fmla="*/ 204718 w 4244134"/>
              <a:gd name="connsiteY15" fmla="*/ 204718 h 3693319"/>
              <a:gd name="connsiteX16" fmla="*/ 204718 w 4244134"/>
              <a:gd name="connsiteY16" fmla="*/ 3488601 h 3693319"/>
              <a:gd name="connsiteX17" fmla="*/ 2907082 w 4244134"/>
              <a:gd name="connsiteY17" fmla="*/ 3488601 h 3693319"/>
              <a:gd name="connsiteX18" fmla="*/ 2907082 w 4244134"/>
              <a:gd name="connsiteY18" fmla="*/ 3096000 h 3693319"/>
              <a:gd name="connsiteX19" fmla="*/ 2907082 w 4244134"/>
              <a:gd name="connsiteY19" fmla="*/ 2973318 h 3693319"/>
              <a:gd name="connsiteX20" fmla="*/ 2907082 w 4244134"/>
              <a:gd name="connsiteY20" fmla="*/ 2619924 h 3693319"/>
              <a:gd name="connsiteX21" fmla="*/ 2302633 w 4244134"/>
              <a:gd name="connsiteY21" fmla="*/ 3224372 h 3693319"/>
              <a:gd name="connsiteX22" fmla="*/ 2288873 w 4244134"/>
              <a:gd name="connsiteY22" fmla="*/ 3210611 h 3693319"/>
              <a:gd name="connsiteX23" fmla="*/ 2286083 w 4244134"/>
              <a:gd name="connsiteY23" fmla="*/ 3213400 h 3693319"/>
              <a:gd name="connsiteX24" fmla="*/ 1610314 w 4244134"/>
              <a:gd name="connsiteY24" fmla="*/ 2537631 h 3693319"/>
              <a:gd name="connsiteX25" fmla="*/ 616723 w 4244134"/>
              <a:gd name="connsiteY25" fmla="*/ 2537631 h 3693319"/>
              <a:gd name="connsiteX26" fmla="*/ 616723 w 4244134"/>
              <a:gd name="connsiteY26" fmla="*/ 2401005 h 3693319"/>
              <a:gd name="connsiteX27" fmla="*/ 1473688 w 4244134"/>
              <a:gd name="connsiteY27" fmla="*/ 2401005 h 3693319"/>
              <a:gd name="connsiteX28" fmla="*/ 1340342 w 4244134"/>
              <a:gd name="connsiteY28" fmla="*/ 2267659 h 3693319"/>
              <a:gd name="connsiteX29" fmla="*/ 1396846 w 4244134"/>
              <a:gd name="connsiteY29" fmla="*/ 2211154 h 3693319"/>
              <a:gd name="connsiteX30" fmla="*/ 616723 w 4244134"/>
              <a:gd name="connsiteY30" fmla="*/ 2211154 h 3693319"/>
              <a:gd name="connsiteX31" fmla="*/ 616723 w 4244134"/>
              <a:gd name="connsiteY31" fmla="*/ 2074528 h 3693319"/>
              <a:gd name="connsiteX32" fmla="*/ 1533472 w 4244134"/>
              <a:gd name="connsiteY32" fmla="*/ 2074528 h 3693319"/>
              <a:gd name="connsiteX33" fmla="*/ 1603604 w 4244134"/>
              <a:gd name="connsiteY33" fmla="*/ 2004396 h 3693319"/>
              <a:gd name="connsiteX34" fmla="*/ 1673735 w 4244134"/>
              <a:gd name="connsiteY34" fmla="*/ 2074528 h 3693319"/>
              <a:gd name="connsiteX35" fmla="*/ 2488723 w 4244134"/>
              <a:gd name="connsiteY35" fmla="*/ 2074528 h 3693319"/>
              <a:gd name="connsiteX36" fmla="*/ 2488723 w 4244134"/>
              <a:gd name="connsiteY36" fmla="*/ 2211154 h 3693319"/>
              <a:gd name="connsiteX37" fmla="*/ 1810361 w 4244134"/>
              <a:gd name="connsiteY37" fmla="*/ 2211154 h 3693319"/>
              <a:gd name="connsiteX38" fmla="*/ 2000212 w 4244134"/>
              <a:gd name="connsiteY38" fmla="*/ 2401005 h 3693319"/>
              <a:gd name="connsiteX39" fmla="*/ 2488723 w 4244134"/>
              <a:gd name="connsiteY39" fmla="*/ 2401005 h 3693319"/>
              <a:gd name="connsiteX40" fmla="*/ 2488723 w 4244134"/>
              <a:gd name="connsiteY40" fmla="*/ 2511758 h 3693319"/>
              <a:gd name="connsiteX41" fmla="*/ 2907082 w 4244134"/>
              <a:gd name="connsiteY41" fmla="*/ 2093399 h 3693319"/>
              <a:gd name="connsiteX42" fmla="*/ 2907082 w 4244134"/>
              <a:gd name="connsiteY42" fmla="*/ 204718 h 3693319"/>
              <a:gd name="connsiteX43" fmla="*/ 0 w 4244134"/>
              <a:gd name="connsiteY43" fmla="*/ 0 h 3693319"/>
              <a:gd name="connsiteX44" fmla="*/ 204718 w 4244134"/>
              <a:gd name="connsiteY44" fmla="*/ 0 h 3693319"/>
              <a:gd name="connsiteX45" fmla="*/ 204718 w 4244134"/>
              <a:gd name="connsiteY45" fmla="*/ 1 h 3693319"/>
              <a:gd name="connsiteX46" fmla="*/ 2907082 w 4244134"/>
              <a:gd name="connsiteY46" fmla="*/ 1 h 3693319"/>
              <a:gd name="connsiteX47" fmla="*/ 2907082 w 4244134"/>
              <a:gd name="connsiteY47" fmla="*/ 0 h 3693319"/>
              <a:gd name="connsiteX48" fmla="*/ 3111799 w 4244134"/>
              <a:gd name="connsiteY48" fmla="*/ 0 h 3693319"/>
              <a:gd name="connsiteX49" fmla="*/ 3111799 w 4244134"/>
              <a:gd name="connsiteY49" fmla="*/ 1888682 h 3693319"/>
              <a:gd name="connsiteX50" fmla="*/ 3980872 w 4244134"/>
              <a:gd name="connsiteY50" fmla="*/ 1019609 h 3693319"/>
              <a:gd name="connsiteX51" fmla="*/ 4244134 w 4244134"/>
              <a:gd name="connsiteY51" fmla="*/ 1282871 h 3693319"/>
              <a:gd name="connsiteX52" fmla="*/ 3111799 w 4244134"/>
              <a:gd name="connsiteY52" fmla="*/ 2415207 h 3693319"/>
              <a:gd name="connsiteX53" fmla="*/ 3111799 w 4244134"/>
              <a:gd name="connsiteY53" fmla="*/ 2973318 h 3693319"/>
              <a:gd name="connsiteX54" fmla="*/ 3111799 w 4244134"/>
              <a:gd name="connsiteY54" fmla="*/ 3096000 h 3693319"/>
              <a:gd name="connsiteX55" fmla="*/ 3111799 w 4244134"/>
              <a:gd name="connsiteY55" fmla="*/ 3693319 h 3693319"/>
              <a:gd name="connsiteX56" fmla="*/ 2907082 w 4244134"/>
              <a:gd name="connsiteY56" fmla="*/ 3693319 h 3693319"/>
              <a:gd name="connsiteX57" fmla="*/ 2907082 w 4244134"/>
              <a:gd name="connsiteY57" fmla="*/ 3693318 h 3693319"/>
              <a:gd name="connsiteX58" fmla="*/ 1 w 4244134"/>
              <a:gd name="connsiteY58" fmla="*/ 3693318 h 3693319"/>
              <a:gd name="connsiteX59" fmla="*/ 1 w 4244134"/>
              <a:gd name="connsiteY59" fmla="*/ 3636000 h 3693319"/>
              <a:gd name="connsiteX60" fmla="*/ 0 w 4244134"/>
              <a:gd name="connsiteY60" fmla="*/ 3636000 h 36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44134" h="3693319">
                <a:moveTo>
                  <a:pt x="2136838" y="2537631"/>
                </a:moveTo>
                <a:lnTo>
                  <a:pt x="2299844" y="2700637"/>
                </a:lnTo>
                <a:lnTo>
                  <a:pt x="2462850" y="2537631"/>
                </a:lnTo>
                <a:close/>
                <a:moveTo>
                  <a:pt x="616723" y="1748051"/>
                </a:moveTo>
                <a:lnTo>
                  <a:pt x="2488723" y="1748051"/>
                </a:lnTo>
                <a:lnTo>
                  <a:pt x="2488723" y="1884677"/>
                </a:lnTo>
                <a:lnTo>
                  <a:pt x="616723" y="1884677"/>
                </a:lnTo>
                <a:close/>
                <a:moveTo>
                  <a:pt x="616723" y="1421574"/>
                </a:moveTo>
                <a:lnTo>
                  <a:pt x="2488723" y="1421574"/>
                </a:lnTo>
                <a:lnTo>
                  <a:pt x="2488723" y="1558200"/>
                </a:lnTo>
                <a:lnTo>
                  <a:pt x="616723" y="1558200"/>
                </a:lnTo>
                <a:close/>
                <a:moveTo>
                  <a:pt x="616723" y="1095097"/>
                </a:moveTo>
                <a:lnTo>
                  <a:pt x="2488723" y="1095097"/>
                </a:lnTo>
                <a:lnTo>
                  <a:pt x="2488723" y="1231723"/>
                </a:lnTo>
                <a:lnTo>
                  <a:pt x="616723" y="1231723"/>
                </a:lnTo>
                <a:close/>
                <a:moveTo>
                  <a:pt x="204718" y="204718"/>
                </a:moveTo>
                <a:lnTo>
                  <a:pt x="204718" y="3488601"/>
                </a:lnTo>
                <a:lnTo>
                  <a:pt x="2907082" y="3488601"/>
                </a:lnTo>
                <a:lnTo>
                  <a:pt x="2907082" y="3096000"/>
                </a:lnTo>
                <a:lnTo>
                  <a:pt x="2907082" y="2973318"/>
                </a:lnTo>
                <a:lnTo>
                  <a:pt x="2907082" y="2619924"/>
                </a:lnTo>
                <a:lnTo>
                  <a:pt x="2302633" y="3224372"/>
                </a:lnTo>
                <a:lnTo>
                  <a:pt x="2288873" y="3210611"/>
                </a:lnTo>
                <a:lnTo>
                  <a:pt x="2286083" y="3213400"/>
                </a:lnTo>
                <a:lnTo>
                  <a:pt x="1610314" y="2537631"/>
                </a:lnTo>
                <a:lnTo>
                  <a:pt x="616723" y="2537631"/>
                </a:lnTo>
                <a:lnTo>
                  <a:pt x="616723" y="2401005"/>
                </a:lnTo>
                <a:lnTo>
                  <a:pt x="1473688" y="2401005"/>
                </a:lnTo>
                <a:lnTo>
                  <a:pt x="1340342" y="2267659"/>
                </a:lnTo>
                <a:lnTo>
                  <a:pt x="1396846" y="2211154"/>
                </a:lnTo>
                <a:lnTo>
                  <a:pt x="616723" y="2211154"/>
                </a:lnTo>
                <a:lnTo>
                  <a:pt x="616723" y="2074528"/>
                </a:lnTo>
                <a:lnTo>
                  <a:pt x="1533472" y="2074528"/>
                </a:lnTo>
                <a:lnTo>
                  <a:pt x="1603604" y="2004396"/>
                </a:lnTo>
                <a:lnTo>
                  <a:pt x="1673735" y="2074528"/>
                </a:lnTo>
                <a:lnTo>
                  <a:pt x="2488723" y="2074528"/>
                </a:lnTo>
                <a:lnTo>
                  <a:pt x="2488723" y="2211154"/>
                </a:lnTo>
                <a:lnTo>
                  <a:pt x="1810361" y="2211154"/>
                </a:lnTo>
                <a:lnTo>
                  <a:pt x="2000212" y="2401005"/>
                </a:lnTo>
                <a:lnTo>
                  <a:pt x="2488723" y="2401005"/>
                </a:lnTo>
                <a:lnTo>
                  <a:pt x="2488723" y="2511758"/>
                </a:lnTo>
                <a:lnTo>
                  <a:pt x="2907082" y="2093399"/>
                </a:lnTo>
                <a:lnTo>
                  <a:pt x="2907082" y="204718"/>
                </a:lnTo>
                <a:close/>
                <a:moveTo>
                  <a:pt x="0" y="0"/>
                </a:moveTo>
                <a:lnTo>
                  <a:pt x="204718" y="0"/>
                </a:lnTo>
                <a:lnTo>
                  <a:pt x="204718" y="1"/>
                </a:lnTo>
                <a:lnTo>
                  <a:pt x="2907082" y="1"/>
                </a:lnTo>
                <a:lnTo>
                  <a:pt x="2907082" y="0"/>
                </a:lnTo>
                <a:lnTo>
                  <a:pt x="3111799" y="0"/>
                </a:lnTo>
                <a:lnTo>
                  <a:pt x="3111799" y="1888682"/>
                </a:lnTo>
                <a:lnTo>
                  <a:pt x="3980872" y="1019609"/>
                </a:lnTo>
                <a:lnTo>
                  <a:pt x="4244134" y="1282871"/>
                </a:lnTo>
                <a:lnTo>
                  <a:pt x="3111799" y="2415207"/>
                </a:lnTo>
                <a:lnTo>
                  <a:pt x="3111799" y="2973318"/>
                </a:lnTo>
                <a:lnTo>
                  <a:pt x="3111799" y="3096000"/>
                </a:lnTo>
                <a:lnTo>
                  <a:pt x="3111799" y="3693319"/>
                </a:lnTo>
                <a:lnTo>
                  <a:pt x="2907082" y="3693319"/>
                </a:lnTo>
                <a:lnTo>
                  <a:pt x="2907082" y="3693318"/>
                </a:lnTo>
                <a:lnTo>
                  <a:pt x="1" y="3693318"/>
                </a:lnTo>
                <a:lnTo>
                  <a:pt x="1" y="3636000"/>
                </a:lnTo>
                <a:lnTo>
                  <a:pt x="0" y="3636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a:spLocks noChangeAspect="1"/>
          </p:cNvSpPr>
          <p:nvPr/>
        </p:nvSpPr>
        <p:spPr>
          <a:xfrm>
            <a:off x="5062438" y="4529374"/>
            <a:ext cx="364369" cy="360000"/>
          </a:xfrm>
          <a:custGeom>
            <a:avLst/>
            <a:gdLst>
              <a:gd name="connsiteX0" fmla="*/ 3577275 w 5691115"/>
              <a:gd name="connsiteY0" fmla="*/ 3207225 h 5622876"/>
              <a:gd name="connsiteX1" fmla="*/ 3268639 w 5691115"/>
              <a:gd name="connsiteY1" fmla="*/ 3515861 h 5622876"/>
              <a:gd name="connsiteX2" fmla="*/ 3268639 w 5691115"/>
              <a:gd name="connsiteY2" fmla="*/ 5089053 h 5622876"/>
              <a:gd name="connsiteX3" fmla="*/ 3577275 w 5691115"/>
              <a:gd name="connsiteY3" fmla="*/ 5397689 h 5622876"/>
              <a:gd name="connsiteX4" fmla="*/ 5150467 w 5691115"/>
              <a:gd name="connsiteY4" fmla="*/ 5397689 h 5622876"/>
              <a:gd name="connsiteX5" fmla="*/ 5459103 w 5691115"/>
              <a:gd name="connsiteY5" fmla="*/ 5089053 h 5622876"/>
              <a:gd name="connsiteX6" fmla="*/ 5459103 w 5691115"/>
              <a:gd name="connsiteY6" fmla="*/ 3515861 h 5622876"/>
              <a:gd name="connsiteX7" fmla="*/ 5150467 w 5691115"/>
              <a:gd name="connsiteY7" fmla="*/ 3207225 h 5622876"/>
              <a:gd name="connsiteX8" fmla="*/ 533824 w 5691115"/>
              <a:gd name="connsiteY8" fmla="*/ 3207225 h 5622876"/>
              <a:gd name="connsiteX9" fmla="*/ 225188 w 5691115"/>
              <a:gd name="connsiteY9" fmla="*/ 3515861 h 5622876"/>
              <a:gd name="connsiteX10" fmla="*/ 225188 w 5691115"/>
              <a:gd name="connsiteY10" fmla="*/ 5089053 h 5622876"/>
              <a:gd name="connsiteX11" fmla="*/ 533824 w 5691115"/>
              <a:gd name="connsiteY11" fmla="*/ 5397689 h 5622876"/>
              <a:gd name="connsiteX12" fmla="*/ 2107016 w 5691115"/>
              <a:gd name="connsiteY12" fmla="*/ 5397689 h 5622876"/>
              <a:gd name="connsiteX13" fmla="*/ 2415652 w 5691115"/>
              <a:gd name="connsiteY13" fmla="*/ 5089053 h 5622876"/>
              <a:gd name="connsiteX14" fmla="*/ 2415652 w 5691115"/>
              <a:gd name="connsiteY14" fmla="*/ 3515861 h 5622876"/>
              <a:gd name="connsiteX15" fmla="*/ 2107016 w 5691115"/>
              <a:gd name="connsiteY15" fmla="*/ 3207225 h 5622876"/>
              <a:gd name="connsiteX16" fmla="*/ 3416507 w 5691115"/>
              <a:gd name="connsiteY16" fmla="*/ 2975212 h 5622876"/>
              <a:gd name="connsiteX17" fmla="*/ 5318059 w 5691115"/>
              <a:gd name="connsiteY17" fmla="*/ 2975212 h 5622876"/>
              <a:gd name="connsiteX18" fmla="*/ 5691115 w 5691115"/>
              <a:gd name="connsiteY18" fmla="*/ 3348268 h 5622876"/>
              <a:gd name="connsiteX19" fmla="*/ 5691115 w 5691115"/>
              <a:gd name="connsiteY19" fmla="*/ 5249820 h 5622876"/>
              <a:gd name="connsiteX20" fmla="*/ 5318059 w 5691115"/>
              <a:gd name="connsiteY20" fmla="*/ 5622876 h 5622876"/>
              <a:gd name="connsiteX21" fmla="*/ 3416507 w 5691115"/>
              <a:gd name="connsiteY21" fmla="*/ 5622876 h 5622876"/>
              <a:gd name="connsiteX22" fmla="*/ 3043451 w 5691115"/>
              <a:gd name="connsiteY22" fmla="*/ 5249820 h 5622876"/>
              <a:gd name="connsiteX23" fmla="*/ 3043451 w 5691115"/>
              <a:gd name="connsiteY23" fmla="*/ 3348268 h 5622876"/>
              <a:gd name="connsiteX24" fmla="*/ 3416507 w 5691115"/>
              <a:gd name="connsiteY24" fmla="*/ 2975212 h 5622876"/>
              <a:gd name="connsiteX25" fmla="*/ 373056 w 5691115"/>
              <a:gd name="connsiteY25" fmla="*/ 2975212 h 5622876"/>
              <a:gd name="connsiteX26" fmla="*/ 2274608 w 5691115"/>
              <a:gd name="connsiteY26" fmla="*/ 2975212 h 5622876"/>
              <a:gd name="connsiteX27" fmla="*/ 2647664 w 5691115"/>
              <a:gd name="connsiteY27" fmla="*/ 3348268 h 5622876"/>
              <a:gd name="connsiteX28" fmla="*/ 2647664 w 5691115"/>
              <a:gd name="connsiteY28" fmla="*/ 5249820 h 5622876"/>
              <a:gd name="connsiteX29" fmla="*/ 2274608 w 5691115"/>
              <a:gd name="connsiteY29" fmla="*/ 5622876 h 5622876"/>
              <a:gd name="connsiteX30" fmla="*/ 373056 w 5691115"/>
              <a:gd name="connsiteY30" fmla="*/ 5622876 h 5622876"/>
              <a:gd name="connsiteX31" fmla="*/ 0 w 5691115"/>
              <a:gd name="connsiteY31" fmla="*/ 5249820 h 5622876"/>
              <a:gd name="connsiteX32" fmla="*/ 0 w 5691115"/>
              <a:gd name="connsiteY32" fmla="*/ 3348268 h 5622876"/>
              <a:gd name="connsiteX33" fmla="*/ 373056 w 5691115"/>
              <a:gd name="connsiteY33" fmla="*/ 2975212 h 5622876"/>
              <a:gd name="connsiteX34" fmla="*/ 3577275 w 5691115"/>
              <a:gd name="connsiteY34" fmla="*/ 232013 h 5622876"/>
              <a:gd name="connsiteX35" fmla="*/ 3268639 w 5691115"/>
              <a:gd name="connsiteY35" fmla="*/ 540649 h 5622876"/>
              <a:gd name="connsiteX36" fmla="*/ 3268639 w 5691115"/>
              <a:gd name="connsiteY36" fmla="*/ 2113841 h 5622876"/>
              <a:gd name="connsiteX37" fmla="*/ 3577275 w 5691115"/>
              <a:gd name="connsiteY37" fmla="*/ 2422477 h 5622876"/>
              <a:gd name="connsiteX38" fmla="*/ 5150467 w 5691115"/>
              <a:gd name="connsiteY38" fmla="*/ 2422477 h 5622876"/>
              <a:gd name="connsiteX39" fmla="*/ 5459103 w 5691115"/>
              <a:gd name="connsiteY39" fmla="*/ 2113841 h 5622876"/>
              <a:gd name="connsiteX40" fmla="*/ 5459103 w 5691115"/>
              <a:gd name="connsiteY40" fmla="*/ 540649 h 5622876"/>
              <a:gd name="connsiteX41" fmla="*/ 5150467 w 5691115"/>
              <a:gd name="connsiteY41" fmla="*/ 232013 h 5622876"/>
              <a:gd name="connsiteX42" fmla="*/ 533824 w 5691115"/>
              <a:gd name="connsiteY42" fmla="*/ 232013 h 5622876"/>
              <a:gd name="connsiteX43" fmla="*/ 225188 w 5691115"/>
              <a:gd name="connsiteY43" fmla="*/ 540649 h 5622876"/>
              <a:gd name="connsiteX44" fmla="*/ 225188 w 5691115"/>
              <a:gd name="connsiteY44" fmla="*/ 2113841 h 5622876"/>
              <a:gd name="connsiteX45" fmla="*/ 533824 w 5691115"/>
              <a:gd name="connsiteY45" fmla="*/ 2422477 h 5622876"/>
              <a:gd name="connsiteX46" fmla="*/ 2107016 w 5691115"/>
              <a:gd name="connsiteY46" fmla="*/ 2422477 h 5622876"/>
              <a:gd name="connsiteX47" fmla="*/ 2415652 w 5691115"/>
              <a:gd name="connsiteY47" fmla="*/ 2113841 h 5622876"/>
              <a:gd name="connsiteX48" fmla="*/ 2415652 w 5691115"/>
              <a:gd name="connsiteY48" fmla="*/ 540649 h 5622876"/>
              <a:gd name="connsiteX49" fmla="*/ 2107016 w 5691115"/>
              <a:gd name="connsiteY49" fmla="*/ 232013 h 5622876"/>
              <a:gd name="connsiteX50" fmla="*/ 3416507 w 5691115"/>
              <a:gd name="connsiteY50" fmla="*/ 0 h 5622876"/>
              <a:gd name="connsiteX51" fmla="*/ 5318059 w 5691115"/>
              <a:gd name="connsiteY51" fmla="*/ 0 h 5622876"/>
              <a:gd name="connsiteX52" fmla="*/ 5691115 w 5691115"/>
              <a:gd name="connsiteY52" fmla="*/ 373056 h 5622876"/>
              <a:gd name="connsiteX53" fmla="*/ 5691115 w 5691115"/>
              <a:gd name="connsiteY53" fmla="*/ 2274608 h 5622876"/>
              <a:gd name="connsiteX54" fmla="*/ 5318059 w 5691115"/>
              <a:gd name="connsiteY54" fmla="*/ 2647664 h 5622876"/>
              <a:gd name="connsiteX55" fmla="*/ 3416507 w 5691115"/>
              <a:gd name="connsiteY55" fmla="*/ 2647664 h 5622876"/>
              <a:gd name="connsiteX56" fmla="*/ 3043451 w 5691115"/>
              <a:gd name="connsiteY56" fmla="*/ 2274608 h 5622876"/>
              <a:gd name="connsiteX57" fmla="*/ 3043451 w 5691115"/>
              <a:gd name="connsiteY57" fmla="*/ 373056 h 5622876"/>
              <a:gd name="connsiteX58" fmla="*/ 3416507 w 5691115"/>
              <a:gd name="connsiteY58" fmla="*/ 0 h 5622876"/>
              <a:gd name="connsiteX59" fmla="*/ 373056 w 5691115"/>
              <a:gd name="connsiteY59" fmla="*/ 0 h 5622876"/>
              <a:gd name="connsiteX60" fmla="*/ 2274608 w 5691115"/>
              <a:gd name="connsiteY60" fmla="*/ 0 h 5622876"/>
              <a:gd name="connsiteX61" fmla="*/ 2647664 w 5691115"/>
              <a:gd name="connsiteY61" fmla="*/ 373056 h 5622876"/>
              <a:gd name="connsiteX62" fmla="*/ 2647664 w 5691115"/>
              <a:gd name="connsiteY62" fmla="*/ 2274608 h 5622876"/>
              <a:gd name="connsiteX63" fmla="*/ 2274608 w 5691115"/>
              <a:gd name="connsiteY63" fmla="*/ 2647664 h 5622876"/>
              <a:gd name="connsiteX64" fmla="*/ 373056 w 5691115"/>
              <a:gd name="connsiteY64" fmla="*/ 2647664 h 5622876"/>
              <a:gd name="connsiteX65" fmla="*/ 0 w 5691115"/>
              <a:gd name="connsiteY65" fmla="*/ 2274608 h 5622876"/>
              <a:gd name="connsiteX66" fmla="*/ 0 w 5691115"/>
              <a:gd name="connsiteY66" fmla="*/ 373056 h 5622876"/>
              <a:gd name="connsiteX67" fmla="*/ 373056 w 5691115"/>
              <a:gd name="connsiteY67" fmla="*/ 0 h 562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691115" h="5622876">
                <a:moveTo>
                  <a:pt x="3577275" y="3207225"/>
                </a:moveTo>
                <a:cubicBezTo>
                  <a:pt x="3406820" y="3207225"/>
                  <a:pt x="3268639" y="3345406"/>
                  <a:pt x="3268639" y="3515861"/>
                </a:cubicBezTo>
                <a:lnTo>
                  <a:pt x="3268639" y="5089053"/>
                </a:lnTo>
                <a:cubicBezTo>
                  <a:pt x="3268639" y="5259508"/>
                  <a:pt x="3406820" y="5397689"/>
                  <a:pt x="3577275" y="5397689"/>
                </a:cubicBezTo>
                <a:lnTo>
                  <a:pt x="5150467" y="5397689"/>
                </a:lnTo>
                <a:cubicBezTo>
                  <a:pt x="5320922" y="5397689"/>
                  <a:pt x="5459103" y="5259508"/>
                  <a:pt x="5459103" y="5089053"/>
                </a:cubicBezTo>
                <a:lnTo>
                  <a:pt x="5459103" y="3515861"/>
                </a:lnTo>
                <a:cubicBezTo>
                  <a:pt x="5459103" y="3345406"/>
                  <a:pt x="5320922" y="3207225"/>
                  <a:pt x="5150467" y="3207225"/>
                </a:cubicBezTo>
                <a:close/>
                <a:moveTo>
                  <a:pt x="533824" y="3207225"/>
                </a:moveTo>
                <a:cubicBezTo>
                  <a:pt x="363369" y="3207225"/>
                  <a:pt x="225188" y="3345406"/>
                  <a:pt x="225188" y="3515861"/>
                </a:cubicBezTo>
                <a:lnTo>
                  <a:pt x="225188" y="5089053"/>
                </a:lnTo>
                <a:cubicBezTo>
                  <a:pt x="225188" y="5259508"/>
                  <a:pt x="363369" y="5397689"/>
                  <a:pt x="533824" y="5397689"/>
                </a:cubicBezTo>
                <a:lnTo>
                  <a:pt x="2107016" y="5397689"/>
                </a:lnTo>
                <a:cubicBezTo>
                  <a:pt x="2277471" y="5397689"/>
                  <a:pt x="2415652" y="5259508"/>
                  <a:pt x="2415652" y="5089053"/>
                </a:cubicBezTo>
                <a:lnTo>
                  <a:pt x="2415652" y="3515861"/>
                </a:lnTo>
                <a:cubicBezTo>
                  <a:pt x="2415652" y="3345406"/>
                  <a:pt x="2277471" y="3207225"/>
                  <a:pt x="2107016" y="3207225"/>
                </a:cubicBezTo>
                <a:close/>
                <a:moveTo>
                  <a:pt x="3416507" y="2975212"/>
                </a:moveTo>
                <a:lnTo>
                  <a:pt x="5318059" y="2975212"/>
                </a:lnTo>
                <a:cubicBezTo>
                  <a:pt x="5524092" y="2975212"/>
                  <a:pt x="5691115" y="3142235"/>
                  <a:pt x="5691115" y="3348268"/>
                </a:cubicBezTo>
                <a:lnTo>
                  <a:pt x="5691115" y="5249820"/>
                </a:lnTo>
                <a:cubicBezTo>
                  <a:pt x="5691115" y="5455853"/>
                  <a:pt x="5524092" y="5622876"/>
                  <a:pt x="5318059" y="5622876"/>
                </a:cubicBezTo>
                <a:lnTo>
                  <a:pt x="3416507" y="5622876"/>
                </a:lnTo>
                <a:cubicBezTo>
                  <a:pt x="3210474" y="5622876"/>
                  <a:pt x="3043451" y="5455853"/>
                  <a:pt x="3043451" y="5249820"/>
                </a:cubicBezTo>
                <a:lnTo>
                  <a:pt x="3043451" y="3348268"/>
                </a:lnTo>
                <a:cubicBezTo>
                  <a:pt x="3043451" y="3142235"/>
                  <a:pt x="3210474" y="2975212"/>
                  <a:pt x="3416507" y="2975212"/>
                </a:cubicBezTo>
                <a:close/>
                <a:moveTo>
                  <a:pt x="373056" y="2975212"/>
                </a:moveTo>
                <a:lnTo>
                  <a:pt x="2274608" y="2975212"/>
                </a:lnTo>
                <a:cubicBezTo>
                  <a:pt x="2480641" y="2975212"/>
                  <a:pt x="2647664" y="3142235"/>
                  <a:pt x="2647664" y="3348268"/>
                </a:cubicBezTo>
                <a:lnTo>
                  <a:pt x="2647664" y="5249820"/>
                </a:lnTo>
                <a:cubicBezTo>
                  <a:pt x="2647664" y="5455853"/>
                  <a:pt x="2480641" y="5622876"/>
                  <a:pt x="2274608" y="5622876"/>
                </a:cubicBezTo>
                <a:lnTo>
                  <a:pt x="373056" y="5622876"/>
                </a:lnTo>
                <a:cubicBezTo>
                  <a:pt x="167023" y="5622876"/>
                  <a:pt x="0" y="5455853"/>
                  <a:pt x="0" y="5249820"/>
                </a:cubicBezTo>
                <a:lnTo>
                  <a:pt x="0" y="3348268"/>
                </a:lnTo>
                <a:cubicBezTo>
                  <a:pt x="0" y="3142235"/>
                  <a:pt x="167023" y="2975212"/>
                  <a:pt x="373056" y="2975212"/>
                </a:cubicBezTo>
                <a:close/>
                <a:moveTo>
                  <a:pt x="3577275" y="232013"/>
                </a:moveTo>
                <a:cubicBezTo>
                  <a:pt x="3406820" y="232013"/>
                  <a:pt x="3268639" y="370194"/>
                  <a:pt x="3268639" y="540649"/>
                </a:cubicBezTo>
                <a:lnTo>
                  <a:pt x="3268639" y="2113841"/>
                </a:lnTo>
                <a:cubicBezTo>
                  <a:pt x="3268639" y="2284296"/>
                  <a:pt x="3406820" y="2422477"/>
                  <a:pt x="3577275" y="2422477"/>
                </a:cubicBezTo>
                <a:lnTo>
                  <a:pt x="5150467" y="2422477"/>
                </a:lnTo>
                <a:cubicBezTo>
                  <a:pt x="5320922" y="2422477"/>
                  <a:pt x="5459103" y="2284296"/>
                  <a:pt x="5459103" y="2113841"/>
                </a:cubicBezTo>
                <a:lnTo>
                  <a:pt x="5459103" y="540649"/>
                </a:lnTo>
                <a:cubicBezTo>
                  <a:pt x="5459103" y="370194"/>
                  <a:pt x="5320922" y="232013"/>
                  <a:pt x="5150467" y="232013"/>
                </a:cubicBezTo>
                <a:close/>
                <a:moveTo>
                  <a:pt x="533824" y="232013"/>
                </a:moveTo>
                <a:cubicBezTo>
                  <a:pt x="363369" y="232013"/>
                  <a:pt x="225188" y="370194"/>
                  <a:pt x="225188" y="540649"/>
                </a:cubicBezTo>
                <a:lnTo>
                  <a:pt x="225188" y="2113841"/>
                </a:lnTo>
                <a:cubicBezTo>
                  <a:pt x="225188" y="2284296"/>
                  <a:pt x="363369" y="2422477"/>
                  <a:pt x="533824" y="2422477"/>
                </a:cubicBezTo>
                <a:lnTo>
                  <a:pt x="2107016" y="2422477"/>
                </a:lnTo>
                <a:cubicBezTo>
                  <a:pt x="2277471" y="2422477"/>
                  <a:pt x="2415652" y="2284296"/>
                  <a:pt x="2415652" y="2113841"/>
                </a:cubicBezTo>
                <a:lnTo>
                  <a:pt x="2415652" y="540649"/>
                </a:lnTo>
                <a:cubicBezTo>
                  <a:pt x="2415652" y="370194"/>
                  <a:pt x="2277471" y="232013"/>
                  <a:pt x="2107016" y="232013"/>
                </a:cubicBezTo>
                <a:close/>
                <a:moveTo>
                  <a:pt x="3416507" y="0"/>
                </a:moveTo>
                <a:lnTo>
                  <a:pt x="5318059" y="0"/>
                </a:lnTo>
                <a:cubicBezTo>
                  <a:pt x="5524092" y="0"/>
                  <a:pt x="5691115" y="167023"/>
                  <a:pt x="5691115" y="373056"/>
                </a:cubicBezTo>
                <a:lnTo>
                  <a:pt x="5691115" y="2274608"/>
                </a:lnTo>
                <a:cubicBezTo>
                  <a:pt x="5691115" y="2480641"/>
                  <a:pt x="5524092" y="2647664"/>
                  <a:pt x="5318059" y="2647664"/>
                </a:cubicBezTo>
                <a:lnTo>
                  <a:pt x="3416507" y="2647664"/>
                </a:lnTo>
                <a:cubicBezTo>
                  <a:pt x="3210474" y="2647664"/>
                  <a:pt x="3043451" y="2480641"/>
                  <a:pt x="3043451" y="2274608"/>
                </a:cubicBezTo>
                <a:lnTo>
                  <a:pt x="3043451" y="373056"/>
                </a:lnTo>
                <a:cubicBezTo>
                  <a:pt x="3043451" y="167023"/>
                  <a:pt x="3210474" y="0"/>
                  <a:pt x="3416507" y="0"/>
                </a:cubicBezTo>
                <a:close/>
                <a:moveTo>
                  <a:pt x="373056" y="0"/>
                </a:moveTo>
                <a:lnTo>
                  <a:pt x="2274608" y="0"/>
                </a:lnTo>
                <a:cubicBezTo>
                  <a:pt x="2480641" y="0"/>
                  <a:pt x="2647664" y="167023"/>
                  <a:pt x="2647664" y="373056"/>
                </a:cubicBezTo>
                <a:lnTo>
                  <a:pt x="2647664" y="2274608"/>
                </a:lnTo>
                <a:cubicBezTo>
                  <a:pt x="2647664" y="2480641"/>
                  <a:pt x="2480641" y="2647664"/>
                  <a:pt x="2274608" y="2647664"/>
                </a:cubicBezTo>
                <a:lnTo>
                  <a:pt x="373056" y="2647664"/>
                </a:lnTo>
                <a:cubicBezTo>
                  <a:pt x="167023" y="2647664"/>
                  <a:pt x="0" y="2480641"/>
                  <a:pt x="0" y="2274608"/>
                </a:cubicBezTo>
                <a:lnTo>
                  <a:pt x="0" y="373056"/>
                </a:lnTo>
                <a:cubicBezTo>
                  <a:pt x="0" y="167023"/>
                  <a:pt x="167023" y="0"/>
                  <a:pt x="3730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p:cNvSpPr txBox="1"/>
          <p:nvPr/>
        </p:nvSpPr>
        <p:spPr>
          <a:xfrm>
            <a:off x="9472291" y="3180675"/>
            <a:ext cx="2381250" cy="369332"/>
          </a:xfrm>
          <a:prstGeom prst="rect">
            <a:avLst/>
          </a:prstGeom>
          <a:noFill/>
        </p:spPr>
        <p:txBody>
          <a:bodyPr wrap="square" rtlCol="0">
            <a:spAutoFit/>
          </a:bodyPr>
          <a:lstStyle/>
          <a:p>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SUBTITLE</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2" name="文本框 71"/>
          <p:cNvSpPr txBox="1"/>
          <p:nvPr/>
        </p:nvSpPr>
        <p:spPr>
          <a:xfrm>
            <a:off x="9472291" y="4317834"/>
            <a:ext cx="2381250" cy="369332"/>
          </a:xfrm>
          <a:prstGeom prst="rect">
            <a:avLst/>
          </a:prstGeom>
          <a:noFill/>
        </p:spPr>
        <p:txBody>
          <a:bodyPr wrap="square" rtlCol="0">
            <a:spAutoFit/>
          </a:bodyPr>
          <a:lstStyle/>
          <a:p>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SUBTITLE</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3" name="文本框 72"/>
          <p:cNvSpPr txBox="1"/>
          <p:nvPr/>
        </p:nvSpPr>
        <p:spPr>
          <a:xfrm>
            <a:off x="9472291" y="3550007"/>
            <a:ext cx="2381250" cy="461665"/>
          </a:xfrm>
          <a:prstGeom prst="rect">
            <a:avLst/>
          </a:prstGeom>
          <a:noFill/>
        </p:spPr>
        <p:txBody>
          <a:bodyPr wrap="square" rtlCol="0">
            <a:spAutoFit/>
          </a:bodyPr>
          <a:lstStyle/>
          <a:p>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CLICK HERE TO ADD YOUR CONTENTS</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4" name="文本框 73"/>
          <p:cNvSpPr txBox="1"/>
          <p:nvPr/>
        </p:nvSpPr>
        <p:spPr>
          <a:xfrm>
            <a:off x="9472291" y="4687166"/>
            <a:ext cx="2381250" cy="461665"/>
          </a:xfrm>
          <a:prstGeom prst="rect">
            <a:avLst/>
          </a:prstGeom>
          <a:noFill/>
        </p:spPr>
        <p:txBody>
          <a:bodyPr wrap="square" rtlCol="0">
            <a:spAutoFit/>
          </a:bodyPr>
          <a:lstStyle/>
          <a:p>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CLICK HERE TO ADD YOUR CONTENTS</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5" name="矩形 74"/>
          <p:cNvSpPr/>
          <p:nvPr/>
        </p:nvSpPr>
        <p:spPr>
          <a:xfrm>
            <a:off x="8709837" y="4323281"/>
            <a:ext cx="762454" cy="762454"/>
          </a:xfrm>
          <a:prstGeom prst="rect">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8709837" y="3218381"/>
            <a:ext cx="762454" cy="762454"/>
          </a:xfrm>
          <a:prstGeom prst="rect">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任意多边形 76"/>
          <p:cNvSpPr>
            <a:spLocks noChangeAspect="1"/>
          </p:cNvSpPr>
          <p:nvPr/>
        </p:nvSpPr>
        <p:spPr>
          <a:xfrm>
            <a:off x="8877300" y="3461486"/>
            <a:ext cx="349825" cy="360000"/>
          </a:xfrm>
          <a:custGeom>
            <a:avLst/>
            <a:gdLst>
              <a:gd name="connsiteX0" fmla="*/ 1913593 w 4735848"/>
              <a:gd name="connsiteY0" fmla="*/ 451664 h 4873594"/>
              <a:gd name="connsiteX1" fmla="*/ 874786 w 4735848"/>
              <a:gd name="connsiteY1" fmla="*/ 881952 h 4873594"/>
              <a:gd name="connsiteX2" fmla="*/ 444498 w 4735848"/>
              <a:gd name="connsiteY2" fmla="*/ 1920759 h 4873594"/>
              <a:gd name="connsiteX3" fmla="*/ 1913592 w 4735848"/>
              <a:gd name="connsiteY3" fmla="*/ 1920759 h 4873594"/>
              <a:gd name="connsiteX4" fmla="*/ 1913593 w 4735848"/>
              <a:gd name="connsiteY4" fmla="*/ 451664 h 4873594"/>
              <a:gd name="connsiteX5" fmla="*/ 2518011 w 4735848"/>
              <a:gd name="connsiteY5" fmla="*/ 438017 h 4873594"/>
              <a:gd name="connsiteX6" fmla="*/ 4575743 w 4735848"/>
              <a:gd name="connsiteY6" fmla="*/ 1828610 h 4873594"/>
              <a:gd name="connsiteX7" fmla="*/ 4052974 w 4735848"/>
              <a:gd name="connsiteY7" fmla="*/ 4256515 h 4873594"/>
              <a:gd name="connsiteX8" fmla="*/ 1605283 w 4735848"/>
              <a:gd name="connsiteY8" fmla="*/ 4677015 h 4873594"/>
              <a:gd name="connsiteX9" fmla="*/ 302200 w 4735848"/>
              <a:gd name="connsiteY9" fmla="*/ 2562782 h 4873594"/>
              <a:gd name="connsiteX10" fmla="*/ 648266 w 4735848"/>
              <a:gd name="connsiteY10" fmla="*/ 2577306 h 4873594"/>
              <a:gd name="connsiteX11" fmla="*/ 1747834 w 4735848"/>
              <a:gd name="connsiteY11" fmla="*/ 4361339 h 4873594"/>
              <a:gd name="connsiteX12" fmla="*/ 3813244 w 4735848"/>
              <a:gd name="connsiteY12" fmla="*/ 4006513 h 4873594"/>
              <a:gd name="connsiteX13" fmla="*/ 4254367 w 4735848"/>
              <a:gd name="connsiteY13" fmla="*/ 1957798 h 4873594"/>
              <a:gd name="connsiteX14" fmla="*/ 2518012 w 4735848"/>
              <a:gd name="connsiteY14" fmla="*/ 784388 h 4873594"/>
              <a:gd name="connsiteX15" fmla="*/ 2251880 w 4735848"/>
              <a:gd name="connsiteY15" fmla="*/ 0 h 4873594"/>
              <a:gd name="connsiteX16" fmla="*/ 2251880 w 4735848"/>
              <a:gd name="connsiteY16" fmla="*/ 2251879 h 4873594"/>
              <a:gd name="connsiteX17" fmla="*/ 0 w 4735848"/>
              <a:gd name="connsiteY17" fmla="*/ 2251880 h 4873594"/>
              <a:gd name="connsiteX18" fmla="*/ 659560 w 4735848"/>
              <a:gd name="connsiteY18" fmla="*/ 659560 h 4873594"/>
              <a:gd name="connsiteX19" fmla="*/ 2251880 w 4735848"/>
              <a:gd name="connsiteY19" fmla="*/ 0 h 487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35848" h="4873594">
                <a:moveTo>
                  <a:pt x="1913593" y="451664"/>
                </a:moveTo>
                <a:cubicBezTo>
                  <a:pt x="1523965" y="451664"/>
                  <a:pt x="1150295" y="606443"/>
                  <a:pt x="874786" y="881952"/>
                </a:cubicBezTo>
                <a:cubicBezTo>
                  <a:pt x="599277" y="1157461"/>
                  <a:pt x="444498" y="1531131"/>
                  <a:pt x="444498" y="1920759"/>
                </a:cubicBezTo>
                <a:lnTo>
                  <a:pt x="1913592" y="1920759"/>
                </a:lnTo>
                <a:cubicBezTo>
                  <a:pt x="1913592" y="1431061"/>
                  <a:pt x="1913593" y="941362"/>
                  <a:pt x="1913593" y="451664"/>
                </a:cubicBezTo>
                <a:close/>
                <a:moveTo>
                  <a:pt x="2518011" y="438017"/>
                </a:moveTo>
                <a:cubicBezTo>
                  <a:pt x="3423484" y="438017"/>
                  <a:pt x="4238024" y="988475"/>
                  <a:pt x="4575743" y="1828610"/>
                </a:cubicBezTo>
                <a:cubicBezTo>
                  <a:pt x="4913461" y="2668746"/>
                  <a:pt x="4706527" y="3629817"/>
                  <a:pt x="4052974" y="4256515"/>
                </a:cubicBezTo>
                <a:cubicBezTo>
                  <a:pt x="3399422" y="4883213"/>
                  <a:pt x="2430518" y="5049665"/>
                  <a:pt x="1605283" y="4677015"/>
                </a:cubicBezTo>
                <a:cubicBezTo>
                  <a:pt x="780048" y="4304364"/>
                  <a:pt x="264230" y="3467458"/>
                  <a:pt x="302200" y="2562782"/>
                </a:cubicBezTo>
                <a:lnTo>
                  <a:pt x="648266" y="2577306"/>
                </a:lnTo>
                <a:cubicBezTo>
                  <a:pt x="616227" y="3340690"/>
                  <a:pt x="1051484" y="4046888"/>
                  <a:pt x="1747834" y="4361339"/>
                </a:cubicBezTo>
                <a:cubicBezTo>
                  <a:pt x="2444184" y="4675789"/>
                  <a:pt x="3261764" y="4535333"/>
                  <a:pt x="3813244" y="4006513"/>
                </a:cubicBezTo>
                <a:cubicBezTo>
                  <a:pt x="4364725" y="3477693"/>
                  <a:pt x="4539341" y="2666722"/>
                  <a:pt x="4254367" y="1957798"/>
                </a:cubicBezTo>
                <a:cubicBezTo>
                  <a:pt x="3969393" y="1248875"/>
                  <a:pt x="3282068" y="784388"/>
                  <a:pt x="2518012" y="784388"/>
                </a:cubicBezTo>
                <a:close/>
                <a:moveTo>
                  <a:pt x="2251880" y="0"/>
                </a:moveTo>
                <a:lnTo>
                  <a:pt x="2251880" y="2251879"/>
                </a:lnTo>
                <a:lnTo>
                  <a:pt x="0" y="2251880"/>
                </a:lnTo>
                <a:cubicBezTo>
                  <a:pt x="0" y="1654644"/>
                  <a:pt x="237251" y="1081869"/>
                  <a:pt x="659560" y="659560"/>
                </a:cubicBezTo>
                <a:cubicBezTo>
                  <a:pt x="1081870" y="237250"/>
                  <a:pt x="1654644" y="-1"/>
                  <a:pt x="22518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8" name="任意多边形 77"/>
          <p:cNvSpPr>
            <a:spLocks noChangeAspect="1"/>
          </p:cNvSpPr>
          <p:nvPr/>
        </p:nvSpPr>
        <p:spPr>
          <a:xfrm>
            <a:off x="8877300" y="4537395"/>
            <a:ext cx="360772" cy="360000"/>
          </a:xfrm>
          <a:custGeom>
            <a:avLst/>
            <a:gdLst>
              <a:gd name="connsiteX0" fmla="*/ 816378 w 5074852"/>
              <a:gd name="connsiteY0" fmla="*/ 3584162 h 5063990"/>
              <a:gd name="connsiteX1" fmla="*/ 494757 w 5074852"/>
              <a:gd name="connsiteY1" fmla="*/ 4562500 h 5063990"/>
              <a:gd name="connsiteX2" fmla="*/ 1522998 w 5074852"/>
              <a:gd name="connsiteY2" fmla="*/ 4251342 h 5063990"/>
              <a:gd name="connsiteX3" fmla="*/ 1446260 w 5074852"/>
              <a:gd name="connsiteY3" fmla="*/ 4131002 h 5063990"/>
              <a:gd name="connsiteX4" fmla="*/ 923382 w 5074852"/>
              <a:gd name="connsiteY4" fmla="*/ 3642561 h 5063990"/>
              <a:gd name="connsiteX5" fmla="*/ 3542907 w 5074852"/>
              <a:gd name="connsiteY5" fmla="*/ 705484 h 5063990"/>
              <a:gd name="connsiteX6" fmla="*/ 985516 w 5074852"/>
              <a:gd name="connsiteY6" fmla="*/ 3262875 h 5063990"/>
              <a:gd name="connsiteX7" fmla="*/ 1113448 w 5074852"/>
              <a:gd name="connsiteY7" fmla="*/ 3332695 h 5063990"/>
              <a:gd name="connsiteX8" fmla="*/ 1742481 w 5074852"/>
              <a:gd name="connsiteY8" fmla="*/ 3920299 h 5063990"/>
              <a:gd name="connsiteX9" fmla="*/ 1832850 w 5074852"/>
              <a:gd name="connsiteY9" fmla="*/ 4062016 h 5063990"/>
              <a:gd name="connsiteX10" fmla="*/ 4417890 w 5074852"/>
              <a:gd name="connsiteY10" fmla="*/ 1476978 h 5063990"/>
              <a:gd name="connsiteX11" fmla="*/ 4415770 w 5074852"/>
              <a:gd name="connsiteY11" fmla="*/ 1472766 h 5063990"/>
              <a:gd name="connsiteX12" fmla="*/ 3636524 w 5074852"/>
              <a:gd name="connsiteY12" fmla="*/ 744840 h 5063990"/>
              <a:gd name="connsiteX13" fmla="*/ 4176835 w 5074852"/>
              <a:gd name="connsiteY13" fmla="*/ 341562 h 5063990"/>
              <a:gd name="connsiteX14" fmla="*/ 3853383 w 5074852"/>
              <a:gd name="connsiteY14" fmla="*/ 434650 h 5063990"/>
              <a:gd name="connsiteX15" fmla="*/ 3842392 w 5074852"/>
              <a:gd name="connsiteY15" fmla="*/ 443598 h 5063990"/>
              <a:gd name="connsiteX16" fmla="*/ 3985575 w 5074852"/>
              <a:gd name="connsiteY16" fmla="*/ 521743 h 5063990"/>
              <a:gd name="connsiteX17" fmla="*/ 4614609 w 5074852"/>
              <a:gd name="connsiteY17" fmla="*/ 1109348 h 5063990"/>
              <a:gd name="connsiteX18" fmla="*/ 4661937 w 5074852"/>
              <a:gd name="connsiteY18" fmla="*/ 1183566 h 5063990"/>
              <a:gd name="connsiteX19" fmla="*/ 4671494 w 5074852"/>
              <a:gd name="connsiteY19" fmla="*/ 1167546 h 5063990"/>
              <a:gd name="connsiteX20" fmla="*/ 4721960 w 5074852"/>
              <a:gd name="connsiteY20" fmla="*/ 796243 h 5063990"/>
              <a:gd name="connsiteX21" fmla="*/ 4328896 w 5074852"/>
              <a:gd name="connsiteY21" fmla="*/ 365548 h 5063990"/>
              <a:gd name="connsiteX22" fmla="*/ 4176835 w 5074852"/>
              <a:gd name="connsiteY22" fmla="*/ 341562 h 5063990"/>
              <a:gd name="connsiteX23" fmla="*/ 4183824 w 5074852"/>
              <a:gd name="connsiteY23" fmla="*/ 189 h 5063990"/>
              <a:gd name="connsiteX24" fmla="*/ 4427259 w 5074852"/>
              <a:gd name="connsiteY24" fmla="*/ 38588 h 5063990"/>
              <a:gd name="connsiteX25" fmla="*/ 5056526 w 5074852"/>
              <a:gd name="connsiteY25" fmla="*/ 728098 h 5063990"/>
              <a:gd name="connsiteX26" fmla="*/ 4913426 w 5074852"/>
              <a:gd name="connsiteY26" fmla="*/ 1426963 h 5063990"/>
              <a:gd name="connsiteX27" fmla="*/ 4897039 w 5074852"/>
              <a:gd name="connsiteY27" fmla="*/ 1447543 h 5063990"/>
              <a:gd name="connsiteX28" fmla="*/ 4901285 w 5074852"/>
              <a:gd name="connsiteY28" fmla="*/ 1451788 h 5063990"/>
              <a:gd name="connsiteX29" fmla="*/ 4863862 w 5074852"/>
              <a:gd name="connsiteY29" fmla="*/ 1489211 h 5063990"/>
              <a:gd name="connsiteX30" fmla="*/ 4837026 w 5074852"/>
              <a:gd name="connsiteY30" fmla="*/ 1522915 h 5063990"/>
              <a:gd name="connsiteX31" fmla="*/ 4747085 w 5074852"/>
              <a:gd name="connsiteY31" fmla="*/ 1608804 h 5063990"/>
              <a:gd name="connsiteX32" fmla="*/ 4745805 w 5074852"/>
              <a:gd name="connsiteY32" fmla="*/ 1607267 h 5063990"/>
              <a:gd name="connsiteX33" fmla="*/ 1881323 w 5074852"/>
              <a:gd name="connsiteY33" fmla="*/ 4471749 h 5063990"/>
              <a:gd name="connsiteX34" fmla="*/ 1884004 w 5074852"/>
              <a:gd name="connsiteY34" fmla="*/ 4480607 h 5063990"/>
              <a:gd name="connsiteX35" fmla="*/ 1867459 w 5074852"/>
              <a:gd name="connsiteY35" fmla="*/ 4485614 h 5063990"/>
              <a:gd name="connsiteX36" fmla="*/ 1850684 w 5074852"/>
              <a:gd name="connsiteY36" fmla="*/ 4502388 h 5063990"/>
              <a:gd name="connsiteX37" fmla="*/ 1841703 w 5074852"/>
              <a:gd name="connsiteY37" fmla="*/ 4493407 h 5063990"/>
              <a:gd name="connsiteX38" fmla="*/ 598435 w 5074852"/>
              <a:gd name="connsiteY38" fmla="*/ 4869636 h 5063990"/>
              <a:gd name="connsiteX39" fmla="*/ 0 w 5074852"/>
              <a:gd name="connsiteY39" fmla="*/ 5063990 h 5063990"/>
              <a:gd name="connsiteX40" fmla="*/ 95240 w 5074852"/>
              <a:gd name="connsiteY40" fmla="*/ 4745484 h 5063990"/>
              <a:gd name="connsiteX41" fmla="*/ 93708 w 5074852"/>
              <a:gd name="connsiteY41" fmla="*/ 4744980 h 5063990"/>
              <a:gd name="connsiteX42" fmla="*/ 112315 w 5074852"/>
              <a:gd name="connsiteY42" fmla="*/ 4688384 h 5063990"/>
              <a:gd name="connsiteX43" fmla="*/ 166429 w 5074852"/>
              <a:gd name="connsiteY43" fmla="*/ 4507414 h 5063990"/>
              <a:gd name="connsiteX44" fmla="*/ 170700 w 5074852"/>
              <a:gd name="connsiteY44" fmla="*/ 4510779 h 5063990"/>
              <a:gd name="connsiteX45" fmla="*/ 604148 w 5074852"/>
              <a:gd name="connsiteY45" fmla="*/ 3192281 h 5063990"/>
              <a:gd name="connsiteX46" fmla="*/ 601026 w 5074852"/>
              <a:gd name="connsiteY46" fmla="*/ 3189159 h 5063990"/>
              <a:gd name="connsiteX47" fmla="*/ 607205 w 5074852"/>
              <a:gd name="connsiteY47" fmla="*/ 3182980 h 5063990"/>
              <a:gd name="connsiteX48" fmla="*/ 610885 w 5074852"/>
              <a:gd name="connsiteY48" fmla="*/ 3171785 h 5063990"/>
              <a:gd name="connsiteX49" fmla="*/ 616540 w 5074852"/>
              <a:gd name="connsiteY49" fmla="*/ 3173645 h 5063990"/>
              <a:gd name="connsiteX50" fmla="*/ 3522874 w 5074852"/>
              <a:gd name="connsiteY50" fmla="*/ 267311 h 5063990"/>
              <a:gd name="connsiteX51" fmla="*/ 3522007 w 5074852"/>
              <a:gd name="connsiteY51" fmla="*/ 266444 h 5063990"/>
              <a:gd name="connsiteX52" fmla="*/ 3539763 w 5074852"/>
              <a:gd name="connsiteY52" fmla="*/ 250422 h 5063990"/>
              <a:gd name="connsiteX53" fmla="*/ 3548848 w 5074852"/>
              <a:gd name="connsiteY53" fmla="*/ 241337 h 5063990"/>
              <a:gd name="connsiteX54" fmla="*/ 3549314 w 5074852"/>
              <a:gd name="connsiteY54" fmla="*/ 241803 h 5063990"/>
              <a:gd name="connsiteX55" fmla="*/ 3591419 w 5074852"/>
              <a:gd name="connsiteY55" fmla="*/ 203809 h 5063990"/>
              <a:gd name="connsiteX56" fmla="*/ 4183824 w 5074852"/>
              <a:gd name="connsiteY56" fmla="*/ 189 h 506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074852" h="5063990">
                <a:moveTo>
                  <a:pt x="816378" y="3584162"/>
                </a:moveTo>
                <a:lnTo>
                  <a:pt x="494757" y="4562500"/>
                </a:lnTo>
                <a:lnTo>
                  <a:pt x="1522998" y="4251342"/>
                </a:lnTo>
                <a:lnTo>
                  <a:pt x="1446260" y="4131002"/>
                </a:lnTo>
                <a:cubicBezTo>
                  <a:pt x="1306625" y="3934700"/>
                  <a:pt x="1128728" y="3768520"/>
                  <a:pt x="923382" y="3642561"/>
                </a:cubicBezTo>
                <a:close/>
                <a:moveTo>
                  <a:pt x="3542907" y="705484"/>
                </a:moveTo>
                <a:lnTo>
                  <a:pt x="985516" y="3262875"/>
                </a:lnTo>
                <a:lnTo>
                  <a:pt x="1113448" y="3332695"/>
                </a:lnTo>
                <a:cubicBezTo>
                  <a:pt x="1360483" y="3484226"/>
                  <a:pt x="1574498" y="3684145"/>
                  <a:pt x="1742481" y="3920299"/>
                </a:cubicBezTo>
                <a:lnTo>
                  <a:pt x="1832850" y="4062016"/>
                </a:lnTo>
                <a:lnTo>
                  <a:pt x="4417890" y="1476978"/>
                </a:lnTo>
                <a:lnTo>
                  <a:pt x="4415770" y="1472766"/>
                </a:lnTo>
                <a:cubicBezTo>
                  <a:pt x="4236029" y="1156670"/>
                  <a:pt x="3964114" y="902663"/>
                  <a:pt x="3636524" y="744840"/>
                </a:cubicBezTo>
                <a:close/>
                <a:moveTo>
                  <a:pt x="4176835" y="341562"/>
                </a:moveTo>
                <a:cubicBezTo>
                  <a:pt x="4062433" y="339228"/>
                  <a:pt x="3949500" y="371545"/>
                  <a:pt x="3853383" y="434650"/>
                </a:cubicBezTo>
                <a:lnTo>
                  <a:pt x="3842392" y="443598"/>
                </a:lnTo>
                <a:lnTo>
                  <a:pt x="3985575" y="521743"/>
                </a:lnTo>
                <a:cubicBezTo>
                  <a:pt x="4232611" y="673273"/>
                  <a:pt x="4446625" y="873192"/>
                  <a:pt x="4614609" y="1109348"/>
                </a:cubicBezTo>
                <a:lnTo>
                  <a:pt x="4661937" y="1183566"/>
                </a:lnTo>
                <a:lnTo>
                  <a:pt x="4671494" y="1167546"/>
                </a:lnTo>
                <a:cubicBezTo>
                  <a:pt x="4728833" y="1054946"/>
                  <a:pt x="4748054" y="924352"/>
                  <a:pt x="4721960" y="796243"/>
                </a:cubicBezTo>
                <a:cubicBezTo>
                  <a:pt x="4680210" y="591268"/>
                  <a:pt x="4529210" y="425811"/>
                  <a:pt x="4328896" y="365548"/>
                </a:cubicBezTo>
                <a:cubicBezTo>
                  <a:pt x="4278817" y="350482"/>
                  <a:pt x="4227681" y="342599"/>
                  <a:pt x="4176835" y="341562"/>
                </a:cubicBezTo>
                <a:close/>
                <a:moveTo>
                  <a:pt x="4183824" y="189"/>
                </a:moveTo>
                <a:cubicBezTo>
                  <a:pt x="4265224" y="1850"/>
                  <a:pt x="4347087" y="14469"/>
                  <a:pt x="4427259" y="38588"/>
                </a:cubicBezTo>
                <a:cubicBezTo>
                  <a:pt x="4747948" y="135065"/>
                  <a:pt x="4989688" y="399949"/>
                  <a:pt x="5056526" y="728098"/>
                </a:cubicBezTo>
                <a:cubicBezTo>
                  <a:pt x="5106655" y="974209"/>
                  <a:pt x="5052319" y="1226049"/>
                  <a:pt x="4913426" y="1426963"/>
                </a:cubicBezTo>
                <a:lnTo>
                  <a:pt x="4897039" y="1447543"/>
                </a:lnTo>
                <a:lnTo>
                  <a:pt x="4901285" y="1451788"/>
                </a:lnTo>
                <a:lnTo>
                  <a:pt x="4863862" y="1489211"/>
                </a:lnTo>
                <a:lnTo>
                  <a:pt x="4837026" y="1522915"/>
                </a:lnTo>
                <a:cubicBezTo>
                  <a:pt x="4809271" y="1553308"/>
                  <a:pt x="4779260" y="1582027"/>
                  <a:pt x="4747085" y="1608804"/>
                </a:cubicBezTo>
                <a:lnTo>
                  <a:pt x="4745805" y="1607267"/>
                </a:lnTo>
                <a:lnTo>
                  <a:pt x="1881323" y="4471749"/>
                </a:lnTo>
                <a:lnTo>
                  <a:pt x="1884004" y="4480607"/>
                </a:lnTo>
                <a:lnTo>
                  <a:pt x="1867459" y="4485614"/>
                </a:lnTo>
                <a:lnTo>
                  <a:pt x="1850684" y="4502388"/>
                </a:lnTo>
                <a:lnTo>
                  <a:pt x="1841703" y="4493407"/>
                </a:lnTo>
                <a:lnTo>
                  <a:pt x="598435" y="4869636"/>
                </a:lnTo>
                <a:lnTo>
                  <a:pt x="0" y="5063990"/>
                </a:lnTo>
                <a:lnTo>
                  <a:pt x="95240" y="4745484"/>
                </a:lnTo>
                <a:lnTo>
                  <a:pt x="93708" y="4744980"/>
                </a:lnTo>
                <a:lnTo>
                  <a:pt x="112315" y="4688384"/>
                </a:lnTo>
                <a:lnTo>
                  <a:pt x="166429" y="4507414"/>
                </a:lnTo>
                <a:lnTo>
                  <a:pt x="170700" y="4510779"/>
                </a:lnTo>
                <a:lnTo>
                  <a:pt x="604148" y="3192281"/>
                </a:lnTo>
                <a:lnTo>
                  <a:pt x="601026" y="3189159"/>
                </a:lnTo>
                <a:lnTo>
                  <a:pt x="607205" y="3182980"/>
                </a:lnTo>
                <a:lnTo>
                  <a:pt x="610885" y="3171785"/>
                </a:lnTo>
                <a:lnTo>
                  <a:pt x="616540" y="3173645"/>
                </a:lnTo>
                <a:lnTo>
                  <a:pt x="3522874" y="267311"/>
                </a:lnTo>
                <a:lnTo>
                  <a:pt x="3522007" y="266444"/>
                </a:lnTo>
                <a:lnTo>
                  <a:pt x="3539763" y="250422"/>
                </a:lnTo>
                <a:lnTo>
                  <a:pt x="3548848" y="241337"/>
                </a:lnTo>
                <a:lnTo>
                  <a:pt x="3549314" y="241803"/>
                </a:lnTo>
                <a:lnTo>
                  <a:pt x="3591419" y="203809"/>
                </a:lnTo>
                <a:cubicBezTo>
                  <a:pt x="3759677" y="66975"/>
                  <a:pt x="3970150" y="-4171"/>
                  <a:pt x="4183824" y="1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9"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750" fill="hold"/>
                                        <p:tgtEl>
                                          <p:spTgt spid="60"/>
                                        </p:tgtEl>
                                        <p:attrNameLst>
                                          <p:attrName>ppt_x</p:attrName>
                                        </p:attrNameLst>
                                      </p:cBhvr>
                                      <p:tavLst>
                                        <p:tav tm="0">
                                          <p:val>
                                            <p:strVal val="0-#ppt_w/2"/>
                                          </p:val>
                                        </p:tav>
                                        <p:tav tm="100000">
                                          <p:val>
                                            <p:strVal val="#ppt_x"/>
                                          </p:val>
                                        </p:tav>
                                      </p:tavLst>
                                    </p:anim>
                                    <p:anim calcmode="lin" valueType="num">
                                      <p:cBhvr additive="base">
                                        <p:cTn id="12" dur="750" fill="hold"/>
                                        <p:tgtEl>
                                          <p:spTgt spid="60"/>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par>
                          <p:cTn id="17" fill="hold">
                            <p:stCondLst>
                              <p:cond delay="25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childTnLst>
                          </p:cTn>
                        </p:par>
                        <p:par>
                          <p:cTn id="21" fill="hold">
                            <p:stCondLst>
                              <p:cond delay="8199"/>
                            </p:stCondLst>
                            <p:childTnLst>
                              <p:par>
                                <p:cTn id="22" presetID="10"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1000"/>
                                        <p:tgtEl>
                                          <p:spTgt spid="6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childTnLst>
                                </p:cTn>
                              </p:par>
                            </p:childTnLst>
                          </p:cTn>
                        </p:par>
                        <p:par>
                          <p:cTn id="28" fill="hold">
                            <p:stCondLst>
                              <p:cond delay="9199"/>
                            </p:stCondLst>
                            <p:childTnLst>
                              <p:par>
                                <p:cTn id="29" presetID="12" presetClass="entr" presetSubtype="8"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additive="base">
                                        <p:cTn id="31" dur="1000"/>
                                        <p:tgtEl>
                                          <p:spTgt spid="63"/>
                                        </p:tgtEl>
                                        <p:attrNameLst>
                                          <p:attrName>ppt_x</p:attrName>
                                        </p:attrNameLst>
                                      </p:cBhvr>
                                      <p:tavLst>
                                        <p:tav tm="0">
                                          <p:val>
                                            <p:strVal val="#ppt_x-#ppt_w*1.125000"/>
                                          </p:val>
                                        </p:tav>
                                        <p:tav tm="100000">
                                          <p:val>
                                            <p:strVal val="#ppt_x"/>
                                          </p:val>
                                        </p:tav>
                                      </p:tavLst>
                                    </p:anim>
                                    <p:animEffect transition="in" filter="wipe(right)">
                                      <p:cBhvr>
                                        <p:cTn id="32" dur="1000"/>
                                        <p:tgtEl>
                                          <p:spTgt spid="63"/>
                                        </p:tgtEl>
                                      </p:cBhvr>
                                    </p:animEffect>
                                  </p:childTnLst>
                                </p:cTn>
                              </p:par>
                            </p:childTnLst>
                          </p:cTn>
                        </p:par>
                        <p:par>
                          <p:cTn id="33" fill="hold">
                            <p:stCondLst>
                              <p:cond delay="10199"/>
                            </p:stCondLst>
                            <p:childTnLst>
                              <p:par>
                                <p:cTn id="34" presetID="10" presetClass="entr" presetSubtype="0" fill="hold" grpId="0" nodeType="after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500"/>
                                        <p:tgtEl>
                                          <p:spTgt spid="65"/>
                                        </p:tgtEl>
                                      </p:cBhvr>
                                    </p:animEffect>
                                  </p:childTnLst>
                                </p:cTn>
                              </p:par>
                            </p:childTnLst>
                          </p:cTn>
                        </p:par>
                        <p:par>
                          <p:cTn id="37" fill="hold">
                            <p:stCondLst>
                              <p:cond delay="10699"/>
                            </p:stCondLst>
                            <p:childTnLst>
                              <p:par>
                                <p:cTn id="38" presetID="10" presetClass="entr" presetSubtype="0" fill="hold" grpId="0" nodeType="after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1000"/>
                                        <p:tgtEl>
                                          <p:spTgt spid="6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1000"/>
                                        <p:tgtEl>
                                          <p:spTgt spid="70"/>
                                        </p:tgtEl>
                                      </p:cBhvr>
                                    </p:animEffect>
                                  </p:childTnLst>
                                </p:cTn>
                              </p:par>
                            </p:childTnLst>
                          </p:cTn>
                        </p:par>
                        <p:par>
                          <p:cTn id="44" fill="hold">
                            <p:stCondLst>
                              <p:cond delay="11699"/>
                            </p:stCondLst>
                            <p:childTnLst>
                              <p:par>
                                <p:cTn id="45" presetID="12" presetClass="entr" presetSubtype="8" fill="hold" grpId="0" nodeType="after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additive="base">
                                        <p:cTn id="47" dur="1000"/>
                                        <p:tgtEl>
                                          <p:spTgt spid="64"/>
                                        </p:tgtEl>
                                        <p:attrNameLst>
                                          <p:attrName>ppt_x</p:attrName>
                                        </p:attrNameLst>
                                      </p:cBhvr>
                                      <p:tavLst>
                                        <p:tav tm="0">
                                          <p:val>
                                            <p:strVal val="#ppt_x-#ppt_w*1.125000"/>
                                          </p:val>
                                        </p:tav>
                                        <p:tav tm="100000">
                                          <p:val>
                                            <p:strVal val="#ppt_x"/>
                                          </p:val>
                                        </p:tav>
                                      </p:tavLst>
                                    </p:anim>
                                    <p:animEffect transition="in" filter="wipe(right)">
                                      <p:cBhvr>
                                        <p:cTn id="48" dur="1000"/>
                                        <p:tgtEl>
                                          <p:spTgt spid="64"/>
                                        </p:tgtEl>
                                      </p:cBhvr>
                                    </p:animEffect>
                                  </p:childTnLst>
                                </p:cTn>
                              </p:par>
                            </p:childTnLst>
                          </p:cTn>
                        </p:par>
                        <p:par>
                          <p:cTn id="49" fill="hold">
                            <p:stCondLst>
                              <p:cond delay="12699"/>
                            </p:stCondLst>
                            <p:childTnLst>
                              <p:par>
                                <p:cTn id="50" presetID="10" presetClass="entr" presetSubtype="0" fill="hold" grpId="0" nodeType="after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childTnLst>
                          </p:cTn>
                        </p:par>
                        <p:par>
                          <p:cTn id="53" fill="hold">
                            <p:stCondLst>
                              <p:cond delay="13199"/>
                            </p:stCondLst>
                            <p:childTnLst>
                              <p:par>
                                <p:cTn id="54" presetID="10" presetClass="entr" presetSubtype="0" fill="hold" grpId="0" nodeType="after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fade">
                                      <p:cBhvr>
                                        <p:cTn id="56" dur="1000"/>
                                        <p:tgtEl>
                                          <p:spTgt spid="7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fade">
                                      <p:cBhvr>
                                        <p:cTn id="59" dur="1000"/>
                                        <p:tgtEl>
                                          <p:spTgt spid="77"/>
                                        </p:tgtEl>
                                      </p:cBhvr>
                                    </p:animEffect>
                                  </p:childTnLst>
                                </p:cTn>
                              </p:par>
                            </p:childTnLst>
                          </p:cTn>
                        </p:par>
                        <p:par>
                          <p:cTn id="60" fill="hold">
                            <p:stCondLst>
                              <p:cond delay="14199"/>
                            </p:stCondLst>
                            <p:childTnLst>
                              <p:par>
                                <p:cTn id="61" presetID="12" presetClass="entr" presetSubtype="8" fill="hold" grpId="0"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additive="base">
                                        <p:cTn id="63" dur="1000"/>
                                        <p:tgtEl>
                                          <p:spTgt spid="71"/>
                                        </p:tgtEl>
                                        <p:attrNameLst>
                                          <p:attrName>ppt_x</p:attrName>
                                        </p:attrNameLst>
                                      </p:cBhvr>
                                      <p:tavLst>
                                        <p:tav tm="0">
                                          <p:val>
                                            <p:strVal val="#ppt_x-#ppt_w*1.125000"/>
                                          </p:val>
                                        </p:tav>
                                        <p:tav tm="100000">
                                          <p:val>
                                            <p:strVal val="#ppt_x"/>
                                          </p:val>
                                        </p:tav>
                                      </p:tavLst>
                                    </p:anim>
                                    <p:animEffect transition="in" filter="wipe(right)">
                                      <p:cBhvr>
                                        <p:cTn id="64" dur="1000"/>
                                        <p:tgtEl>
                                          <p:spTgt spid="71"/>
                                        </p:tgtEl>
                                      </p:cBhvr>
                                    </p:animEffect>
                                  </p:childTnLst>
                                </p:cTn>
                              </p:par>
                            </p:childTnLst>
                          </p:cTn>
                        </p:par>
                        <p:par>
                          <p:cTn id="65" fill="hold">
                            <p:stCondLst>
                              <p:cond delay="15199"/>
                            </p:stCondLst>
                            <p:childTnLst>
                              <p:par>
                                <p:cTn id="66" presetID="10" presetClass="entr" presetSubtype="0" fill="hold" grpId="0" nodeType="after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500"/>
                                        <p:tgtEl>
                                          <p:spTgt spid="73"/>
                                        </p:tgtEl>
                                      </p:cBhvr>
                                    </p:animEffect>
                                  </p:childTnLst>
                                </p:cTn>
                              </p:par>
                            </p:childTnLst>
                          </p:cTn>
                        </p:par>
                        <p:par>
                          <p:cTn id="69" fill="hold">
                            <p:stCondLst>
                              <p:cond delay="15699"/>
                            </p:stCondLst>
                            <p:childTnLst>
                              <p:par>
                                <p:cTn id="70" presetID="10" presetClass="entr" presetSubtype="0" fill="hold" grpId="0" nodeType="after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fade">
                                      <p:cBhvr>
                                        <p:cTn id="72" dur="1000"/>
                                        <p:tgtEl>
                                          <p:spTgt spid="7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1000"/>
                                        <p:tgtEl>
                                          <p:spTgt spid="78"/>
                                        </p:tgtEl>
                                      </p:cBhvr>
                                    </p:animEffect>
                                  </p:childTnLst>
                                </p:cTn>
                              </p:par>
                            </p:childTnLst>
                          </p:cTn>
                        </p:par>
                        <p:par>
                          <p:cTn id="76" fill="hold">
                            <p:stCondLst>
                              <p:cond delay="16699"/>
                            </p:stCondLst>
                            <p:childTnLst>
                              <p:par>
                                <p:cTn id="77" presetID="12" presetClass="entr" presetSubtype="8" fill="hold" grpId="0" nodeType="afterEffect">
                                  <p:stCondLst>
                                    <p:cond delay="0"/>
                                  </p:stCondLst>
                                  <p:childTnLst>
                                    <p:set>
                                      <p:cBhvr>
                                        <p:cTn id="78" dur="1" fill="hold">
                                          <p:stCondLst>
                                            <p:cond delay="0"/>
                                          </p:stCondLst>
                                        </p:cTn>
                                        <p:tgtEl>
                                          <p:spTgt spid="72"/>
                                        </p:tgtEl>
                                        <p:attrNameLst>
                                          <p:attrName>style.visibility</p:attrName>
                                        </p:attrNameLst>
                                      </p:cBhvr>
                                      <p:to>
                                        <p:strVal val="visible"/>
                                      </p:to>
                                    </p:set>
                                    <p:anim calcmode="lin" valueType="num">
                                      <p:cBhvr additive="base">
                                        <p:cTn id="79" dur="1000"/>
                                        <p:tgtEl>
                                          <p:spTgt spid="72"/>
                                        </p:tgtEl>
                                        <p:attrNameLst>
                                          <p:attrName>ppt_x</p:attrName>
                                        </p:attrNameLst>
                                      </p:cBhvr>
                                      <p:tavLst>
                                        <p:tav tm="0">
                                          <p:val>
                                            <p:strVal val="#ppt_x-#ppt_w*1.125000"/>
                                          </p:val>
                                        </p:tav>
                                        <p:tav tm="100000">
                                          <p:val>
                                            <p:strVal val="#ppt_x"/>
                                          </p:val>
                                        </p:tav>
                                      </p:tavLst>
                                    </p:anim>
                                    <p:animEffect transition="in" filter="wipe(right)">
                                      <p:cBhvr>
                                        <p:cTn id="80" dur="1000"/>
                                        <p:tgtEl>
                                          <p:spTgt spid="72"/>
                                        </p:tgtEl>
                                      </p:cBhvr>
                                    </p:animEffect>
                                  </p:childTnLst>
                                </p:cTn>
                              </p:par>
                            </p:childTnLst>
                          </p:cTn>
                        </p:par>
                        <p:par>
                          <p:cTn id="81" fill="hold">
                            <p:stCondLst>
                              <p:cond delay="17699"/>
                            </p:stCondLst>
                            <p:childTnLst>
                              <p:par>
                                <p:cTn id="82" presetID="10" presetClass="entr" presetSubtype="0" fill="hold" grpId="0" nodeType="after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fade">
                                      <p:cBhvr>
                                        <p:cTn id="8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p:bldP spid="67" grpId="0" animBg="1"/>
      <p:bldP spid="68" grpId="0" animBg="1"/>
      <p:bldP spid="69" grpId="0" animBg="1"/>
      <p:bldP spid="70" grpId="0" animBg="1"/>
      <p:bldP spid="71" grpId="0"/>
      <p:bldP spid="72" grpId="0"/>
      <p:bldP spid="73" grpId="0"/>
      <p:bldP spid="74" grpId="0"/>
      <p:bldP spid="75" grpId="0" animBg="1"/>
      <p:bldP spid="76" grpId="0" animBg="1"/>
      <p:bldP spid="77" grpId="0" animBg="1"/>
      <p:bldP spid="78" grpId="0" animBg="1"/>
      <p:bldP spid="7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
          <p:cNvSpPr txBox="1"/>
          <p:nvPr/>
        </p:nvSpPr>
        <p:spPr>
          <a:xfrm>
            <a:off x="2379361" y="3553517"/>
            <a:ext cx="820738"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b="1" dirty="0" smtClean="0">
                <a:solidFill>
                  <a:srgbClr val="4A4848"/>
                </a:solidFill>
                <a:latin typeface="+mj-ea"/>
                <a:ea typeface="+mj-ea"/>
              </a:rPr>
              <a:t>关键文字</a:t>
            </a:r>
            <a:endParaRPr lang="en-US" sz="1600" b="1" dirty="0">
              <a:solidFill>
                <a:srgbClr val="4A4848"/>
              </a:solidFill>
              <a:latin typeface="+mj-ea"/>
              <a:ea typeface="+mj-ea"/>
            </a:endParaRPr>
          </a:p>
        </p:txBody>
      </p:sp>
      <p:sp>
        <p:nvSpPr>
          <p:cNvPr id="34" name="Text Placeholder 3"/>
          <p:cNvSpPr txBox="1"/>
          <p:nvPr/>
        </p:nvSpPr>
        <p:spPr>
          <a:xfrm>
            <a:off x="4943320" y="3553517"/>
            <a:ext cx="820738"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b="1" dirty="0">
                <a:solidFill>
                  <a:srgbClr val="4A4848"/>
                </a:solidFill>
                <a:latin typeface="+mj-ea"/>
                <a:ea typeface="+mj-ea"/>
              </a:rPr>
              <a:t>关键文字</a:t>
            </a:r>
            <a:endParaRPr lang="en-US" altLang="zh-CN" sz="1600" b="1" dirty="0">
              <a:solidFill>
                <a:srgbClr val="4A4848"/>
              </a:solidFill>
              <a:latin typeface="+mj-ea"/>
              <a:ea typeface="+mj-ea"/>
            </a:endParaRPr>
          </a:p>
        </p:txBody>
      </p:sp>
      <p:sp>
        <p:nvSpPr>
          <p:cNvPr id="35" name="Text Placeholder 3"/>
          <p:cNvSpPr txBox="1"/>
          <p:nvPr/>
        </p:nvSpPr>
        <p:spPr>
          <a:xfrm>
            <a:off x="7479368" y="3553517"/>
            <a:ext cx="820738"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b="1" dirty="0">
                <a:solidFill>
                  <a:srgbClr val="4A4848"/>
                </a:solidFill>
                <a:latin typeface="+mj-ea"/>
                <a:ea typeface="+mj-ea"/>
              </a:rPr>
              <a:t>关键文字</a:t>
            </a:r>
            <a:endParaRPr lang="en-US" altLang="zh-CN" sz="1600" b="1" dirty="0">
              <a:solidFill>
                <a:srgbClr val="4A4848"/>
              </a:solidFill>
              <a:latin typeface="+mj-ea"/>
              <a:ea typeface="+mj-ea"/>
            </a:endParaRPr>
          </a:p>
        </p:txBody>
      </p:sp>
      <p:sp>
        <p:nvSpPr>
          <p:cNvPr id="36" name="Text Placeholder 3"/>
          <p:cNvSpPr txBox="1"/>
          <p:nvPr/>
        </p:nvSpPr>
        <p:spPr>
          <a:xfrm>
            <a:off x="10092689" y="3553517"/>
            <a:ext cx="820738"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b="1" dirty="0">
                <a:solidFill>
                  <a:srgbClr val="4A4848"/>
                </a:solidFill>
                <a:latin typeface="+mj-ea"/>
                <a:ea typeface="+mj-ea"/>
              </a:rPr>
              <a:t>关键文字</a:t>
            </a:r>
            <a:endParaRPr lang="en-US" altLang="zh-CN" sz="1600" b="1" dirty="0">
              <a:solidFill>
                <a:srgbClr val="4A4848"/>
              </a:solidFill>
              <a:latin typeface="+mj-ea"/>
              <a:ea typeface="+mj-ea"/>
            </a:endParaRPr>
          </a:p>
        </p:txBody>
      </p:sp>
      <p:cxnSp>
        <p:nvCxnSpPr>
          <p:cNvPr id="37" name="Straight Connector 88"/>
          <p:cNvCxnSpPr/>
          <p:nvPr/>
        </p:nvCxnSpPr>
        <p:spPr>
          <a:xfrm flipH="1">
            <a:off x="1277330" y="3860753"/>
            <a:ext cx="9637341" cy="0"/>
          </a:xfrm>
          <a:prstGeom prst="line">
            <a:avLst/>
          </a:prstGeom>
          <a:noFill/>
          <a:ln w="19050" cap="flat" cmpd="sng" algn="ctr">
            <a:solidFill>
              <a:srgbClr val="4A4848"/>
            </a:solidFill>
            <a:prstDash val="sysDot"/>
            <a:miter lim="800000"/>
            <a:headEnd type="oval"/>
            <a:tailEnd type="oval"/>
          </a:ln>
          <a:effectLst/>
        </p:spPr>
      </p:cxnSp>
      <p:sp>
        <p:nvSpPr>
          <p:cNvPr id="38" name="Oval 8"/>
          <p:cNvSpPr>
            <a:spLocks noChangeAspect="1"/>
          </p:cNvSpPr>
          <p:nvPr/>
        </p:nvSpPr>
        <p:spPr>
          <a:xfrm>
            <a:off x="1432528" y="1710016"/>
            <a:ext cx="1620000" cy="1620000"/>
          </a:xfrm>
          <a:prstGeom prst="ellipse">
            <a:avLst/>
          </a:prstGeom>
          <a:blipFill>
            <a:blip r:embed="rId1"/>
            <a:srcRect/>
            <a:stretch>
              <a:fillRect/>
            </a:stretch>
          </a:blipFill>
          <a:ln w="57150" cap="flat" cmpd="sng" algn="ctr">
            <a:solidFill>
              <a:srgbClr val="4A4848"/>
            </a:solidFill>
            <a:prstDash val="solid"/>
            <a:miter lim="800000"/>
          </a:ln>
          <a:effectLst>
            <a:outerShdw blurRad="50800" dist="38100" dir="2700000" algn="tl" rotWithShape="0">
              <a:prstClr val="black">
                <a:alpha val="40000"/>
              </a:prstClr>
            </a:outerShdw>
          </a:effectLst>
        </p:spPr>
        <p:txBody>
          <a:bodyPr rtlCol="0" anchor="ctr"/>
          <a:lstStyle/>
          <a:p>
            <a:pPr algn="ctr" defTabSz="913765" fontAlgn="auto">
              <a:spcBef>
                <a:spcPts val="0"/>
              </a:spcBef>
              <a:spcAft>
                <a:spcPts val="0"/>
              </a:spcAft>
              <a:defRPr/>
            </a:pPr>
            <a:endParaRPr lang="en-US" sz="3735" kern="0" dirty="0" smtClean="0">
              <a:solidFill>
                <a:srgbClr val="4A4848"/>
              </a:solidFill>
              <a:latin typeface="+mj-ea"/>
              <a:ea typeface="+mj-ea"/>
            </a:endParaRPr>
          </a:p>
        </p:txBody>
      </p:sp>
      <p:grpSp>
        <p:nvGrpSpPr>
          <p:cNvPr id="39" name="Group 94"/>
          <p:cNvGrpSpPr/>
          <p:nvPr/>
        </p:nvGrpSpPr>
        <p:grpSpPr>
          <a:xfrm>
            <a:off x="2146167" y="3352517"/>
            <a:ext cx="192723" cy="948263"/>
            <a:chOff x="1690019" y="2064423"/>
            <a:chExt cx="144542" cy="711197"/>
          </a:xfrm>
          <a:solidFill>
            <a:srgbClr val="A3E2C5"/>
          </a:solidFill>
        </p:grpSpPr>
        <p:cxnSp>
          <p:nvCxnSpPr>
            <p:cNvPr id="40" name="Straight Connector 75"/>
            <p:cNvCxnSpPr/>
            <p:nvPr/>
          </p:nvCxnSpPr>
          <p:spPr>
            <a:xfrm flipH="1">
              <a:off x="1762290" y="2064423"/>
              <a:ext cx="1" cy="613924"/>
            </a:xfrm>
            <a:prstGeom prst="line">
              <a:avLst/>
            </a:prstGeom>
            <a:grpFill/>
            <a:ln w="19050" cap="flat" cmpd="sng" algn="ctr">
              <a:solidFill>
                <a:srgbClr val="4A4848"/>
              </a:solidFill>
              <a:prstDash val="solid"/>
              <a:miter lim="800000"/>
            </a:ln>
            <a:effectLst/>
          </p:spPr>
        </p:cxnSp>
        <p:sp>
          <p:nvSpPr>
            <p:cNvPr id="41" name="Oval 32"/>
            <p:cNvSpPr/>
            <p:nvPr/>
          </p:nvSpPr>
          <p:spPr>
            <a:xfrm>
              <a:off x="1690019" y="2631078"/>
              <a:ext cx="144542" cy="144542"/>
            </a:xfrm>
            <a:prstGeom prst="ellipse">
              <a:avLst/>
            </a:prstGeom>
            <a:gradFill>
              <a:gsLst>
                <a:gs pos="0">
                  <a:srgbClr val="4D9B02"/>
                </a:gs>
                <a:gs pos="100000">
                  <a:srgbClr val="006600"/>
                </a:gs>
              </a:gsLst>
              <a:path path="circle">
                <a:fillToRect l="50000" t="-80000" r="50000" b="180000"/>
              </a:path>
            </a:gradFill>
            <a:ln w="19050" cap="flat" cmpd="sng" algn="ctr">
              <a:solidFill>
                <a:srgbClr val="4A4848"/>
              </a:solidFill>
              <a:prstDash val="solid"/>
              <a:miter lim="800000"/>
            </a:ln>
            <a:effectLst/>
          </p:spPr>
          <p:txBody>
            <a:bodyPr rtlCol="0" anchor="ctr"/>
            <a:lstStyle/>
            <a:p>
              <a:pPr algn="ctr" defTabSz="913765" fontAlgn="auto">
                <a:spcBef>
                  <a:spcPts val="0"/>
                </a:spcBef>
                <a:spcAft>
                  <a:spcPts val="0"/>
                </a:spcAft>
                <a:defRPr/>
              </a:pPr>
              <a:endParaRPr lang="en-US" sz="3555" kern="0" smtClean="0">
                <a:solidFill>
                  <a:srgbClr val="4A4848"/>
                </a:solidFill>
                <a:latin typeface="+mj-ea"/>
                <a:ea typeface="+mj-ea"/>
              </a:endParaRPr>
            </a:p>
          </p:txBody>
        </p:sp>
      </p:grpSp>
      <p:sp>
        <p:nvSpPr>
          <p:cNvPr id="42" name="Oval 109"/>
          <p:cNvSpPr>
            <a:spLocks noChangeAspect="1"/>
          </p:cNvSpPr>
          <p:nvPr/>
        </p:nvSpPr>
        <p:spPr>
          <a:xfrm>
            <a:off x="3858754" y="1422016"/>
            <a:ext cx="1908000" cy="1908000"/>
          </a:xfrm>
          <a:prstGeom prst="ellipse">
            <a:avLst/>
          </a:prstGeom>
          <a:blipFill>
            <a:blip r:embed="rId2"/>
            <a:srcRect/>
            <a:stretch>
              <a:fillRect/>
            </a:stretch>
          </a:blipFill>
          <a:ln w="57150" cap="flat" cmpd="sng" algn="ctr">
            <a:solidFill>
              <a:srgbClr val="4A4848"/>
            </a:solidFill>
            <a:prstDash val="solid"/>
            <a:miter lim="800000"/>
          </a:ln>
          <a:effectLst>
            <a:outerShdw blurRad="50800" dist="38100" dir="2700000" algn="tl" rotWithShape="0">
              <a:prstClr val="black">
                <a:alpha val="40000"/>
              </a:prstClr>
            </a:outerShdw>
          </a:effectLst>
        </p:spPr>
        <p:txBody>
          <a:bodyPr rtlCol="0" anchor="ctr"/>
          <a:lstStyle/>
          <a:p>
            <a:pPr algn="ctr" defTabSz="913765" fontAlgn="auto">
              <a:spcBef>
                <a:spcPts val="0"/>
              </a:spcBef>
              <a:spcAft>
                <a:spcPts val="0"/>
              </a:spcAft>
              <a:defRPr/>
            </a:pPr>
            <a:endParaRPr lang="en-US" sz="3735" kern="0" dirty="0" smtClean="0">
              <a:solidFill>
                <a:srgbClr val="4A4848"/>
              </a:solidFill>
              <a:latin typeface="+mj-ea"/>
              <a:ea typeface="+mj-ea"/>
            </a:endParaRPr>
          </a:p>
        </p:txBody>
      </p:sp>
      <p:grpSp>
        <p:nvGrpSpPr>
          <p:cNvPr id="43" name="Group 110"/>
          <p:cNvGrpSpPr/>
          <p:nvPr/>
        </p:nvGrpSpPr>
        <p:grpSpPr>
          <a:xfrm>
            <a:off x="4716393" y="3352517"/>
            <a:ext cx="192723" cy="948263"/>
            <a:chOff x="1690019" y="2064423"/>
            <a:chExt cx="144542" cy="711197"/>
          </a:xfrm>
          <a:solidFill>
            <a:srgbClr val="A3E2C5"/>
          </a:solidFill>
        </p:grpSpPr>
        <p:cxnSp>
          <p:nvCxnSpPr>
            <p:cNvPr id="44" name="Straight Connector 111"/>
            <p:cNvCxnSpPr/>
            <p:nvPr/>
          </p:nvCxnSpPr>
          <p:spPr>
            <a:xfrm flipH="1">
              <a:off x="1762290" y="2064423"/>
              <a:ext cx="1" cy="613924"/>
            </a:xfrm>
            <a:prstGeom prst="line">
              <a:avLst/>
            </a:prstGeom>
            <a:grpFill/>
            <a:ln w="19050" cap="flat" cmpd="sng" algn="ctr">
              <a:solidFill>
                <a:srgbClr val="4A4848"/>
              </a:solidFill>
              <a:prstDash val="solid"/>
              <a:miter lim="800000"/>
            </a:ln>
            <a:effectLst/>
          </p:spPr>
        </p:cxnSp>
        <p:sp>
          <p:nvSpPr>
            <p:cNvPr id="45" name="Oval 112"/>
            <p:cNvSpPr/>
            <p:nvPr/>
          </p:nvSpPr>
          <p:spPr>
            <a:xfrm>
              <a:off x="1690019" y="2631078"/>
              <a:ext cx="144542" cy="144542"/>
            </a:xfrm>
            <a:prstGeom prst="ellipse">
              <a:avLst/>
            </a:prstGeom>
            <a:gradFill>
              <a:gsLst>
                <a:gs pos="0">
                  <a:srgbClr val="4D9B02"/>
                </a:gs>
                <a:gs pos="100000">
                  <a:srgbClr val="006600"/>
                </a:gs>
              </a:gsLst>
              <a:path path="circle">
                <a:fillToRect l="50000" t="-80000" r="50000" b="180000"/>
              </a:path>
            </a:gradFill>
            <a:ln w="19050" cap="flat" cmpd="sng" algn="ctr">
              <a:solidFill>
                <a:srgbClr val="4A4848"/>
              </a:solidFill>
              <a:prstDash val="solid"/>
              <a:miter lim="800000"/>
            </a:ln>
            <a:effectLst/>
          </p:spPr>
          <p:txBody>
            <a:bodyPr rtlCol="0" anchor="ctr"/>
            <a:lstStyle/>
            <a:p>
              <a:pPr algn="ctr" defTabSz="913765" fontAlgn="auto">
                <a:spcBef>
                  <a:spcPts val="0"/>
                </a:spcBef>
                <a:spcAft>
                  <a:spcPts val="0"/>
                </a:spcAft>
                <a:defRPr/>
              </a:pPr>
              <a:endParaRPr lang="en-US" sz="3555" kern="0" smtClean="0">
                <a:solidFill>
                  <a:srgbClr val="4A4848"/>
                </a:solidFill>
                <a:latin typeface="+mj-ea"/>
                <a:ea typeface="+mj-ea"/>
              </a:endParaRPr>
            </a:p>
          </p:txBody>
        </p:sp>
      </p:grpSp>
      <p:sp>
        <p:nvSpPr>
          <p:cNvPr id="46" name="Oval 127"/>
          <p:cNvSpPr>
            <a:spLocks noChangeAspect="1"/>
          </p:cNvSpPr>
          <p:nvPr/>
        </p:nvSpPr>
        <p:spPr>
          <a:xfrm>
            <a:off x="6429787" y="1422016"/>
            <a:ext cx="1908000" cy="1908000"/>
          </a:xfrm>
          <a:prstGeom prst="ellipse">
            <a:avLst/>
          </a:prstGeom>
          <a:blipFill>
            <a:blip r:embed="rId3"/>
            <a:srcRect/>
            <a:stretch>
              <a:fillRect/>
            </a:stretch>
          </a:blipFill>
          <a:ln w="57150" cap="flat" cmpd="sng" algn="ctr">
            <a:solidFill>
              <a:srgbClr val="4A4848"/>
            </a:solidFill>
            <a:prstDash val="solid"/>
            <a:miter lim="800000"/>
          </a:ln>
          <a:effectLst>
            <a:outerShdw blurRad="50800" dist="38100" dir="2700000" algn="tl" rotWithShape="0">
              <a:prstClr val="black">
                <a:alpha val="40000"/>
              </a:prstClr>
            </a:outerShdw>
          </a:effectLst>
        </p:spPr>
        <p:txBody>
          <a:bodyPr rtlCol="0" anchor="ctr"/>
          <a:lstStyle/>
          <a:p>
            <a:pPr algn="ctr" defTabSz="913765" fontAlgn="auto">
              <a:spcBef>
                <a:spcPts val="0"/>
              </a:spcBef>
              <a:spcAft>
                <a:spcPts val="0"/>
              </a:spcAft>
              <a:defRPr/>
            </a:pPr>
            <a:endParaRPr lang="en-US" sz="3735" kern="0" dirty="0" smtClean="0">
              <a:solidFill>
                <a:srgbClr val="4A4848"/>
              </a:solidFill>
              <a:latin typeface="+mj-ea"/>
              <a:ea typeface="+mj-ea"/>
            </a:endParaRPr>
          </a:p>
        </p:txBody>
      </p:sp>
      <p:grpSp>
        <p:nvGrpSpPr>
          <p:cNvPr id="47" name="Group 128"/>
          <p:cNvGrpSpPr/>
          <p:nvPr/>
        </p:nvGrpSpPr>
        <p:grpSpPr>
          <a:xfrm>
            <a:off x="7286619" y="3352517"/>
            <a:ext cx="192723" cy="948263"/>
            <a:chOff x="1690019" y="2064423"/>
            <a:chExt cx="144542" cy="711197"/>
          </a:xfrm>
          <a:solidFill>
            <a:srgbClr val="A3E2C5"/>
          </a:solidFill>
        </p:grpSpPr>
        <p:cxnSp>
          <p:nvCxnSpPr>
            <p:cNvPr id="48" name="Straight Connector 129"/>
            <p:cNvCxnSpPr/>
            <p:nvPr/>
          </p:nvCxnSpPr>
          <p:spPr>
            <a:xfrm flipH="1">
              <a:off x="1762290" y="2064423"/>
              <a:ext cx="1" cy="613924"/>
            </a:xfrm>
            <a:prstGeom prst="line">
              <a:avLst/>
            </a:prstGeom>
            <a:grpFill/>
            <a:ln w="19050" cap="flat" cmpd="sng" algn="ctr">
              <a:solidFill>
                <a:srgbClr val="4A4848"/>
              </a:solidFill>
              <a:prstDash val="solid"/>
              <a:miter lim="800000"/>
            </a:ln>
            <a:effectLst/>
          </p:spPr>
        </p:cxnSp>
        <p:sp>
          <p:nvSpPr>
            <p:cNvPr id="49" name="Oval 130"/>
            <p:cNvSpPr/>
            <p:nvPr/>
          </p:nvSpPr>
          <p:spPr>
            <a:xfrm>
              <a:off x="1690019" y="2631078"/>
              <a:ext cx="144542" cy="144542"/>
            </a:xfrm>
            <a:prstGeom prst="ellipse">
              <a:avLst/>
            </a:prstGeom>
            <a:gradFill>
              <a:gsLst>
                <a:gs pos="0">
                  <a:srgbClr val="4D9B02"/>
                </a:gs>
                <a:gs pos="100000">
                  <a:srgbClr val="006600"/>
                </a:gs>
              </a:gsLst>
              <a:path path="circle">
                <a:fillToRect l="50000" t="-80000" r="50000" b="180000"/>
              </a:path>
            </a:gradFill>
            <a:ln w="19050" cap="flat" cmpd="sng" algn="ctr">
              <a:solidFill>
                <a:srgbClr val="4A4848"/>
              </a:solidFill>
              <a:prstDash val="solid"/>
              <a:miter lim="800000"/>
            </a:ln>
            <a:effectLst/>
          </p:spPr>
          <p:txBody>
            <a:bodyPr rtlCol="0" anchor="ctr"/>
            <a:lstStyle/>
            <a:p>
              <a:pPr algn="ctr" defTabSz="913765" fontAlgn="auto">
                <a:spcBef>
                  <a:spcPts val="0"/>
                </a:spcBef>
                <a:spcAft>
                  <a:spcPts val="0"/>
                </a:spcAft>
                <a:defRPr/>
              </a:pPr>
              <a:endParaRPr lang="en-US" sz="3555" kern="0" smtClean="0">
                <a:solidFill>
                  <a:srgbClr val="4A4848"/>
                </a:solidFill>
                <a:latin typeface="+mj-ea"/>
                <a:ea typeface="+mj-ea"/>
              </a:endParaRPr>
            </a:p>
          </p:txBody>
        </p:sp>
      </p:grpSp>
      <p:sp>
        <p:nvSpPr>
          <p:cNvPr id="50" name="Oval 145"/>
          <p:cNvSpPr>
            <a:spLocks noChangeAspect="1"/>
          </p:cNvSpPr>
          <p:nvPr/>
        </p:nvSpPr>
        <p:spPr>
          <a:xfrm>
            <a:off x="9143206" y="1710016"/>
            <a:ext cx="1620000" cy="1620000"/>
          </a:xfrm>
          <a:prstGeom prst="ellipse">
            <a:avLst/>
          </a:prstGeom>
          <a:blipFill>
            <a:blip r:embed="rId4"/>
            <a:srcRect/>
            <a:stretch>
              <a:fillRect/>
            </a:stretch>
          </a:blipFill>
          <a:ln w="57150" cap="flat" cmpd="sng" algn="ctr">
            <a:solidFill>
              <a:srgbClr val="4A4848"/>
            </a:solidFill>
            <a:prstDash val="solid"/>
            <a:miter lim="800000"/>
          </a:ln>
          <a:effectLst>
            <a:outerShdw blurRad="50800" dist="38100" dir="2700000" algn="tl" rotWithShape="0">
              <a:prstClr val="black">
                <a:alpha val="40000"/>
              </a:prstClr>
            </a:outerShdw>
          </a:effectLst>
        </p:spPr>
        <p:txBody>
          <a:bodyPr rtlCol="0" anchor="ctr"/>
          <a:lstStyle/>
          <a:p>
            <a:pPr algn="ctr" defTabSz="913765" fontAlgn="auto">
              <a:spcBef>
                <a:spcPts val="0"/>
              </a:spcBef>
              <a:spcAft>
                <a:spcPts val="0"/>
              </a:spcAft>
              <a:defRPr/>
            </a:pPr>
            <a:endParaRPr lang="en-US" sz="3735" kern="0" dirty="0" smtClean="0">
              <a:solidFill>
                <a:srgbClr val="4A4848"/>
              </a:solidFill>
              <a:latin typeface="+mj-ea"/>
              <a:ea typeface="+mj-ea"/>
            </a:endParaRPr>
          </a:p>
        </p:txBody>
      </p:sp>
      <p:grpSp>
        <p:nvGrpSpPr>
          <p:cNvPr id="51" name="Group 146"/>
          <p:cNvGrpSpPr/>
          <p:nvPr/>
        </p:nvGrpSpPr>
        <p:grpSpPr>
          <a:xfrm>
            <a:off x="9856845" y="3352517"/>
            <a:ext cx="192723" cy="948263"/>
            <a:chOff x="1690019" y="2064423"/>
            <a:chExt cx="144542" cy="711197"/>
          </a:xfrm>
          <a:solidFill>
            <a:srgbClr val="A3E2C5"/>
          </a:solidFill>
        </p:grpSpPr>
        <p:cxnSp>
          <p:nvCxnSpPr>
            <p:cNvPr id="52" name="Straight Connector 147"/>
            <p:cNvCxnSpPr/>
            <p:nvPr/>
          </p:nvCxnSpPr>
          <p:spPr>
            <a:xfrm flipH="1">
              <a:off x="1762290" y="2064423"/>
              <a:ext cx="1" cy="613924"/>
            </a:xfrm>
            <a:prstGeom prst="line">
              <a:avLst/>
            </a:prstGeom>
            <a:grpFill/>
            <a:ln w="19050" cap="flat" cmpd="sng" algn="ctr">
              <a:solidFill>
                <a:srgbClr val="4A4848"/>
              </a:solidFill>
              <a:prstDash val="solid"/>
              <a:miter lim="800000"/>
            </a:ln>
            <a:effectLst/>
          </p:spPr>
        </p:cxnSp>
        <p:sp>
          <p:nvSpPr>
            <p:cNvPr id="53" name="Oval 148"/>
            <p:cNvSpPr/>
            <p:nvPr/>
          </p:nvSpPr>
          <p:spPr>
            <a:xfrm>
              <a:off x="1690019" y="2631078"/>
              <a:ext cx="144542" cy="144542"/>
            </a:xfrm>
            <a:prstGeom prst="ellipse">
              <a:avLst/>
            </a:prstGeom>
            <a:gradFill>
              <a:gsLst>
                <a:gs pos="0">
                  <a:srgbClr val="4D9B02"/>
                </a:gs>
                <a:gs pos="100000">
                  <a:srgbClr val="006600"/>
                </a:gs>
              </a:gsLst>
              <a:path path="circle">
                <a:fillToRect l="50000" t="-80000" r="50000" b="180000"/>
              </a:path>
            </a:gradFill>
            <a:ln w="19050" cap="flat" cmpd="sng" algn="ctr">
              <a:solidFill>
                <a:srgbClr val="4A4848"/>
              </a:solidFill>
              <a:prstDash val="solid"/>
              <a:miter lim="800000"/>
            </a:ln>
            <a:effectLst/>
          </p:spPr>
          <p:txBody>
            <a:bodyPr rtlCol="0" anchor="ctr"/>
            <a:lstStyle/>
            <a:p>
              <a:pPr algn="ctr" defTabSz="913765" fontAlgn="auto">
                <a:spcBef>
                  <a:spcPts val="0"/>
                </a:spcBef>
                <a:spcAft>
                  <a:spcPts val="0"/>
                </a:spcAft>
                <a:defRPr/>
              </a:pPr>
              <a:endParaRPr lang="en-US" sz="3555" kern="0" smtClean="0">
                <a:solidFill>
                  <a:srgbClr val="4A4848"/>
                </a:solidFill>
                <a:latin typeface="+mj-ea"/>
                <a:ea typeface="+mj-ea"/>
              </a:endParaRPr>
            </a:p>
          </p:txBody>
        </p:sp>
      </p:grpSp>
      <p:sp>
        <p:nvSpPr>
          <p:cNvPr id="54" name="矩形 53"/>
          <p:cNvSpPr/>
          <p:nvPr/>
        </p:nvSpPr>
        <p:spPr>
          <a:xfrm>
            <a:off x="1444883" y="4418386"/>
            <a:ext cx="1595291" cy="430879"/>
          </a:xfrm>
          <a:prstGeom prst="rect">
            <a:avLst/>
          </a:prstGeom>
        </p:spPr>
        <p:txBody>
          <a:bodyPr wrap="none" lIns="91431" tIns="45716" rIns="91431" bIns="45716">
            <a:spAutoFit/>
          </a:bodyPr>
          <a:lstStyle/>
          <a:p>
            <a:pPr algn="ctr" defTabSz="913765"/>
            <a:r>
              <a:rPr lang="zh-CN" altLang="en-US" sz="2200" b="1" dirty="0" smtClean="0">
                <a:solidFill>
                  <a:srgbClr val="4A4848"/>
                </a:solidFill>
                <a:latin typeface="+mj-ea"/>
                <a:ea typeface="+mj-ea"/>
              </a:rPr>
              <a:t>主要成绩一</a:t>
            </a:r>
            <a:endParaRPr lang="en-US" altLang="zh-CN" sz="2200" b="1" dirty="0">
              <a:solidFill>
                <a:srgbClr val="4A4848"/>
              </a:solidFill>
              <a:latin typeface="+mj-ea"/>
              <a:ea typeface="+mj-ea"/>
            </a:endParaRPr>
          </a:p>
        </p:txBody>
      </p:sp>
      <p:sp>
        <p:nvSpPr>
          <p:cNvPr id="55" name="矩形 47"/>
          <p:cNvSpPr>
            <a:spLocks noChangeArrowheads="1"/>
          </p:cNvSpPr>
          <p:nvPr/>
        </p:nvSpPr>
        <p:spPr bwMode="auto">
          <a:xfrm>
            <a:off x="1128506" y="4912145"/>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3765"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上述</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图表的综合描述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说明，在此录入上述图表</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的描述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录入上述图表的描述说明。</a:t>
            </a:r>
            <a:endPar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endParaRPr>
          </a:p>
        </p:txBody>
      </p:sp>
      <p:sp>
        <p:nvSpPr>
          <p:cNvPr id="56" name="矩形 55"/>
          <p:cNvSpPr/>
          <p:nvPr/>
        </p:nvSpPr>
        <p:spPr>
          <a:xfrm>
            <a:off x="9155560" y="4418386"/>
            <a:ext cx="1595291" cy="430879"/>
          </a:xfrm>
          <a:prstGeom prst="rect">
            <a:avLst/>
          </a:prstGeom>
        </p:spPr>
        <p:txBody>
          <a:bodyPr wrap="none" lIns="91431" tIns="45716" rIns="91431" bIns="45716">
            <a:spAutoFit/>
          </a:bodyPr>
          <a:lstStyle/>
          <a:p>
            <a:pPr algn="ctr" defTabSz="913765"/>
            <a:r>
              <a:rPr lang="zh-CN" altLang="en-US" sz="2200" b="1" dirty="0" smtClean="0">
                <a:solidFill>
                  <a:srgbClr val="4A4848"/>
                </a:solidFill>
                <a:latin typeface="+mj-ea"/>
                <a:ea typeface="+mj-ea"/>
              </a:rPr>
              <a:t>主要成绩四</a:t>
            </a:r>
            <a:endParaRPr lang="en-US" altLang="zh-CN" sz="2200" b="1" dirty="0">
              <a:solidFill>
                <a:srgbClr val="4A4848"/>
              </a:solidFill>
              <a:latin typeface="+mj-ea"/>
              <a:ea typeface="+mj-ea"/>
            </a:endParaRPr>
          </a:p>
        </p:txBody>
      </p:sp>
      <p:sp>
        <p:nvSpPr>
          <p:cNvPr id="57" name="矩形 47"/>
          <p:cNvSpPr>
            <a:spLocks noChangeArrowheads="1"/>
          </p:cNvSpPr>
          <p:nvPr/>
        </p:nvSpPr>
        <p:spPr bwMode="auto">
          <a:xfrm>
            <a:off x="8839184" y="4912145"/>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3765"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上述</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图表的综合描述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说明，在此录入上述图表</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的描述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录入上述图表的描述说明。</a:t>
            </a:r>
            <a:endPar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endParaRPr>
          </a:p>
        </p:txBody>
      </p:sp>
      <p:sp>
        <p:nvSpPr>
          <p:cNvPr id="58" name="矩形 57"/>
          <p:cNvSpPr/>
          <p:nvPr/>
        </p:nvSpPr>
        <p:spPr>
          <a:xfrm>
            <a:off x="4015108" y="4418386"/>
            <a:ext cx="1595291" cy="430879"/>
          </a:xfrm>
          <a:prstGeom prst="rect">
            <a:avLst/>
          </a:prstGeom>
        </p:spPr>
        <p:txBody>
          <a:bodyPr wrap="none" lIns="91431" tIns="45716" rIns="91431" bIns="45716">
            <a:spAutoFit/>
          </a:bodyPr>
          <a:lstStyle/>
          <a:p>
            <a:pPr algn="ctr" defTabSz="913765"/>
            <a:r>
              <a:rPr lang="zh-CN" altLang="en-US" sz="2200" b="1" dirty="0" smtClean="0">
                <a:solidFill>
                  <a:srgbClr val="4A4848"/>
                </a:solidFill>
                <a:latin typeface="+mj-ea"/>
                <a:ea typeface="+mj-ea"/>
              </a:rPr>
              <a:t>主要成绩二</a:t>
            </a:r>
            <a:endParaRPr lang="en-US" altLang="zh-CN" sz="2200" b="1" dirty="0">
              <a:solidFill>
                <a:srgbClr val="4A4848"/>
              </a:solidFill>
              <a:latin typeface="+mj-ea"/>
              <a:ea typeface="+mj-ea"/>
            </a:endParaRPr>
          </a:p>
        </p:txBody>
      </p:sp>
      <p:sp>
        <p:nvSpPr>
          <p:cNvPr id="59" name="矩形 47"/>
          <p:cNvSpPr>
            <a:spLocks noChangeArrowheads="1"/>
          </p:cNvSpPr>
          <p:nvPr/>
        </p:nvSpPr>
        <p:spPr bwMode="auto">
          <a:xfrm>
            <a:off x="3698732" y="4912145"/>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3765"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上述</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图表的综合描述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说明，在此录入上述图表</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的描述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录入上述图表的描述说明。</a:t>
            </a:r>
            <a:endPar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endParaRPr>
          </a:p>
        </p:txBody>
      </p:sp>
      <p:sp>
        <p:nvSpPr>
          <p:cNvPr id="60" name="矩形 59"/>
          <p:cNvSpPr/>
          <p:nvPr/>
        </p:nvSpPr>
        <p:spPr>
          <a:xfrm>
            <a:off x="6585334" y="4418386"/>
            <a:ext cx="1595291" cy="430879"/>
          </a:xfrm>
          <a:prstGeom prst="rect">
            <a:avLst/>
          </a:prstGeom>
        </p:spPr>
        <p:txBody>
          <a:bodyPr wrap="none" lIns="91431" tIns="45716" rIns="91431" bIns="45716">
            <a:spAutoFit/>
          </a:bodyPr>
          <a:lstStyle/>
          <a:p>
            <a:pPr algn="ctr" defTabSz="913765"/>
            <a:r>
              <a:rPr lang="zh-CN" altLang="en-US" sz="2200" b="1" dirty="0" smtClean="0">
                <a:solidFill>
                  <a:srgbClr val="4A4848"/>
                </a:solidFill>
                <a:latin typeface="+mj-ea"/>
                <a:ea typeface="+mj-ea"/>
              </a:rPr>
              <a:t>主要成绩三</a:t>
            </a:r>
            <a:endParaRPr lang="en-US" altLang="zh-CN" sz="2200" b="1" dirty="0">
              <a:solidFill>
                <a:srgbClr val="4A4848"/>
              </a:solidFill>
              <a:latin typeface="+mj-ea"/>
              <a:ea typeface="+mj-ea"/>
            </a:endParaRPr>
          </a:p>
        </p:txBody>
      </p:sp>
      <p:sp>
        <p:nvSpPr>
          <p:cNvPr id="61" name="矩形 60"/>
          <p:cNvSpPr>
            <a:spLocks noChangeArrowheads="1"/>
          </p:cNvSpPr>
          <p:nvPr/>
        </p:nvSpPr>
        <p:spPr bwMode="auto">
          <a:xfrm>
            <a:off x="6269765" y="4912145"/>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3765"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上述</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图表的综合描述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说明，在此录入上述图表</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的描述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录入上述图表的描述说明。</a:t>
            </a:r>
            <a:endPar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endParaRPr>
          </a:p>
        </p:txBody>
      </p:sp>
      <p:sp>
        <p:nvSpPr>
          <p:cNvPr id="62"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strips(upRight)">
                                      <p:cBhvr>
                                        <p:cTn id="11" dur="500"/>
                                        <p:tgtEl>
                                          <p:spTgt spid="37"/>
                                        </p:tgtEl>
                                      </p:cBhvr>
                                    </p:animEffect>
                                  </p:childTnLst>
                                </p:cTn>
                              </p:par>
                            </p:childTnLst>
                          </p:cTn>
                        </p:par>
                        <p:par>
                          <p:cTn id="12" fill="hold">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up)">
                                      <p:cBhvr>
                                        <p:cTn id="20" dur="500"/>
                                        <p:tgtEl>
                                          <p:spTgt spid="39"/>
                                        </p:tgtEl>
                                      </p:cBhvr>
                                    </p:animEffect>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350" fill="hold"/>
                                        <p:tgtEl>
                                          <p:spTgt spid="54"/>
                                        </p:tgtEl>
                                        <p:attrNameLst>
                                          <p:attrName>ppt_x</p:attrName>
                                        </p:attrNameLst>
                                      </p:cBhvr>
                                      <p:tavLst>
                                        <p:tav tm="0">
                                          <p:val>
                                            <p:strVal val="#ppt_x"/>
                                          </p:val>
                                        </p:tav>
                                        <p:tav tm="100000">
                                          <p:val>
                                            <p:strVal val="#ppt_x"/>
                                          </p:val>
                                        </p:tav>
                                      </p:tavLst>
                                    </p:anim>
                                    <p:anim calcmode="lin" valueType="num">
                                      <p:cBhvr additive="base">
                                        <p:cTn id="25" dur="350" fill="hold"/>
                                        <p:tgtEl>
                                          <p:spTgt spid="5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additive="base">
                                        <p:cTn id="28" dur="350" fill="hold"/>
                                        <p:tgtEl>
                                          <p:spTgt spid="55"/>
                                        </p:tgtEl>
                                        <p:attrNameLst>
                                          <p:attrName>ppt_x</p:attrName>
                                        </p:attrNameLst>
                                      </p:cBhvr>
                                      <p:tavLst>
                                        <p:tav tm="0">
                                          <p:val>
                                            <p:strVal val="#ppt_x"/>
                                          </p:val>
                                        </p:tav>
                                        <p:tav tm="100000">
                                          <p:val>
                                            <p:strVal val="#ppt_x"/>
                                          </p:val>
                                        </p:tav>
                                      </p:tavLst>
                                    </p:anim>
                                    <p:anim calcmode="lin" valueType="num">
                                      <p:cBhvr additive="base">
                                        <p:cTn id="29" dur="350" fill="hold"/>
                                        <p:tgtEl>
                                          <p:spTgt spid="55"/>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12" presetClass="entr" presetSubtype="2"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slide(fromRight)">
                                      <p:cBhvr>
                                        <p:cTn id="33" dur="500"/>
                                        <p:tgtEl>
                                          <p:spTgt spid="33"/>
                                        </p:tgtEl>
                                      </p:cBhvr>
                                    </p:animEffect>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childTnLst>
                          </p:cTn>
                        </p:par>
                        <p:par>
                          <p:cTn id="43" fill="hold">
                            <p:stCondLst>
                              <p:cond delay="4000"/>
                            </p:stCondLst>
                            <p:childTnLst>
                              <p:par>
                                <p:cTn id="44" presetID="2" presetClass="entr" presetSubtype="4" fill="hold" grpId="0" nodeType="afterEffect">
                                  <p:stCondLst>
                                    <p:cond delay="0"/>
                                  </p:stCondLst>
                                  <p:childTnLst>
                                    <p:set>
                                      <p:cBhvr>
                                        <p:cTn id="45" dur="1" fill="hold">
                                          <p:stCondLst>
                                            <p:cond delay="0"/>
                                          </p:stCondLst>
                                        </p:cTn>
                                        <p:tgtEl>
                                          <p:spTgt spid="58"/>
                                        </p:tgtEl>
                                        <p:attrNameLst>
                                          <p:attrName>style.visibility</p:attrName>
                                        </p:attrNameLst>
                                      </p:cBhvr>
                                      <p:to>
                                        <p:strVal val="visible"/>
                                      </p:to>
                                    </p:set>
                                    <p:anim calcmode="lin" valueType="num">
                                      <p:cBhvr additive="base">
                                        <p:cTn id="46" dur="350" fill="hold"/>
                                        <p:tgtEl>
                                          <p:spTgt spid="58"/>
                                        </p:tgtEl>
                                        <p:attrNameLst>
                                          <p:attrName>ppt_x</p:attrName>
                                        </p:attrNameLst>
                                      </p:cBhvr>
                                      <p:tavLst>
                                        <p:tav tm="0">
                                          <p:val>
                                            <p:strVal val="#ppt_x"/>
                                          </p:val>
                                        </p:tav>
                                        <p:tav tm="100000">
                                          <p:val>
                                            <p:strVal val="#ppt_x"/>
                                          </p:val>
                                        </p:tav>
                                      </p:tavLst>
                                    </p:anim>
                                    <p:anim calcmode="lin" valueType="num">
                                      <p:cBhvr additive="base">
                                        <p:cTn id="47" dur="350" fill="hold"/>
                                        <p:tgtEl>
                                          <p:spTgt spid="5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additive="base">
                                        <p:cTn id="50" dur="350" fill="hold"/>
                                        <p:tgtEl>
                                          <p:spTgt spid="59"/>
                                        </p:tgtEl>
                                        <p:attrNameLst>
                                          <p:attrName>ppt_x</p:attrName>
                                        </p:attrNameLst>
                                      </p:cBhvr>
                                      <p:tavLst>
                                        <p:tav tm="0">
                                          <p:val>
                                            <p:strVal val="#ppt_x"/>
                                          </p:val>
                                        </p:tav>
                                        <p:tav tm="100000">
                                          <p:val>
                                            <p:strVal val="#ppt_x"/>
                                          </p:val>
                                        </p:tav>
                                      </p:tavLst>
                                    </p:anim>
                                    <p:anim calcmode="lin" valueType="num">
                                      <p:cBhvr additive="base">
                                        <p:cTn id="51" dur="350" fill="hold"/>
                                        <p:tgtEl>
                                          <p:spTgt spid="59"/>
                                        </p:tgtEl>
                                        <p:attrNameLst>
                                          <p:attrName>ppt_y</p:attrName>
                                        </p:attrNameLst>
                                      </p:cBhvr>
                                      <p:tavLst>
                                        <p:tav tm="0">
                                          <p:val>
                                            <p:strVal val="1+#ppt_h/2"/>
                                          </p:val>
                                        </p:tav>
                                        <p:tav tm="100000">
                                          <p:val>
                                            <p:strVal val="#ppt_y"/>
                                          </p:val>
                                        </p:tav>
                                      </p:tavLst>
                                    </p:anim>
                                  </p:childTnLst>
                                </p:cTn>
                              </p:par>
                            </p:childTnLst>
                          </p:cTn>
                        </p:par>
                        <p:par>
                          <p:cTn id="52" fill="hold">
                            <p:stCondLst>
                              <p:cond delay="4500"/>
                            </p:stCondLst>
                            <p:childTnLst>
                              <p:par>
                                <p:cTn id="53" presetID="12" presetClass="entr" presetSubtype="2"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slide(fromRight)">
                                      <p:cBhvr>
                                        <p:cTn id="55" dur="500"/>
                                        <p:tgtEl>
                                          <p:spTgt spid="34"/>
                                        </p:tgtEl>
                                      </p:cBhvr>
                                    </p:animEffect>
                                  </p:childTnLst>
                                </p:cTn>
                              </p:par>
                            </p:childTnLst>
                          </p:cTn>
                        </p:par>
                        <p:par>
                          <p:cTn id="56" fill="hold">
                            <p:stCondLst>
                              <p:cond delay="5000"/>
                            </p:stCondLst>
                            <p:childTnLst>
                              <p:par>
                                <p:cTn id="57" presetID="23" presetClass="entr" presetSubtype="16"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500" fill="hold"/>
                                        <p:tgtEl>
                                          <p:spTgt spid="46"/>
                                        </p:tgtEl>
                                        <p:attrNameLst>
                                          <p:attrName>ppt_w</p:attrName>
                                        </p:attrNameLst>
                                      </p:cBhvr>
                                      <p:tavLst>
                                        <p:tav tm="0">
                                          <p:val>
                                            <p:fltVal val="0"/>
                                          </p:val>
                                        </p:tav>
                                        <p:tav tm="100000">
                                          <p:val>
                                            <p:strVal val="#ppt_w"/>
                                          </p:val>
                                        </p:tav>
                                      </p:tavLst>
                                    </p:anim>
                                    <p:anim calcmode="lin" valueType="num">
                                      <p:cBhvr>
                                        <p:cTn id="60" dur="500" fill="hold"/>
                                        <p:tgtEl>
                                          <p:spTgt spid="46"/>
                                        </p:tgtEl>
                                        <p:attrNameLst>
                                          <p:attrName>ppt_h</p:attrName>
                                        </p:attrNameLst>
                                      </p:cBhvr>
                                      <p:tavLst>
                                        <p:tav tm="0">
                                          <p:val>
                                            <p:fltVal val="0"/>
                                          </p:val>
                                        </p:tav>
                                        <p:tav tm="100000">
                                          <p:val>
                                            <p:strVal val="#ppt_h"/>
                                          </p:val>
                                        </p:tav>
                                      </p:tavLst>
                                    </p:anim>
                                  </p:childTnLst>
                                </p:cTn>
                              </p:par>
                            </p:childTnLst>
                          </p:cTn>
                        </p:par>
                        <p:par>
                          <p:cTn id="61" fill="hold">
                            <p:stCondLst>
                              <p:cond delay="5500"/>
                            </p:stCondLst>
                            <p:childTnLst>
                              <p:par>
                                <p:cTn id="62" presetID="22" presetClass="entr" presetSubtype="1" fill="hold"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6000"/>
                            </p:stCondLst>
                            <p:childTnLst>
                              <p:par>
                                <p:cTn id="66" presetID="2" presetClass="entr" presetSubtype="4" fill="hold" grpId="0" nodeType="after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additive="base">
                                        <p:cTn id="68" dur="350" fill="hold"/>
                                        <p:tgtEl>
                                          <p:spTgt spid="60"/>
                                        </p:tgtEl>
                                        <p:attrNameLst>
                                          <p:attrName>ppt_x</p:attrName>
                                        </p:attrNameLst>
                                      </p:cBhvr>
                                      <p:tavLst>
                                        <p:tav tm="0">
                                          <p:val>
                                            <p:strVal val="#ppt_x"/>
                                          </p:val>
                                        </p:tav>
                                        <p:tav tm="100000">
                                          <p:val>
                                            <p:strVal val="#ppt_x"/>
                                          </p:val>
                                        </p:tav>
                                      </p:tavLst>
                                    </p:anim>
                                    <p:anim calcmode="lin" valueType="num">
                                      <p:cBhvr additive="base">
                                        <p:cTn id="69" dur="350" fill="hold"/>
                                        <p:tgtEl>
                                          <p:spTgt spid="60"/>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61"/>
                                        </p:tgtEl>
                                        <p:attrNameLst>
                                          <p:attrName>style.visibility</p:attrName>
                                        </p:attrNameLst>
                                      </p:cBhvr>
                                      <p:to>
                                        <p:strVal val="visible"/>
                                      </p:to>
                                    </p:set>
                                    <p:anim calcmode="lin" valueType="num">
                                      <p:cBhvr additive="base">
                                        <p:cTn id="72" dur="350" fill="hold"/>
                                        <p:tgtEl>
                                          <p:spTgt spid="61"/>
                                        </p:tgtEl>
                                        <p:attrNameLst>
                                          <p:attrName>ppt_x</p:attrName>
                                        </p:attrNameLst>
                                      </p:cBhvr>
                                      <p:tavLst>
                                        <p:tav tm="0">
                                          <p:val>
                                            <p:strVal val="#ppt_x"/>
                                          </p:val>
                                        </p:tav>
                                        <p:tav tm="100000">
                                          <p:val>
                                            <p:strVal val="#ppt_x"/>
                                          </p:val>
                                        </p:tav>
                                      </p:tavLst>
                                    </p:anim>
                                    <p:anim calcmode="lin" valueType="num">
                                      <p:cBhvr additive="base">
                                        <p:cTn id="73" dur="350" fill="hold"/>
                                        <p:tgtEl>
                                          <p:spTgt spid="61"/>
                                        </p:tgtEl>
                                        <p:attrNameLst>
                                          <p:attrName>ppt_y</p:attrName>
                                        </p:attrNameLst>
                                      </p:cBhvr>
                                      <p:tavLst>
                                        <p:tav tm="0">
                                          <p:val>
                                            <p:strVal val="1+#ppt_h/2"/>
                                          </p:val>
                                        </p:tav>
                                        <p:tav tm="100000">
                                          <p:val>
                                            <p:strVal val="#ppt_y"/>
                                          </p:val>
                                        </p:tav>
                                      </p:tavLst>
                                    </p:anim>
                                  </p:childTnLst>
                                </p:cTn>
                              </p:par>
                            </p:childTnLst>
                          </p:cTn>
                        </p:par>
                        <p:par>
                          <p:cTn id="74" fill="hold">
                            <p:stCondLst>
                              <p:cond delay="6500"/>
                            </p:stCondLst>
                            <p:childTnLst>
                              <p:par>
                                <p:cTn id="75" presetID="12" presetClass="entr" presetSubtype="2"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slide(fromRight)">
                                      <p:cBhvr>
                                        <p:cTn id="77" dur="500"/>
                                        <p:tgtEl>
                                          <p:spTgt spid="35"/>
                                        </p:tgtEl>
                                      </p:cBhvr>
                                    </p:animEffect>
                                  </p:childTnLst>
                                </p:cTn>
                              </p:par>
                            </p:childTnLst>
                          </p:cTn>
                        </p:par>
                        <p:par>
                          <p:cTn id="78" fill="hold">
                            <p:stCondLst>
                              <p:cond delay="7000"/>
                            </p:stCondLst>
                            <p:childTnLst>
                              <p:par>
                                <p:cTn id="79" presetID="23" presetClass="entr" presetSubtype="16" fill="hold" grpId="0" nodeType="afterEffect">
                                  <p:stCondLst>
                                    <p:cond delay="0"/>
                                  </p:stCondLst>
                                  <p:childTnLst>
                                    <p:set>
                                      <p:cBhvr>
                                        <p:cTn id="80" dur="1" fill="hold">
                                          <p:stCondLst>
                                            <p:cond delay="0"/>
                                          </p:stCondLst>
                                        </p:cTn>
                                        <p:tgtEl>
                                          <p:spTgt spid="50"/>
                                        </p:tgtEl>
                                        <p:attrNameLst>
                                          <p:attrName>style.visibility</p:attrName>
                                        </p:attrNameLst>
                                      </p:cBhvr>
                                      <p:to>
                                        <p:strVal val="visible"/>
                                      </p:to>
                                    </p:set>
                                    <p:anim calcmode="lin" valueType="num">
                                      <p:cBhvr>
                                        <p:cTn id="81" dur="500" fill="hold"/>
                                        <p:tgtEl>
                                          <p:spTgt spid="50"/>
                                        </p:tgtEl>
                                        <p:attrNameLst>
                                          <p:attrName>ppt_w</p:attrName>
                                        </p:attrNameLst>
                                      </p:cBhvr>
                                      <p:tavLst>
                                        <p:tav tm="0">
                                          <p:val>
                                            <p:fltVal val="0"/>
                                          </p:val>
                                        </p:tav>
                                        <p:tav tm="100000">
                                          <p:val>
                                            <p:strVal val="#ppt_w"/>
                                          </p:val>
                                        </p:tav>
                                      </p:tavLst>
                                    </p:anim>
                                    <p:anim calcmode="lin" valueType="num">
                                      <p:cBhvr>
                                        <p:cTn id="82" dur="500" fill="hold"/>
                                        <p:tgtEl>
                                          <p:spTgt spid="50"/>
                                        </p:tgtEl>
                                        <p:attrNameLst>
                                          <p:attrName>ppt_h</p:attrName>
                                        </p:attrNameLst>
                                      </p:cBhvr>
                                      <p:tavLst>
                                        <p:tav tm="0">
                                          <p:val>
                                            <p:fltVal val="0"/>
                                          </p:val>
                                        </p:tav>
                                        <p:tav tm="100000">
                                          <p:val>
                                            <p:strVal val="#ppt_h"/>
                                          </p:val>
                                        </p:tav>
                                      </p:tavLst>
                                    </p:anim>
                                  </p:childTnLst>
                                </p:cTn>
                              </p:par>
                            </p:childTnLst>
                          </p:cTn>
                        </p:par>
                        <p:par>
                          <p:cTn id="83" fill="hold">
                            <p:stCondLst>
                              <p:cond delay="7500"/>
                            </p:stCondLst>
                            <p:childTnLst>
                              <p:par>
                                <p:cTn id="84" presetID="22" presetClass="entr" presetSubtype="1" fill="hold" nodeType="after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wipe(up)">
                                      <p:cBhvr>
                                        <p:cTn id="86" dur="500"/>
                                        <p:tgtEl>
                                          <p:spTgt spid="51"/>
                                        </p:tgtEl>
                                      </p:cBhvr>
                                    </p:animEffect>
                                  </p:childTnLst>
                                </p:cTn>
                              </p:par>
                            </p:childTnLst>
                          </p:cTn>
                        </p:par>
                        <p:par>
                          <p:cTn id="87" fill="hold">
                            <p:stCondLst>
                              <p:cond delay="8000"/>
                            </p:stCondLst>
                            <p:childTnLst>
                              <p:par>
                                <p:cTn id="88" presetID="2" presetClass="entr" presetSubtype="4"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additive="base">
                                        <p:cTn id="90" dur="350" fill="hold"/>
                                        <p:tgtEl>
                                          <p:spTgt spid="56"/>
                                        </p:tgtEl>
                                        <p:attrNameLst>
                                          <p:attrName>ppt_x</p:attrName>
                                        </p:attrNameLst>
                                      </p:cBhvr>
                                      <p:tavLst>
                                        <p:tav tm="0">
                                          <p:val>
                                            <p:strVal val="#ppt_x"/>
                                          </p:val>
                                        </p:tav>
                                        <p:tav tm="100000">
                                          <p:val>
                                            <p:strVal val="#ppt_x"/>
                                          </p:val>
                                        </p:tav>
                                      </p:tavLst>
                                    </p:anim>
                                    <p:anim calcmode="lin" valueType="num">
                                      <p:cBhvr additive="base">
                                        <p:cTn id="91" dur="350" fill="hold"/>
                                        <p:tgtEl>
                                          <p:spTgt spid="56"/>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 calcmode="lin" valueType="num">
                                      <p:cBhvr additive="base">
                                        <p:cTn id="94" dur="350" fill="hold"/>
                                        <p:tgtEl>
                                          <p:spTgt spid="57"/>
                                        </p:tgtEl>
                                        <p:attrNameLst>
                                          <p:attrName>ppt_x</p:attrName>
                                        </p:attrNameLst>
                                      </p:cBhvr>
                                      <p:tavLst>
                                        <p:tav tm="0">
                                          <p:val>
                                            <p:strVal val="#ppt_x"/>
                                          </p:val>
                                        </p:tav>
                                        <p:tav tm="100000">
                                          <p:val>
                                            <p:strVal val="#ppt_x"/>
                                          </p:val>
                                        </p:tav>
                                      </p:tavLst>
                                    </p:anim>
                                    <p:anim calcmode="lin" valueType="num">
                                      <p:cBhvr additive="base">
                                        <p:cTn id="95" dur="350" fill="hold"/>
                                        <p:tgtEl>
                                          <p:spTgt spid="57"/>
                                        </p:tgtEl>
                                        <p:attrNameLst>
                                          <p:attrName>ppt_y</p:attrName>
                                        </p:attrNameLst>
                                      </p:cBhvr>
                                      <p:tavLst>
                                        <p:tav tm="0">
                                          <p:val>
                                            <p:strVal val="1+#ppt_h/2"/>
                                          </p:val>
                                        </p:tav>
                                        <p:tav tm="100000">
                                          <p:val>
                                            <p:strVal val="#ppt_y"/>
                                          </p:val>
                                        </p:tav>
                                      </p:tavLst>
                                    </p:anim>
                                  </p:childTnLst>
                                </p:cTn>
                              </p:par>
                            </p:childTnLst>
                          </p:cTn>
                        </p:par>
                        <p:par>
                          <p:cTn id="96" fill="hold">
                            <p:stCondLst>
                              <p:cond delay="8500"/>
                            </p:stCondLst>
                            <p:childTnLst>
                              <p:par>
                                <p:cTn id="97" presetID="12" presetClass="entr" presetSubtype="2" fill="hold" grpId="0"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slide(fromRight)">
                                      <p:cBhvr>
                                        <p:cTn id="9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8" grpId="0" animBg="1"/>
      <p:bldP spid="42" grpId="0" animBg="1"/>
      <p:bldP spid="46" grpId="0" animBg="1"/>
      <p:bldP spid="50" grpId="0" animBg="1"/>
      <p:bldP spid="54" grpId="0"/>
      <p:bldP spid="55" grpId="0"/>
      <p:bldP spid="56" grpId="0"/>
      <p:bldP spid="57" grpId="0"/>
      <p:bldP spid="58" grpId="0"/>
      <p:bldP spid="59" grpId="0"/>
      <p:bldP spid="60" grpId="0"/>
      <p:bldP spid="61" grpId="0"/>
      <p:bldP spid="6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组合 162"/>
          <p:cNvGrpSpPr/>
          <p:nvPr/>
        </p:nvGrpSpPr>
        <p:grpSpPr>
          <a:xfrm>
            <a:off x="5522973" y="1740772"/>
            <a:ext cx="4146157" cy="885826"/>
            <a:chOff x="6355949" y="-1336675"/>
            <a:chExt cx="4146157" cy="885826"/>
          </a:xfrm>
        </p:grpSpPr>
        <p:grpSp>
          <p:nvGrpSpPr>
            <p:cNvPr id="164" name="组合 163"/>
            <p:cNvGrpSpPr/>
            <p:nvPr/>
          </p:nvGrpSpPr>
          <p:grpSpPr>
            <a:xfrm>
              <a:off x="6355949" y="-1336675"/>
              <a:ext cx="4146157" cy="885826"/>
              <a:chOff x="6355949" y="-1336675"/>
              <a:chExt cx="4146157" cy="885826"/>
            </a:xfrm>
          </p:grpSpPr>
          <p:sp>
            <p:nvSpPr>
              <p:cNvPr id="202" name="任意多边形 201"/>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3" name="矩形 202"/>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4" name="矩形 203"/>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5" name="五边形 204"/>
              <p:cNvSpPr/>
              <p:nvPr/>
            </p:nvSpPr>
            <p:spPr>
              <a:xfrm flipH="1">
                <a:off x="7532844" y="-1244996"/>
                <a:ext cx="1834746" cy="702469"/>
              </a:xfrm>
              <a:prstGeom prst="homePlate">
                <a:avLst>
                  <a:gd name="adj" fmla="val 20945"/>
                </a:avLst>
              </a:prstGeom>
              <a:solidFill>
                <a:srgbClr val="4D9B02"/>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206" name="组合 205"/>
              <p:cNvGrpSpPr/>
              <p:nvPr/>
            </p:nvGrpSpPr>
            <p:grpSpPr>
              <a:xfrm>
                <a:off x="9339251" y="-1300955"/>
                <a:ext cx="1162855" cy="814387"/>
                <a:chOff x="9339251" y="-1300955"/>
                <a:chExt cx="1162855" cy="814387"/>
              </a:xfrm>
            </p:grpSpPr>
            <p:sp>
              <p:nvSpPr>
                <p:cNvPr id="211" name="圆角矩形 210"/>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2" name="矩形 211"/>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3" name="矩形 212"/>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207" name="矩形 206"/>
              <p:cNvSpPr/>
              <p:nvPr/>
            </p:nvSpPr>
            <p:spPr>
              <a:xfrm>
                <a:off x="7401875" y="-962819"/>
                <a:ext cx="180026" cy="138113"/>
              </a:xfrm>
              <a:prstGeom prst="rect">
                <a:avLst/>
              </a:prstGeom>
              <a:solidFill>
                <a:srgbClr val="4D9B02"/>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8" name="任意多边形 207"/>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9" name="矩形 208"/>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0" name="圆角矩形 209"/>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165" name="组合 164"/>
            <p:cNvGrpSpPr/>
            <p:nvPr/>
          </p:nvGrpSpPr>
          <p:grpSpPr>
            <a:xfrm>
              <a:off x="7702550" y="-1182091"/>
              <a:ext cx="2152253" cy="140494"/>
              <a:chOff x="7708900" y="1562100"/>
              <a:chExt cx="2152253" cy="140494"/>
            </a:xfrm>
          </p:grpSpPr>
          <p:cxnSp>
            <p:nvCxnSpPr>
              <p:cNvPr id="166" name="直接连接符 165"/>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67" name="直接连接符 166"/>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68" name="直接连接符 167"/>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69" name="直接连接符 168"/>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70" name="直接连接符 169"/>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71" name="直接连接符 170"/>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72" name="直接连接符 171"/>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73" name="直接连接符 172"/>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74" name="直接连接符 173"/>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75" name="直接连接符 174"/>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76" name="直接连接符 175"/>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77" name="直接连接符 176"/>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78" name="直接连接符 17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79" name="直接连接符 17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80" name="直接连接符 179"/>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81" name="直接连接符 180"/>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82" name="直接连接符 181"/>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83" name="直接连接符 182"/>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84" name="直接连接符 183"/>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85" name="直接连接符 184"/>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86" name="直接连接符 185"/>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87" name="直接连接符 186"/>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88" name="直接连接符 187"/>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89" name="直接连接符 188"/>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90" name="直接连接符 189"/>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91" name="直接连接符 190"/>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92" name="直接连接符 191"/>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93" name="直接连接符 192"/>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94" name="直接连接符 193"/>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95" name="直接连接符 194"/>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96" name="直接连接符 195"/>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97" name="直接连接符 196"/>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98" name="直接连接符 197"/>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99" name="直接连接符 198"/>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00" name="直接连接符 199"/>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01" name="直接连接符 200"/>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14" name="矩形 213"/>
          <p:cNvSpPr/>
          <p:nvPr/>
        </p:nvSpPr>
        <p:spPr>
          <a:xfrm>
            <a:off x="4689892" y="1922075"/>
            <a:ext cx="942887"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30%</a:t>
            </a:r>
            <a:endParaRPr lang="en-US" altLang="zh-CN" sz="2800" dirty="0">
              <a:solidFill>
                <a:schemeClr val="tx2"/>
              </a:solidFill>
              <a:latin typeface="+mn-lt"/>
              <a:ea typeface="+mn-ea"/>
              <a:cs typeface="+mn-ea"/>
              <a:sym typeface="+mn-lt"/>
            </a:endParaRPr>
          </a:p>
        </p:txBody>
      </p:sp>
      <p:grpSp>
        <p:nvGrpSpPr>
          <p:cNvPr id="216" name="组合 215"/>
          <p:cNvGrpSpPr/>
          <p:nvPr/>
        </p:nvGrpSpPr>
        <p:grpSpPr>
          <a:xfrm>
            <a:off x="5522973" y="3177961"/>
            <a:ext cx="4146157" cy="885826"/>
            <a:chOff x="6355949" y="-1336675"/>
            <a:chExt cx="4146157" cy="885826"/>
          </a:xfrm>
        </p:grpSpPr>
        <p:grpSp>
          <p:nvGrpSpPr>
            <p:cNvPr id="217" name="组合 216"/>
            <p:cNvGrpSpPr/>
            <p:nvPr/>
          </p:nvGrpSpPr>
          <p:grpSpPr>
            <a:xfrm>
              <a:off x="6355949" y="-1336675"/>
              <a:ext cx="4146157" cy="885826"/>
              <a:chOff x="6355949" y="-1336675"/>
              <a:chExt cx="4146157" cy="885826"/>
            </a:xfrm>
          </p:grpSpPr>
          <p:sp>
            <p:nvSpPr>
              <p:cNvPr id="255" name="任意多边形 254"/>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56" name="矩形 255"/>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57" name="矩形 256"/>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58" name="五边形 257"/>
              <p:cNvSpPr/>
              <p:nvPr/>
            </p:nvSpPr>
            <p:spPr>
              <a:xfrm flipH="1">
                <a:off x="7532844" y="-1244996"/>
                <a:ext cx="1126435" cy="702469"/>
              </a:xfrm>
              <a:prstGeom prst="homePlate">
                <a:avLst>
                  <a:gd name="adj" fmla="val 20945"/>
                </a:avLst>
              </a:prstGeom>
              <a:solidFill>
                <a:schemeClr val="tx2"/>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259" name="组合 258"/>
              <p:cNvGrpSpPr/>
              <p:nvPr/>
            </p:nvGrpSpPr>
            <p:grpSpPr>
              <a:xfrm>
                <a:off x="8643484" y="-1300955"/>
                <a:ext cx="1858622" cy="814387"/>
                <a:chOff x="8643484" y="-1300955"/>
                <a:chExt cx="1858622" cy="814387"/>
              </a:xfrm>
            </p:grpSpPr>
            <p:sp>
              <p:nvSpPr>
                <p:cNvPr id="264" name="圆角矩形 263"/>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65" name="矩形 264"/>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66" name="矩形 265"/>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260" name="矩形 259"/>
              <p:cNvSpPr/>
              <p:nvPr/>
            </p:nvSpPr>
            <p:spPr>
              <a:xfrm>
                <a:off x="7401875" y="-962819"/>
                <a:ext cx="180026" cy="138113"/>
              </a:xfrm>
              <a:prstGeom prst="rect">
                <a:avLst/>
              </a:prstGeom>
              <a:solidFill>
                <a:srgbClr val="0066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61" name="任意多边形 260"/>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62" name="矩形 261"/>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63" name="圆角矩形 262"/>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218" name="组合 217"/>
            <p:cNvGrpSpPr/>
            <p:nvPr/>
          </p:nvGrpSpPr>
          <p:grpSpPr>
            <a:xfrm>
              <a:off x="7702550" y="-1182091"/>
              <a:ext cx="2152253" cy="140494"/>
              <a:chOff x="7708900" y="1562100"/>
              <a:chExt cx="2152253" cy="140494"/>
            </a:xfrm>
          </p:grpSpPr>
          <p:cxnSp>
            <p:nvCxnSpPr>
              <p:cNvPr id="219" name="直接连接符 218"/>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20" name="直接连接符 219"/>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21" name="直接连接符 220"/>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22" name="直接连接符 221"/>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3" name="直接连接符 222"/>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24" name="直接连接符 223"/>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25" name="直接连接符 224"/>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26" name="直接连接符 225"/>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27" name="直接连接符 226"/>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28" name="直接连接符 227"/>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29" name="直接连接符 228"/>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30" name="直接连接符 229"/>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31" name="直接连接符 230"/>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32" name="直接连接符 231"/>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33" name="直接连接符 232"/>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34" name="直接连接符 233"/>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35" name="直接连接符 234"/>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36" name="直接连接符 235"/>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37" name="直接连接符 236"/>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38" name="直接连接符 237"/>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39" name="直接连接符 238"/>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40" name="直接连接符 239"/>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41" name="直接连接符 240"/>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42" name="直接连接符 241"/>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43" name="直接连接符 242"/>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44" name="直接连接符 243"/>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45" name="直接连接符 244"/>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46" name="直接连接符 245"/>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47" name="直接连接符 246"/>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48" name="直接连接符 247"/>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49" name="直接连接符 248"/>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50" name="直接连接符 249"/>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51" name="直接连接符 250"/>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52" name="直接连接符 251"/>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53" name="直接连接符 252"/>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54" name="直接连接符 253"/>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67" name="矩形 266"/>
          <p:cNvSpPr/>
          <p:nvPr/>
        </p:nvSpPr>
        <p:spPr>
          <a:xfrm>
            <a:off x="4689892" y="3359264"/>
            <a:ext cx="942887"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20%</a:t>
            </a:r>
            <a:endParaRPr lang="en-US" altLang="zh-CN" sz="2800" dirty="0">
              <a:solidFill>
                <a:schemeClr val="tx2"/>
              </a:solidFill>
              <a:latin typeface="+mn-lt"/>
              <a:ea typeface="+mn-ea"/>
              <a:cs typeface="+mn-ea"/>
              <a:sym typeface="+mn-lt"/>
            </a:endParaRPr>
          </a:p>
        </p:txBody>
      </p:sp>
      <p:grpSp>
        <p:nvGrpSpPr>
          <p:cNvPr id="269" name="组合 268"/>
          <p:cNvGrpSpPr/>
          <p:nvPr/>
        </p:nvGrpSpPr>
        <p:grpSpPr>
          <a:xfrm>
            <a:off x="5522973" y="4615151"/>
            <a:ext cx="4146157" cy="885826"/>
            <a:chOff x="6355949" y="-1336675"/>
            <a:chExt cx="4146157" cy="885826"/>
          </a:xfrm>
        </p:grpSpPr>
        <p:grpSp>
          <p:nvGrpSpPr>
            <p:cNvPr id="270" name="组合 269"/>
            <p:cNvGrpSpPr/>
            <p:nvPr/>
          </p:nvGrpSpPr>
          <p:grpSpPr>
            <a:xfrm>
              <a:off x="6355949" y="-1336675"/>
              <a:ext cx="4146157" cy="885826"/>
              <a:chOff x="6355949" y="-1336675"/>
              <a:chExt cx="4146157" cy="885826"/>
            </a:xfrm>
          </p:grpSpPr>
          <p:sp>
            <p:nvSpPr>
              <p:cNvPr id="308" name="任意多边形 30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09" name="矩形 30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0" name="矩形 30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1" name="五边形 310"/>
              <p:cNvSpPr/>
              <p:nvPr/>
            </p:nvSpPr>
            <p:spPr>
              <a:xfrm flipH="1">
                <a:off x="7532844" y="-1244996"/>
                <a:ext cx="784636" cy="702469"/>
              </a:xfrm>
              <a:prstGeom prst="homePlate">
                <a:avLst>
                  <a:gd name="adj" fmla="val 20945"/>
                </a:avLst>
              </a:prstGeom>
              <a:solidFill>
                <a:schemeClr val="tx2">
                  <a:lumMod val="7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312" name="组合 311"/>
              <p:cNvGrpSpPr/>
              <p:nvPr/>
            </p:nvGrpSpPr>
            <p:grpSpPr>
              <a:xfrm>
                <a:off x="8311021" y="-1300955"/>
                <a:ext cx="2191085" cy="814387"/>
                <a:chOff x="8311021" y="-1300955"/>
                <a:chExt cx="2191085" cy="814387"/>
              </a:xfrm>
            </p:grpSpPr>
            <p:sp>
              <p:nvSpPr>
                <p:cNvPr id="317" name="圆角矩形 31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8" name="矩形 31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9" name="矩形 31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313" name="矩形 312"/>
              <p:cNvSpPr/>
              <p:nvPr/>
            </p:nvSpPr>
            <p:spPr>
              <a:xfrm>
                <a:off x="7401875" y="-962819"/>
                <a:ext cx="180026" cy="138113"/>
              </a:xfrm>
              <a:prstGeom prst="rect">
                <a:avLst/>
              </a:prstGeom>
              <a:solidFill>
                <a:schemeClr val="tx2">
                  <a:lumMod val="7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4" name="任意多边形 31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5" name="矩形 31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6" name="圆角矩形 31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271" name="组合 270"/>
            <p:cNvGrpSpPr/>
            <p:nvPr/>
          </p:nvGrpSpPr>
          <p:grpSpPr>
            <a:xfrm>
              <a:off x="7702550" y="-1182091"/>
              <a:ext cx="2152253" cy="140494"/>
              <a:chOff x="7708900" y="1562100"/>
              <a:chExt cx="2152253" cy="140494"/>
            </a:xfrm>
          </p:grpSpPr>
          <p:cxnSp>
            <p:nvCxnSpPr>
              <p:cNvPr id="272" name="直接连接符 27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73" name="直接连接符 27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74" name="直接连接符 27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75" name="直接连接符 27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76" name="直接连接符 27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77" name="直接连接符 27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78" name="直接连接符 27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79" name="直接连接符 27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80" name="直接连接符 27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81" name="直接连接符 28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2" name="直接连接符 28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83" name="直接连接符 28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84" name="直接连接符 28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85" name="直接连接符 28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86" name="直接连接符 28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87" name="直接连接符 28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88" name="直接连接符 28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89" name="直接连接符 28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90" name="直接连接符 28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91" name="直接连接符 29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92" name="直接连接符 29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93" name="直接连接符 29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94" name="直接连接符 29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95" name="直接连接符 29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96" name="直接连接符 29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97" name="直接连接符 29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98" name="直接连接符 29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99" name="直接连接符 29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300" name="直接连接符 29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301" name="直接连接符 30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302" name="直接连接符 30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303" name="直接连接符 30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304" name="直接连接符 30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305" name="直接连接符 30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306" name="直接连接符 30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307" name="直接连接符 30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320" name="矩形 319"/>
          <p:cNvSpPr/>
          <p:nvPr/>
        </p:nvSpPr>
        <p:spPr>
          <a:xfrm>
            <a:off x="4689892" y="4796454"/>
            <a:ext cx="942887"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15%</a:t>
            </a:r>
            <a:endParaRPr lang="en-US" altLang="zh-CN" sz="2800" dirty="0">
              <a:solidFill>
                <a:schemeClr val="tx2"/>
              </a:solidFill>
              <a:latin typeface="+mn-lt"/>
              <a:ea typeface="+mn-ea"/>
              <a:cs typeface="+mn-ea"/>
              <a:sym typeface="+mn-lt"/>
            </a:endParaRPr>
          </a:p>
        </p:txBody>
      </p:sp>
      <p:sp>
        <p:nvSpPr>
          <p:cNvPr id="322" name="矩形 321"/>
          <p:cNvSpPr/>
          <p:nvPr/>
        </p:nvSpPr>
        <p:spPr>
          <a:xfrm>
            <a:off x="1046325" y="1815674"/>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a:t>
            </a:r>
            <a:r>
              <a:rPr lang="en-US" altLang="zh-CN" sz="1200" dirty="0" smtClean="0">
                <a:solidFill>
                  <a:srgbClr val="5A6478"/>
                </a:solidFill>
                <a:latin typeface="+mn-lt"/>
                <a:ea typeface="+mn-ea"/>
                <a:cs typeface="+mn-ea"/>
                <a:sym typeface="+mn-lt"/>
              </a:rPr>
              <a:t>TITLE</a:t>
            </a:r>
            <a:endParaRPr lang="en-US" altLang="zh-CN" sz="1000" dirty="0">
              <a:solidFill>
                <a:srgbClr val="5A6478">
                  <a:lumMod val="60000"/>
                  <a:lumOff val="40000"/>
                </a:srgbClr>
              </a:solidFill>
              <a:latin typeface="+mn-lt"/>
              <a:ea typeface="+mn-ea"/>
              <a:cs typeface="+mn-ea"/>
              <a:sym typeface="+mn-lt"/>
            </a:endParaRPr>
          </a:p>
        </p:txBody>
      </p:sp>
      <p:sp>
        <p:nvSpPr>
          <p:cNvPr id="323" name="矩形 322"/>
          <p:cNvSpPr/>
          <p:nvPr/>
        </p:nvSpPr>
        <p:spPr>
          <a:xfrm>
            <a:off x="1046325" y="329359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a:t>
            </a:r>
            <a:r>
              <a:rPr lang="en-US" altLang="zh-CN" sz="1200" dirty="0" smtClean="0">
                <a:solidFill>
                  <a:srgbClr val="5A6478"/>
                </a:solidFill>
                <a:latin typeface="+mn-lt"/>
                <a:ea typeface="+mn-ea"/>
                <a:cs typeface="+mn-ea"/>
                <a:sym typeface="+mn-lt"/>
              </a:rPr>
              <a:t>TITLE</a:t>
            </a:r>
            <a:endParaRPr lang="en-US" altLang="zh-CN" sz="1000" dirty="0">
              <a:solidFill>
                <a:srgbClr val="5A6478">
                  <a:lumMod val="60000"/>
                  <a:lumOff val="40000"/>
                </a:srgbClr>
              </a:solidFill>
              <a:latin typeface="+mn-lt"/>
              <a:ea typeface="+mn-ea"/>
              <a:cs typeface="+mn-ea"/>
              <a:sym typeface="+mn-lt"/>
            </a:endParaRPr>
          </a:p>
        </p:txBody>
      </p:sp>
      <p:sp>
        <p:nvSpPr>
          <p:cNvPr id="324" name="矩形 323"/>
          <p:cNvSpPr/>
          <p:nvPr/>
        </p:nvSpPr>
        <p:spPr>
          <a:xfrm>
            <a:off x="1046325" y="462266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a:t>
            </a:r>
            <a:r>
              <a:rPr lang="en-US" altLang="zh-CN" sz="1200" dirty="0" smtClean="0">
                <a:solidFill>
                  <a:srgbClr val="5A6478"/>
                </a:solidFill>
                <a:latin typeface="+mn-lt"/>
                <a:ea typeface="+mn-ea"/>
                <a:cs typeface="+mn-ea"/>
                <a:sym typeface="+mn-lt"/>
              </a:rPr>
              <a:t>TITLE</a:t>
            </a:r>
            <a:endParaRPr lang="en-US" altLang="zh-CN" sz="1000" dirty="0">
              <a:solidFill>
                <a:srgbClr val="5A6478">
                  <a:lumMod val="60000"/>
                  <a:lumOff val="40000"/>
                </a:srgbClr>
              </a:solidFill>
              <a:latin typeface="+mn-lt"/>
              <a:ea typeface="+mn-ea"/>
              <a:cs typeface="+mn-ea"/>
              <a:sym typeface="+mn-lt"/>
            </a:endParaRPr>
          </a:p>
        </p:txBody>
      </p:sp>
      <p:sp>
        <p:nvSpPr>
          <p:cNvPr id="325" name="矩形 324"/>
          <p:cNvSpPr/>
          <p:nvPr/>
        </p:nvSpPr>
        <p:spPr>
          <a:xfrm>
            <a:off x="1046325" y="2040446"/>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mn-lt"/>
              <a:ea typeface="+mn-ea"/>
              <a:cs typeface="+mn-ea"/>
              <a:sym typeface="+mn-lt"/>
            </a:endParaRPr>
          </a:p>
        </p:txBody>
      </p:sp>
      <p:sp>
        <p:nvSpPr>
          <p:cNvPr id="326" name="矩形 325"/>
          <p:cNvSpPr/>
          <p:nvPr/>
        </p:nvSpPr>
        <p:spPr>
          <a:xfrm>
            <a:off x="1046325" y="3518371"/>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mn-lt"/>
              <a:ea typeface="+mn-ea"/>
              <a:cs typeface="+mn-ea"/>
              <a:sym typeface="+mn-lt"/>
            </a:endParaRPr>
          </a:p>
        </p:txBody>
      </p:sp>
      <p:sp>
        <p:nvSpPr>
          <p:cNvPr id="327" name="矩形 326"/>
          <p:cNvSpPr/>
          <p:nvPr/>
        </p:nvSpPr>
        <p:spPr>
          <a:xfrm>
            <a:off x="1046325" y="4847441"/>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mn-lt"/>
              <a:ea typeface="+mn-ea"/>
              <a:cs typeface="+mn-ea"/>
              <a:sym typeface="+mn-lt"/>
            </a:endParaRPr>
          </a:p>
        </p:txBody>
      </p:sp>
      <p:sp>
        <p:nvSpPr>
          <p:cNvPr id="215"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500"/>
                                        <p:tgtEl>
                                          <p:spTgt spid="21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additive="base">
                                        <p:cTn id="11" dur="500" fill="hold"/>
                                        <p:tgtEl>
                                          <p:spTgt spid="163"/>
                                        </p:tgtEl>
                                        <p:attrNameLst>
                                          <p:attrName>ppt_x</p:attrName>
                                        </p:attrNameLst>
                                      </p:cBhvr>
                                      <p:tavLst>
                                        <p:tav tm="0">
                                          <p:val>
                                            <p:strVal val="1+#ppt_w/2"/>
                                          </p:val>
                                        </p:tav>
                                        <p:tav tm="100000">
                                          <p:val>
                                            <p:strVal val="#ppt_x"/>
                                          </p:val>
                                        </p:tav>
                                      </p:tavLst>
                                    </p:anim>
                                    <p:anim calcmode="lin" valueType="num">
                                      <p:cBhvr additive="base">
                                        <p:cTn id="12" dur="500" fill="hold"/>
                                        <p:tgtEl>
                                          <p:spTgt spid="16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14"/>
                                        </p:tgtEl>
                                        <p:attrNameLst>
                                          <p:attrName>style.visibility</p:attrName>
                                        </p:attrNameLst>
                                      </p:cBhvr>
                                      <p:to>
                                        <p:strVal val="visible"/>
                                      </p:to>
                                    </p:set>
                                    <p:anim calcmode="lin" valueType="num">
                                      <p:cBhvr>
                                        <p:cTn id="16" dur="500" fill="hold"/>
                                        <p:tgtEl>
                                          <p:spTgt spid="214"/>
                                        </p:tgtEl>
                                        <p:attrNameLst>
                                          <p:attrName>ppt_w</p:attrName>
                                        </p:attrNameLst>
                                      </p:cBhvr>
                                      <p:tavLst>
                                        <p:tav tm="0">
                                          <p:val>
                                            <p:fltVal val="0"/>
                                          </p:val>
                                        </p:tav>
                                        <p:tav tm="100000">
                                          <p:val>
                                            <p:strVal val="#ppt_w"/>
                                          </p:val>
                                        </p:tav>
                                      </p:tavLst>
                                    </p:anim>
                                    <p:anim calcmode="lin" valueType="num">
                                      <p:cBhvr>
                                        <p:cTn id="17" dur="500" fill="hold"/>
                                        <p:tgtEl>
                                          <p:spTgt spid="214"/>
                                        </p:tgtEl>
                                        <p:attrNameLst>
                                          <p:attrName>ppt_h</p:attrName>
                                        </p:attrNameLst>
                                      </p:cBhvr>
                                      <p:tavLst>
                                        <p:tav tm="0">
                                          <p:val>
                                            <p:fltVal val="0"/>
                                          </p:val>
                                        </p:tav>
                                        <p:tav tm="100000">
                                          <p:val>
                                            <p:strVal val="#ppt_h"/>
                                          </p:val>
                                        </p:tav>
                                      </p:tavLst>
                                    </p:anim>
                                    <p:animEffect transition="in" filter="fade">
                                      <p:cBhvr>
                                        <p:cTn id="18" dur="500"/>
                                        <p:tgtEl>
                                          <p:spTgt spid="214"/>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16"/>
                                        </p:tgtEl>
                                        <p:attrNameLst>
                                          <p:attrName>style.visibility</p:attrName>
                                        </p:attrNameLst>
                                      </p:cBhvr>
                                      <p:to>
                                        <p:strVal val="visible"/>
                                      </p:to>
                                    </p:set>
                                    <p:anim calcmode="lin" valueType="num">
                                      <p:cBhvr additive="base">
                                        <p:cTn id="22" dur="500" fill="hold"/>
                                        <p:tgtEl>
                                          <p:spTgt spid="216"/>
                                        </p:tgtEl>
                                        <p:attrNameLst>
                                          <p:attrName>ppt_x</p:attrName>
                                        </p:attrNameLst>
                                      </p:cBhvr>
                                      <p:tavLst>
                                        <p:tav tm="0">
                                          <p:val>
                                            <p:strVal val="1+#ppt_w/2"/>
                                          </p:val>
                                        </p:tav>
                                        <p:tav tm="100000">
                                          <p:val>
                                            <p:strVal val="#ppt_x"/>
                                          </p:val>
                                        </p:tav>
                                      </p:tavLst>
                                    </p:anim>
                                    <p:anim calcmode="lin" valueType="num">
                                      <p:cBhvr additive="base">
                                        <p:cTn id="23" dur="500" fill="hold"/>
                                        <p:tgtEl>
                                          <p:spTgt spid="21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67"/>
                                        </p:tgtEl>
                                        <p:attrNameLst>
                                          <p:attrName>style.visibility</p:attrName>
                                        </p:attrNameLst>
                                      </p:cBhvr>
                                      <p:to>
                                        <p:strVal val="visible"/>
                                      </p:to>
                                    </p:set>
                                    <p:anim calcmode="lin" valueType="num">
                                      <p:cBhvr>
                                        <p:cTn id="27" dur="500" fill="hold"/>
                                        <p:tgtEl>
                                          <p:spTgt spid="267"/>
                                        </p:tgtEl>
                                        <p:attrNameLst>
                                          <p:attrName>ppt_w</p:attrName>
                                        </p:attrNameLst>
                                      </p:cBhvr>
                                      <p:tavLst>
                                        <p:tav tm="0">
                                          <p:val>
                                            <p:fltVal val="0"/>
                                          </p:val>
                                        </p:tav>
                                        <p:tav tm="100000">
                                          <p:val>
                                            <p:strVal val="#ppt_w"/>
                                          </p:val>
                                        </p:tav>
                                      </p:tavLst>
                                    </p:anim>
                                    <p:anim calcmode="lin" valueType="num">
                                      <p:cBhvr>
                                        <p:cTn id="28" dur="500" fill="hold"/>
                                        <p:tgtEl>
                                          <p:spTgt spid="267"/>
                                        </p:tgtEl>
                                        <p:attrNameLst>
                                          <p:attrName>ppt_h</p:attrName>
                                        </p:attrNameLst>
                                      </p:cBhvr>
                                      <p:tavLst>
                                        <p:tav tm="0">
                                          <p:val>
                                            <p:fltVal val="0"/>
                                          </p:val>
                                        </p:tav>
                                        <p:tav tm="100000">
                                          <p:val>
                                            <p:strVal val="#ppt_h"/>
                                          </p:val>
                                        </p:tav>
                                      </p:tavLst>
                                    </p:anim>
                                    <p:animEffect transition="in" filter="fade">
                                      <p:cBhvr>
                                        <p:cTn id="29" dur="500"/>
                                        <p:tgtEl>
                                          <p:spTgt spid="267"/>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269"/>
                                        </p:tgtEl>
                                        <p:attrNameLst>
                                          <p:attrName>style.visibility</p:attrName>
                                        </p:attrNameLst>
                                      </p:cBhvr>
                                      <p:to>
                                        <p:strVal val="visible"/>
                                      </p:to>
                                    </p:set>
                                    <p:anim calcmode="lin" valueType="num">
                                      <p:cBhvr additive="base">
                                        <p:cTn id="33" dur="500" fill="hold"/>
                                        <p:tgtEl>
                                          <p:spTgt spid="269"/>
                                        </p:tgtEl>
                                        <p:attrNameLst>
                                          <p:attrName>ppt_x</p:attrName>
                                        </p:attrNameLst>
                                      </p:cBhvr>
                                      <p:tavLst>
                                        <p:tav tm="0">
                                          <p:val>
                                            <p:strVal val="1+#ppt_w/2"/>
                                          </p:val>
                                        </p:tav>
                                        <p:tav tm="100000">
                                          <p:val>
                                            <p:strVal val="#ppt_x"/>
                                          </p:val>
                                        </p:tav>
                                      </p:tavLst>
                                    </p:anim>
                                    <p:anim calcmode="lin" valueType="num">
                                      <p:cBhvr additive="base">
                                        <p:cTn id="34" dur="500" fill="hold"/>
                                        <p:tgtEl>
                                          <p:spTgt spid="26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320"/>
                                        </p:tgtEl>
                                        <p:attrNameLst>
                                          <p:attrName>style.visibility</p:attrName>
                                        </p:attrNameLst>
                                      </p:cBhvr>
                                      <p:to>
                                        <p:strVal val="visible"/>
                                      </p:to>
                                    </p:set>
                                    <p:anim calcmode="lin" valueType="num">
                                      <p:cBhvr>
                                        <p:cTn id="38" dur="500" fill="hold"/>
                                        <p:tgtEl>
                                          <p:spTgt spid="320"/>
                                        </p:tgtEl>
                                        <p:attrNameLst>
                                          <p:attrName>ppt_w</p:attrName>
                                        </p:attrNameLst>
                                      </p:cBhvr>
                                      <p:tavLst>
                                        <p:tav tm="0">
                                          <p:val>
                                            <p:fltVal val="0"/>
                                          </p:val>
                                        </p:tav>
                                        <p:tav tm="100000">
                                          <p:val>
                                            <p:strVal val="#ppt_w"/>
                                          </p:val>
                                        </p:tav>
                                      </p:tavLst>
                                    </p:anim>
                                    <p:anim calcmode="lin" valueType="num">
                                      <p:cBhvr>
                                        <p:cTn id="39" dur="500" fill="hold"/>
                                        <p:tgtEl>
                                          <p:spTgt spid="320"/>
                                        </p:tgtEl>
                                        <p:attrNameLst>
                                          <p:attrName>ppt_h</p:attrName>
                                        </p:attrNameLst>
                                      </p:cBhvr>
                                      <p:tavLst>
                                        <p:tav tm="0">
                                          <p:val>
                                            <p:fltVal val="0"/>
                                          </p:val>
                                        </p:tav>
                                        <p:tav tm="100000">
                                          <p:val>
                                            <p:strVal val="#ppt_h"/>
                                          </p:val>
                                        </p:tav>
                                      </p:tavLst>
                                    </p:anim>
                                    <p:animEffect transition="in" filter="fade">
                                      <p:cBhvr>
                                        <p:cTn id="40" dur="500"/>
                                        <p:tgtEl>
                                          <p:spTgt spid="320"/>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322"/>
                                        </p:tgtEl>
                                        <p:attrNameLst>
                                          <p:attrName>style.visibility</p:attrName>
                                        </p:attrNameLst>
                                      </p:cBhvr>
                                      <p:to>
                                        <p:strVal val="visible"/>
                                      </p:to>
                                    </p:set>
                                    <p:anim calcmode="lin" valueType="num">
                                      <p:cBhvr additive="base">
                                        <p:cTn id="43" dur="500" fill="hold"/>
                                        <p:tgtEl>
                                          <p:spTgt spid="322"/>
                                        </p:tgtEl>
                                        <p:attrNameLst>
                                          <p:attrName>ppt_x</p:attrName>
                                        </p:attrNameLst>
                                      </p:cBhvr>
                                      <p:tavLst>
                                        <p:tav tm="0">
                                          <p:val>
                                            <p:strVal val="0-#ppt_w/2"/>
                                          </p:val>
                                        </p:tav>
                                        <p:tav tm="100000">
                                          <p:val>
                                            <p:strVal val="#ppt_x"/>
                                          </p:val>
                                        </p:tav>
                                      </p:tavLst>
                                    </p:anim>
                                    <p:anim calcmode="lin" valueType="num">
                                      <p:cBhvr additive="base">
                                        <p:cTn id="44" dur="500" fill="hold"/>
                                        <p:tgtEl>
                                          <p:spTgt spid="32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23"/>
                                        </p:tgtEl>
                                        <p:attrNameLst>
                                          <p:attrName>style.visibility</p:attrName>
                                        </p:attrNameLst>
                                      </p:cBhvr>
                                      <p:to>
                                        <p:strVal val="visible"/>
                                      </p:to>
                                    </p:set>
                                    <p:anim calcmode="lin" valueType="num">
                                      <p:cBhvr additive="base">
                                        <p:cTn id="47" dur="500" fill="hold"/>
                                        <p:tgtEl>
                                          <p:spTgt spid="323"/>
                                        </p:tgtEl>
                                        <p:attrNameLst>
                                          <p:attrName>ppt_x</p:attrName>
                                        </p:attrNameLst>
                                      </p:cBhvr>
                                      <p:tavLst>
                                        <p:tav tm="0">
                                          <p:val>
                                            <p:strVal val="0-#ppt_w/2"/>
                                          </p:val>
                                        </p:tav>
                                        <p:tav tm="100000">
                                          <p:val>
                                            <p:strVal val="#ppt_x"/>
                                          </p:val>
                                        </p:tav>
                                      </p:tavLst>
                                    </p:anim>
                                    <p:anim calcmode="lin" valueType="num">
                                      <p:cBhvr additive="base">
                                        <p:cTn id="48" dur="500" fill="hold"/>
                                        <p:tgtEl>
                                          <p:spTgt spid="32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24"/>
                                        </p:tgtEl>
                                        <p:attrNameLst>
                                          <p:attrName>style.visibility</p:attrName>
                                        </p:attrNameLst>
                                      </p:cBhvr>
                                      <p:to>
                                        <p:strVal val="visible"/>
                                      </p:to>
                                    </p:set>
                                    <p:anim calcmode="lin" valueType="num">
                                      <p:cBhvr additive="base">
                                        <p:cTn id="51" dur="500" fill="hold"/>
                                        <p:tgtEl>
                                          <p:spTgt spid="324"/>
                                        </p:tgtEl>
                                        <p:attrNameLst>
                                          <p:attrName>ppt_x</p:attrName>
                                        </p:attrNameLst>
                                      </p:cBhvr>
                                      <p:tavLst>
                                        <p:tav tm="0">
                                          <p:val>
                                            <p:strVal val="0-#ppt_w/2"/>
                                          </p:val>
                                        </p:tav>
                                        <p:tav tm="100000">
                                          <p:val>
                                            <p:strVal val="#ppt_x"/>
                                          </p:val>
                                        </p:tav>
                                      </p:tavLst>
                                    </p:anim>
                                    <p:anim calcmode="lin" valueType="num">
                                      <p:cBhvr additive="base">
                                        <p:cTn id="52" dur="500" fill="hold"/>
                                        <p:tgtEl>
                                          <p:spTgt spid="32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25"/>
                                        </p:tgtEl>
                                        <p:attrNameLst>
                                          <p:attrName>style.visibility</p:attrName>
                                        </p:attrNameLst>
                                      </p:cBhvr>
                                      <p:to>
                                        <p:strVal val="visible"/>
                                      </p:to>
                                    </p:set>
                                    <p:anim calcmode="lin" valueType="num">
                                      <p:cBhvr additive="base">
                                        <p:cTn id="55" dur="500" fill="hold"/>
                                        <p:tgtEl>
                                          <p:spTgt spid="325"/>
                                        </p:tgtEl>
                                        <p:attrNameLst>
                                          <p:attrName>ppt_x</p:attrName>
                                        </p:attrNameLst>
                                      </p:cBhvr>
                                      <p:tavLst>
                                        <p:tav tm="0">
                                          <p:val>
                                            <p:strVal val="0-#ppt_w/2"/>
                                          </p:val>
                                        </p:tav>
                                        <p:tav tm="100000">
                                          <p:val>
                                            <p:strVal val="#ppt_x"/>
                                          </p:val>
                                        </p:tav>
                                      </p:tavLst>
                                    </p:anim>
                                    <p:anim calcmode="lin" valueType="num">
                                      <p:cBhvr additive="base">
                                        <p:cTn id="56" dur="500" fill="hold"/>
                                        <p:tgtEl>
                                          <p:spTgt spid="32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26"/>
                                        </p:tgtEl>
                                        <p:attrNameLst>
                                          <p:attrName>style.visibility</p:attrName>
                                        </p:attrNameLst>
                                      </p:cBhvr>
                                      <p:to>
                                        <p:strVal val="visible"/>
                                      </p:to>
                                    </p:set>
                                    <p:anim calcmode="lin" valueType="num">
                                      <p:cBhvr additive="base">
                                        <p:cTn id="59" dur="500" fill="hold"/>
                                        <p:tgtEl>
                                          <p:spTgt spid="326"/>
                                        </p:tgtEl>
                                        <p:attrNameLst>
                                          <p:attrName>ppt_x</p:attrName>
                                        </p:attrNameLst>
                                      </p:cBhvr>
                                      <p:tavLst>
                                        <p:tav tm="0">
                                          <p:val>
                                            <p:strVal val="0-#ppt_w/2"/>
                                          </p:val>
                                        </p:tav>
                                        <p:tav tm="100000">
                                          <p:val>
                                            <p:strVal val="#ppt_x"/>
                                          </p:val>
                                        </p:tav>
                                      </p:tavLst>
                                    </p:anim>
                                    <p:anim calcmode="lin" valueType="num">
                                      <p:cBhvr additive="base">
                                        <p:cTn id="60" dur="500" fill="hold"/>
                                        <p:tgtEl>
                                          <p:spTgt spid="326"/>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27"/>
                                        </p:tgtEl>
                                        <p:attrNameLst>
                                          <p:attrName>style.visibility</p:attrName>
                                        </p:attrNameLst>
                                      </p:cBhvr>
                                      <p:to>
                                        <p:strVal val="visible"/>
                                      </p:to>
                                    </p:set>
                                    <p:anim calcmode="lin" valueType="num">
                                      <p:cBhvr additive="base">
                                        <p:cTn id="63" dur="500" fill="hold"/>
                                        <p:tgtEl>
                                          <p:spTgt spid="327"/>
                                        </p:tgtEl>
                                        <p:attrNameLst>
                                          <p:attrName>ppt_x</p:attrName>
                                        </p:attrNameLst>
                                      </p:cBhvr>
                                      <p:tavLst>
                                        <p:tav tm="0">
                                          <p:val>
                                            <p:strVal val="0-#ppt_w/2"/>
                                          </p:val>
                                        </p:tav>
                                        <p:tav tm="100000">
                                          <p:val>
                                            <p:strVal val="#ppt_x"/>
                                          </p:val>
                                        </p:tav>
                                      </p:tavLst>
                                    </p:anim>
                                    <p:anim calcmode="lin" valueType="num">
                                      <p:cBhvr additive="base">
                                        <p:cTn id="64" dur="500" fill="hold"/>
                                        <p:tgtEl>
                                          <p:spTgt spid="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67" grpId="0"/>
      <p:bldP spid="320" grpId="0"/>
      <p:bldP spid="322" grpId="0"/>
      <p:bldP spid="323" grpId="0"/>
      <p:bldP spid="324" grpId="0"/>
      <p:bldP spid="325" grpId="0"/>
      <p:bldP spid="326" grpId="0"/>
      <p:bldP spid="327" grpId="0"/>
      <p:bldP spid="2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369197" y="1443701"/>
            <a:ext cx="4420817" cy="2819135"/>
          </a:xfrm>
          <a:prstGeom prst="rect">
            <a:avLst/>
          </a:prstGeom>
          <a:noFill/>
          <a:ln w="28575"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431994" y="1443567"/>
            <a:ext cx="4223863" cy="2817284"/>
          </a:xfrm>
          <a:prstGeom prst="rect">
            <a:avLst/>
          </a:prstGeom>
          <a:noFill/>
          <a:ln w="28575" cap="flat" cmpd="sng">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组合 4"/>
          <p:cNvGrpSpPr/>
          <p:nvPr/>
        </p:nvGrpSpPr>
        <p:grpSpPr>
          <a:xfrm>
            <a:off x="1390651" y="4506284"/>
            <a:ext cx="853016" cy="853016"/>
            <a:chOff x="1042988" y="4011613"/>
            <a:chExt cx="639762" cy="639762"/>
          </a:xfrm>
        </p:grpSpPr>
        <p:sp>
          <p:nvSpPr>
            <p:cNvPr id="6" name="Oval 11"/>
            <p:cNvSpPr>
              <a:spLocks noChangeArrowheads="1"/>
            </p:cNvSpPr>
            <p:nvPr/>
          </p:nvSpPr>
          <p:spPr bwMode="auto">
            <a:xfrm>
              <a:off x="1042988" y="4011613"/>
              <a:ext cx="639762" cy="639762"/>
            </a:xfrm>
            <a:prstGeom prst="ellipse">
              <a:avLst/>
            </a:prstGeom>
            <a:gradFill>
              <a:gsLst>
                <a:gs pos="0">
                  <a:srgbClr val="4D9B02"/>
                </a:gs>
                <a:gs pos="100000">
                  <a:srgbClr val="006600"/>
                </a:gs>
              </a:gsLst>
              <a:path path="circle">
                <a:fillToRect l="100000" b="10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3200">
                <a:latin typeface="+mn-lt"/>
                <a:ea typeface="+mn-ea"/>
                <a:cs typeface="+mn-ea"/>
                <a:sym typeface="+mn-lt"/>
              </a:endParaRPr>
            </a:p>
          </p:txBody>
        </p:sp>
        <p:pic>
          <p:nvPicPr>
            <p:cNvPr id="7" name="Picture 12" descr="10-150322192154Z4副本"/>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450" y="4084638"/>
              <a:ext cx="3619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组合 7"/>
          <p:cNvGrpSpPr/>
          <p:nvPr/>
        </p:nvGrpSpPr>
        <p:grpSpPr>
          <a:xfrm>
            <a:off x="2639485" y="4506280"/>
            <a:ext cx="2772833" cy="1356280"/>
            <a:chOff x="1979613" y="4011613"/>
            <a:chExt cx="2079625" cy="1017211"/>
          </a:xfrm>
        </p:grpSpPr>
        <p:sp>
          <p:nvSpPr>
            <p:cNvPr id="9" name="矩形 44"/>
            <p:cNvSpPr>
              <a:spLocks noChangeArrowheads="1"/>
            </p:cNvSpPr>
            <p:nvPr/>
          </p:nvSpPr>
          <p:spPr bwMode="auto">
            <a:xfrm>
              <a:off x="1979613" y="4011613"/>
              <a:ext cx="2079625"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2000"/>
                </a:lnSpc>
              </a:pPr>
              <a:r>
                <a:rPr lang="zh-CN" altLang="en-US" sz="2000" dirty="0">
                  <a:solidFill>
                    <a:srgbClr val="488D45"/>
                  </a:solidFill>
                  <a:latin typeface="+mn-lt"/>
                  <a:ea typeface="+mn-ea"/>
                  <a:cs typeface="+mn-ea"/>
                  <a:sym typeface="+mn-lt"/>
                </a:rPr>
                <a:t>请在这里添加标题</a:t>
              </a:r>
              <a:endParaRPr lang="zh-CN" altLang="en-US" sz="2000" dirty="0">
                <a:solidFill>
                  <a:srgbClr val="488D45"/>
                </a:solidFill>
                <a:latin typeface="+mn-lt"/>
                <a:ea typeface="+mn-ea"/>
                <a:cs typeface="+mn-ea"/>
                <a:sym typeface="+mn-lt"/>
              </a:endParaRPr>
            </a:p>
          </p:txBody>
        </p:sp>
        <p:sp>
          <p:nvSpPr>
            <p:cNvPr id="10" name="矩形 9"/>
            <p:cNvSpPr>
              <a:spLocks noChangeArrowheads="1"/>
            </p:cNvSpPr>
            <p:nvPr/>
          </p:nvSpPr>
          <p:spPr bwMode="auto">
            <a:xfrm>
              <a:off x="1995488" y="4313243"/>
              <a:ext cx="1997075" cy="715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grpSp>
        <p:nvGrpSpPr>
          <p:cNvPr id="11" name="组合 10"/>
          <p:cNvGrpSpPr/>
          <p:nvPr/>
        </p:nvGrpSpPr>
        <p:grpSpPr>
          <a:xfrm>
            <a:off x="6822017" y="4485117"/>
            <a:ext cx="853016" cy="853016"/>
            <a:chOff x="5116513" y="3995738"/>
            <a:chExt cx="639762" cy="639762"/>
          </a:xfrm>
        </p:grpSpPr>
        <p:sp>
          <p:nvSpPr>
            <p:cNvPr id="12" name="Oval 15"/>
            <p:cNvSpPr>
              <a:spLocks noChangeArrowheads="1"/>
            </p:cNvSpPr>
            <p:nvPr/>
          </p:nvSpPr>
          <p:spPr bwMode="auto">
            <a:xfrm>
              <a:off x="5116513" y="3995738"/>
              <a:ext cx="639762" cy="639762"/>
            </a:xfrm>
            <a:prstGeom prst="ellipse">
              <a:avLst/>
            </a:prstGeom>
            <a:gradFill>
              <a:gsLst>
                <a:gs pos="0">
                  <a:srgbClr val="4D9B02"/>
                </a:gs>
                <a:gs pos="100000">
                  <a:srgbClr val="006600"/>
                </a:gs>
              </a:gsLst>
              <a:path path="circle">
                <a:fillToRect l="100000" b="10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3200">
                <a:latin typeface="+mn-lt"/>
                <a:ea typeface="+mn-ea"/>
                <a:cs typeface="+mn-ea"/>
                <a:sym typeface="+mn-lt"/>
              </a:endParaRPr>
            </a:p>
          </p:txBody>
        </p:sp>
        <p:pic>
          <p:nvPicPr>
            <p:cNvPr id="13" name="Picture 16" descr="C:\Documents and Settings\Administrator\桌面\14151294副本.png14151294副本"/>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3350" y="4156075"/>
              <a:ext cx="427038"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4" name="组合 13"/>
          <p:cNvGrpSpPr/>
          <p:nvPr/>
        </p:nvGrpSpPr>
        <p:grpSpPr>
          <a:xfrm>
            <a:off x="8070852" y="4485108"/>
            <a:ext cx="2772833" cy="1324088"/>
            <a:chOff x="6053138" y="3995738"/>
            <a:chExt cx="2079625" cy="993068"/>
          </a:xfrm>
        </p:grpSpPr>
        <p:sp>
          <p:nvSpPr>
            <p:cNvPr id="15" name="矩形 44"/>
            <p:cNvSpPr>
              <a:spLocks noChangeArrowheads="1"/>
            </p:cNvSpPr>
            <p:nvPr/>
          </p:nvSpPr>
          <p:spPr bwMode="auto">
            <a:xfrm>
              <a:off x="6053138" y="3995738"/>
              <a:ext cx="2079625" cy="268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2000"/>
                </a:lnSpc>
              </a:pPr>
              <a:r>
                <a:rPr lang="zh-CN" altLang="en-US" sz="2000">
                  <a:solidFill>
                    <a:srgbClr val="488D45"/>
                  </a:solidFill>
                  <a:latin typeface="+mn-lt"/>
                  <a:ea typeface="+mn-ea"/>
                  <a:cs typeface="+mn-ea"/>
                  <a:sym typeface="+mn-lt"/>
                </a:rPr>
                <a:t>请在这里添加标题</a:t>
              </a:r>
              <a:endParaRPr lang="zh-CN" altLang="en-US" sz="2000">
                <a:solidFill>
                  <a:srgbClr val="488D45"/>
                </a:solidFill>
                <a:latin typeface="+mn-lt"/>
                <a:ea typeface="+mn-ea"/>
                <a:cs typeface="+mn-ea"/>
                <a:sym typeface="+mn-lt"/>
              </a:endParaRPr>
            </a:p>
          </p:txBody>
        </p:sp>
        <p:sp>
          <p:nvSpPr>
            <p:cNvPr id="16" name="矩形 9"/>
            <p:cNvSpPr>
              <a:spLocks noChangeArrowheads="1"/>
            </p:cNvSpPr>
            <p:nvPr/>
          </p:nvSpPr>
          <p:spPr bwMode="auto">
            <a:xfrm>
              <a:off x="6069013" y="4273225"/>
              <a:ext cx="1997075" cy="715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sp>
        <p:nvSpPr>
          <p:cNvPr id="17"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5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31"/>
          <p:cNvSpPr txBox="1"/>
          <p:nvPr/>
        </p:nvSpPr>
        <p:spPr>
          <a:xfrm>
            <a:off x="3600450" y="3846274"/>
            <a:ext cx="5257800" cy="8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defPPr>
              <a:defRPr lang="zh-CN"/>
            </a:defPPr>
            <a:lvl1pPr algn="ctr" eaLnBrk="1" hangingPunct="1">
              <a:defRPr sz="4000" b="1">
                <a:gradFill>
                  <a:gsLst>
                    <a:gs pos="0">
                      <a:srgbClr val="007600"/>
                    </a:gs>
                    <a:gs pos="100000">
                      <a:schemeClr val="tx2"/>
                    </a:gs>
                  </a:gsLst>
                  <a:lin ang="18900000" scaled="1"/>
                </a:gradFill>
                <a:latin typeface="+mn-lt"/>
                <a:ea typeface="+mn-ea"/>
                <a:cs typeface="+mn-ea"/>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sz="4800" dirty="0">
                <a:effectLst>
                  <a:reflection blurRad="6350" stA="55000" endA="300" endPos="45500" dir="5400000" sy="-100000" algn="bl" rotWithShape="0"/>
                </a:effectLst>
                <a:sym typeface="+mn-lt"/>
              </a:rPr>
              <a:t>基本工作概述</a:t>
            </a:r>
            <a:endParaRPr lang="en-US" altLang="zh-CN" sz="4800" dirty="0">
              <a:effectLst>
                <a:reflection blurRad="6350" stA="55000" endA="300" endPos="45500" dir="5400000" sy="-100000" algn="bl" rotWithShape="0"/>
              </a:effectLst>
              <a:sym typeface="+mn-lt"/>
            </a:endParaRPr>
          </a:p>
        </p:txBody>
      </p:sp>
      <p:grpSp>
        <p:nvGrpSpPr>
          <p:cNvPr id="6" name="组合 5"/>
          <p:cNvGrpSpPr/>
          <p:nvPr/>
        </p:nvGrpSpPr>
        <p:grpSpPr>
          <a:xfrm>
            <a:off x="5430751" y="2345549"/>
            <a:ext cx="1330498" cy="1330492"/>
            <a:chOff x="3725301" y="2560408"/>
            <a:chExt cx="853178" cy="853178"/>
          </a:xfrm>
        </p:grpSpPr>
        <p:sp>
          <p:nvSpPr>
            <p:cNvPr id="7" name="椭圆 6"/>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defRPr/>
              </a:pPr>
              <a:endParaRPr lang="zh-CN" altLang="en-US" sz="2000" kern="0">
                <a:solidFill>
                  <a:schemeClr val="bg1">
                    <a:lumMod val="95000"/>
                  </a:schemeClr>
                </a:solidFill>
                <a:cs typeface="+mn-ea"/>
                <a:sym typeface="+mn-lt"/>
              </a:endParaRPr>
            </a:p>
          </p:txBody>
        </p:sp>
        <p:sp>
          <p:nvSpPr>
            <p:cNvPr id="8" name="文本框 7"/>
            <p:cNvSpPr txBox="1"/>
            <p:nvPr/>
          </p:nvSpPr>
          <p:spPr>
            <a:xfrm>
              <a:off x="3824913" y="2669570"/>
              <a:ext cx="717889" cy="651294"/>
            </a:xfrm>
            <a:prstGeom prst="rect">
              <a:avLst/>
            </a:prstGeom>
            <a:noFill/>
          </p:spPr>
          <p:txBody>
            <a:bodyPr wrap="square" rtlCol="0">
              <a:spAutoFit/>
            </a:bodyPr>
            <a:lstStyle/>
            <a:p>
              <a:pPr algn="ctr"/>
              <a:r>
                <a:rPr lang="en-US" altLang="zh-CN" sz="6000" dirty="0">
                  <a:solidFill>
                    <a:schemeClr val="bg1">
                      <a:lumMod val="95000"/>
                    </a:schemeClr>
                  </a:solidFill>
                  <a:cs typeface="+mn-ea"/>
                  <a:sym typeface="+mn-lt"/>
                </a:rPr>
                <a:t>01</a:t>
              </a:r>
              <a:endParaRPr lang="zh-CN" altLang="en-US" sz="6000" dirty="0">
                <a:solidFill>
                  <a:schemeClr val="bg1">
                    <a:lumMod val="95000"/>
                  </a:schemeClr>
                </a:solidFill>
                <a:cs typeface="+mn-ea"/>
                <a:sym typeface="+mn-lt"/>
              </a:endParaRPr>
            </a:p>
          </p:txBody>
        </p:sp>
      </p:grpSp>
      <p:sp>
        <p:nvSpPr>
          <p:cNvPr id="9" name="文本框 8"/>
          <p:cNvSpPr txBox="1">
            <a:spLocks noChangeArrowheads="1"/>
          </p:cNvSpPr>
          <p:nvPr/>
        </p:nvSpPr>
        <p:spPr bwMode="auto">
          <a:xfrm>
            <a:off x="5047270" y="4704063"/>
            <a:ext cx="24022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chemeClr val="tx1">
                    <a:lumMod val="75000"/>
                    <a:lumOff val="25000"/>
                  </a:schemeClr>
                </a:solidFill>
                <a:latin typeface="+mn-lt"/>
                <a:ea typeface="+mn-ea"/>
                <a:cs typeface="+mn-ea"/>
                <a:sym typeface="+mn-lt"/>
              </a:rPr>
              <a:t>ADD DIRECTORY ONE TITLES</a:t>
            </a:r>
            <a:endParaRPr lang="zh-CN" altLang="en-US" sz="1400" dirty="0">
              <a:solidFill>
                <a:schemeClr val="tx1">
                  <a:lumMod val="75000"/>
                  <a:lumOff val="2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105"/>
                                        </p:tgtEl>
                                        <p:attrNameLst>
                                          <p:attrName>style.visibility</p:attrName>
                                        </p:attrNameLst>
                                      </p:cBhvr>
                                      <p:to>
                                        <p:strVal val="visible"/>
                                      </p:to>
                                    </p:set>
                                    <p:anim calcmode="lin" valueType="num">
                                      <p:cBhvr additive="base">
                                        <p:cTn id="13" dur="500" fill="hold"/>
                                        <p:tgtEl>
                                          <p:spTgt spid="105"/>
                                        </p:tgtEl>
                                        <p:attrNameLst>
                                          <p:attrName>ppt_x</p:attrName>
                                        </p:attrNameLst>
                                      </p:cBhvr>
                                      <p:tavLst>
                                        <p:tav tm="0">
                                          <p:val>
                                            <p:strVal val="1+#ppt_w/2"/>
                                          </p:val>
                                        </p:tav>
                                        <p:tav tm="100000">
                                          <p:val>
                                            <p:strVal val="#ppt_x"/>
                                          </p:val>
                                        </p:tav>
                                      </p:tavLst>
                                    </p:anim>
                                    <p:anim calcmode="lin" valueType="num">
                                      <p:cBhvr additive="base">
                                        <p:cTn id="14" dur="500" fill="hold"/>
                                        <p:tgtEl>
                                          <p:spTgt spid="105"/>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5690054" y="1589265"/>
            <a:ext cx="2592290" cy="3782676"/>
            <a:chOff x="6372226" y="1589265"/>
            <a:chExt cx="2592290" cy="3782676"/>
          </a:xfrm>
        </p:grpSpPr>
        <p:sp>
          <p:nvSpPr>
            <p:cNvPr id="35" name="任意多边形 3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6" name="圆角矩形 3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7" name="椭圆 36"/>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8" name="任意多边形 3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9" name="矩形 38"/>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0" name="任意多边形 3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1" name="矩形 40"/>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2" name="矩形 4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3" name="椭圆 42"/>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4" name="椭圆 43"/>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45" name="组合 44"/>
          <p:cNvGrpSpPr/>
          <p:nvPr/>
        </p:nvGrpSpPr>
        <p:grpSpPr>
          <a:xfrm>
            <a:off x="8869488" y="3062887"/>
            <a:ext cx="936000" cy="936000"/>
            <a:chOff x="8869488" y="3062887"/>
            <a:chExt cx="936000" cy="936000"/>
          </a:xfrm>
        </p:grpSpPr>
        <p:sp>
          <p:nvSpPr>
            <p:cNvPr id="46" name="椭圆 45"/>
            <p:cNvSpPr/>
            <p:nvPr/>
          </p:nvSpPr>
          <p:spPr>
            <a:xfrm>
              <a:off x="8869488" y="3062887"/>
              <a:ext cx="936000" cy="936000"/>
            </a:xfrm>
            <a:prstGeom prst="ellipse">
              <a:avLst/>
            </a:prstGeom>
            <a:solidFill>
              <a:srgbClr val="006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47" name="组合 46"/>
            <p:cNvGrpSpPr/>
            <p:nvPr/>
          </p:nvGrpSpPr>
          <p:grpSpPr>
            <a:xfrm>
              <a:off x="9198929" y="3314760"/>
              <a:ext cx="327922" cy="381454"/>
              <a:chOff x="10214716" y="2029749"/>
              <a:chExt cx="395354" cy="459895"/>
            </a:xfrm>
            <a:solidFill>
              <a:sysClr val="window" lastClr="FFFFFF"/>
            </a:solidFill>
          </p:grpSpPr>
          <p:sp>
            <p:nvSpPr>
              <p:cNvPr id="48"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49"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grpSp>
        <p:nvGrpSpPr>
          <p:cNvPr id="50" name="组合 49"/>
          <p:cNvGrpSpPr/>
          <p:nvPr/>
        </p:nvGrpSpPr>
        <p:grpSpPr>
          <a:xfrm>
            <a:off x="8869488" y="1723092"/>
            <a:ext cx="936000" cy="936000"/>
            <a:chOff x="8869488" y="1723092"/>
            <a:chExt cx="936000" cy="936000"/>
          </a:xfrm>
        </p:grpSpPr>
        <p:sp>
          <p:nvSpPr>
            <p:cNvPr id="51" name="椭圆 50"/>
            <p:cNvSpPr/>
            <p:nvPr/>
          </p:nvSpPr>
          <p:spPr>
            <a:xfrm>
              <a:off x="8869488" y="1723092"/>
              <a:ext cx="936000" cy="936000"/>
            </a:xfrm>
            <a:prstGeom prst="ellipse">
              <a:avLst/>
            </a:prstGeom>
            <a:solidFill>
              <a:srgbClr val="4D9B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2" name="任意多边形 51"/>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53" name="组合 52"/>
          <p:cNvGrpSpPr/>
          <p:nvPr/>
        </p:nvGrpSpPr>
        <p:grpSpPr>
          <a:xfrm>
            <a:off x="8869488" y="4402682"/>
            <a:ext cx="936000" cy="936000"/>
            <a:chOff x="8869488" y="4402682"/>
            <a:chExt cx="936000" cy="936000"/>
          </a:xfrm>
        </p:grpSpPr>
        <p:sp>
          <p:nvSpPr>
            <p:cNvPr id="54" name="椭圆 53"/>
            <p:cNvSpPr/>
            <p:nvPr/>
          </p:nvSpPr>
          <p:spPr>
            <a:xfrm>
              <a:off x="8869488" y="4402682"/>
              <a:ext cx="936000" cy="936000"/>
            </a:xfrm>
            <a:prstGeom prst="ellipse">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5"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sp>
        <p:nvSpPr>
          <p:cNvPr id="56" name="矩形 55"/>
          <p:cNvSpPr/>
          <p:nvPr/>
        </p:nvSpPr>
        <p:spPr>
          <a:xfrm>
            <a:off x="9915313" y="1824690"/>
            <a:ext cx="1146468"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mn-lt"/>
                <a:ea typeface="+mn-ea"/>
                <a:cs typeface="+mn-ea"/>
                <a:sym typeface="+mn-lt"/>
              </a:rPr>
              <a:t>70</a:t>
            </a:r>
            <a:r>
              <a:rPr lang="en-US" altLang="zh-CN" sz="2400" dirty="0" smtClean="0">
                <a:solidFill>
                  <a:srgbClr val="5A6478"/>
                </a:solidFill>
                <a:latin typeface="+mn-lt"/>
                <a:ea typeface="+mn-ea"/>
                <a:cs typeface="+mn-ea"/>
                <a:sym typeface="+mn-lt"/>
              </a:rPr>
              <a:t>%</a:t>
            </a:r>
            <a:endParaRPr lang="zh-CN" altLang="en-US" sz="2400" dirty="0">
              <a:solidFill>
                <a:srgbClr val="5A6478"/>
              </a:solidFill>
              <a:latin typeface="+mn-lt"/>
              <a:ea typeface="+mn-ea"/>
              <a:cs typeface="+mn-ea"/>
              <a:sym typeface="+mn-lt"/>
            </a:endParaRPr>
          </a:p>
        </p:txBody>
      </p:sp>
      <p:sp>
        <p:nvSpPr>
          <p:cNvPr id="57" name="矩形 56"/>
          <p:cNvSpPr/>
          <p:nvPr/>
        </p:nvSpPr>
        <p:spPr>
          <a:xfrm>
            <a:off x="9915313" y="3229630"/>
            <a:ext cx="1146468"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mn-lt"/>
                <a:ea typeface="+mn-ea"/>
                <a:cs typeface="+mn-ea"/>
                <a:sym typeface="+mn-lt"/>
              </a:rPr>
              <a:t>20</a:t>
            </a:r>
            <a:r>
              <a:rPr lang="en-US" altLang="zh-CN" sz="2400" dirty="0" smtClean="0">
                <a:solidFill>
                  <a:srgbClr val="5A6478"/>
                </a:solidFill>
                <a:latin typeface="+mn-lt"/>
                <a:ea typeface="+mn-ea"/>
                <a:cs typeface="+mn-ea"/>
                <a:sym typeface="+mn-lt"/>
              </a:rPr>
              <a:t>%</a:t>
            </a:r>
            <a:endParaRPr lang="zh-CN" altLang="en-US" sz="2400" dirty="0">
              <a:solidFill>
                <a:srgbClr val="5A6478"/>
              </a:solidFill>
              <a:latin typeface="+mn-lt"/>
              <a:ea typeface="+mn-ea"/>
              <a:cs typeface="+mn-ea"/>
              <a:sym typeface="+mn-lt"/>
            </a:endParaRPr>
          </a:p>
        </p:txBody>
      </p:sp>
      <p:sp>
        <p:nvSpPr>
          <p:cNvPr id="58" name="矩形 57"/>
          <p:cNvSpPr/>
          <p:nvPr/>
        </p:nvSpPr>
        <p:spPr>
          <a:xfrm>
            <a:off x="9915313" y="4488295"/>
            <a:ext cx="1146468"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mn-lt"/>
                <a:ea typeface="+mn-ea"/>
                <a:cs typeface="+mn-ea"/>
                <a:sym typeface="+mn-lt"/>
              </a:rPr>
              <a:t>10</a:t>
            </a:r>
            <a:r>
              <a:rPr lang="en-US" altLang="zh-CN" sz="2400" dirty="0" smtClean="0">
                <a:solidFill>
                  <a:srgbClr val="5A6478"/>
                </a:solidFill>
                <a:latin typeface="+mn-lt"/>
                <a:ea typeface="+mn-ea"/>
                <a:cs typeface="+mn-ea"/>
                <a:sym typeface="+mn-lt"/>
              </a:rPr>
              <a:t>%</a:t>
            </a:r>
            <a:endParaRPr lang="zh-CN" altLang="en-US" sz="2400" dirty="0">
              <a:solidFill>
                <a:srgbClr val="5A6478"/>
              </a:solidFill>
              <a:latin typeface="+mn-lt"/>
              <a:ea typeface="+mn-ea"/>
              <a:cs typeface="+mn-ea"/>
              <a:sym typeface="+mn-lt"/>
            </a:endParaRPr>
          </a:p>
        </p:txBody>
      </p:sp>
      <p:sp>
        <p:nvSpPr>
          <p:cNvPr id="59" name="矩形 58"/>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rgbClr val="5A6478"/>
                </a:solidFill>
                <a:latin typeface="+mn-lt"/>
                <a:ea typeface="+mn-ea"/>
                <a:cs typeface="+mn-ea"/>
                <a:sym typeface="+mn-lt"/>
              </a:rPr>
              <a:t>ENTER YOUR TITLE</a:t>
            </a:r>
            <a:endParaRPr lang="en-US" altLang="zh-CN" sz="1400" dirty="0">
              <a:solidFill>
                <a:srgbClr val="5A6478"/>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a:t>
            </a:r>
            <a:r>
              <a:rPr lang="zh-CN" altLang="en-US" sz="1000" dirty="0">
                <a:solidFill>
                  <a:srgbClr val="5A6478">
                    <a:lumMod val="60000"/>
                    <a:lumOff val="40000"/>
                  </a:srgb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a:t>
            </a:r>
            <a:r>
              <a:rPr lang="zh-CN" altLang="en-US" sz="1000" dirty="0" smtClean="0">
                <a:solidFill>
                  <a:srgbClr val="5A6478">
                    <a:lumMod val="60000"/>
                    <a:lumOff val="40000"/>
                  </a:srgbClr>
                </a:solidFill>
                <a:latin typeface="+mn-lt"/>
                <a:ea typeface="+mn-ea"/>
                <a:cs typeface="+mn-ea"/>
                <a:sym typeface="+mn-lt"/>
              </a:rPr>
              <a:t>。</a:t>
            </a:r>
            <a:endParaRPr lang="en-US" altLang="zh-CN" sz="1000" dirty="0" smtClean="0">
              <a:solidFill>
                <a:srgbClr val="5A6478">
                  <a:lumMod val="60000"/>
                  <a:lumOff val="40000"/>
                </a:srgb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a:t>
            </a:r>
            <a:r>
              <a:rPr lang="zh-CN" altLang="en-US" sz="1000" dirty="0">
                <a:solidFill>
                  <a:srgbClr val="5A6478">
                    <a:lumMod val="60000"/>
                    <a:lumOff val="40000"/>
                  </a:srgbClr>
                </a:solidFill>
                <a:latin typeface="+mn-lt"/>
                <a:ea typeface="+mn-ea"/>
                <a:cs typeface="+mn-ea"/>
                <a:sym typeface="+mn-lt"/>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dirty="0">
              <a:solidFill>
                <a:srgbClr val="5A6478">
                  <a:lumMod val="60000"/>
                  <a:lumOff val="40000"/>
                </a:srgbClr>
              </a:solidFill>
              <a:latin typeface="+mn-lt"/>
              <a:ea typeface="+mn-ea"/>
              <a:cs typeface="+mn-ea"/>
              <a:sym typeface="+mn-lt"/>
            </a:endParaRPr>
          </a:p>
        </p:txBody>
      </p:sp>
      <p:sp>
        <p:nvSpPr>
          <p:cNvPr id="60" name="矩形 59"/>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a:t>
            </a:r>
            <a:r>
              <a:rPr lang="zh-CN" altLang="en-US" sz="1000" dirty="0">
                <a:solidFill>
                  <a:srgbClr val="5A6478">
                    <a:lumMod val="60000"/>
                    <a:lumOff val="40000"/>
                  </a:srgbClr>
                </a:solidFill>
                <a:latin typeface="+mn-lt"/>
                <a:ea typeface="+mn-ea"/>
                <a:cs typeface="+mn-ea"/>
                <a:sym typeface="+mn-lt"/>
              </a:rPr>
              <a:t>客户服务是我们存在的唯一理由，客户需求是我们发展的原动力。我们坚持以客户为</a:t>
            </a:r>
            <a:r>
              <a:rPr lang="zh-CN" altLang="en-US" sz="1000" dirty="0" smtClean="0">
                <a:solidFill>
                  <a:srgbClr val="5A6478">
                    <a:lumMod val="60000"/>
                    <a:lumOff val="40000"/>
                  </a:srgbClr>
                </a:solidFill>
                <a:latin typeface="+mn-lt"/>
                <a:ea typeface="+mn-ea"/>
                <a:cs typeface="+mn-ea"/>
                <a:sym typeface="+mn-lt"/>
              </a:rPr>
              <a:t>中心持续</a:t>
            </a:r>
            <a:r>
              <a:rPr lang="zh-CN" altLang="en-US" sz="1000" dirty="0">
                <a:solidFill>
                  <a:srgbClr val="5A6478">
                    <a:lumMod val="60000"/>
                    <a:lumOff val="40000"/>
                  </a:srgbClr>
                </a:solidFill>
                <a:latin typeface="+mn-lt"/>
                <a:ea typeface="+mn-ea"/>
                <a:cs typeface="+mn-ea"/>
                <a:sym typeface="+mn-lt"/>
              </a:rPr>
              <a:t>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dirty="0">
              <a:solidFill>
                <a:srgbClr val="5A6478">
                  <a:lumMod val="60000"/>
                  <a:lumOff val="40000"/>
                </a:srgbClr>
              </a:solidFill>
              <a:latin typeface="+mn-lt"/>
              <a:ea typeface="+mn-ea"/>
              <a:cs typeface="+mn-ea"/>
              <a:sym typeface="+mn-lt"/>
            </a:endParaRPr>
          </a:p>
        </p:txBody>
      </p:sp>
      <p:sp>
        <p:nvSpPr>
          <p:cNvPr id="61" name="任意多边形 60"/>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32"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0-#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p:cTn id="16" dur="500" fill="hold"/>
                                        <p:tgtEl>
                                          <p:spTgt spid="61"/>
                                        </p:tgtEl>
                                        <p:attrNameLst>
                                          <p:attrName>ppt_w</p:attrName>
                                        </p:attrNameLst>
                                      </p:cBhvr>
                                      <p:tavLst>
                                        <p:tav tm="0">
                                          <p:val>
                                            <p:fltVal val="0"/>
                                          </p:val>
                                        </p:tav>
                                        <p:tav tm="100000">
                                          <p:val>
                                            <p:strVal val="#ppt_w"/>
                                          </p:val>
                                        </p:tav>
                                      </p:tavLst>
                                    </p:anim>
                                    <p:anim calcmode="lin" valueType="num">
                                      <p:cBhvr>
                                        <p:cTn id="17" dur="500" fill="hold"/>
                                        <p:tgtEl>
                                          <p:spTgt spid="61"/>
                                        </p:tgtEl>
                                        <p:attrNameLst>
                                          <p:attrName>ppt_h</p:attrName>
                                        </p:attrNameLst>
                                      </p:cBhvr>
                                      <p:tavLst>
                                        <p:tav tm="0">
                                          <p:val>
                                            <p:fltVal val="0"/>
                                          </p:val>
                                        </p:tav>
                                        <p:tav tm="100000">
                                          <p:val>
                                            <p:strVal val="#ppt_h"/>
                                          </p:val>
                                        </p:tav>
                                      </p:tavLst>
                                    </p:anim>
                                    <p:animEffect transition="in" filter="fade">
                                      <p:cBhvr>
                                        <p:cTn id="18" dur="500"/>
                                        <p:tgtEl>
                                          <p:spTgt spid="61"/>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37"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900" decel="100000" fill="hold"/>
                                        <p:tgtEl>
                                          <p:spTgt spid="3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p:cTn id="33" dur="500" fill="hold"/>
                                        <p:tgtEl>
                                          <p:spTgt spid="50"/>
                                        </p:tgtEl>
                                        <p:attrNameLst>
                                          <p:attrName>ppt_w</p:attrName>
                                        </p:attrNameLst>
                                      </p:cBhvr>
                                      <p:tavLst>
                                        <p:tav tm="0">
                                          <p:val>
                                            <p:fltVal val="0"/>
                                          </p:val>
                                        </p:tav>
                                        <p:tav tm="100000">
                                          <p:val>
                                            <p:strVal val="#ppt_w"/>
                                          </p:val>
                                        </p:tav>
                                      </p:tavLst>
                                    </p:anim>
                                    <p:anim calcmode="lin" valueType="num">
                                      <p:cBhvr>
                                        <p:cTn id="34" dur="500" fill="hold"/>
                                        <p:tgtEl>
                                          <p:spTgt spid="50"/>
                                        </p:tgtEl>
                                        <p:attrNameLst>
                                          <p:attrName>ppt_h</p:attrName>
                                        </p:attrNameLst>
                                      </p:cBhvr>
                                      <p:tavLst>
                                        <p:tav tm="0">
                                          <p:val>
                                            <p:fltVal val="0"/>
                                          </p:val>
                                        </p:tav>
                                        <p:tav tm="100000">
                                          <p:val>
                                            <p:strVal val="#ppt_h"/>
                                          </p:val>
                                        </p:tav>
                                      </p:tavLst>
                                    </p:anim>
                                    <p:anim calcmode="lin" valueType="num">
                                      <p:cBhvr>
                                        <p:cTn id="35" dur="500" fill="hold"/>
                                        <p:tgtEl>
                                          <p:spTgt spid="50"/>
                                        </p:tgtEl>
                                        <p:attrNameLst>
                                          <p:attrName>style.rotation</p:attrName>
                                        </p:attrNameLst>
                                      </p:cBhvr>
                                      <p:tavLst>
                                        <p:tav tm="0">
                                          <p:val>
                                            <p:fltVal val="360"/>
                                          </p:val>
                                        </p:tav>
                                        <p:tav tm="100000">
                                          <p:val>
                                            <p:fltVal val="0"/>
                                          </p:val>
                                        </p:tav>
                                      </p:tavLst>
                                    </p:anim>
                                    <p:animEffect transition="in" filter="fade">
                                      <p:cBhvr>
                                        <p:cTn id="36" dur="500"/>
                                        <p:tgtEl>
                                          <p:spTgt spid="50"/>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1+#ppt_w/2"/>
                                          </p:val>
                                        </p:tav>
                                        <p:tav tm="100000">
                                          <p:val>
                                            <p:strVal val="#ppt_x"/>
                                          </p:val>
                                        </p:tav>
                                      </p:tavLst>
                                    </p:anim>
                                    <p:anim calcmode="lin" valueType="num">
                                      <p:cBhvr additive="base">
                                        <p:cTn id="40" dur="500" fill="hold"/>
                                        <p:tgtEl>
                                          <p:spTgt spid="56"/>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49" presetClass="entr" presetSubtype="0" decel="10000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 calcmode="lin" valueType="num">
                                      <p:cBhvr>
                                        <p:cTn id="46" dur="500" fill="hold"/>
                                        <p:tgtEl>
                                          <p:spTgt spid="45"/>
                                        </p:tgtEl>
                                        <p:attrNameLst>
                                          <p:attrName>style.rotation</p:attrName>
                                        </p:attrNameLst>
                                      </p:cBhvr>
                                      <p:tavLst>
                                        <p:tav tm="0">
                                          <p:val>
                                            <p:fltVal val="360"/>
                                          </p:val>
                                        </p:tav>
                                        <p:tav tm="100000">
                                          <p:val>
                                            <p:fltVal val="0"/>
                                          </p:val>
                                        </p:tav>
                                      </p:tavLst>
                                    </p:anim>
                                    <p:animEffect transition="in" filter="fade">
                                      <p:cBhvr>
                                        <p:cTn id="47" dur="500"/>
                                        <p:tgtEl>
                                          <p:spTgt spid="45"/>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500" fill="hold"/>
                                        <p:tgtEl>
                                          <p:spTgt spid="57"/>
                                        </p:tgtEl>
                                        <p:attrNameLst>
                                          <p:attrName>ppt_x</p:attrName>
                                        </p:attrNameLst>
                                      </p:cBhvr>
                                      <p:tavLst>
                                        <p:tav tm="0">
                                          <p:val>
                                            <p:strVal val="1+#ppt_w/2"/>
                                          </p:val>
                                        </p:tav>
                                        <p:tav tm="100000">
                                          <p:val>
                                            <p:strVal val="#ppt_x"/>
                                          </p:val>
                                        </p:tav>
                                      </p:tavLst>
                                    </p:anim>
                                    <p:anim calcmode="lin" valueType="num">
                                      <p:cBhvr additive="base">
                                        <p:cTn id="51" dur="500" fill="hold"/>
                                        <p:tgtEl>
                                          <p:spTgt spid="57"/>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nodeType="after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p:cTn id="55" dur="500" fill="hold"/>
                                        <p:tgtEl>
                                          <p:spTgt spid="53"/>
                                        </p:tgtEl>
                                        <p:attrNameLst>
                                          <p:attrName>ppt_w</p:attrName>
                                        </p:attrNameLst>
                                      </p:cBhvr>
                                      <p:tavLst>
                                        <p:tav tm="0">
                                          <p:val>
                                            <p:fltVal val="0"/>
                                          </p:val>
                                        </p:tav>
                                        <p:tav tm="100000">
                                          <p:val>
                                            <p:strVal val="#ppt_w"/>
                                          </p:val>
                                        </p:tav>
                                      </p:tavLst>
                                    </p:anim>
                                    <p:anim calcmode="lin" valueType="num">
                                      <p:cBhvr>
                                        <p:cTn id="56" dur="500" fill="hold"/>
                                        <p:tgtEl>
                                          <p:spTgt spid="53"/>
                                        </p:tgtEl>
                                        <p:attrNameLst>
                                          <p:attrName>ppt_h</p:attrName>
                                        </p:attrNameLst>
                                      </p:cBhvr>
                                      <p:tavLst>
                                        <p:tav tm="0">
                                          <p:val>
                                            <p:fltVal val="0"/>
                                          </p:val>
                                        </p:tav>
                                        <p:tav tm="100000">
                                          <p:val>
                                            <p:strVal val="#ppt_h"/>
                                          </p:val>
                                        </p:tav>
                                      </p:tavLst>
                                    </p:anim>
                                    <p:anim calcmode="lin" valueType="num">
                                      <p:cBhvr>
                                        <p:cTn id="57" dur="500" fill="hold"/>
                                        <p:tgtEl>
                                          <p:spTgt spid="53"/>
                                        </p:tgtEl>
                                        <p:attrNameLst>
                                          <p:attrName>style.rotation</p:attrName>
                                        </p:attrNameLst>
                                      </p:cBhvr>
                                      <p:tavLst>
                                        <p:tav tm="0">
                                          <p:val>
                                            <p:fltVal val="360"/>
                                          </p:val>
                                        </p:tav>
                                        <p:tav tm="100000">
                                          <p:val>
                                            <p:fltVal val="0"/>
                                          </p:val>
                                        </p:tav>
                                      </p:tavLst>
                                    </p:anim>
                                    <p:animEffect transition="in" filter="fade">
                                      <p:cBhvr>
                                        <p:cTn id="58" dur="500"/>
                                        <p:tgtEl>
                                          <p:spTgt spid="53"/>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500" fill="hold"/>
                                        <p:tgtEl>
                                          <p:spTgt spid="58"/>
                                        </p:tgtEl>
                                        <p:attrNameLst>
                                          <p:attrName>ppt_x</p:attrName>
                                        </p:attrNameLst>
                                      </p:cBhvr>
                                      <p:tavLst>
                                        <p:tav tm="0">
                                          <p:val>
                                            <p:strVal val="1+#ppt_w/2"/>
                                          </p:val>
                                        </p:tav>
                                        <p:tav tm="100000">
                                          <p:val>
                                            <p:strVal val="#ppt_x"/>
                                          </p:val>
                                        </p:tav>
                                      </p:tavLst>
                                    </p:anim>
                                    <p:anim calcmode="lin" valueType="num">
                                      <p:cBhvr additive="base">
                                        <p:cTn id="62"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animBg="1"/>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1081902" y="1597729"/>
            <a:ext cx="3512658" cy="3905700"/>
            <a:chOff x="1069646" y="1866900"/>
            <a:chExt cx="3512658" cy="3905700"/>
          </a:xfrm>
        </p:grpSpPr>
        <p:sp>
          <p:nvSpPr>
            <p:cNvPr id="42" name="椭圆 41"/>
            <p:cNvSpPr/>
            <p:nvPr/>
          </p:nvSpPr>
          <p:spPr>
            <a:xfrm>
              <a:off x="1385975" y="2379750"/>
              <a:ext cx="2880000" cy="2880000"/>
            </a:xfrm>
            <a:prstGeom prst="ellipse">
              <a:avLst/>
            </a:prstGeom>
            <a:noFill/>
            <a:ln w="38100" cap="flat" cmpd="sng" algn="ctr">
              <a:solidFill>
                <a:schemeClr val="tx1">
                  <a:lumMod val="50000"/>
                  <a:lumOff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43" name="组合 42"/>
            <p:cNvGrpSpPr/>
            <p:nvPr/>
          </p:nvGrpSpPr>
          <p:grpSpPr>
            <a:xfrm>
              <a:off x="1069646" y="4067175"/>
              <a:ext cx="972000" cy="972000"/>
              <a:chOff x="1863396" y="4029075"/>
              <a:chExt cx="972000" cy="972000"/>
            </a:xfrm>
          </p:grpSpPr>
          <p:sp>
            <p:nvSpPr>
              <p:cNvPr id="59" name="椭圆 58"/>
              <p:cNvSpPr/>
              <p:nvPr/>
            </p:nvSpPr>
            <p:spPr>
              <a:xfrm>
                <a:off x="1863396" y="4029075"/>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60" name="任意多边形 59"/>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44" name="组合 43"/>
            <p:cNvGrpSpPr/>
            <p:nvPr/>
          </p:nvGrpSpPr>
          <p:grpSpPr>
            <a:xfrm>
              <a:off x="3610304" y="4067175"/>
              <a:ext cx="972000" cy="972000"/>
              <a:chOff x="4404054" y="4029075"/>
              <a:chExt cx="972000" cy="972000"/>
            </a:xfrm>
          </p:grpSpPr>
          <p:sp>
            <p:nvSpPr>
              <p:cNvPr id="57" name="椭圆 56"/>
              <p:cNvSpPr/>
              <p:nvPr/>
            </p:nvSpPr>
            <p:spPr>
              <a:xfrm>
                <a:off x="4404054" y="4029075"/>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8" name="任意多边形 57"/>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5" name="组合 44"/>
            <p:cNvGrpSpPr/>
            <p:nvPr/>
          </p:nvGrpSpPr>
          <p:grpSpPr>
            <a:xfrm>
              <a:off x="1069646" y="2600325"/>
              <a:ext cx="972000" cy="972000"/>
              <a:chOff x="1863396" y="2562225"/>
              <a:chExt cx="972000" cy="972000"/>
            </a:xfrm>
          </p:grpSpPr>
          <p:sp>
            <p:nvSpPr>
              <p:cNvPr id="55" name="椭圆 54"/>
              <p:cNvSpPr/>
              <p:nvPr/>
            </p:nvSpPr>
            <p:spPr>
              <a:xfrm>
                <a:off x="1863396" y="2562225"/>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6" name="任意多边形 55"/>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46" name="组合 45"/>
            <p:cNvGrpSpPr/>
            <p:nvPr/>
          </p:nvGrpSpPr>
          <p:grpSpPr>
            <a:xfrm>
              <a:off x="2339975" y="1866900"/>
              <a:ext cx="972000" cy="972000"/>
              <a:chOff x="3133725" y="1828800"/>
              <a:chExt cx="972000" cy="972000"/>
            </a:xfrm>
          </p:grpSpPr>
          <p:sp>
            <p:nvSpPr>
              <p:cNvPr id="53" name="椭圆 52"/>
              <p:cNvSpPr/>
              <p:nvPr/>
            </p:nvSpPr>
            <p:spPr>
              <a:xfrm>
                <a:off x="3133725" y="1828800"/>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4" name="任意多边形 53"/>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7" name="组合 46"/>
            <p:cNvGrpSpPr/>
            <p:nvPr/>
          </p:nvGrpSpPr>
          <p:grpSpPr>
            <a:xfrm>
              <a:off x="3610304" y="2600325"/>
              <a:ext cx="972000" cy="972000"/>
              <a:chOff x="4404054" y="2562225"/>
              <a:chExt cx="972000" cy="972000"/>
            </a:xfrm>
          </p:grpSpPr>
          <p:sp>
            <p:nvSpPr>
              <p:cNvPr id="51" name="椭圆 50"/>
              <p:cNvSpPr/>
              <p:nvPr/>
            </p:nvSpPr>
            <p:spPr>
              <a:xfrm>
                <a:off x="4404054" y="2562225"/>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2"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8" name="组合 47"/>
            <p:cNvGrpSpPr/>
            <p:nvPr/>
          </p:nvGrpSpPr>
          <p:grpSpPr>
            <a:xfrm>
              <a:off x="2339975" y="4800600"/>
              <a:ext cx="972000" cy="972000"/>
              <a:chOff x="3133725" y="4762500"/>
              <a:chExt cx="972000" cy="972000"/>
            </a:xfrm>
          </p:grpSpPr>
          <p:sp>
            <p:nvSpPr>
              <p:cNvPr id="49" name="椭圆 48"/>
              <p:cNvSpPr/>
              <p:nvPr/>
            </p:nvSpPr>
            <p:spPr>
              <a:xfrm>
                <a:off x="3133725" y="4762500"/>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0" name="任意多边形 49"/>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sp>
        <p:nvSpPr>
          <p:cNvPr id="61" name="文本框 60"/>
          <p:cNvSpPr txBox="1"/>
          <p:nvPr/>
        </p:nvSpPr>
        <p:spPr>
          <a:xfrm>
            <a:off x="4943021" y="1597729"/>
            <a:ext cx="5919704" cy="109260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chemeClr val="tx2"/>
                </a:solidFill>
                <a:latin typeface="+mn-lt"/>
                <a:ea typeface="+mn-ea"/>
                <a:cs typeface="+mn-ea"/>
                <a:sym typeface="+mn-lt"/>
              </a:rPr>
              <a:t>Please insert title </a:t>
            </a:r>
            <a:r>
              <a:rPr lang="en-US" altLang="zh-CN" sz="1600" dirty="0" smtClean="0">
                <a:solidFill>
                  <a:schemeClr val="tx2"/>
                </a:solidFill>
                <a:latin typeface="+mn-lt"/>
                <a:ea typeface="+mn-ea"/>
                <a:cs typeface="+mn-ea"/>
                <a:sym typeface="+mn-lt"/>
              </a:rPr>
              <a:t>here</a:t>
            </a:r>
            <a:endParaRPr lang="en-US" altLang="zh-CN" sz="1600" dirty="0" smtClean="0">
              <a:solidFill>
                <a:schemeClr val="tx2"/>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8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rgbClr val="5A6478">
                    <a:lumMod val="60000"/>
                    <a:lumOff val="40000"/>
                  </a:srgbClr>
                </a:solidFill>
                <a:latin typeface="+mn-lt"/>
                <a:ea typeface="+mn-ea"/>
                <a:cs typeface="+mn-ea"/>
                <a:sym typeface="+mn-lt"/>
              </a:rPr>
              <a:t>需求</a:t>
            </a:r>
            <a:endParaRPr lang="en-US" altLang="zh-CN" sz="800" b="1" dirty="0">
              <a:solidFill>
                <a:srgbClr val="5A6478">
                  <a:lumMod val="60000"/>
                  <a:lumOff val="40000"/>
                </a:srgbClr>
              </a:solidFill>
              <a:latin typeface="+mn-lt"/>
              <a:ea typeface="+mn-ea"/>
              <a:cs typeface="+mn-ea"/>
              <a:sym typeface="+mn-lt"/>
            </a:endParaRPr>
          </a:p>
        </p:txBody>
      </p:sp>
      <p:grpSp>
        <p:nvGrpSpPr>
          <p:cNvPr id="62" name="组合 61"/>
          <p:cNvGrpSpPr/>
          <p:nvPr/>
        </p:nvGrpSpPr>
        <p:grpSpPr>
          <a:xfrm>
            <a:off x="5025217" y="2863089"/>
            <a:ext cx="5837508" cy="726655"/>
            <a:chOff x="5552742" y="3457548"/>
            <a:chExt cx="5837508" cy="726655"/>
          </a:xfrm>
        </p:grpSpPr>
        <p:sp>
          <p:nvSpPr>
            <p:cNvPr id="63" name="任意多边形 62"/>
            <p:cNvSpPr/>
            <p:nvPr/>
          </p:nvSpPr>
          <p:spPr bwMode="auto">
            <a:xfrm>
              <a:off x="5552742" y="3605421"/>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64" name="文本框 63"/>
            <p:cNvSpPr txBox="1"/>
            <p:nvPr/>
          </p:nvSpPr>
          <p:spPr>
            <a:xfrm>
              <a:off x="5955317" y="3457548"/>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65" name="Freeform 6"/>
            <p:cNvSpPr/>
            <p:nvPr/>
          </p:nvSpPr>
          <p:spPr bwMode="auto">
            <a:xfrm>
              <a:off x="8835946" y="3633849"/>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66" name="文本框 65"/>
            <p:cNvSpPr txBox="1"/>
            <p:nvPr/>
          </p:nvSpPr>
          <p:spPr>
            <a:xfrm>
              <a:off x="9202763"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nvGrpSpPr>
          <p:cNvPr id="67" name="组合 66"/>
          <p:cNvGrpSpPr/>
          <p:nvPr/>
        </p:nvGrpSpPr>
        <p:grpSpPr>
          <a:xfrm>
            <a:off x="5038545" y="3733594"/>
            <a:ext cx="5824180" cy="692497"/>
            <a:chOff x="5566070" y="4349050"/>
            <a:chExt cx="5824180" cy="692497"/>
          </a:xfrm>
        </p:grpSpPr>
        <p:sp>
          <p:nvSpPr>
            <p:cNvPr id="68" name="任意多边形 67"/>
            <p:cNvSpPr/>
            <p:nvPr/>
          </p:nvSpPr>
          <p:spPr bwMode="auto">
            <a:xfrm>
              <a:off x="5566070" y="4470824"/>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69" name="文本框 68"/>
            <p:cNvSpPr txBox="1"/>
            <p:nvPr/>
          </p:nvSpPr>
          <p:spPr>
            <a:xfrm>
              <a:off x="5955317"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70" name="任意多边形 69"/>
            <p:cNvSpPr/>
            <p:nvPr/>
          </p:nvSpPr>
          <p:spPr bwMode="auto">
            <a:xfrm>
              <a:off x="8839727" y="4470824"/>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71" name="文本框 70"/>
            <p:cNvSpPr txBox="1"/>
            <p:nvPr/>
          </p:nvSpPr>
          <p:spPr>
            <a:xfrm>
              <a:off x="9202763"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nvGrpSpPr>
          <p:cNvPr id="72" name="组合 71"/>
          <p:cNvGrpSpPr/>
          <p:nvPr/>
        </p:nvGrpSpPr>
        <p:grpSpPr>
          <a:xfrm>
            <a:off x="5038102" y="4569941"/>
            <a:ext cx="5824623" cy="692497"/>
            <a:chOff x="5565627" y="5164400"/>
            <a:chExt cx="5824623" cy="692497"/>
          </a:xfrm>
        </p:grpSpPr>
        <p:sp>
          <p:nvSpPr>
            <p:cNvPr id="73" name="任意多边形 72"/>
            <p:cNvSpPr/>
            <p:nvPr/>
          </p:nvSpPr>
          <p:spPr>
            <a:xfrm>
              <a:off x="5565627" y="529118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74" name="文本框 73"/>
            <p:cNvSpPr txBox="1"/>
            <p:nvPr/>
          </p:nvSpPr>
          <p:spPr>
            <a:xfrm>
              <a:off x="5955317"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75" name="任意多边形 74"/>
            <p:cNvSpPr/>
            <p:nvPr/>
          </p:nvSpPr>
          <p:spPr>
            <a:xfrm>
              <a:off x="8883121" y="529118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76" name="文本框 75"/>
            <p:cNvSpPr txBox="1"/>
            <p:nvPr/>
          </p:nvSpPr>
          <p:spPr>
            <a:xfrm>
              <a:off x="9202763"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sp>
        <p:nvSpPr>
          <p:cNvPr id="77" name="文本框 76"/>
          <p:cNvSpPr txBox="1"/>
          <p:nvPr/>
        </p:nvSpPr>
        <p:spPr>
          <a:xfrm>
            <a:off x="2289844" y="3288969"/>
            <a:ext cx="1096775" cy="523220"/>
          </a:xfrm>
          <a:prstGeom prst="rect">
            <a:avLst/>
          </a:prstGeom>
          <a:noFill/>
        </p:spPr>
        <p:txBody>
          <a:bodyPr wrap="none" rtlCol="0">
            <a:spAutoFit/>
          </a:bodyPr>
          <a:lstStyle/>
          <a:p>
            <a:pPr algn="ctr" fontAlgn="auto">
              <a:spcBef>
                <a:spcPts val="0"/>
              </a:spcBef>
              <a:spcAft>
                <a:spcPts val="0"/>
              </a:spcAft>
            </a:pPr>
            <a:r>
              <a:rPr lang="en-US" altLang="zh-CN" dirty="0" smtClean="0">
                <a:solidFill>
                  <a:schemeClr val="tx2"/>
                </a:solidFill>
                <a:latin typeface="+mn-lt"/>
                <a:ea typeface="+mn-ea"/>
                <a:cs typeface="+mn-ea"/>
                <a:sym typeface="+mn-lt"/>
              </a:rPr>
              <a:t>MEDICAL</a:t>
            </a:r>
            <a:endParaRPr lang="en-US" altLang="zh-CN" dirty="0" smtClean="0">
              <a:solidFill>
                <a:schemeClr val="tx2"/>
              </a:solidFill>
              <a:latin typeface="+mn-lt"/>
              <a:ea typeface="+mn-ea"/>
              <a:cs typeface="+mn-ea"/>
              <a:sym typeface="+mn-lt"/>
            </a:endParaRPr>
          </a:p>
          <a:p>
            <a:pPr algn="ctr" fontAlgn="auto">
              <a:spcBef>
                <a:spcPts val="0"/>
              </a:spcBef>
              <a:spcAft>
                <a:spcPts val="0"/>
              </a:spcAft>
            </a:pPr>
            <a:r>
              <a:rPr lang="en-US" altLang="zh-CN" sz="1000" dirty="0" smtClean="0">
                <a:solidFill>
                  <a:schemeClr val="tx2"/>
                </a:solidFill>
                <a:latin typeface="+mn-lt"/>
                <a:ea typeface="+mn-ea"/>
                <a:cs typeface="+mn-ea"/>
                <a:sym typeface="+mn-lt"/>
              </a:rPr>
              <a:t>INFOGRAPHICS</a:t>
            </a:r>
            <a:endParaRPr lang="zh-CN" altLang="en-US" sz="1000" dirty="0">
              <a:solidFill>
                <a:schemeClr val="tx2"/>
              </a:solidFill>
              <a:latin typeface="+mn-lt"/>
              <a:ea typeface="+mn-ea"/>
              <a:cs typeface="+mn-ea"/>
              <a:sym typeface="+mn-lt"/>
            </a:endParaRPr>
          </a:p>
        </p:txBody>
      </p:sp>
      <p:sp>
        <p:nvSpPr>
          <p:cNvPr id="78"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360"/>
                                          </p:val>
                                        </p:tav>
                                        <p:tav tm="100000">
                                          <p:val>
                                            <p:fltVal val="0"/>
                                          </p:val>
                                        </p:tav>
                                      </p:tavLst>
                                    </p:anim>
                                    <p:animEffect transition="in" filter="fade">
                                      <p:cBhvr>
                                        <p:cTn id="14" dur="1000"/>
                                        <p:tgtEl>
                                          <p:spTgt spid="41"/>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77"/>
                                        </p:tgtEl>
                                        <p:attrNameLst>
                                          <p:attrName>style.visibility</p:attrName>
                                        </p:attrNameLst>
                                      </p:cBhvr>
                                      <p:to>
                                        <p:strVal val="visible"/>
                                      </p:to>
                                    </p:set>
                                    <p:anim calcmode="lin" valueType="num">
                                      <p:cBhvr>
                                        <p:cTn id="17" dur="500" fill="hold"/>
                                        <p:tgtEl>
                                          <p:spTgt spid="77"/>
                                        </p:tgtEl>
                                        <p:attrNameLst>
                                          <p:attrName>ppt_w</p:attrName>
                                        </p:attrNameLst>
                                      </p:cBhvr>
                                      <p:tavLst>
                                        <p:tav tm="0">
                                          <p:val>
                                            <p:fltVal val="0"/>
                                          </p:val>
                                        </p:tav>
                                        <p:tav tm="100000">
                                          <p:val>
                                            <p:strVal val="#ppt_w"/>
                                          </p:val>
                                        </p:tav>
                                      </p:tavLst>
                                    </p:anim>
                                    <p:anim calcmode="lin" valueType="num">
                                      <p:cBhvr>
                                        <p:cTn id="18" dur="500" fill="hold"/>
                                        <p:tgtEl>
                                          <p:spTgt spid="77"/>
                                        </p:tgtEl>
                                        <p:attrNameLst>
                                          <p:attrName>ppt_h</p:attrName>
                                        </p:attrNameLst>
                                      </p:cBhvr>
                                      <p:tavLst>
                                        <p:tav tm="0">
                                          <p:val>
                                            <p:fltVal val="0"/>
                                          </p:val>
                                        </p:tav>
                                        <p:tav tm="100000">
                                          <p:val>
                                            <p:strVal val="#ppt_h"/>
                                          </p:val>
                                        </p:tav>
                                      </p:tavLst>
                                    </p:anim>
                                    <p:animEffect transition="in" filter="fade">
                                      <p:cBhvr>
                                        <p:cTn id="19" dur="500"/>
                                        <p:tgtEl>
                                          <p:spTgt spid="77"/>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900" decel="100000" fill="hold"/>
                                        <p:tgtEl>
                                          <p:spTgt spid="6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900" decel="100000" fill="hold"/>
                                        <p:tgtEl>
                                          <p:spTgt spid="6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00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900" decel="100000" fill="hold"/>
                                        <p:tgtEl>
                                          <p:spTgt spid="6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anim calcmode="lin" valueType="num">
                                      <p:cBhvr>
                                        <p:cTn id="42" dur="1000" fill="hold"/>
                                        <p:tgtEl>
                                          <p:spTgt spid="72"/>
                                        </p:tgtEl>
                                        <p:attrNameLst>
                                          <p:attrName>ppt_x</p:attrName>
                                        </p:attrNameLst>
                                      </p:cBhvr>
                                      <p:tavLst>
                                        <p:tav tm="0">
                                          <p:val>
                                            <p:strVal val="#ppt_x"/>
                                          </p:val>
                                        </p:tav>
                                        <p:tav tm="100000">
                                          <p:val>
                                            <p:strVal val="#ppt_x"/>
                                          </p:val>
                                        </p:tav>
                                      </p:tavLst>
                                    </p:anim>
                                    <p:anim calcmode="lin" valueType="num">
                                      <p:cBhvr>
                                        <p:cTn id="43" dur="900" decel="100000" fill="hold"/>
                                        <p:tgtEl>
                                          <p:spTgt spid="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77" grpId="0"/>
      <p:bldP spid="7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5098" t="8329"/>
          <a:stretch>
            <a:fillRect/>
          </a:stretch>
        </p:blipFill>
        <p:spPr>
          <a:xfrm>
            <a:off x="4279392" y="-9525"/>
            <a:ext cx="7912608" cy="4382064"/>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075" y="1042104"/>
            <a:ext cx="4502475" cy="5401439"/>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5052" b="59949"/>
          <a:stretch>
            <a:fillRect/>
          </a:stretch>
        </p:blipFill>
        <p:spPr>
          <a:xfrm>
            <a:off x="399" y="-1"/>
            <a:ext cx="5532557" cy="2486025"/>
          </a:xfrm>
          <a:prstGeom prst="rect">
            <a:avLst/>
          </a:prstGeom>
        </p:spPr>
      </p:pic>
      <p:sp>
        <p:nvSpPr>
          <p:cNvPr id="5" name="矩形 4"/>
          <p:cNvSpPr/>
          <p:nvPr/>
        </p:nvSpPr>
        <p:spPr>
          <a:xfrm>
            <a:off x="5393690" y="3884295"/>
            <a:ext cx="5539105" cy="613410"/>
          </a:xfrm>
          <a:prstGeom prst="rect">
            <a:avLst/>
          </a:prstGeom>
          <a:noFill/>
        </p:spPr>
        <p:txBody>
          <a:bodyPr wrap="square">
            <a:spAutoFit/>
          </a:bodyPr>
          <a:lstStyle/>
          <a:p>
            <a:pPr algn="ctr"/>
            <a:r>
              <a:rPr lang="en-US" altLang="zh-CN" sz="3200" b="1" dirty="0" smtClean="0">
                <a:gradFill>
                  <a:gsLst>
                    <a:gs pos="0">
                      <a:schemeClr val="tx2"/>
                    </a:gs>
                    <a:gs pos="100000">
                      <a:srgbClr val="4D9B02"/>
                    </a:gs>
                  </a:gsLst>
                  <a:lin ang="18900000" scaled="1"/>
                </a:gradFill>
                <a:latin typeface="+mn-ea"/>
                <a:ea typeface="+mn-ea"/>
                <a:cs typeface="+mn-ea"/>
                <a:sym typeface="+mn-lt"/>
              </a:rPr>
              <a:t>THANKS FOR WATCHING</a:t>
            </a:r>
            <a:endParaRPr lang="zh-CN" altLang="en-US" sz="3200" b="1" dirty="0">
              <a:gradFill>
                <a:gsLst>
                  <a:gs pos="0">
                    <a:schemeClr val="tx2"/>
                  </a:gs>
                  <a:gs pos="100000">
                    <a:srgbClr val="4D9B02"/>
                  </a:gs>
                </a:gsLst>
                <a:lin ang="18900000" scaled="1"/>
              </a:gradFill>
              <a:latin typeface="+mn-ea"/>
              <a:ea typeface="+mn-ea"/>
              <a:cs typeface="+mn-ea"/>
              <a:sym typeface="+mn-lt"/>
            </a:endParaRPr>
          </a:p>
        </p:txBody>
      </p:sp>
      <p:sp>
        <p:nvSpPr>
          <p:cNvPr id="7" name="文本框 6"/>
          <p:cNvSpPr txBox="1">
            <a:spLocks noChangeArrowheads="1"/>
          </p:cNvSpPr>
          <p:nvPr/>
        </p:nvSpPr>
        <p:spPr bwMode="auto">
          <a:xfrm>
            <a:off x="6756645" y="5073277"/>
            <a:ext cx="2884960" cy="352425"/>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dirty="0" smtClean="0">
                <a:gradFill>
                  <a:gsLst>
                    <a:gs pos="0">
                      <a:schemeClr val="tx2"/>
                    </a:gs>
                    <a:gs pos="100000">
                      <a:srgbClr val="4D9B02"/>
                    </a:gs>
                  </a:gsLst>
                  <a:lin ang="18900000" scaled="1"/>
                </a:gradFill>
                <a:latin typeface="+mn-ea"/>
                <a:ea typeface="+mn-ea"/>
                <a:cs typeface="+mn-ea"/>
                <a:sym typeface="+mn-lt"/>
              </a:rPr>
              <a:t>SPEAKER </a:t>
            </a:r>
            <a:r>
              <a:rPr lang="en-US" altLang="zh-CN" dirty="0">
                <a:gradFill>
                  <a:gsLst>
                    <a:gs pos="0">
                      <a:schemeClr val="tx2"/>
                    </a:gs>
                    <a:gs pos="100000">
                      <a:srgbClr val="4D9B02"/>
                    </a:gs>
                  </a:gsLst>
                  <a:lin ang="18900000" scaled="1"/>
                </a:gradFill>
                <a:latin typeface="+mn-ea"/>
                <a:ea typeface="+mn-ea"/>
                <a:cs typeface="+mn-ea"/>
                <a:sym typeface="+mn-lt"/>
              </a:rPr>
              <a:t>:  </a:t>
            </a:r>
            <a:r>
              <a:rPr lang="zh-CN" altLang="en-US" dirty="0" smtClean="0">
                <a:gradFill>
                  <a:gsLst>
                    <a:gs pos="0">
                      <a:schemeClr val="tx2"/>
                    </a:gs>
                    <a:gs pos="100000">
                      <a:srgbClr val="4D9B02"/>
                    </a:gs>
                  </a:gsLst>
                  <a:lin ang="18900000" scaled="1"/>
                </a:gradFill>
                <a:latin typeface="+mn-ea"/>
                <a:ea typeface="+mn-ea"/>
                <a:cs typeface="+mn-ea"/>
                <a:sym typeface="+mn-lt"/>
              </a:rPr>
              <a:t>情缘素材</a:t>
            </a:r>
            <a:endParaRPr lang="zh-CN" altLang="en-US" dirty="0" smtClean="0">
              <a:gradFill>
                <a:gsLst>
                  <a:gs pos="0">
                    <a:schemeClr val="tx2"/>
                  </a:gs>
                  <a:gs pos="100000">
                    <a:srgbClr val="4D9B02"/>
                  </a:gs>
                </a:gsLst>
                <a:lin ang="18900000" scaled="1"/>
              </a:gradFill>
              <a:latin typeface="+mn-ea"/>
              <a:ea typeface="+mn-ea"/>
              <a:cs typeface="+mn-ea"/>
              <a:sym typeface="+mn-lt"/>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812" y="4803445"/>
            <a:ext cx="2910914" cy="1870000"/>
          </a:xfrm>
          <a:prstGeom prst="rect">
            <a:avLst/>
          </a:prstGeom>
        </p:spPr>
      </p:pic>
      <p:sp>
        <p:nvSpPr>
          <p:cNvPr id="6" name="文本框 24"/>
          <p:cNvSpPr txBox="1">
            <a:spLocks noChangeArrowheads="1"/>
          </p:cNvSpPr>
          <p:nvPr/>
        </p:nvSpPr>
        <p:spPr bwMode="auto">
          <a:xfrm>
            <a:off x="4440546" y="4374277"/>
            <a:ext cx="7675254" cy="72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b="1" dirty="0" smtClean="0">
                <a:gradFill>
                  <a:gsLst>
                    <a:gs pos="0">
                      <a:srgbClr val="007600"/>
                    </a:gs>
                    <a:gs pos="100000">
                      <a:schemeClr val="tx2"/>
                    </a:gs>
                  </a:gsLst>
                  <a:lin ang="18900000" scaled="1"/>
                </a:gradFill>
                <a:latin typeface="+mn-lt"/>
                <a:ea typeface="+mn-ea"/>
                <a:cs typeface="+mn-ea"/>
                <a:sym typeface="+mn-lt"/>
              </a:rPr>
              <a:t>感谢观看 一起奋斗吧！</a:t>
            </a:r>
            <a:endParaRPr lang="zh-CN" altLang="en-US" sz="4000" b="1" dirty="0">
              <a:gradFill>
                <a:gsLst>
                  <a:gs pos="0">
                    <a:srgbClr val="007600"/>
                  </a:gs>
                  <a:gs pos="100000">
                    <a:schemeClr val="tx2"/>
                  </a:gs>
                </a:gsLst>
                <a:lin ang="18900000" scaled="1"/>
              </a:gra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22" presetClass="entr" presetSubtype="8" fill="hold" nodeType="with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75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anim calcmode="lin" valueType="num">
                                      <p:cBhvr>
                                        <p:cTn id="14" dur="1500" fill="hold"/>
                                        <p:tgtEl>
                                          <p:spTgt spid="4"/>
                                        </p:tgtEl>
                                        <p:attrNameLst>
                                          <p:attrName>ppt_x</p:attrName>
                                        </p:attrNameLst>
                                      </p:cBhvr>
                                      <p:tavLst>
                                        <p:tav tm="0">
                                          <p:val>
                                            <p:strVal val="#ppt_x"/>
                                          </p:val>
                                        </p:tav>
                                        <p:tav tm="100000">
                                          <p:val>
                                            <p:strVal val="#ppt_x"/>
                                          </p:val>
                                        </p:tav>
                                      </p:tavLst>
                                    </p:anim>
                                    <p:anim calcmode="lin" valueType="num">
                                      <p:cBhvr>
                                        <p:cTn id="15" dur="1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2"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399"/>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500" autoRev="1" fill="hold">
                                          <p:stCondLst>
                                            <p:cond delay="0"/>
                                          </p:stCondLst>
                                        </p:cTn>
                                        <p:tgtEl>
                                          <p:spTgt spid="6"/>
                                        </p:tgtEl>
                                        <p:attrNameLst>
                                          <p:attrName>ppt_w</p:attrName>
                                        </p:attrNameLst>
                                      </p:cBhvr>
                                    </p:anim>
                                    <p:anim by="(#ppt_w*0.50)" calcmode="lin" valueType="num">
                                      <p:cBhvr>
                                        <p:cTn id="25" dur="500" decel="50000" autoRev="1" fill="hold">
                                          <p:stCondLst>
                                            <p:cond delay="0"/>
                                          </p:stCondLst>
                                        </p:cTn>
                                        <p:tgtEl>
                                          <p:spTgt spid="6"/>
                                        </p:tgtEl>
                                        <p:attrNameLst>
                                          <p:attrName>ppt_x</p:attrName>
                                        </p:attrNameLst>
                                      </p:cBhvr>
                                    </p:anim>
                                    <p:anim from="(-#ppt_h/2)" to="(#ppt_y)" calcmode="lin" valueType="num">
                                      <p:cBhvr>
                                        <p:cTn id="26" dur="1000" fill="hold">
                                          <p:stCondLst>
                                            <p:cond delay="0"/>
                                          </p:stCondLst>
                                        </p:cTn>
                                        <p:tgtEl>
                                          <p:spTgt spid="6"/>
                                        </p:tgtEl>
                                        <p:attrNameLst>
                                          <p:attrName>ppt_y</p:attrName>
                                        </p:attrNameLst>
                                      </p:cBhvr>
                                    </p:anim>
                                    <p:animRot by="21600000">
                                      <p:cBhvr>
                                        <p:cTn id="27" dur="1000" fill="hold">
                                          <p:stCondLst>
                                            <p:cond delay="0"/>
                                          </p:stCondLst>
                                        </p:cTn>
                                        <p:tgtEl>
                                          <p:spTgt spid="6"/>
                                        </p:tgtEl>
                                        <p:attrNameLst>
                                          <p:attrName>r</p:attrName>
                                        </p:attrNameLst>
                                      </p:cBhvr>
                                    </p:animRot>
                                  </p:childTnLst>
                                </p:cTn>
                              </p:par>
                            </p:childTnLst>
                          </p:cTn>
                        </p:par>
                        <p:par>
                          <p:cTn id="28" fill="hold">
                            <p:stCondLst>
                              <p:cond delay="3400"/>
                            </p:stCondLst>
                            <p:childTnLst>
                              <p:par>
                                <p:cTn id="29" presetID="42"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anim calcmode="lin" valueType="num">
                                      <p:cBhvr>
                                        <p:cTn id="32" dur="1250" fill="hold"/>
                                        <p:tgtEl>
                                          <p:spTgt spid="7"/>
                                        </p:tgtEl>
                                        <p:attrNameLst>
                                          <p:attrName>ppt_x</p:attrName>
                                        </p:attrNameLst>
                                      </p:cBhvr>
                                      <p:tavLst>
                                        <p:tav tm="0">
                                          <p:val>
                                            <p:strVal val="#ppt_x"/>
                                          </p:val>
                                        </p:tav>
                                        <p:tav tm="100000">
                                          <p:val>
                                            <p:strVal val="#ppt_x"/>
                                          </p:val>
                                        </p:tav>
                                      </p:tavLst>
                                    </p:anim>
                                    <p:anim calcmode="lin" valueType="num">
                                      <p:cBhvr>
                                        <p:cTn id="33" dur="1250" fill="hold"/>
                                        <p:tgtEl>
                                          <p:spTgt spid="7"/>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250"/>
                                        <p:tgtEl>
                                          <p:spTgt spid="22"/>
                                        </p:tgtEl>
                                      </p:cBhvr>
                                    </p:animEffect>
                                  </p:childTnLst>
                                </p:cTn>
                              </p:par>
                              <p:par>
                                <p:cTn id="37" presetID="23" presetClass="entr" presetSubtype="272"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3000" fill="hold"/>
                                        <p:tgtEl>
                                          <p:spTgt spid="22"/>
                                        </p:tgtEl>
                                        <p:attrNameLst>
                                          <p:attrName>ppt_w</p:attrName>
                                        </p:attrNameLst>
                                      </p:cBhvr>
                                      <p:tavLst>
                                        <p:tav tm="0">
                                          <p:val>
                                            <p:strVal val="2/3*#ppt_w"/>
                                          </p:val>
                                        </p:tav>
                                        <p:tav tm="100000">
                                          <p:val>
                                            <p:strVal val="#ppt_w"/>
                                          </p:val>
                                        </p:tav>
                                      </p:tavLst>
                                    </p:anim>
                                    <p:anim calcmode="lin" valueType="num">
                                      <p:cBhvr>
                                        <p:cTn id="40" dur="3000" fill="hold"/>
                                        <p:tgtEl>
                                          <p:spTgt spid="22"/>
                                        </p:tgtEl>
                                        <p:attrNameLst>
                                          <p:attrName>ppt_h</p:attrName>
                                        </p:attrNameLst>
                                      </p:cBhvr>
                                      <p:tavLst>
                                        <p:tav tm="0">
                                          <p:val>
                                            <p:strVal val="2/3*#ppt_h"/>
                                          </p:val>
                                        </p:tav>
                                        <p:tav tm="100000">
                                          <p:val>
                                            <p:strVal val="#ppt_h"/>
                                          </p:val>
                                        </p:tav>
                                      </p:tavLst>
                                    </p:anim>
                                  </p:childTnLst>
                                </p:cTn>
                              </p:par>
                              <p:par>
                                <p:cTn id="41" presetID="42" presetClass="path" presetSubtype="0" fill="hold" nodeType="withEffect">
                                  <p:stCondLst>
                                    <p:cond delay="0"/>
                                  </p:stCondLst>
                                  <p:childTnLst>
                                    <p:animMotion origin="layout" path="M 0.08906 -0.08033 L 1.875E-6 4.44444E-6 " pathEditMode="relative" rAng="0" ptsTypes="AA">
                                      <p:cBhvr>
                                        <p:cTn id="42" dur="3000" fill="hold"/>
                                        <p:tgtEl>
                                          <p:spTgt spid="22"/>
                                        </p:tgtEl>
                                        <p:attrNameLst>
                                          <p:attrName>ppt_x</p:attrName>
                                          <p:attrName>ppt_y</p:attrName>
                                        </p:attrNameLst>
                                      </p:cBhvr>
                                      <p:rCtr x="-4453"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
        <p:nvSpPr>
          <p:cNvPr id="81" name="Rectangle 4"/>
          <p:cNvSpPr/>
          <p:nvPr/>
        </p:nvSpPr>
        <p:spPr>
          <a:xfrm>
            <a:off x="760640" y="1215895"/>
            <a:ext cx="10452066" cy="3852724"/>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82" name="TextBox 5"/>
          <p:cNvSpPr txBox="1"/>
          <p:nvPr/>
        </p:nvSpPr>
        <p:spPr>
          <a:xfrm>
            <a:off x="676231" y="5158238"/>
            <a:ext cx="10637857" cy="913515"/>
          </a:xfrm>
          <a:prstGeom prst="rect">
            <a:avLst/>
          </a:prstGeom>
          <a:noFill/>
        </p:spPr>
        <p:txBody>
          <a:bodyPr wrap="square" rIns="144000" bIns="36000" numCol="1" spcCol="360000" rtlCol="0">
            <a:spAutoFit/>
          </a:bodyPr>
          <a:lstStyle/>
          <a:p>
            <a:pPr algn="ctr">
              <a:lnSpc>
                <a:spcPct val="150000"/>
              </a:lnSpc>
            </a:pPr>
            <a:r>
              <a:rPr lang="en-US" sz="1200" dirty="0" smtClean="0">
                <a:solidFill>
                  <a:schemeClr val="tx1">
                    <a:lumMod val="75000"/>
                    <a:lumOff val="25000"/>
                  </a:schemeClr>
                </a:solidFill>
                <a:ea typeface="Roboto" pitchFamily="2" charset="0"/>
              </a:rPr>
              <a:t>There </a:t>
            </a:r>
            <a:r>
              <a:rPr lang="en-US" sz="1200" dirty="0">
                <a:solidFill>
                  <a:schemeClr val="tx1">
                    <a:lumMod val="75000"/>
                    <a:lumOff val="25000"/>
                  </a:schemeClr>
                </a:solidFill>
                <a:ea typeface="Roboto" pitchFamily="2" charset="0"/>
              </a:rPr>
              <a:t>are many variations of passages of Lorem Ipsum available, but the majority have suffered alteration in some form, by injected humor, or randomized words which don't look even slightly believable. If you are going to use a passage of Lorem Ipsum, you need to be sure there isn't anything embarrassing hidden in the middle of text</a:t>
            </a:r>
            <a:r>
              <a:rPr lang="en-US" sz="1200" dirty="0" smtClean="0">
                <a:solidFill>
                  <a:schemeClr val="tx1">
                    <a:lumMod val="75000"/>
                    <a:lumOff val="25000"/>
                  </a:schemeClr>
                </a:solidFill>
                <a:ea typeface="Roboto" pitchFamily="2" charset="0"/>
              </a:rPr>
              <a:t>.</a:t>
            </a:r>
            <a:endParaRPr lang="id-ID" sz="1200" dirty="0" smtClean="0">
              <a:solidFill>
                <a:schemeClr val="tx1">
                  <a:lumMod val="75000"/>
                  <a:lumOff val="25000"/>
                </a:schemeClr>
              </a:solidFill>
              <a:ea typeface="Roboto"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randombar(horizontal)">
                                      <p:cBhvr>
                                        <p:cTn id="11" dur="500"/>
                                        <p:tgtEl>
                                          <p:spTgt spid="8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left)">
                                      <p:cBhvr>
                                        <p:cTn id="15"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animBg="1"/>
      <p:bldP spid="8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矩形 99"/>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200" dirty="0">
              <a:solidFill>
                <a:srgbClr val="5A6478"/>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a:t>
            </a:r>
            <a:endParaRPr lang="en-US" altLang="zh-CN" sz="1000" dirty="0">
              <a:solidFill>
                <a:srgbClr val="5A6478">
                  <a:lumMod val="60000"/>
                  <a:lumOff val="40000"/>
                </a:srgbClr>
              </a:solidFill>
              <a:latin typeface="+mn-lt"/>
              <a:ea typeface="+mn-ea"/>
              <a:cs typeface="+mn-ea"/>
              <a:sym typeface="+mn-lt"/>
            </a:endParaRPr>
          </a:p>
        </p:txBody>
      </p:sp>
      <p:sp>
        <p:nvSpPr>
          <p:cNvPr id="101" name="矩形 100"/>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200" dirty="0">
              <a:solidFill>
                <a:srgbClr val="5A6478"/>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a:t>
            </a:r>
            <a:endParaRPr lang="en-US" altLang="zh-CN" sz="1000" dirty="0">
              <a:solidFill>
                <a:srgbClr val="5A6478">
                  <a:lumMod val="60000"/>
                  <a:lumOff val="40000"/>
                </a:srgbClr>
              </a:solidFill>
              <a:latin typeface="+mn-lt"/>
              <a:ea typeface="+mn-ea"/>
              <a:cs typeface="+mn-ea"/>
              <a:sym typeface="+mn-lt"/>
            </a:endParaRPr>
          </a:p>
        </p:txBody>
      </p:sp>
      <p:sp>
        <p:nvSpPr>
          <p:cNvPr id="102" name="矩形 101"/>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200" dirty="0">
              <a:solidFill>
                <a:srgbClr val="5A6478"/>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a:t>
            </a:r>
            <a:endParaRPr lang="en-US" altLang="zh-CN" sz="1000" dirty="0">
              <a:solidFill>
                <a:srgbClr val="5A6478">
                  <a:lumMod val="60000"/>
                  <a:lumOff val="40000"/>
                </a:srgbClr>
              </a:solidFill>
              <a:latin typeface="+mn-lt"/>
              <a:ea typeface="+mn-ea"/>
              <a:cs typeface="+mn-ea"/>
              <a:sym typeface="+mn-lt"/>
            </a:endParaRPr>
          </a:p>
        </p:txBody>
      </p:sp>
      <p:sp>
        <p:nvSpPr>
          <p:cNvPr id="103" name="矩形 102"/>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200" dirty="0">
              <a:solidFill>
                <a:srgbClr val="5A6478"/>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a:t>
            </a:r>
            <a:endParaRPr lang="en-US" altLang="zh-CN" sz="1000" dirty="0">
              <a:solidFill>
                <a:srgbClr val="5A6478">
                  <a:lumMod val="60000"/>
                  <a:lumOff val="40000"/>
                </a:srgbClr>
              </a:solidFill>
              <a:latin typeface="+mn-lt"/>
              <a:ea typeface="+mn-ea"/>
              <a:cs typeface="+mn-ea"/>
              <a:sym typeface="+mn-lt"/>
            </a:endParaRPr>
          </a:p>
        </p:txBody>
      </p:sp>
      <p:sp>
        <p:nvSpPr>
          <p:cNvPr id="104" name="矩形 103"/>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200" dirty="0">
              <a:solidFill>
                <a:srgbClr val="5A6478"/>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a:t>
            </a:r>
            <a:endParaRPr lang="en-US" altLang="zh-CN" sz="1000" dirty="0">
              <a:solidFill>
                <a:srgbClr val="5A6478">
                  <a:lumMod val="60000"/>
                  <a:lumOff val="40000"/>
                </a:srgbClr>
              </a:solidFill>
              <a:latin typeface="+mn-lt"/>
              <a:ea typeface="+mn-ea"/>
              <a:cs typeface="+mn-ea"/>
              <a:sym typeface="+mn-lt"/>
            </a:endParaRPr>
          </a:p>
        </p:txBody>
      </p:sp>
      <p:sp>
        <p:nvSpPr>
          <p:cNvPr id="105" name="矩形 104"/>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200" dirty="0">
              <a:solidFill>
                <a:srgbClr val="5A6478"/>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a:t>
            </a:r>
            <a:endParaRPr lang="en-US" altLang="zh-CN" sz="1000" dirty="0">
              <a:solidFill>
                <a:srgbClr val="5A6478">
                  <a:lumMod val="60000"/>
                  <a:lumOff val="40000"/>
                </a:srgbClr>
              </a:solidFill>
              <a:latin typeface="+mn-lt"/>
              <a:ea typeface="+mn-ea"/>
              <a:cs typeface="+mn-ea"/>
              <a:sym typeface="+mn-lt"/>
            </a:endParaRPr>
          </a:p>
        </p:txBody>
      </p:sp>
      <p:sp>
        <p:nvSpPr>
          <p:cNvPr id="106" name="KSO_Shape"/>
          <p:cNvSpPr/>
          <p:nvPr/>
        </p:nvSpPr>
        <p:spPr bwMode="auto">
          <a:xfrm>
            <a:off x="4451498" y="1902498"/>
            <a:ext cx="3289004" cy="2691500"/>
          </a:xfrm>
          <a:custGeom>
            <a:avLst/>
            <a:gdLst>
              <a:gd name="T0" fmla="*/ 1683883 w 2349500"/>
              <a:gd name="T1" fmla="*/ 1753553 h 1922463"/>
              <a:gd name="T2" fmla="*/ 1772441 w 2349500"/>
              <a:gd name="T3" fmla="*/ 1700213 h 1922463"/>
              <a:gd name="T4" fmla="*/ 510719 w 2349500"/>
              <a:gd name="T5" fmla="*/ 1680846 h 1922463"/>
              <a:gd name="T6" fmla="*/ 572615 w 2349500"/>
              <a:gd name="T7" fmla="*/ 1763713 h 1922463"/>
              <a:gd name="T8" fmla="*/ 578011 w 2349500"/>
              <a:gd name="T9" fmla="*/ 1660843 h 1922463"/>
              <a:gd name="T10" fmla="*/ 1888297 w 2349500"/>
              <a:gd name="T11" fmla="*/ 1584643 h 1922463"/>
              <a:gd name="T12" fmla="*/ 1894328 w 2349500"/>
              <a:gd name="T13" fmla="*/ 1829118 h 1922463"/>
              <a:gd name="T14" fmla="*/ 1666107 w 2349500"/>
              <a:gd name="T15" fmla="*/ 1916113 h 1922463"/>
              <a:gd name="T16" fmla="*/ 1508670 w 2349500"/>
              <a:gd name="T17" fmla="*/ 1732916 h 1922463"/>
              <a:gd name="T18" fmla="*/ 1627065 w 2349500"/>
              <a:gd name="T19" fmla="*/ 1520826 h 1922463"/>
              <a:gd name="T20" fmla="*/ 698629 w 2349500"/>
              <a:gd name="T21" fmla="*/ 1555116 h 1922463"/>
              <a:gd name="T22" fmla="*/ 751319 w 2349500"/>
              <a:gd name="T23" fmla="*/ 1793558 h 1922463"/>
              <a:gd name="T24" fmla="*/ 545317 w 2349500"/>
              <a:gd name="T25" fmla="*/ 1922463 h 1922463"/>
              <a:gd name="T26" fmla="*/ 354552 w 2349500"/>
              <a:gd name="T27" fmla="*/ 1774191 h 1922463"/>
              <a:gd name="T28" fmla="*/ 429779 w 2349500"/>
              <a:gd name="T29" fmla="*/ 1541781 h 1922463"/>
              <a:gd name="T30" fmla="*/ 1175068 w 2349500"/>
              <a:gd name="T31" fmla="*/ 912523 h 1922463"/>
              <a:gd name="T32" fmla="*/ 1339851 w 2349500"/>
              <a:gd name="T33" fmla="*/ 1122215 h 1922463"/>
              <a:gd name="T34" fmla="*/ 1156018 w 2349500"/>
              <a:gd name="T35" fmla="*/ 1323646 h 1922463"/>
              <a:gd name="T36" fmla="*/ 949643 w 2349500"/>
              <a:gd name="T37" fmla="*/ 1184805 h 1922463"/>
              <a:gd name="T38" fmla="*/ 900113 w 2349500"/>
              <a:gd name="T39" fmla="*/ 1045963 h 1922463"/>
              <a:gd name="T40" fmla="*/ 1106488 w 2349500"/>
              <a:gd name="T41" fmla="*/ 871538 h 1922463"/>
              <a:gd name="T42" fmla="*/ 2075889 w 2349500"/>
              <a:gd name="T43" fmla="*/ 794703 h 1922463"/>
              <a:gd name="T44" fmla="*/ 414543 w 2349500"/>
              <a:gd name="T45" fmla="*/ 720408 h 1922463"/>
              <a:gd name="T46" fmla="*/ 159342 w 2349500"/>
              <a:gd name="T47" fmla="*/ 978853 h 1922463"/>
              <a:gd name="T48" fmla="*/ 288529 w 2349500"/>
              <a:gd name="T49" fmla="*/ 1398271 h 1922463"/>
              <a:gd name="T50" fmla="*/ 702120 w 2349500"/>
              <a:gd name="T51" fmla="*/ 1317943 h 1922463"/>
              <a:gd name="T52" fmla="*/ 1316634 w 2349500"/>
              <a:gd name="T53" fmla="*/ 1620838 h 1922463"/>
              <a:gd name="T54" fmla="*/ 1594372 w 2349500"/>
              <a:gd name="T55" fmla="*/ 1312228 h 1922463"/>
              <a:gd name="T56" fmla="*/ 2003836 w 2349500"/>
              <a:gd name="T57" fmla="*/ 1410018 h 1922463"/>
              <a:gd name="T58" fmla="*/ 1524541 w 2349500"/>
              <a:gd name="T59" fmla="*/ 1177926 h 1922463"/>
              <a:gd name="T60" fmla="*/ 1572896 w 2349500"/>
              <a:gd name="T61" fmla="*/ 371534 h 1922463"/>
              <a:gd name="T62" fmla="*/ 1986696 w 2349500"/>
              <a:gd name="T63" fmla="*/ 573723 h 1922463"/>
              <a:gd name="T64" fmla="*/ 2246023 w 2349500"/>
              <a:gd name="T65" fmla="*/ 744538 h 1922463"/>
              <a:gd name="T66" fmla="*/ 2347913 w 2349500"/>
              <a:gd name="T67" fmla="*/ 1019176 h 1922463"/>
              <a:gd name="T68" fmla="*/ 2308871 w 2349500"/>
              <a:gd name="T69" fmla="*/ 1741171 h 1922463"/>
              <a:gd name="T70" fmla="*/ 1994949 w 2349500"/>
              <a:gd name="T71" fmla="*/ 1755141 h 1922463"/>
              <a:gd name="T72" fmla="*/ 1887028 w 2349500"/>
              <a:gd name="T73" fmla="*/ 1514476 h 1922463"/>
              <a:gd name="T74" fmla="*/ 1598181 w 2349500"/>
              <a:gd name="T75" fmla="*/ 1479868 h 1922463"/>
              <a:gd name="T76" fmla="*/ 1460740 w 2349500"/>
              <a:gd name="T77" fmla="*/ 1723391 h 1922463"/>
              <a:gd name="T78" fmla="*/ 825594 w 2349500"/>
              <a:gd name="T79" fmla="*/ 1737043 h 1922463"/>
              <a:gd name="T80" fmla="*/ 702438 w 2349500"/>
              <a:gd name="T81" fmla="*/ 1492251 h 1922463"/>
              <a:gd name="T82" fmla="*/ 411686 w 2349500"/>
              <a:gd name="T83" fmla="*/ 1499553 h 1922463"/>
              <a:gd name="T84" fmla="*/ 294560 w 2349500"/>
              <a:gd name="T85" fmla="*/ 1743393 h 1922463"/>
              <a:gd name="T86" fmla="*/ 48247 w 2349500"/>
              <a:gd name="T87" fmla="*/ 1749108 h 1922463"/>
              <a:gd name="T88" fmla="*/ 1587 w 2349500"/>
              <a:gd name="T89" fmla="*/ 982663 h 1922463"/>
              <a:gd name="T90" fmla="*/ 125696 w 2349500"/>
              <a:gd name="T91" fmla="*/ 717551 h 1922463"/>
              <a:gd name="T92" fmla="*/ 399307 w 2349500"/>
              <a:gd name="T93" fmla="*/ 562928 h 1922463"/>
              <a:gd name="T94" fmla="*/ 1383348 w 2349500"/>
              <a:gd name="T95" fmla="*/ 360092 h 1922463"/>
              <a:gd name="T96" fmla="*/ 1934846 w 2349500"/>
              <a:gd name="T97" fmla="*/ 454168 h 1922463"/>
              <a:gd name="T98" fmla="*/ 1671638 w 2349500"/>
              <a:gd name="T99" fmla="*/ 468152 h 1922463"/>
              <a:gd name="T100" fmla="*/ 1211898 w 2349500"/>
              <a:gd name="T101" fmla="*/ 354054 h 1922463"/>
              <a:gd name="T102" fmla="*/ 1233488 w 2349500"/>
              <a:gd name="T103" fmla="*/ 499299 h 1922463"/>
              <a:gd name="T104" fmla="*/ 1002348 w 2349500"/>
              <a:gd name="T105" fmla="*/ 407130 h 1922463"/>
              <a:gd name="T106" fmla="*/ 1819593 w 2349500"/>
              <a:gd name="T107" fmla="*/ 146198 h 1922463"/>
              <a:gd name="T108" fmla="*/ 1644016 w 2349500"/>
              <a:gd name="T109" fmla="*/ 342612 h 1922463"/>
              <a:gd name="T110" fmla="*/ 1714183 w 2349500"/>
              <a:gd name="T111" fmla="*/ 113145 h 1922463"/>
              <a:gd name="T112" fmla="*/ 1347471 w 2349500"/>
              <a:gd name="T113" fmla="*/ 271738 h 1922463"/>
              <a:gd name="T114" fmla="*/ 1120776 w 2349500"/>
              <a:gd name="T115" fmla="*/ 215483 h 1922463"/>
              <a:gd name="T116" fmla="*/ 1483996 w 2349500"/>
              <a:gd name="T117" fmla="*/ 1589 h 1922463"/>
              <a:gd name="T118" fmla="*/ 1512253 w 2349500"/>
              <a:gd name="T119" fmla="*/ 262521 h 1922463"/>
              <a:gd name="T120" fmla="*/ 1391603 w 2349500"/>
              <a:gd name="T121" fmla="*/ 62929 h 192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9500" h="1922463">
                <a:moveTo>
                  <a:pt x="1713402" y="1656716"/>
                </a:moveTo>
                <a:lnTo>
                  <a:pt x="1707689" y="1657351"/>
                </a:lnTo>
                <a:lnTo>
                  <a:pt x="1702610" y="1658938"/>
                </a:lnTo>
                <a:lnTo>
                  <a:pt x="1697531" y="1660526"/>
                </a:lnTo>
                <a:lnTo>
                  <a:pt x="1692770" y="1663066"/>
                </a:lnTo>
                <a:lnTo>
                  <a:pt x="1688326" y="1665606"/>
                </a:lnTo>
                <a:lnTo>
                  <a:pt x="1683883" y="1668781"/>
                </a:lnTo>
                <a:lnTo>
                  <a:pt x="1680391" y="1672591"/>
                </a:lnTo>
                <a:lnTo>
                  <a:pt x="1676900" y="1676401"/>
                </a:lnTo>
                <a:lnTo>
                  <a:pt x="1673725" y="1680528"/>
                </a:lnTo>
                <a:lnTo>
                  <a:pt x="1670869" y="1685291"/>
                </a:lnTo>
                <a:lnTo>
                  <a:pt x="1668329" y="1690053"/>
                </a:lnTo>
                <a:lnTo>
                  <a:pt x="1666425" y="1695133"/>
                </a:lnTo>
                <a:lnTo>
                  <a:pt x="1665155" y="1700213"/>
                </a:lnTo>
                <a:lnTo>
                  <a:pt x="1664520" y="1705293"/>
                </a:lnTo>
                <a:lnTo>
                  <a:pt x="1664203" y="1711326"/>
                </a:lnTo>
                <a:lnTo>
                  <a:pt x="1664520" y="1717041"/>
                </a:lnTo>
                <a:lnTo>
                  <a:pt x="1665155" y="1722121"/>
                </a:lnTo>
                <a:lnTo>
                  <a:pt x="1666425" y="1727518"/>
                </a:lnTo>
                <a:lnTo>
                  <a:pt x="1668329" y="1732281"/>
                </a:lnTo>
                <a:lnTo>
                  <a:pt x="1670869" y="1737043"/>
                </a:lnTo>
                <a:lnTo>
                  <a:pt x="1673725" y="1741806"/>
                </a:lnTo>
                <a:lnTo>
                  <a:pt x="1676900" y="1745933"/>
                </a:lnTo>
                <a:lnTo>
                  <a:pt x="1680391" y="1749743"/>
                </a:lnTo>
                <a:lnTo>
                  <a:pt x="1683883" y="1753553"/>
                </a:lnTo>
                <a:lnTo>
                  <a:pt x="1688326" y="1756728"/>
                </a:lnTo>
                <a:lnTo>
                  <a:pt x="1692770" y="1759268"/>
                </a:lnTo>
                <a:lnTo>
                  <a:pt x="1697531" y="1761808"/>
                </a:lnTo>
                <a:lnTo>
                  <a:pt x="1702610" y="1763713"/>
                </a:lnTo>
                <a:lnTo>
                  <a:pt x="1707689" y="1764983"/>
                </a:lnTo>
                <a:lnTo>
                  <a:pt x="1713402" y="1765618"/>
                </a:lnTo>
                <a:lnTo>
                  <a:pt x="1718798" y="1766253"/>
                </a:lnTo>
                <a:lnTo>
                  <a:pt x="1724512" y="1765618"/>
                </a:lnTo>
                <a:lnTo>
                  <a:pt x="1729908" y="1764983"/>
                </a:lnTo>
                <a:lnTo>
                  <a:pt x="1734986" y="1763713"/>
                </a:lnTo>
                <a:lnTo>
                  <a:pt x="1740382" y="1761808"/>
                </a:lnTo>
                <a:lnTo>
                  <a:pt x="1745144" y="1759268"/>
                </a:lnTo>
                <a:lnTo>
                  <a:pt x="1749270" y="1756728"/>
                </a:lnTo>
                <a:lnTo>
                  <a:pt x="1753714" y="1753553"/>
                </a:lnTo>
                <a:lnTo>
                  <a:pt x="1757840" y="1749743"/>
                </a:lnTo>
                <a:lnTo>
                  <a:pt x="1761332" y="1745933"/>
                </a:lnTo>
                <a:lnTo>
                  <a:pt x="1764506" y="1741806"/>
                </a:lnTo>
                <a:lnTo>
                  <a:pt x="1767363" y="1737043"/>
                </a:lnTo>
                <a:lnTo>
                  <a:pt x="1769267" y="1732281"/>
                </a:lnTo>
                <a:lnTo>
                  <a:pt x="1771172" y="1727518"/>
                </a:lnTo>
                <a:lnTo>
                  <a:pt x="1772441" y="1722121"/>
                </a:lnTo>
                <a:lnTo>
                  <a:pt x="1773711" y="1717041"/>
                </a:lnTo>
                <a:lnTo>
                  <a:pt x="1773711" y="1711326"/>
                </a:lnTo>
                <a:lnTo>
                  <a:pt x="1773711" y="1705293"/>
                </a:lnTo>
                <a:lnTo>
                  <a:pt x="1772441" y="1700213"/>
                </a:lnTo>
                <a:lnTo>
                  <a:pt x="1771172" y="1695133"/>
                </a:lnTo>
                <a:lnTo>
                  <a:pt x="1769267" y="1690053"/>
                </a:lnTo>
                <a:lnTo>
                  <a:pt x="1767363" y="1685291"/>
                </a:lnTo>
                <a:lnTo>
                  <a:pt x="1764506" y="1680528"/>
                </a:lnTo>
                <a:lnTo>
                  <a:pt x="1761332" y="1676401"/>
                </a:lnTo>
                <a:lnTo>
                  <a:pt x="1757840" y="1672591"/>
                </a:lnTo>
                <a:lnTo>
                  <a:pt x="1753714" y="1668781"/>
                </a:lnTo>
                <a:lnTo>
                  <a:pt x="1749270" y="1665606"/>
                </a:lnTo>
                <a:lnTo>
                  <a:pt x="1745144" y="1663066"/>
                </a:lnTo>
                <a:lnTo>
                  <a:pt x="1740382" y="1660526"/>
                </a:lnTo>
                <a:lnTo>
                  <a:pt x="1734986" y="1658938"/>
                </a:lnTo>
                <a:lnTo>
                  <a:pt x="1729908" y="1657351"/>
                </a:lnTo>
                <a:lnTo>
                  <a:pt x="1724512" y="1656716"/>
                </a:lnTo>
                <a:lnTo>
                  <a:pt x="1718798" y="1656716"/>
                </a:lnTo>
                <a:lnTo>
                  <a:pt x="1713402" y="1656716"/>
                </a:lnTo>
                <a:close/>
                <a:moveTo>
                  <a:pt x="551031" y="1656716"/>
                </a:moveTo>
                <a:lnTo>
                  <a:pt x="545317" y="1657351"/>
                </a:lnTo>
                <a:lnTo>
                  <a:pt x="540239" y="1658938"/>
                </a:lnTo>
                <a:lnTo>
                  <a:pt x="535160" y="1660843"/>
                </a:lnTo>
                <a:lnTo>
                  <a:pt x="530399" y="1663066"/>
                </a:lnTo>
                <a:lnTo>
                  <a:pt x="525955" y="1665606"/>
                </a:lnTo>
                <a:lnTo>
                  <a:pt x="521511" y="1668781"/>
                </a:lnTo>
                <a:lnTo>
                  <a:pt x="517702" y="1672591"/>
                </a:lnTo>
                <a:lnTo>
                  <a:pt x="513893" y="1676401"/>
                </a:lnTo>
                <a:lnTo>
                  <a:pt x="510719" y="1680846"/>
                </a:lnTo>
                <a:lnTo>
                  <a:pt x="508180" y="1685291"/>
                </a:lnTo>
                <a:lnTo>
                  <a:pt x="505958" y="1690053"/>
                </a:lnTo>
                <a:lnTo>
                  <a:pt x="504054" y="1695133"/>
                </a:lnTo>
                <a:lnTo>
                  <a:pt x="502784" y="1700213"/>
                </a:lnTo>
                <a:lnTo>
                  <a:pt x="501832" y="1705293"/>
                </a:lnTo>
                <a:lnTo>
                  <a:pt x="501832" y="1711326"/>
                </a:lnTo>
                <a:lnTo>
                  <a:pt x="501832" y="1717041"/>
                </a:lnTo>
                <a:lnTo>
                  <a:pt x="502784" y="1722121"/>
                </a:lnTo>
                <a:lnTo>
                  <a:pt x="504054" y="1727518"/>
                </a:lnTo>
                <a:lnTo>
                  <a:pt x="505958" y="1732281"/>
                </a:lnTo>
                <a:lnTo>
                  <a:pt x="508180" y="1737043"/>
                </a:lnTo>
                <a:lnTo>
                  <a:pt x="510719" y="1741806"/>
                </a:lnTo>
                <a:lnTo>
                  <a:pt x="513893" y="1745933"/>
                </a:lnTo>
                <a:lnTo>
                  <a:pt x="517702" y="1749743"/>
                </a:lnTo>
                <a:lnTo>
                  <a:pt x="521511" y="1753553"/>
                </a:lnTo>
                <a:lnTo>
                  <a:pt x="525955" y="1756728"/>
                </a:lnTo>
                <a:lnTo>
                  <a:pt x="530399" y="1759268"/>
                </a:lnTo>
                <a:lnTo>
                  <a:pt x="535160" y="1761808"/>
                </a:lnTo>
                <a:lnTo>
                  <a:pt x="540239" y="1763713"/>
                </a:lnTo>
                <a:lnTo>
                  <a:pt x="545317" y="1764983"/>
                </a:lnTo>
                <a:lnTo>
                  <a:pt x="551031" y="1765618"/>
                </a:lnTo>
                <a:lnTo>
                  <a:pt x="556427" y="1766253"/>
                </a:lnTo>
                <a:lnTo>
                  <a:pt x="562140" y="1765618"/>
                </a:lnTo>
                <a:lnTo>
                  <a:pt x="567536" y="1764983"/>
                </a:lnTo>
                <a:lnTo>
                  <a:pt x="572615" y="1763713"/>
                </a:lnTo>
                <a:lnTo>
                  <a:pt x="578011" y="1761808"/>
                </a:lnTo>
                <a:lnTo>
                  <a:pt x="582772" y="1759268"/>
                </a:lnTo>
                <a:lnTo>
                  <a:pt x="586899" y="1756728"/>
                </a:lnTo>
                <a:lnTo>
                  <a:pt x="591343" y="1753553"/>
                </a:lnTo>
                <a:lnTo>
                  <a:pt x="594834" y="1749743"/>
                </a:lnTo>
                <a:lnTo>
                  <a:pt x="598643" y="1745933"/>
                </a:lnTo>
                <a:lnTo>
                  <a:pt x="601817" y="1741806"/>
                </a:lnTo>
                <a:lnTo>
                  <a:pt x="604357" y="1737043"/>
                </a:lnTo>
                <a:lnTo>
                  <a:pt x="606896" y="1732281"/>
                </a:lnTo>
                <a:lnTo>
                  <a:pt x="608800" y="1727518"/>
                </a:lnTo>
                <a:lnTo>
                  <a:pt x="610070" y="1722121"/>
                </a:lnTo>
                <a:lnTo>
                  <a:pt x="610705" y="1717041"/>
                </a:lnTo>
                <a:lnTo>
                  <a:pt x="611340" y="1711326"/>
                </a:lnTo>
                <a:lnTo>
                  <a:pt x="610705" y="1705293"/>
                </a:lnTo>
                <a:lnTo>
                  <a:pt x="610070" y="1700213"/>
                </a:lnTo>
                <a:lnTo>
                  <a:pt x="608800" y="1695133"/>
                </a:lnTo>
                <a:lnTo>
                  <a:pt x="606896" y="1690053"/>
                </a:lnTo>
                <a:lnTo>
                  <a:pt x="604357" y="1685291"/>
                </a:lnTo>
                <a:lnTo>
                  <a:pt x="601817" y="1680846"/>
                </a:lnTo>
                <a:lnTo>
                  <a:pt x="598643" y="1676401"/>
                </a:lnTo>
                <a:lnTo>
                  <a:pt x="594834" y="1672591"/>
                </a:lnTo>
                <a:lnTo>
                  <a:pt x="591343" y="1668781"/>
                </a:lnTo>
                <a:lnTo>
                  <a:pt x="586899" y="1665606"/>
                </a:lnTo>
                <a:lnTo>
                  <a:pt x="582772" y="1663066"/>
                </a:lnTo>
                <a:lnTo>
                  <a:pt x="578011" y="1660843"/>
                </a:lnTo>
                <a:lnTo>
                  <a:pt x="572615" y="1658938"/>
                </a:lnTo>
                <a:lnTo>
                  <a:pt x="567536" y="1657351"/>
                </a:lnTo>
                <a:lnTo>
                  <a:pt x="562140" y="1656716"/>
                </a:lnTo>
                <a:lnTo>
                  <a:pt x="556427" y="1656716"/>
                </a:lnTo>
                <a:lnTo>
                  <a:pt x="551031" y="1656716"/>
                </a:lnTo>
                <a:close/>
                <a:moveTo>
                  <a:pt x="1718798" y="1499871"/>
                </a:moveTo>
                <a:lnTo>
                  <a:pt x="1729908" y="1500188"/>
                </a:lnTo>
                <a:lnTo>
                  <a:pt x="1740700" y="1501141"/>
                </a:lnTo>
                <a:lnTo>
                  <a:pt x="1750857" y="1502093"/>
                </a:lnTo>
                <a:lnTo>
                  <a:pt x="1761332" y="1504316"/>
                </a:lnTo>
                <a:lnTo>
                  <a:pt x="1771489" y="1506538"/>
                </a:lnTo>
                <a:lnTo>
                  <a:pt x="1781646" y="1509396"/>
                </a:lnTo>
                <a:lnTo>
                  <a:pt x="1791486" y="1512571"/>
                </a:lnTo>
                <a:lnTo>
                  <a:pt x="1801008" y="1516381"/>
                </a:lnTo>
                <a:lnTo>
                  <a:pt x="1810531" y="1520826"/>
                </a:lnTo>
                <a:lnTo>
                  <a:pt x="1819736" y="1525271"/>
                </a:lnTo>
                <a:lnTo>
                  <a:pt x="1828306" y="1530351"/>
                </a:lnTo>
                <a:lnTo>
                  <a:pt x="1837194" y="1536066"/>
                </a:lnTo>
                <a:lnTo>
                  <a:pt x="1845446" y="1541781"/>
                </a:lnTo>
                <a:lnTo>
                  <a:pt x="1853382" y="1548131"/>
                </a:lnTo>
                <a:lnTo>
                  <a:pt x="1861000" y="1554481"/>
                </a:lnTo>
                <a:lnTo>
                  <a:pt x="1868300" y="1561783"/>
                </a:lnTo>
                <a:lnTo>
                  <a:pt x="1875283" y="1569403"/>
                </a:lnTo>
                <a:lnTo>
                  <a:pt x="1881949" y="1576706"/>
                </a:lnTo>
                <a:lnTo>
                  <a:pt x="1888297" y="1584643"/>
                </a:lnTo>
                <a:lnTo>
                  <a:pt x="1894328" y="1593216"/>
                </a:lnTo>
                <a:lnTo>
                  <a:pt x="1899724" y="1601788"/>
                </a:lnTo>
                <a:lnTo>
                  <a:pt x="1904803" y="1610678"/>
                </a:lnTo>
                <a:lnTo>
                  <a:pt x="1909247" y="1619568"/>
                </a:lnTo>
                <a:lnTo>
                  <a:pt x="1913691" y="1628776"/>
                </a:lnTo>
                <a:lnTo>
                  <a:pt x="1917500" y="1638618"/>
                </a:lnTo>
                <a:lnTo>
                  <a:pt x="1920674" y="1648143"/>
                </a:lnTo>
                <a:lnTo>
                  <a:pt x="1923530" y="1658621"/>
                </a:lnTo>
                <a:lnTo>
                  <a:pt x="1926070" y="1668463"/>
                </a:lnTo>
                <a:lnTo>
                  <a:pt x="1927974" y="1679258"/>
                </a:lnTo>
                <a:lnTo>
                  <a:pt x="1929244" y="1689418"/>
                </a:lnTo>
                <a:lnTo>
                  <a:pt x="1929879" y="1700213"/>
                </a:lnTo>
                <a:lnTo>
                  <a:pt x="1930196" y="1711326"/>
                </a:lnTo>
                <a:lnTo>
                  <a:pt x="1929879" y="1722121"/>
                </a:lnTo>
                <a:lnTo>
                  <a:pt x="1929244" y="1732916"/>
                </a:lnTo>
                <a:lnTo>
                  <a:pt x="1927974" y="1743393"/>
                </a:lnTo>
                <a:lnTo>
                  <a:pt x="1926070" y="1753871"/>
                </a:lnTo>
                <a:lnTo>
                  <a:pt x="1923530" y="1764031"/>
                </a:lnTo>
                <a:lnTo>
                  <a:pt x="1920674" y="1774191"/>
                </a:lnTo>
                <a:lnTo>
                  <a:pt x="1917500" y="1784033"/>
                </a:lnTo>
                <a:lnTo>
                  <a:pt x="1913691" y="1793558"/>
                </a:lnTo>
                <a:lnTo>
                  <a:pt x="1909247" y="1802766"/>
                </a:lnTo>
                <a:lnTo>
                  <a:pt x="1904803" y="1811656"/>
                </a:lnTo>
                <a:lnTo>
                  <a:pt x="1899724" y="1820863"/>
                </a:lnTo>
                <a:lnTo>
                  <a:pt x="1894328" y="1829118"/>
                </a:lnTo>
                <a:lnTo>
                  <a:pt x="1888297" y="1837691"/>
                </a:lnTo>
                <a:lnTo>
                  <a:pt x="1881949" y="1845628"/>
                </a:lnTo>
                <a:lnTo>
                  <a:pt x="1875283" y="1853566"/>
                </a:lnTo>
                <a:lnTo>
                  <a:pt x="1868300" y="1860551"/>
                </a:lnTo>
                <a:lnTo>
                  <a:pt x="1861000" y="1867853"/>
                </a:lnTo>
                <a:lnTo>
                  <a:pt x="1853382" y="1874521"/>
                </a:lnTo>
                <a:lnTo>
                  <a:pt x="1845446" y="1880553"/>
                </a:lnTo>
                <a:lnTo>
                  <a:pt x="1837194" y="1886268"/>
                </a:lnTo>
                <a:lnTo>
                  <a:pt x="1828306" y="1891983"/>
                </a:lnTo>
                <a:lnTo>
                  <a:pt x="1819736" y="1897063"/>
                </a:lnTo>
                <a:lnTo>
                  <a:pt x="1810531" y="1901826"/>
                </a:lnTo>
                <a:lnTo>
                  <a:pt x="1801008" y="1905953"/>
                </a:lnTo>
                <a:lnTo>
                  <a:pt x="1791486" y="1909763"/>
                </a:lnTo>
                <a:lnTo>
                  <a:pt x="1781646" y="1912938"/>
                </a:lnTo>
                <a:lnTo>
                  <a:pt x="1771489" y="1916113"/>
                </a:lnTo>
                <a:lnTo>
                  <a:pt x="1761332" y="1918653"/>
                </a:lnTo>
                <a:lnTo>
                  <a:pt x="1750857" y="1920241"/>
                </a:lnTo>
                <a:lnTo>
                  <a:pt x="1740700" y="1921828"/>
                </a:lnTo>
                <a:lnTo>
                  <a:pt x="1729908" y="1922463"/>
                </a:lnTo>
                <a:lnTo>
                  <a:pt x="1718798" y="1922463"/>
                </a:lnTo>
                <a:lnTo>
                  <a:pt x="1708006" y="1922463"/>
                </a:lnTo>
                <a:lnTo>
                  <a:pt x="1697531" y="1921828"/>
                </a:lnTo>
                <a:lnTo>
                  <a:pt x="1686739" y="1920241"/>
                </a:lnTo>
                <a:lnTo>
                  <a:pt x="1676265" y="1918653"/>
                </a:lnTo>
                <a:lnTo>
                  <a:pt x="1666107" y="1916113"/>
                </a:lnTo>
                <a:lnTo>
                  <a:pt x="1656268" y="1912938"/>
                </a:lnTo>
                <a:lnTo>
                  <a:pt x="1646110" y="1909763"/>
                </a:lnTo>
                <a:lnTo>
                  <a:pt x="1636588" y="1905953"/>
                </a:lnTo>
                <a:lnTo>
                  <a:pt x="1627065" y="1901826"/>
                </a:lnTo>
                <a:lnTo>
                  <a:pt x="1618178" y="1897063"/>
                </a:lnTo>
                <a:lnTo>
                  <a:pt x="1609290" y="1891983"/>
                </a:lnTo>
                <a:lnTo>
                  <a:pt x="1601038" y="1886268"/>
                </a:lnTo>
                <a:lnTo>
                  <a:pt x="1592785" y="1880553"/>
                </a:lnTo>
                <a:lnTo>
                  <a:pt x="1584532" y="1874521"/>
                </a:lnTo>
                <a:lnTo>
                  <a:pt x="1576914" y="1867853"/>
                </a:lnTo>
                <a:lnTo>
                  <a:pt x="1569614" y="1860551"/>
                </a:lnTo>
                <a:lnTo>
                  <a:pt x="1562630" y="1853566"/>
                </a:lnTo>
                <a:lnTo>
                  <a:pt x="1555965" y="1845628"/>
                </a:lnTo>
                <a:lnTo>
                  <a:pt x="1549616" y="1837691"/>
                </a:lnTo>
                <a:lnTo>
                  <a:pt x="1543903" y="1829118"/>
                </a:lnTo>
                <a:lnTo>
                  <a:pt x="1538507" y="1820863"/>
                </a:lnTo>
                <a:lnTo>
                  <a:pt x="1533111" y="1811656"/>
                </a:lnTo>
                <a:lnTo>
                  <a:pt x="1528350" y="1802766"/>
                </a:lnTo>
                <a:lnTo>
                  <a:pt x="1524223" y="1793558"/>
                </a:lnTo>
                <a:lnTo>
                  <a:pt x="1520414" y="1784033"/>
                </a:lnTo>
                <a:lnTo>
                  <a:pt x="1516923" y="1774191"/>
                </a:lnTo>
                <a:lnTo>
                  <a:pt x="1514066" y="1764031"/>
                </a:lnTo>
                <a:lnTo>
                  <a:pt x="1511844" y="1753871"/>
                </a:lnTo>
                <a:lnTo>
                  <a:pt x="1510257" y="1743393"/>
                </a:lnTo>
                <a:lnTo>
                  <a:pt x="1508670" y="1732916"/>
                </a:lnTo>
                <a:lnTo>
                  <a:pt x="1507718" y="1722121"/>
                </a:lnTo>
                <a:lnTo>
                  <a:pt x="1507400" y="1711326"/>
                </a:lnTo>
                <a:lnTo>
                  <a:pt x="1507718" y="1700213"/>
                </a:lnTo>
                <a:lnTo>
                  <a:pt x="1508670" y="1689418"/>
                </a:lnTo>
                <a:lnTo>
                  <a:pt x="1510257" y="1679258"/>
                </a:lnTo>
                <a:lnTo>
                  <a:pt x="1511844" y="1668463"/>
                </a:lnTo>
                <a:lnTo>
                  <a:pt x="1514066" y="1658621"/>
                </a:lnTo>
                <a:lnTo>
                  <a:pt x="1516923" y="1648143"/>
                </a:lnTo>
                <a:lnTo>
                  <a:pt x="1520414" y="1638618"/>
                </a:lnTo>
                <a:lnTo>
                  <a:pt x="1524223" y="1628776"/>
                </a:lnTo>
                <a:lnTo>
                  <a:pt x="1528350" y="1619568"/>
                </a:lnTo>
                <a:lnTo>
                  <a:pt x="1533111" y="1610678"/>
                </a:lnTo>
                <a:lnTo>
                  <a:pt x="1538507" y="1601788"/>
                </a:lnTo>
                <a:lnTo>
                  <a:pt x="1543903" y="1593216"/>
                </a:lnTo>
                <a:lnTo>
                  <a:pt x="1549616" y="1584643"/>
                </a:lnTo>
                <a:lnTo>
                  <a:pt x="1555965" y="1576706"/>
                </a:lnTo>
                <a:lnTo>
                  <a:pt x="1562630" y="1569403"/>
                </a:lnTo>
                <a:lnTo>
                  <a:pt x="1569614" y="1561783"/>
                </a:lnTo>
                <a:lnTo>
                  <a:pt x="1576914" y="1554481"/>
                </a:lnTo>
                <a:lnTo>
                  <a:pt x="1584532" y="1548131"/>
                </a:lnTo>
                <a:lnTo>
                  <a:pt x="1592785" y="1541781"/>
                </a:lnTo>
                <a:lnTo>
                  <a:pt x="1601038" y="1536066"/>
                </a:lnTo>
                <a:lnTo>
                  <a:pt x="1609290" y="1530351"/>
                </a:lnTo>
                <a:lnTo>
                  <a:pt x="1618178" y="1525271"/>
                </a:lnTo>
                <a:lnTo>
                  <a:pt x="1627065" y="1520826"/>
                </a:lnTo>
                <a:lnTo>
                  <a:pt x="1636588" y="1516381"/>
                </a:lnTo>
                <a:lnTo>
                  <a:pt x="1646110" y="1512571"/>
                </a:lnTo>
                <a:lnTo>
                  <a:pt x="1656268" y="1509396"/>
                </a:lnTo>
                <a:lnTo>
                  <a:pt x="1666107" y="1506538"/>
                </a:lnTo>
                <a:lnTo>
                  <a:pt x="1676265" y="1504316"/>
                </a:lnTo>
                <a:lnTo>
                  <a:pt x="1686739" y="1502093"/>
                </a:lnTo>
                <a:lnTo>
                  <a:pt x="1697531" y="1501141"/>
                </a:lnTo>
                <a:lnTo>
                  <a:pt x="1708006" y="1500188"/>
                </a:lnTo>
                <a:lnTo>
                  <a:pt x="1718798" y="1499871"/>
                </a:lnTo>
                <a:close/>
                <a:moveTo>
                  <a:pt x="556427" y="1499871"/>
                </a:moveTo>
                <a:lnTo>
                  <a:pt x="567219" y="1500188"/>
                </a:lnTo>
                <a:lnTo>
                  <a:pt x="578011" y="1501141"/>
                </a:lnTo>
                <a:lnTo>
                  <a:pt x="588486" y="1502093"/>
                </a:lnTo>
                <a:lnTo>
                  <a:pt x="598960" y="1504316"/>
                </a:lnTo>
                <a:lnTo>
                  <a:pt x="609118" y="1506538"/>
                </a:lnTo>
                <a:lnTo>
                  <a:pt x="619275" y="1509396"/>
                </a:lnTo>
                <a:lnTo>
                  <a:pt x="629115" y="1512571"/>
                </a:lnTo>
                <a:lnTo>
                  <a:pt x="638637" y="1516381"/>
                </a:lnTo>
                <a:lnTo>
                  <a:pt x="648160" y="1520826"/>
                </a:lnTo>
                <a:lnTo>
                  <a:pt x="657365" y="1525271"/>
                </a:lnTo>
                <a:lnTo>
                  <a:pt x="665935" y="1530351"/>
                </a:lnTo>
                <a:lnTo>
                  <a:pt x="674188" y="1536066"/>
                </a:lnTo>
                <a:lnTo>
                  <a:pt x="682758" y="1541781"/>
                </a:lnTo>
                <a:lnTo>
                  <a:pt x="691011" y="1548131"/>
                </a:lnTo>
                <a:lnTo>
                  <a:pt x="698629" y="1555116"/>
                </a:lnTo>
                <a:lnTo>
                  <a:pt x="705612" y="1561783"/>
                </a:lnTo>
                <a:lnTo>
                  <a:pt x="712912" y="1569403"/>
                </a:lnTo>
                <a:lnTo>
                  <a:pt x="719578" y="1576706"/>
                </a:lnTo>
                <a:lnTo>
                  <a:pt x="725926" y="1584643"/>
                </a:lnTo>
                <a:lnTo>
                  <a:pt x="731322" y="1593216"/>
                </a:lnTo>
                <a:lnTo>
                  <a:pt x="737036" y="1601788"/>
                </a:lnTo>
                <a:lnTo>
                  <a:pt x="742114" y="1610678"/>
                </a:lnTo>
                <a:lnTo>
                  <a:pt x="746876" y="1619568"/>
                </a:lnTo>
                <a:lnTo>
                  <a:pt x="751319" y="1628776"/>
                </a:lnTo>
                <a:lnTo>
                  <a:pt x="754811" y="1638618"/>
                </a:lnTo>
                <a:lnTo>
                  <a:pt x="758302" y="1648143"/>
                </a:lnTo>
                <a:lnTo>
                  <a:pt x="761159" y="1658621"/>
                </a:lnTo>
                <a:lnTo>
                  <a:pt x="763698" y="1668463"/>
                </a:lnTo>
                <a:lnTo>
                  <a:pt x="765286" y="1679258"/>
                </a:lnTo>
                <a:lnTo>
                  <a:pt x="766873" y="1689418"/>
                </a:lnTo>
                <a:lnTo>
                  <a:pt x="767507" y="1700213"/>
                </a:lnTo>
                <a:lnTo>
                  <a:pt x="767825" y="1711326"/>
                </a:lnTo>
                <a:lnTo>
                  <a:pt x="767507" y="1722121"/>
                </a:lnTo>
                <a:lnTo>
                  <a:pt x="766873" y="1732916"/>
                </a:lnTo>
                <a:lnTo>
                  <a:pt x="765286" y="1743393"/>
                </a:lnTo>
                <a:lnTo>
                  <a:pt x="763698" y="1753871"/>
                </a:lnTo>
                <a:lnTo>
                  <a:pt x="761159" y="1764031"/>
                </a:lnTo>
                <a:lnTo>
                  <a:pt x="758302" y="1774191"/>
                </a:lnTo>
                <a:lnTo>
                  <a:pt x="754811" y="1784033"/>
                </a:lnTo>
                <a:lnTo>
                  <a:pt x="751319" y="1793558"/>
                </a:lnTo>
                <a:lnTo>
                  <a:pt x="746876" y="1802766"/>
                </a:lnTo>
                <a:lnTo>
                  <a:pt x="742114" y="1811656"/>
                </a:lnTo>
                <a:lnTo>
                  <a:pt x="737036" y="1820863"/>
                </a:lnTo>
                <a:lnTo>
                  <a:pt x="731322" y="1829118"/>
                </a:lnTo>
                <a:lnTo>
                  <a:pt x="725926" y="1837691"/>
                </a:lnTo>
                <a:lnTo>
                  <a:pt x="719578" y="1845628"/>
                </a:lnTo>
                <a:lnTo>
                  <a:pt x="712912" y="1853566"/>
                </a:lnTo>
                <a:lnTo>
                  <a:pt x="705612" y="1860551"/>
                </a:lnTo>
                <a:lnTo>
                  <a:pt x="698629" y="1867853"/>
                </a:lnTo>
                <a:lnTo>
                  <a:pt x="691011" y="1874521"/>
                </a:lnTo>
                <a:lnTo>
                  <a:pt x="682758" y="1880553"/>
                </a:lnTo>
                <a:lnTo>
                  <a:pt x="674188" y="1886268"/>
                </a:lnTo>
                <a:lnTo>
                  <a:pt x="665935" y="1891983"/>
                </a:lnTo>
                <a:lnTo>
                  <a:pt x="657365" y="1897063"/>
                </a:lnTo>
                <a:lnTo>
                  <a:pt x="648160" y="1901826"/>
                </a:lnTo>
                <a:lnTo>
                  <a:pt x="638637" y="1905953"/>
                </a:lnTo>
                <a:lnTo>
                  <a:pt x="629115" y="1909763"/>
                </a:lnTo>
                <a:lnTo>
                  <a:pt x="619275" y="1912938"/>
                </a:lnTo>
                <a:lnTo>
                  <a:pt x="609118" y="1916113"/>
                </a:lnTo>
                <a:lnTo>
                  <a:pt x="598960" y="1918653"/>
                </a:lnTo>
                <a:lnTo>
                  <a:pt x="588486" y="1920241"/>
                </a:lnTo>
                <a:lnTo>
                  <a:pt x="578011" y="1921828"/>
                </a:lnTo>
                <a:lnTo>
                  <a:pt x="567219" y="1922463"/>
                </a:lnTo>
                <a:lnTo>
                  <a:pt x="556427" y="1922463"/>
                </a:lnTo>
                <a:lnTo>
                  <a:pt x="545317" y="1922463"/>
                </a:lnTo>
                <a:lnTo>
                  <a:pt x="534525" y="1921828"/>
                </a:lnTo>
                <a:lnTo>
                  <a:pt x="524368" y="1920241"/>
                </a:lnTo>
                <a:lnTo>
                  <a:pt x="513893" y="1918653"/>
                </a:lnTo>
                <a:lnTo>
                  <a:pt x="503736" y="1916113"/>
                </a:lnTo>
                <a:lnTo>
                  <a:pt x="493896" y="1912938"/>
                </a:lnTo>
                <a:lnTo>
                  <a:pt x="483739" y="1909763"/>
                </a:lnTo>
                <a:lnTo>
                  <a:pt x="474217" y="1905953"/>
                </a:lnTo>
                <a:lnTo>
                  <a:pt x="464694" y="1901826"/>
                </a:lnTo>
                <a:lnTo>
                  <a:pt x="455807" y="1897063"/>
                </a:lnTo>
                <a:lnTo>
                  <a:pt x="446919" y="1891983"/>
                </a:lnTo>
                <a:lnTo>
                  <a:pt x="438349" y="1886268"/>
                </a:lnTo>
                <a:lnTo>
                  <a:pt x="429779" y="1880553"/>
                </a:lnTo>
                <a:lnTo>
                  <a:pt x="421843" y="1874521"/>
                </a:lnTo>
                <a:lnTo>
                  <a:pt x="414543" y="1867853"/>
                </a:lnTo>
                <a:lnTo>
                  <a:pt x="406925" y="1860551"/>
                </a:lnTo>
                <a:lnTo>
                  <a:pt x="400259" y="1853566"/>
                </a:lnTo>
                <a:lnTo>
                  <a:pt x="393276" y="1845628"/>
                </a:lnTo>
                <a:lnTo>
                  <a:pt x="386928" y="1837691"/>
                </a:lnTo>
                <a:lnTo>
                  <a:pt x="381214" y="1829118"/>
                </a:lnTo>
                <a:lnTo>
                  <a:pt x="375501" y="1820863"/>
                </a:lnTo>
                <a:lnTo>
                  <a:pt x="370422" y="1811656"/>
                </a:lnTo>
                <a:lnTo>
                  <a:pt x="365978" y="1802766"/>
                </a:lnTo>
                <a:lnTo>
                  <a:pt x="361535" y="1793558"/>
                </a:lnTo>
                <a:lnTo>
                  <a:pt x="357726" y="1784033"/>
                </a:lnTo>
                <a:lnTo>
                  <a:pt x="354552" y="1774191"/>
                </a:lnTo>
                <a:lnTo>
                  <a:pt x="351695" y="1764031"/>
                </a:lnTo>
                <a:lnTo>
                  <a:pt x="349473" y="1753871"/>
                </a:lnTo>
                <a:lnTo>
                  <a:pt x="347251" y="1743393"/>
                </a:lnTo>
                <a:lnTo>
                  <a:pt x="346299" y="1732916"/>
                </a:lnTo>
                <a:lnTo>
                  <a:pt x="345347" y="1722121"/>
                </a:lnTo>
                <a:lnTo>
                  <a:pt x="345029" y="1711326"/>
                </a:lnTo>
                <a:lnTo>
                  <a:pt x="345347" y="1700213"/>
                </a:lnTo>
                <a:lnTo>
                  <a:pt x="346299" y="1689418"/>
                </a:lnTo>
                <a:lnTo>
                  <a:pt x="347251" y="1679258"/>
                </a:lnTo>
                <a:lnTo>
                  <a:pt x="349473" y="1668463"/>
                </a:lnTo>
                <a:lnTo>
                  <a:pt x="351695" y="1658621"/>
                </a:lnTo>
                <a:lnTo>
                  <a:pt x="354552" y="1648143"/>
                </a:lnTo>
                <a:lnTo>
                  <a:pt x="357726" y="1638618"/>
                </a:lnTo>
                <a:lnTo>
                  <a:pt x="361535" y="1628776"/>
                </a:lnTo>
                <a:lnTo>
                  <a:pt x="365978" y="1619568"/>
                </a:lnTo>
                <a:lnTo>
                  <a:pt x="370422" y="1610678"/>
                </a:lnTo>
                <a:lnTo>
                  <a:pt x="375501" y="1601788"/>
                </a:lnTo>
                <a:lnTo>
                  <a:pt x="381214" y="1593216"/>
                </a:lnTo>
                <a:lnTo>
                  <a:pt x="386928" y="1584643"/>
                </a:lnTo>
                <a:lnTo>
                  <a:pt x="393276" y="1576706"/>
                </a:lnTo>
                <a:lnTo>
                  <a:pt x="400259" y="1569403"/>
                </a:lnTo>
                <a:lnTo>
                  <a:pt x="406925" y="1561783"/>
                </a:lnTo>
                <a:lnTo>
                  <a:pt x="414543" y="1555116"/>
                </a:lnTo>
                <a:lnTo>
                  <a:pt x="421843" y="1548131"/>
                </a:lnTo>
                <a:lnTo>
                  <a:pt x="429779" y="1541781"/>
                </a:lnTo>
                <a:lnTo>
                  <a:pt x="438349" y="1536066"/>
                </a:lnTo>
                <a:lnTo>
                  <a:pt x="446919" y="1530351"/>
                </a:lnTo>
                <a:lnTo>
                  <a:pt x="455807" y="1525271"/>
                </a:lnTo>
                <a:lnTo>
                  <a:pt x="464694" y="1520826"/>
                </a:lnTo>
                <a:lnTo>
                  <a:pt x="474217" y="1516381"/>
                </a:lnTo>
                <a:lnTo>
                  <a:pt x="483739" y="1512571"/>
                </a:lnTo>
                <a:lnTo>
                  <a:pt x="493896" y="1509396"/>
                </a:lnTo>
                <a:lnTo>
                  <a:pt x="503736" y="1506538"/>
                </a:lnTo>
                <a:lnTo>
                  <a:pt x="513893" y="1504316"/>
                </a:lnTo>
                <a:lnTo>
                  <a:pt x="524368" y="1502093"/>
                </a:lnTo>
                <a:lnTo>
                  <a:pt x="534525" y="1501141"/>
                </a:lnTo>
                <a:lnTo>
                  <a:pt x="545317" y="1500188"/>
                </a:lnTo>
                <a:lnTo>
                  <a:pt x="556427" y="1499871"/>
                </a:lnTo>
                <a:close/>
                <a:moveTo>
                  <a:pt x="1106488" y="871538"/>
                </a:moveTo>
                <a:lnTo>
                  <a:pt x="1114426" y="871856"/>
                </a:lnTo>
                <a:lnTo>
                  <a:pt x="1122363" y="873127"/>
                </a:lnTo>
                <a:lnTo>
                  <a:pt x="1129983" y="874715"/>
                </a:lnTo>
                <a:lnTo>
                  <a:pt x="1136968" y="877575"/>
                </a:lnTo>
                <a:lnTo>
                  <a:pt x="1143636" y="880752"/>
                </a:lnTo>
                <a:lnTo>
                  <a:pt x="1149986" y="884564"/>
                </a:lnTo>
                <a:lnTo>
                  <a:pt x="1156018" y="889330"/>
                </a:lnTo>
                <a:lnTo>
                  <a:pt x="1161733" y="894096"/>
                </a:lnTo>
                <a:lnTo>
                  <a:pt x="1166813" y="899815"/>
                </a:lnTo>
                <a:lnTo>
                  <a:pt x="1171576" y="906169"/>
                </a:lnTo>
                <a:lnTo>
                  <a:pt x="1175068" y="912523"/>
                </a:lnTo>
                <a:lnTo>
                  <a:pt x="1178561" y="919195"/>
                </a:lnTo>
                <a:lnTo>
                  <a:pt x="1181101" y="926503"/>
                </a:lnTo>
                <a:lnTo>
                  <a:pt x="1183006" y="933810"/>
                </a:lnTo>
                <a:lnTo>
                  <a:pt x="1184276" y="941753"/>
                </a:lnTo>
                <a:lnTo>
                  <a:pt x="1184593" y="949696"/>
                </a:lnTo>
                <a:lnTo>
                  <a:pt x="1184593" y="1028171"/>
                </a:lnTo>
                <a:lnTo>
                  <a:pt x="1263333" y="1028171"/>
                </a:lnTo>
                <a:lnTo>
                  <a:pt x="1271271" y="1028489"/>
                </a:lnTo>
                <a:lnTo>
                  <a:pt x="1278573" y="1029760"/>
                </a:lnTo>
                <a:lnTo>
                  <a:pt x="1286193" y="1031666"/>
                </a:lnTo>
                <a:lnTo>
                  <a:pt x="1293496" y="1034526"/>
                </a:lnTo>
                <a:lnTo>
                  <a:pt x="1300481" y="1037703"/>
                </a:lnTo>
                <a:lnTo>
                  <a:pt x="1306831" y="1041515"/>
                </a:lnTo>
                <a:lnTo>
                  <a:pt x="1312863" y="1045963"/>
                </a:lnTo>
                <a:lnTo>
                  <a:pt x="1318261" y="1051047"/>
                </a:lnTo>
                <a:lnTo>
                  <a:pt x="1323658" y="1056766"/>
                </a:lnTo>
                <a:lnTo>
                  <a:pt x="1327786" y="1062485"/>
                </a:lnTo>
                <a:lnTo>
                  <a:pt x="1331913" y="1068839"/>
                </a:lnTo>
                <a:lnTo>
                  <a:pt x="1335088" y="1076146"/>
                </a:lnTo>
                <a:lnTo>
                  <a:pt x="1337946" y="1083136"/>
                </a:lnTo>
                <a:lnTo>
                  <a:pt x="1339851" y="1090761"/>
                </a:lnTo>
                <a:lnTo>
                  <a:pt x="1341121" y="1098386"/>
                </a:lnTo>
                <a:lnTo>
                  <a:pt x="1341438" y="1106647"/>
                </a:lnTo>
                <a:lnTo>
                  <a:pt x="1341121" y="1114590"/>
                </a:lnTo>
                <a:lnTo>
                  <a:pt x="1339851" y="1122215"/>
                </a:lnTo>
                <a:lnTo>
                  <a:pt x="1337946" y="1129840"/>
                </a:lnTo>
                <a:lnTo>
                  <a:pt x="1335088" y="1136830"/>
                </a:lnTo>
                <a:lnTo>
                  <a:pt x="1331913" y="1144137"/>
                </a:lnTo>
                <a:lnTo>
                  <a:pt x="1327786" y="1150492"/>
                </a:lnTo>
                <a:lnTo>
                  <a:pt x="1323658" y="1156210"/>
                </a:lnTo>
                <a:lnTo>
                  <a:pt x="1318261" y="1161929"/>
                </a:lnTo>
                <a:lnTo>
                  <a:pt x="1312863" y="1167013"/>
                </a:lnTo>
                <a:lnTo>
                  <a:pt x="1306831" y="1171461"/>
                </a:lnTo>
                <a:lnTo>
                  <a:pt x="1300481" y="1175273"/>
                </a:lnTo>
                <a:lnTo>
                  <a:pt x="1293496" y="1178450"/>
                </a:lnTo>
                <a:lnTo>
                  <a:pt x="1286193" y="1181310"/>
                </a:lnTo>
                <a:lnTo>
                  <a:pt x="1278573" y="1183216"/>
                </a:lnTo>
                <a:lnTo>
                  <a:pt x="1271271" y="1184487"/>
                </a:lnTo>
                <a:lnTo>
                  <a:pt x="1263333" y="1184805"/>
                </a:lnTo>
                <a:lnTo>
                  <a:pt x="1184593" y="1184805"/>
                </a:lnTo>
                <a:lnTo>
                  <a:pt x="1184593" y="1263280"/>
                </a:lnTo>
                <a:lnTo>
                  <a:pt x="1184276" y="1271223"/>
                </a:lnTo>
                <a:lnTo>
                  <a:pt x="1183006" y="1279166"/>
                </a:lnTo>
                <a:lnTo>
                  <a:pt x="1181101" y="1286473"/>
                </a:lnTo>
                <a:lnTo>
                  <a:pt x="1178561" y="1293781"/>
                </a:lnTo>
                <a:lnTo>
                  <a:pt x="1175068" y="1300453"/>
                </a:lnTo>
                <a:lnTo>
                  <a:pt x="1171576" y="1306807"/>
                </a:lnTo>
                <a:lnTo>
                  <a:pt x="1166813" y="1313161"/>
                </a:lnTo>
                <a:lnTo>
                  <a:pt x="1161733" y="1318880"/>
                </a:lnTo>
                <a:lnTo>
                  <a:pt x="1156018" y="1323646"/>
                </a:lnTo>
                <a:lnTo>
                  <a:pt x="1149986" y="1328412"/>
                </a:lnTo>
                <a:lnTo>
                  <a:pt x="1143636" y="1332224"/>
                </a:lnTo>
                <a:lnTo>
                  <a:pt x="1136968" y="1335401"/>
                </a:lnTo>
                <a:lnTo>
                  <a:pt x="1129983" y="1338261"/>
                </a:lnTo>
                <a:lnTo>
                  <a:pt x="1122363" y="1339849"/>
                </a:lnTo>
                <a:lnTo>
                  <a:pt x="1114426" y="1341120"/>
                </a:lnTo>
                <a:lnTo>
                  <a:pt x="1106488" y="1341438"/>
                </a:lnTo>
                <a:lnTo>
                  <a:pt x="1098551" y="1341120"/>
                </a:lnTo>
                <a:lnTo>
                  <a:pt x="1090613" y="1339849"/>
                </a:lnTo>
                <a:lnTo>
                  <a:pt x="1082993" y="1338261"/>
                </a:lnTo>
                <a:lnTo>
                  <a:pt x="1076008" y="1335401"/>
                </a:lnTo>
                <a:lnTo>
                  <a:pt x="1069023" y="1332224"/>
                </a:lnTo>
                <a:lnTo>
                  <a:pt x="1062673" y="1328412"/>
                </a:lnTo>
                <a:lnTo>
                  <a:pt x="1056323" y="1323646"/>
                </a:lnTo>
                <a:lnTo>
                  <a:pt x="1050926" y="1318880"/>
                </a:lnTo>
                <a:lnTo>
                  <a:pt x="1046163" y="1313161"/>
                </a:lnTo>
                <a:lnTo>
                  <a:pt x="1041401" y="1306807"/>
                </a:lnTo>
                <a:lnTo>
                  <a:pt x="1037273" y="1300453"/>
                </a:lnTo>
                <a:lnTo>
                  <a:pt x="1034098" y="1293781"/>
                </a:lnTo>
                <a:lnTo>
                  <a:pt x="1031876" y="1286473"/>
                </a:lnTo>
                <a:lnTo>
                  <a:pt x="1029971" y="1279166"/>
                </a:lnTo>
                <a:lnTo>
                  <a:pt x="1028701" y="1271223"/>
                </a:lnTo>
                <a:lnTo>
                  <a:pt x="1028383" y="1263280"/>
                </a:lnTo>
                <a:lnTo>
                  <a:pt x="1028383" y="1184805"/>
                </a:lnTo>
                <a:lnTo>
                  <a:pt x="949643" y="1184805"/>
                </a:lnTo>
                <a:lnTo>
                  <a:pt x="941706" y="1184487"/>
                </a:lnTo>
                <a:lnTo>
                  <a:pt x="934086" y="1183216"/>
                </a:lnTo>
                <a:lnTo>
                  <a:pt x="926783" y="1181310"/>
                </a:lnTo>
                <a:lnTo>
                  <a:pt x="919481" y="1178450"/>
                </a:lnTo>
                <a:lnTo>
                  <a:pt x="912496" y="1175273"/>
                </a:lnTo>
                <a:lnTo>
                  <a:pt x="906146" y="1171461"/>
                </a:lnTo>
                <a:lnTo>
                  <a:pt x="900113" y="1167013"/>
                </a:lnTo>
                <a:lnTo>
                  <a:pt x="894398" y="1161929"/>
                </a:lnTo>
                <a:lnTo>
                  <a:pt x="889318" y="1156210"/>
                </a:lnTo>
                <a:lnTo>
                  <a:pt x="885191" y="1150492"/>
                </a:lnTo>
                <a:lnTo>
                  <a:pt x="881063" y="1144137"/>
                </a:lnTo>
                <a:lnTo>
                  <a:pt x="877888" y="1136830"/>
                </a:lnTo>
                <a:lnTo>
                  <a:pt x="875031" y="1129840"/>
                </a:lnTo>
                <a:lnTo>
                  <a:pt x="873126" y="1122215"/>
                </a:lnTo>
                <a:lnTo>
                  <a:pt x="871856" y="1114590"/>
                </a:lnTo>
                <a:lnTo>
                  <a:pt x="871538" y="1106647"/>
                </a:lnTo>
                <a:lnTo>
                  <a:pt x="871856" y="1098386"/>
                </a:lnTo>
                <a:lnTo>
                  <a:pt x="873126" y="1090761"/>
                </a:lnTo>
                <a:lnTo>
                  <a:pt x="875031" y="1083136"/>
                </a:lnTo>
                <a:lnTo>
                  <a:pt x="877888" y="1076146"/>
                </a:lnTo>
                <a:lnTo>
                  <a:pt x="881063" y="1068839"/>
                </a:lnTo>
                <a:lnTo>
                  <a:pt x="885191" y="1062485"/>
                </a:lnTo>
                <a:lnTo>
                  <a:pt x="889318" y="1056766"/>
                </a:lnTo>
                <a:lnTo>
                  <a:pt x="894398" y="1051047"/>
                </a:lnTo>
                <a:lnTo>
                  <a:pt x="900113" y="1045963"/>
                </a:lnTo>
                <a:lnTo>
                  <a:pt x="906146" y="1041515"/>
                </a:lnTo>
                <a:lnTo>
                  <a:pt x="912496" y="1037703"/>
                </a:lnTo>
                <a:lnTo>
                  <a:pt x="919481" y="1034526"/>
                </a:lnTo>
                <a:lnTo>
                  <a:pt x="926783" y="1031666"/>
                </a:lnTo>
                <a:lnTo>
                  <a:pt x="934086" y="1029760"/>
                </a:lnTo>
                <a:lnTo>
                  <a:pt x="941706" y="1028489"/>
                </a:lnTo>
                <a:lnTo>
                  <a:pt x="949643" y="1028171"/>
                </a:lnTo>
                <a:lnTo>
                  <a:pt x="1028383" y="1028171"/>
                </a:lnTo>
                <a:lnTo>
                  <a:pt x="1028383" y="949696"/>
                </a:lnTo>
                <a:lnTo>
                  <a:pt x="1028701" y="941753"/>
                </a:lnTo>
                <a:lnTo>
                  <a:pt x="1029971" y="933810"/>
                </a:lnTo>
                <a:lnTo>
                  <a:pt x="1031876" y="926503"/>
                </a:lnTo>
                <a:lnTo>
                  <a:pt x="1034098" y="919195"/>
                </a:lnTo>
                <a:lnTo>
                  <a:pt x="1037273" y="912523"/>
                </a:lnTo>
                <a:lnTo>
                  <a:pt x="1041401" y="906169"/>
                </a:lnTo>
                <a:lnTo>
                  <a:pt x="1046163" y="899815"/>
                </a:lnTo>
                <a:lnTo>
                  <a:pt x="1050926" y="894096"/>
                </a:lnTo>
                <a:lnTo>
                  <a:pt x="1056323" y="889330"/>
                </a:lnTo>
                <a:lnTo>
                  <a:pt x="1062673" y="884564"/>
                </a:lnTo>
                <a:lnTo>
                  <a:pt x="1069023" y="880752"/>
                </a:lnTo>
                <a:lnTo>
                  <a:pt x="1076008" y="877575"/>
                </a:lnTo>
                <a:lnTo>
                  <a:pt x="1082993" y="874715"/>
                </a:lnTo>
                <a:lnTo>
                  <a:pt x="1090613" y="873127"/>
                </a:lnTo>
                <a:lnTo>
                  <a:pt x="1098551" y="871856"/>
                </a:lnTo>
                <a:lnTo>
                  <a:pt x="1106488" y="871538"/>
                </a:lnTo>
                <a:close/>
                <a:moveTo>
                  <a:pt x="1631509" y="701358"/>
                </a:moveTo>
                <a:lnTo>
                  <a:pt x="1631509" y="1027748"/>
                </a:lnTo>
                <a:lnTo>
                  <a:pt x="2191428" y="1027748"/>
                </a:lnTo>
                <a:lnTo>
                  <a:pt x="2191428" y="1019176"/>
                </a:lnTo>
                <a:lnTo>
                  <a:pt x="2191428" y="1010921"/>
                </a:lnTo>
                <a:lnTo>
                  <a:pt x="2191110" y="1002983"/>
                </a:lnTo>
                <a:lnTo>
                  <a:pt x="2190158" y="994728"/>
                </a:lnTo>
                <a:lnTo>
                  <a:pt x="2189523" y="986791"/>
                </a:lnTo>
                <a:lnTo>
                  <a:pt x="2188254" y="978853"/>
                </a:lnTo>
                <a:lnTo>
                  <a:pt x="2186667" y="970916"/>
                </a:lnTo>
                <a:lnTo>
                  <a:pt x="2185080" y="962978"/>
                </a:lnTo>
                <a:lnTo>
                  <a:pt x="2183492" y="955041"/>
                </a:lnTo>
                <a:lnTo>
                  <a:pt x="2180953" y="947421"/>
                </a:lnTo>
                <a:lnTo>
                  <a:pt x="2179049" y="939801"/>
                </a:lnTo>
                <a:lnTo>
                  <a:pt x="2173653" y="924878"/>
                </a:lnTo>
                <a:lnTo>
                  <a:pt x="2167622" y="910273"/>
                </a:lnTo>
                <a:lnTo>
                  <a:pt x="2160321" y="895351"/>
                </a:lnTo>
                <a:lnTo>
                  <a:pt x="2152386" y="881698"/>
                </a:lnTo>
                <a:lnTo>
                  <a:pt x="2143816" y="867728"/>
                </a:lnTo>
                <a:lnTo>
                  <a:pt x="2134293" y="854711"/>
                </a:lnTo>
                <a:lnTo>
                  <a:pt x="2123819" y="841376"/>
                </a:lnTo>
                <a:lnTo>
                  <a:pt x="2113344" y="829311"/>
                </a:lnTo>
                <a:lnTo>
                  <a:pt x="2101282" y="817246"/>
                </a:lnTo>
                <a:lnTo>
                  <a:pt x="2088903" y="805498"/>
                </a:lnTo>
                <a:lnTo>
                  <a:pt x="2075889" y="794703"/>
                </a:lnTo>
                <a:lnTo>
                  <a:pt x="2062558" y="783908"/>
                </a:lnTo>
                <a:lnTo>
                  <a:pt x="2048274" y="774066"/>
                </a:lnTo>
                <a:lnTo>
                  <a:pt x="2033038" y="764541"/>
                </a:lnTo>
                <a:lnTo>
                  <a:pt x="2017485" y="755651"/>
                </a:lnTo>
                <a:lnTo>
                  <a:pt x="2001614" y="747396"/>
                </a:lnTo>
                <a:lnTo>
                  <a:pt x="1985109" y="739776"/>
                </a:lnTo>
                <a:lnTo>
                  <a:pt x="1968286" y="732791"/>
                </a:lnTo>
                <a:lnTo>
                  <a:pt x="1950828" y="726441"/>
                </a:lnTo>
                <a:lnTo>
                  <a:pt x="1933053" y="720408"/>
                </a:lnTo>
                <a:lnTo>
                  <a:pt x="1914960" y="715646"/>
                </a:lnTo>
                <a:lnTo>
                  <a:pt x="1896233" y="711201"/>
                </a:lnTo>
                <a:lnTo>
                  <a:pt x="1877188" y="707708"/>
                </a:lnTo>
                <a:lnTo>
                  <a:pt x="1857826" y="704851"/>
                </a:lnTo>
                <a:lnTo>
                  <a:pt x="1837828" y="702946"/>
                </a:lnTo>
                <a:lnTo>
                  <a:pt x="1818149" y="701676"/>
                </a:lnTo>
                <a:lnTo>
                  <a:pt x="1797834" y="701358"/>
                </a:lnTo>
                <a:lnTo>
                  <a:pt x="1631509" y="701358"/>
                </a:lnTo>
                <a:close/>
                <a:moveTo>
                  <a:pt x="549761" y="701358"/>
                </a:moveTo>
                <a:lnTo>
                  <a:pt x="529447" y="701676"/>
                </a:lnTo>
                <a:lnTo>
                  <a:pt x="509767" y="702946"/>
                </a:lnTo>
                <a:lnTo>
                  <a:pt x="489770" y="704851"/>
                </a:lnTo>
                <a:lnTo>
                  <a:pt x="470408" y="707708"/>
                </a:lnTo>
                <a:lnTo>
                  <a:pt x="451363" y="711201"/>
                </a:lnTo>
                <a:lnTo>
                  <a:pt x="432635" y="715646"/>
                </a:lnTo>
                <a:lnTo>
                  <a:pt x="414543" y="720408"/>
                </a:lnTo>
                <a:lnTo>
                  <a:pt x="396450" y="726441"/>
                </a:lnTo>
                <a:lnTo>
                  <a:pt x="378992" y="732791"/>
                </a:lnTo>
                <a:lnTo>
                  <a:pt x="362487" y="739776"/>
                </a:lnTo>
                <a:lnTo>
                  <a:pt x="345664" y="747396"/>
                </a:lnTo>
                <a:lnTo>
                  <a:pt x="329793" y="755651"/>
                </a:lnTo>
                <a:lnTo>
                  <a:pt x="314557" y="764541"/>
                </a:lnTo>
                <a:lnTo>
                  <a:pt x="299321" y="774066"/>
                </a:lnTo>
                <a:lnTo>
                  <a:pt x="285038" y="783908"/>
                </a:lnTo>
                <a:lnTo>
                  <a:pt x="271706" y="794703"/>
                </a:lnTo>
                <a:lnTo>
                  <a:pt x="258375" y="805498"/>
                </a:lnTo>
                <a:lnTo>
                  <a:pt x="246313" y="817246"/>
                </a:lnTo>
                <a:lnTo>
                  <a:pt x="234569" y="829311"/>
                </a:lnTo>
                <a:lnTo>
                  <a:pt x="223459" y="841376"/>
                </a:lnTo>
                <a:lnTo>
                  <a:pt x="213302" y="854711"/>
                </a:lnTo>
                <a:lnTo>
                  <a:pt x="203780" y="867728"/>
                </a:lnTo>
                <a:lnTo>
                  <a:pt x="195210" y="881698"/>
                </a:lnTo>
                <a:lnTo>
                  <a:pt x="187274" y="895351"/>
                </a:lnTo>
                <a:lnTo>
                  <a:pt x="180291" y="910273"/>
                </a:lnTo>
                <a:lnTo>
                  <a:pt x="173943" y="924878"/>
                </a:lnTo>
                <a:lnTo>
                  <a:pt x="168864" y="939801"/>
                </a:lnTo>
                <a:lnTo>
                  <a:pt x="166642" y="947421"/>
                </a:lnTo>
                <a:lnTo>
                  <a:pt x="164103" y="955041"/>
                </a:lnTo>
                <a:lnTo>
                  <a:pt x="162516" y="962978"/>
                </a:lnTo>
                <a:lnTo>
                  <a:pt x="160929" y="970916"/>
                </a:lnTo>
                <a:lnTo>
                  <a:pt x="159342" y="978853"/>
                </a:lnTo>
                <a:lnTo>
                  <a:pt x="158072" y="986791"/>
                </a:lnTo>
                <a:lnTo>
                  <a:pt x="157437" y="994728"/>
                </a:lnTo>
                <a:lnTo>
                  <a:pt x="157120" y="1002983"/>
                </a:lnTo>
                <a:lnTo>
                  <a:pt x="156485" y="1010921"/>
                </a:lnTo>
                <a:lnTo>
                  <a:pt x="156168" y="1019176"/>
                </a:lnTo>
                <a:lnTo>
                  <a:pt x="156168" y="1475741"/>
                </a:lnTo>
                <a:lnTo>
                  <a:pt x="156161" y="1475902"/>
                </a:lnTo>
                <a:lnTo>
                  <a:pt x="156168" y="1476058"/>
                </a:lnTo>
                <a:lnTo>
                  <a:pt x="156168" y="1620838"/>
                </a:lnTo>
                <a:lnTo>
                  <a:pt x="160611" y="1620838"/>
                </a:lnTo>
                <a:lnTo>
                  <a:pt x="164420" y="1603376"/>
                </a:lnTo>
                <a:lnTo>
                  <a:pt x="169182" y="1586231"/>
                </a:lnTo>
                <a:lnTo>
                  <a:pt x="174895" y="1569721"/>
                </a:lnTo>
                <a:lnTo>
                  <a:pt x="180926" y="1552893"/>
                </a:lnTo>
                <a:lnTo>
                  <a:pt x="187592" y="1537018"/>
                </a:lnTo>
                <a:lnTo>
                  <a:pt x="195210" y="1521143"/>
                </a:lnTo>
                <a:lnTo>
                  <a:pt x="202828" y="1505903"/>
                </a:lnTo>
                <a:lnTo>
                  <a:pt x="211715" y="1490981"/>
                </a:lnTo>
                <a:lnTo>
                  <a:pt x="221238" y="1476376"/>
                </a:lnTo>
                <a:lnTo>
                  <a:pt x="231077" y="1462088"/>
                </a:lnTo>
                <a:lnTo>
                  <a:pt x="241552" y="1448118"/>
                </a:lnTo>
                <a:lnTo>
                  <a:pt x="252662" y="1435101"/>
                </a:lnTo>
                <a:lnTo>
                  <a:pt x="264088" y="1422401"/>
                </a:lnTo>
                <a:lnTo>
                  <a:pt x="276468" y="1410018"/>
                </a:lnTo>
                <a:lnTo>
                  <a:pt x="288529" y="1398271"/>
                </a:lnTo>
                <a:lnTo>
                  <a:pt x="301861" y="1386841"/>
                </a:lnTo>
                <a:lnTo>
                  <a:pt x="315192" y="1376046"/>
                </a:lnTo>
                <a:lnTo>
                  <a:pt x="329476" y="1366203"/>
                </a:lnTo>
                <a:lnTo>
                  <a:pt x="343759" y="1356678"/>
                </a:lnTo>
                <a:lnTo>
                  <a:pt x="358361" y="1347471"/>
                </a:lnTo>
                <a:lnTo>
                  <a:pt x="373914" y="1339216"/>
                </a:lnTo>
                <a:lnTo>
                  <a:pt x="389467" y="1331596"/>
                </a:lnTo>
                <a:lnTo>
                  <a:pt x="405338" y="1324293"/>
                </a:lnTo>
                <a:lnTo>
                  <a:pt x="421526" y="1317943"/>
                </a:lnTo>
                <a:lnTo>
                  <a:pt x="438349" y="1312228"/>
                </a:lnTo>
                <a:lnTo>
                  <a:pt x="454854" y="1307466"/>
                </a:lnTo>
                <a:lnTo>
                  <a:pt x="472312" y="1303021"/>
                </a:lnTo>
                <a:lnTo>
                  <a:pt x="489770" y="1299528"/>
                </a:lnTo>
                <a:lnTo>
                  <a:pt x="507228" y="1296671"/>
                </a:lnTo>
                <a:lnTo>
                  <a:pt x="525638" y="1294766"/>
                </a:lnTo>
                <a:lnTo>
                  <a:pt x="543413" y="1293496"/>
                </a:lnTo>
                <a:lnTo>
                  <a:pt x="562140" y="1293178"/>
                </a:lnTo>
                <a:lnTo>
                  <a:pt x="580233" y="1293496"/>
                </a:lnTo>
                <a:lnTo>
                  <a:pt x="598643" y="1294766"/>
                </a:lnTo>
                <a:lnTo>
                  <a:pt x="616418" y="1296671"/>
                </a:lnTo>
                <a:lnTo>
                  <a:pt x="634193" y="1299528"/>
                </a:lnTo>
                <a:lnTo>
                  <a:pt x="651651" y="1303021"/>
                </a:lnTo>
                <a:lnTo>
                  <a:pt x="668792" y="1307466"/>
                </a:lnTo>
                <a:lnTo>
                  <a:pt x="685932" y="1312228"/>
                </a:lnTo>
                <a:lnTo>
                  <a:pt x="702120" y="1317943"/>
                </a:lnTo>
                <a:lnTo>
                  <a:pt x="718308" y="1324293"/>
                </a:lnTo>
                <a:lnTo>
                  <a:pt x="734496" y="1331596"/>
                </a:lnTo>
                <a:lnTo>
                  <a:pt x="750050" y="1339216"/>
                </a:lnTo>
                <a:lnTo>
                  <a:pt x="765286" y="1347471"/>
                </a:lnTo>
                <a:lnTo>
                  <a:pt x="780204" y="1356678"/>
                </a:lnTo>
                <a:lnTo>
                  <a:pt x="794488" y="1366203"/>
                </a:lnTo>
                <a:lnTo>
                  <a:pt x="808454" y="1376046"/>
                </a:lnTo>
                <a:lnTo>
                  <a:pt x="821785" y="1386841"/>
                </a:lnTo>
                <a:lnTo>
                  <a:pt x="835117" y="1398271"/>
                </a:lnTo>
                <a:lnTo>
                  <a:pt x="847813" y="1410018"/>
                </a:lnTo>
                <a:lnTo>
                  <a:pt x="859558" y="1422401"/>
                </a:lnTo>
                <a:lnTo>
                  <a:pt x="870984" y="1435101"/>
                </a:lnTo>
                <a:lnTo>
                  <a:pt x="882094" y="1448118"/>
                </a:lnTo>
                <a:lnTo>
                  <a:pt x="892886" y="1462088"/>
                </a:lnTo>
                <a:lnTo>
                  <a:pt x="902726" y="1476376"/>
                </a:lnTo>
                <a:lnTo>
                  <a:pt x="911931" y="1490981"/>
                </a:lnTo>
                <a:lnTo>
                  <a:pt x="920501" y="1505903"/>
                </a:lnTo>
                <a:lnTo>
                  <a:pt x="929072" y="1521143"/>
                </a:lnTo>
                <a:lnTo>
                  <a:pt x="936055" y="1537018"/>
                </a:lnTo>
                <a:lnTo>
                  <a:pt x="943355" y="1552893"/>
                </a:lnTo>
                <a:lnTo>
                  <a:pt x="949069" y="1569721"/>
                </a:lnTo>
                <a:lnTo>
                  <a:pt x="954782" y="1586231"/>
                </a:lnTo>
                <a:lnTo>
                  <a:pt x="959543" y="1603376"/>
                </a:lnTo>
                <a:lnTo>
                  <a:pt x="963352" y="1620838"/>
                </a:lnTo>
                <a:lnTo>
                  <a:pt x="1316634" y="1620838"/>
                </a:lnTo>
                <a:lnTo>
                  <a:pt x="1320443" y="1603376"/>
                </a:lnTo>
                <a:lnTo>
                  <a:pt x="1325205" y="1586231"/>
                </a:lnTo>
                <a:lnTo>
                  <a:pt x="1330918" y="1569721"/>
                </a:lnTo>
                <a:lnTo>
                  <a:pt x="1336949" y="1552893"/>
                </a:lnTo>
                <a:lnTo>
                  <a:pt x="1343615" y="1537018"/>
                </a:lnTo>
                <a:lnTo>
                  <a:pt x="1351233" y="1521143"/>
                </a:lnTo>
                <a:lnTo>
                  <a:pt x="1359168" y="1505903"/>
                </a:lnTo>
                <a:lnTo>
                  <a:pt x="1367738" y="1490981"/>
                </a:lnTo>
                <a:lnTo>
                  <a:pt x="1377260" y="1476376"/>
                </a:lnTo>
                <a:lnTo>
                  <a:pt x="1387100" y="1462088"/>
                </a:lnTo>
                <a:lnTo>
                  <a:pt x="1397575" y="1448118"/>
                </a:lnTo>
                <a:lnTo>
                  <a:pt x="1408685" y="1435101"/>
                </a:lnTo>
                <a:lnTo>
                  <a:pt x="1420111" y="1422401"/>
                </a:lnTo>
                <a:lnTo>
                  <a:pt x="1432491" y="1410018"/>
                </a:lnTo>
                <a:lnTo>
                  <a:pt x="1444870" y="1398271"/>
                </a:lnTo>
                <a:lnTo>
                  <a:pt x="1457884" y="1386841"/>
                </a:lnTo>
                <a:lnTo>
                  <a:pt x="1471215" y="1376046"/>
                </a:lnTo>
                <a:lnTo>
                  <a:pt x="1485499" y="1366203"/>
                </a:lnTo>
                <a:lnTo>
                  <a:pt x="1499782" y="1356678"/>
                </a:lnTo>
                <a:lnTo>
                  <a:pt x="1514701" y="1347471"/>
                </a:lnTo>
                <a:lnTo>
                  <a:pt x="1529937" y="1339216"/>
                </a:lnTo>
                <a:lnTo>
                  <a:pt x="1545490" y="1331596"/>
                </a:lnTo>
                <a:lnTo>
                  <a:pt x="1561361" y="1324293"/>
                </a:lnTo>
                <a:lnTo>
                  <a:pt x="1577549" y="1317943"/>
                </a:lnTo>
                <a:lnTo>
                  <a:pt x="1594372" y="1312228"/>
                </a:lnTo>
                <a:lnTo>
                  <a:pt x="1610877" y="1307466"/>
                </a:lnTo>
                <a:lnTo>
                  <a:pt x="1628335" y="1303021"/>
                </a:lnTo>
                <a:lnTo>
                  <a:pt x="1645793" y="1299528"/>
                </a:lnTo>
                <a:lnTo>
                  <a:pt x="1663251" y="1296671"/>
                </a:lnTo>
                <a:lnTo>
                  <a:pt x="1681661" y="1294766"/>
                </a:lnTo>
                <a:lnTo>
                  <a:pt x="1699436" y="1293496"/>
                </a:lnTo>
                <a:lnTo>
                  <a:pt x="1718163" y="1293178"/>
                </a:lnTo>
                <a:lnTo>
                  <a:pt x="1736256" y="1293496"/>
                </a:lnTo>
                <a:lnTo>
                  <a:pt x="1754666" y="1294766"/>
                </a:lnTo>
                <a:lnTo>
                  <a:pt x="1772441" y="1296671"/>
                </a:lnTo>
                <a:lnTo>
                  <a:pt x="1790216" y="1299528"/>
                </a:lnTo>
                <a:lnTo>
                  <a:pt x="1807674" y="1303021"/>
                </a:lnTo>
                <a:lnTo>
                  <a:pt x="1824815" y="1307466"/>
                </a:lnTo>
                <a:lnTo>
                  <a:pt x="1841955" y="1312228"/>
                </a:lnTo>
                <a:lnTo>
                  <a:pt x="1858143" y="1317943"/>
                </a:lnTo>
                <a:lnTo>
                  <a:pt x="1874331" y="1324293"/>
                </a:lnTo>
                <a:lnTo>
                  <a:pt x="1890519" y="1331596"/>
                </a:lnTo>
                <a:lnTo>
                  <a:pt x="1906073" y="1339216"/>
                </a:lnTo>
                <a:lnTo>
                  <a:pt x="1921308" y="1347471"/>
                </a:lnTo>
                <a:lnTo>
                  <a:pt x="1936227" y="1356678"/>
                </a:lnTo>
                <a:lnTo>
                  <a:pt x="1950511" y="1366203"/>
                </a:lnTo>
                <a:lnTo>
                  <a:pt x="1964477" y="1376046"/>
                </a:lnTo>
                <a:lnTo>
                  <a:pt x="1977808" y="1386841"/>
                </a:lnTo>
                <a:lnTo>
                  <a:pt x="1991140" y="1398271"/>
                </a:lnTo>
                <a:lnTo>
                  <a:pt x="2003836" y="1410018"/>
                </a:lnTo>
                <a:lnTo>
                  <a:pt x="2015580" y="1422401"/>
                </a:lnTo>
                <a:lnTo>
                  <a:pt x="2027007" y="1435101"/>
                </a:lnTo>
                <a:lnTo>
                  <a:pt x="2038117" y="1448118"/>
                </a:lnTo>
                <a:lnTo>
                  <a:pt x="2048909" y="1462088"/>
                </a:lnTo>
                <a:lnTo>
                  <a:pt x="2058749" y="1476376"/>
                </a:lnTo>
                <a:lnTo>
                  <a:pt x="2067954" y="1490981"/>
                </a:lnTo>
                <a:lnTo>
                  <a:pt x="2076841" y="1505903"/>
                </a:lnTo>
                <a:lnTo>
                  <a:pt x="2084777" y="1521143"/>
                </a:lnTo>
                <a:lnTo>
                  <a:pt x="2092077" y="1537018"/>
                </a:lnTo>
                <a:lnTo>
                  <a:pt x="2099060" y="1552893"/>
                </a:lnTo>
                <a:lnTo>
                  <a:pt x="2105409" y="1569721"/>
                </a:lnTo>
                <a:lnTo>
                  <a:pt x="2110487" y="1586231"/>
                </a:lnTo>
                <a:lnTo>
                  <a:pt x="2115249" y="1603376"/>
                </a:lnTo>
                <a:lnTo>
                  <a:pt x="2119057" y="1620838"/>
                </a:lnTo>
                <a:lnTo>
                  <a:pt x="2191428" y="1620838"/>
                </a:lnTo>
                <a:lnTo>
                  <a:pt x="2191428" y="1289368"/>
                </a:lnTo>
                <a:lnTo>
                  <a:pt x="2191435" y="1289209"/>
                </a:lnTo>
                <a:lnTo>
                  <a:pt x="2191428" y="1289051"/>
                </a:lnTo>
                <a:lnTo>
                  <a:pt x="2191428" y="1183958"/>
                </a:lnTo>
                <a:lnTo>
                  <a:pt x="1555330" y="1183958"/>
                </a:lnTo>
                <a:lnTo>
                  <a:pt x="1550569" y="1183958"/>
                </a:lnTo>
                <a:lnTo>
                  <a:pt x="1546442" y="1183641"/>
                </a:lnTo>
                <a:lnTo>
                  <a:pt x="1537555" y="1182053"/>
                </a:lnTo>
                <a:lnTo>
                  <a:pt x="1530889" y="1180148"/>
                </a:lnTo>
                <a:lnTo>
                  <a:pt x="1524541" y="1177926"/>
                </a:lnTo>
                <a:lnTo>
                  <a:pt x="1518510" y="1175386"/>
                </a:lnTo>
                <a:lnTo>
                  <a:pt x="1512479" y="1172211"/>
                </a:lnTo>
                <a:lnTo>
                  <a:pt x="1507083" y="1168401"/>
                </a:lnTo>
                <a:lnTo>
                  <a:pt x="1502004" y="1164591"/>
                </a:lnTo>
                <a:lnTo>
                  <a:pt x="1497243" y="1159828"/>
                </a:lnTo>
                <a:lnTo>
                  <a:pt x="1492799" y="1155066"/>
                </a:lnTo>
                <a:lnTo>
                  <a:pt x="1488673" y="1149986"/>
                </a:lnTo>
                <a:lnTo>
                  <a:pt x="1485181" y="1144271"/>
                </a:lnTo>
                <a:lnTo>
                  <a:pt x="1482325" y="1138238"/>
                </a:lnTo>
                <a:lnTo>
                  <a:pt x="1479785" y="1131888"/>
                </a:lnTo>
                <a:lnTo>
                  <a:pt x="1477563" y="1125538"/>
                </a:lnTo>
                <a:lnTo>
                  <a:pt x="1475976" y="1118871"/>
                </a:lnTo>
                <a:lnTo>
                  <a:pt x="1475341" y="1112203"/>
                </a:lnTo>
                <a:lnTo>
                  <a:pt x="1475024" y="1104901"/>
                </a:lnTo>
                <a:lnTo>
                  <a:pt x="1475024" y="701358"/>
                </a:lnTo>
                <a:lnTo>
                  <a:pt x="549761" y="701358"/>
                </a:lnTo>
                <a:close/>
                <a:moveTo>
                  <a:pt x="1413828" y="353736"/>
                </a:moveTo>
                <a:lnTo>
                  <a:pt x="1523366" y="353736"/>
                </a:lnTo>
                <a:lnTo>
                  <a:pt x="1531303" y="354054"/>
                </a:lnTo>
                <a:lnTo>
                  <a:pt x="1539241" y="355325"/>
                </a:lnTo>
                <a:lnTo>
                  <a:pt x="1546226" y="357232"/>
                </a:lnTo>
                <a:lnTo>
                  <a:pt x="1553846" y="360092"/>
                </a:lnTo>
                <a:lnTo>
                  <a:pt x="1560513" y="363271"/>
                </a:lnTo>
                <a:lnTo>
                  <a:pt x="1566863" y="367085"/>
                </a:lnTo>
                <a:lnTo>
                  <a:pt x="1572896" y="371534"/>
                </a:lnTo>
                <a:lnTo>
                  <a:pt x="1578611" y="376619"/>
                </a:lnTo>
                <a:lnTo>
                  <a:pt x="1583691" y="382340"/>
                </a:lnTo>
                <a:lnTo>
                  <a:pt x="1588136" y="388061"/>
                </a:lnTo>
                <a:lnTo>
                  <a:pt x="1591946" y="395053"/>
                </a:lnTo>
                <a:lnTo>
                  <a:pt x="1595438" y="401727"/>
                </a:lnTo>
                <a:lnTo>
                  <a:pt x="1597978" y="408719"/>
                </a:lnTo>
                <a:lnTo>
                  <a:pt x="1599883" y="416347"/>
                </a:lnTo>
                <a:lnTo>
                  <a:pt x="1601153" y="424293"/>
                </a:lnTo>
                <a:lnTo>
                  <a:pt x="1601471" y="432238"/>
                </a:lnTo>
                <a:lnTo>
                  <a:pt x="1601471" y="544513"/>
                </a:lnTo>
                <a:lnTo>
                  <a:pt x="1797834" y="544513"/>
                </a:lnTo>
                <a:lnTo>
                  <a:pt x="1812118" y="545148"/>
                </a:lnTo>
                <a:lnTo>
                  <a:pt x="1826084" y="545466"/>
                </a:lnTo>
                <a:lnTo>
                  <a:pt x="1840368" y="546101"/>
                </a:lnTo>
                <a:lnTo>
                  <a:pt x="1854017" y="547053"/>
                </a:lnTo>
                <a:lnTo>
                  <a:pt x="1867665" y="548641"/>
                </a:lnTo>
                <a:lnTo>
                  <a:pt x="1881632" y="550228"/>
                </a:lnTo>
                <a:lnTo>
                  <a:pt x="1894963" y="552133"/>
                </a:lnTo>
                <a:lnTo>
                  <a:pt x="1908612" y="554038"/>
                </a:lnTo>
                <a:lnTo>
                  <a:pt x="1921943" y="556896"/>
                </a:lnTo>
                <a:lnTo>
                  <a:pt x="1934957" y="559753"/>
                </a:lnTo>
                <a:lnTo>
                  <a:pt x="1948289" y="562928"/>
                </a:lnTo>
                <a:lnTo>
                  <a:pt x="1961303" y="566103"/>
                </a:lnTo>
                <a:lnTo>
                  <a:pt x="1973999" y="569596"/>
                </a:lnTo>
                <a:lnTo>
                  <a:pt x="1986696" y="573723"/>
                </a:lnTo>
                <a:lnTo>
                  <a:pt x="1999392" y="577533"/>
                </a:lnTo>
                <a:lnTo>
                  <a:pt x="2011771" y="581978"/>
                </a:lnTo>
                <a:lnTo>
                  <a:pt x="2023833" y="586741"/>
                </a:lnTo>
                <a:lnTo>
                  <a:pt x="2036212" y="591503"/>
                </a:lnTo>
                <a:lnTo>
                  <a:pt x="2048274" y="596583"/>
                </a:lnTo>
                <a:lnTo>
                  <a:pt x="2059701" y="602298"/>
                </a:lnTo>
                <a:lnTo>
                  <a:pt x="2071445" y="607696"/>
                </a:lnTo>
                <a:lnTo>
                  <a:pt x="2082555" y="613411"/>
                </a:lnTo>
                <a:lnTo>
                  <a:pt x="2094299" y="619761"/>
                </a:lnTo>
                <a:lnTo>
                  <a:pt x="2105409" y="626111"/>
                </a:lnTo>
                <a:lnTo>
                  <a:pt x="2115883" y="632461"/>
                </a:lnTo>
                <a:lnTo>
                  <a:pt x="2126675" y="639128"/>
                </a:lnTo>
                <a:lnTo>
                  <a:pt x="2137467" y="645796"/>
                </a:lnTo>
                <a:lnTo>
                  <a:pt x="2147307" y="653098"/>
                </a:lnTo>
                <a:lnTo>
                  <a:pt x="2157782" y="660401"/>
                </a:lnTo>
                <a:lnTo>
                  <a:pt x="2167622" y="668021"/>
                </a:lnTo>
                <a:lnTo>
                  <a:pt x="2177144" y="675958"/>
                </a:lnTo>
                <a:lnTo>
                  <a:pt x="2186667" y="683896"/>
                </a:lnTo>
                <a:lnTo>
                  <a:pt x="2195872" y="691833"/>
                </a:lnTo>
                <a:lnTo>
                  <a:pt x="2204759" y="700088"/>
                </a:lnTo>
                <a:lnTo>
                  <a:pt x="2213647" y="708978"/>
                </a:lnTo>
                <a:lnTo>
                  <a:pt x="2222217" y="717551"/>
                </a:lnTo>
                <a:lnTo>
                  <a:pt x="2230152" y="726441"/>
                </a:lnTo>
                <a:lnTo>
                  <a:pt x="2238723" y="735648"/>
                </a:lnTo>
                <a:lnTo>
                  <a:pt x="2246023" y="744538"/>
                </a:lnTo>
                <a:lnTo>
                  <a:pt x="2253641" y="754063"/>
                </a:lnTo>
                <a:lnTo>
                  <a:pt x="2261259" y="763588"/>
                </a:lnTo>
                <a:lnTo>
                  <a:pt x="2268242" y="773113"/>
                </a:lnTo>
                <a:lnTo>
                  <a:pt x="2275225" y="783273"/>
                </a:lnTo>
                <a:lnTo>
                  <a:pt x="2281573" y="793116"/>
                </a:lnTo>
                <a:lnTo>
                  <a:pt x="2287922" y="803276"/>
                </a:lnTo>
                <a:lnTo>
                  <a:pt x="2293635" y="813753"/>
                </a:lnTo>
                <a:lnTo>
                  <a:pt x="2299349" y="823913"/>
                </a:lnTo>
                <a:lnTo>
                  <a:pt x="2304427" y="834708"/>
                </a:lnTo>
                <a:lnTo>
                  <a:pt x="2309506" y="845503"/>
                </a:lnTo>
                <a:lnTo>
                  <a:pt x="2314267" y="856298"/>
                </a:lnTo>
                <a:lnTo>
                  <a:pt x="2319028" y="867411"/>
                </a:lnTo>
                <a:lnTo>
                  <a:pt x="2323155" y="878523"/>
                </a:lnTo>
                <a:lnTo>
                  <a:pt x="2326964" y="889636"/>
                </a:lnTo>
                <a:lnTo>
                  <a:pt x="2330455" y="900748"/>
                </a:lnTo>
                <a:lnTo>
                  <a:pt x="2333629" y="912178"/>
                </a:lnTo>
                <a:lnTo>
                  <a:pt x="2336486" y="923608"/>
                </a:lnTo>
                <a:lnTo>
                  <a:pt x="2339343" y="935038"/>
                </a:lnTo>
                <a:lnTo>
                  <a:pt x="2341565" y="947103"/>
                </a:lnTo>
                <a:lnTo>
                  <a:pt x="2343152" y="958851"/>
                </a:lnTo>
                <a:lnTo>
                  <a:pt x="2344739" y="970916"/>
                </a:lnTo>
                <a:lnTo>
                  <a:pt x="2346009" y="982663"/>
                </a:lnTo>
                <a:lnTo>
                  <a:pt x="2347278" y="994728"/>
                </a:lnTo>
                <a:lnTo>
                  <a:pt x="2347596" y="1007111"/>
                </a:lnTo>
                <a:lnTo>
                  <a:pt x="2347913" y="1019176"/>
                </a:lnTo>
                <a:lnTo>
                  <a:pt x="2347913" y="1089978"/>
                </a:lnTo>
                <a:lnTo>
                  <a:pt x="2349183" y="1097916"/>
                </a:lnTo>
                <a:lnTo>
                  <a:pt x="2349500" y="1105853"/>
                </a:lnTo>
                <a:lnTo>
                  <a:pt x="2349183" y="1113791"/>
                </a:lnTo>
                <a:lnTo>
                  <a:pt x="2347913" y="1121728"/>
                </a:lnTo>
                <a:lnTo>
                  <a:pt x="2347913" y="1289051"/>
                </a:lnTo>
                <a:lnTo>
                  <a:pt x="2347907" y="1289209"/>
                </a:lnTo>
                <a:lnTo>
                  <a:pt x="2347913" y="1289368"/>
                </a:lnTo>
                <a:lnTo>
                  <a:pt x="2347913" y="1652906"/>
                </a:lnTo>
                <a:lnTo>
                  <a:pt x="2347596" y="1659256"/>
                </a:lnTo>
                <a:lnTo>
                  <a:pt x="2347278" y="1665606"/>
                </a:lnTo>
                <a:lnTo>
                  <a:pt x="2346326" y="1671956"/>
                </a:lnTo>
                <a:lnTo>
                  <a:pt x="2345374" y="1677988"/>
                </a:lnTo>
                <a:lnTo>
                  <a:pt x="2343787" y="1684021"/>
                </a:lnTo>
                <a:lnTo>
                  <a:pt x="2341565" y="1690053"/>
                </a:lnTo>
                <a:lnTo>
                  <a:pt x="2339660" y="1695768"/>
                </a:lnTo>
                <a:lnTo>
                  <a:pt x="2337438" y="1701483"/>
                </a:lnTo>
                <a:lnTo>
                  <a:pt x="2334582" y="1706881"/>
                </a:lnTo>
                <a:lnTo>
                  <a:pt x="2331725" y="1712278"/>
                </a:lnTo>
                <a:lnTo>
                  <a:pt x="2328551" y="1717358"/>
                </a:lnTo>
                <a:lnTo>
                  <a:pt x="2325059" y="1722438"/>
                </a:lnTo>
                <a:lnTo>
                  <a:pt x="2321568" y="1727518"/>
                </a:lnTo>
                <a:lnTo>
                  <a:pt x="2317441" y="1731963"/>
                </a:lnTo>
                <a:lnTo>
                  <a:pt x="2312998" y="1736726"/>
                </a:lnTo>
                <a:lnTo>
                  <a:pt x="2308871" y="1741171"/>
                </a:lnTo>
                <a:lnTo>
                  <a:pt x="2304110" y="1744981"/>
                </a:lnTo>
                <a:lnTo>
                  <a:pt x="2299349" y="1749108"/>
                </a:lnTo>
                <a:lnTo>
                  <a:pt x="2293953" y="1752601"/>
                </a:lnTo>
                <a:lnTo>
                  <a:pt x="2288874" y="1756093"/>
                </a:lnTo>
                <a:lnTo>
                  <a:pt x="2283795" y="1759268"/>
                </a:lnTo>
                <a:lnTo>
                  <a:pt x="2278399" y="1762443"/>
                </a:lnTo>
                <a:lnTo>
                  <a:pt x="2272369" y="1765301"/>
                </a:lnTo>
                <a:lnTo>
                  <a:pt x="2266338" y="1767841"/>
                </a:lnTo>
                <a:lnTo>
                  <a:pt x="2260307" y="1770063"/>
                </a:lnTo>
                <a:lnTo>
                  <a:pt x="2253959" y="1771651"/>
                </a:lnTo>
                <a:lnTo>
                  <a:pt x="2247610" y="1773556"/>
                </a:lnTo>
                <a:lnTo>
                  <a:pt x="2241262" y="1774826"/>
                </a:lnTo>
                <a:lnTo>
                  <a:pt x="2234914" y="1776096"/>
                </a:lnTo>
                <a:lnTo>
                  <a:pt x="2228248" y="1776731"/>
                </a:lnTo>
                <a:lnTo>
                  <a:pt x="2221582" y="1777366"/>
                </a:lnTo>
                <a:lnTo>
                  <a:pt x="2214917" y="1777683"/>
                </a:lnTo>
                <a:lnTo>
                  <a:pt x="2049861" y="1777683"/>
                </a:lnTo>
                <a:lnTo>
                  <a:pt x="2041926" y="1777366"/>
                </a:lnTo>
                <a:lnTo>
                  <a:pt x="2034308" y="1776096"/>
                </a:lnTo>
                <a:lnTo>
                  <a:pt x="2026690" y="1774191"/>
                </a:lnTo>
                <a:lnTo>
                  <a:pt x="2019707" y="1771333"/>
                </a:lnTo>
                <a:lnTo>
                  <a:pt x="2012724" y="1768158"/>
                </a:lnTo>
                <a:lnTo>
                  <a:pt x="2006375" y="1764031"/>
                </a:lnTo>
                <a:lnTo>
                  <a:pt x="2000662" y="1759903"/>
                </a:lnTo>
                <a:lnTo>
                  <a:pt x="1994949" y="1755141"/>
                </a:lnTo>
                <a:lnTo>
                  <a:pt x="1989870" y="1749426"/>
                </a:lnTo>
                <a:lnTo>
                  <a:pt x="1985426" y="1743393"/>
                </a:lnTo>
                <a:lnTo>
                  <a:pt x="1981617" y="1737043"/>
                </a:lnTo>
                <a:lnTo>
                  <a:pt x="1977808" y="1730376"/>
                </a:lnTo>
                <a:lnTo>
                  <a:pt x="1975586" y="1723391"/>
                </a:lnTo>
                <a:lnTo>
                  <a:pt x="1973682" y="1715771"/>
                </a:lnTo>
                <a:lnTo>
                  <a:pt x="1972095" y="1708151"/>
                </a:lnTo>
                <a:lnTo>
                  <a:pt x="1971460" y="1700213"/>
                </a:lnTo>
                <a:lnTo>
                  <a:pt x="1971143" y="1687196"/>
                </a:lnTo>
                <a:lnTo>
                  <a:pt x="1969873" y="1674496"/>
                </a:lnTo>
                <a:lnTo>
                  <a:pt x="1968286" y="1662113"/>
                </a:lnTo>
                <a:lnTo>
                  <a:pt x="1966064" y="1649731"/>
                </a:lnTo>
                <a:lnTo>
                  <a:pt x="1962890" y="1637666"/>
                </a:lnTo>
                <a:lnTo>
                  <a:pt x="1959398" y="1625601"/>
                </a:lnTo>
                <a:lnTo>
                  <a:pt x="1955272" y="1614171"/>
                </a:lnTo>
                <a:lnTo>
                  <a:pt x="1950511" y="1602741"/>
                </a:lnTo>
                <a:lnTo>
                  <a:pt x="1945432" y="1591628"/>
                </a:lnTo>
                <a:lnTo>
                  <a:pt x="1939718" y="1580833"/>
                </a:lnTo>
                <a:lnTo>
                  <a:pt x="1933370" y="1570356"/>
                </a:lnTo>
                <a:lnTo>
                  <a:pt x="1927022" y="1560196"/>
                </a:lnTo>
                <a:lnTo>
                  <a:pt x="1920039" y="1550353"/>
                </a:lnTo>
                <a:lnTo>
                  <a:pt x="1912421" y="1540828"/>
                </a:lnTo>
                <a:lnTo>
                  <a:pt x="1904168" y="1531621"/>
                </a:lnTo>
                <a:lnTo>
                  <a:pt x="1895915" y="1522731"/>
                </a:lnTo>
                <a:lnTo>
                  <a:pt x="1887028" y="1514476"/>
                </a:lnTo>
                <a:lnTo>
                  <a:pt x="1877823" y="1506856"/>
                </a:lnTo>
                <a:lnTo>
                  <a:pt x="1868300" y="1499553"/>
                </a:lnTo>
                <a:lnTo>
                  <a:pt x="1858460" y="1492251"/>
                </a:lnTo>
                <a:lnTo>
                  <a:pt x="1848303" y="1485901"/>
                </a:lnTo>
                <a:lnTo>
                  <a:pt x="1837511" y="1479868"/>
                </a:lnTo>
                <a:lnTo>
                  <a:pt x="1826719" y="1474471"/>
                </a:lnTo>
                <a:lnTo>
                  <a:pt x="1815610" y="1469391"/>
                </a:lnTo>
                <a:lnTo>
                  <a:pt x="1804183" y="1464946"/>
                </a:lnTo>
                <a:lnTo>
                  <a:pt x="1792756" y="1460818"/>
                </a:lnTo>
                <a:lnTo>
                  <a:pt x="1780694" y="1457326"/>
                </a:lnTo>
                <a:lnTo>
                  <a:pt x="1768315" y="1454468"/>
                </a:lnTo>
                <a:lnTo>
                  <a:pt x="1756253" y="1452246"/>
                </a:lnTo>
                <a:lnTo>
                  <a:pt x="1743557" y="1450658"/>
                </a:lnTo>
                <a:lnTo>
                  <a:pt x="1730860" y="1449706"/>
                </a:lnTo>
                <a:lnTo>
                  <a:pt x="1718163" y="1449388"/>
                </a:lnTo>
                <a:lnTo>
                  <a:pt x="1704832" y="1449706"/>
                </a:lnTo>
                <a:lnTo>
                  <a:pt x="1692135" y="1450658"/>
                </a:lnTo>
                <a:lnTo>
                  <a:pt x="1680074" y="1452246"/>
                </a:lnTo>
                <a:lnTo>
                  <a:pt x="1667695" y="1454468"/>
                </a:lnTo>
                <a:lnTo>
                  <a:pt x="1655315" y="1457326"/>
                </a:lnTo>
                <a:lnTo>
                  <a:pt x="1643571" y="1460818"/>
                </a:lnTo>
                <a:lnTo>
                  <a:pt x="1631509" y="1464946"/>
                </a:lnTo>
                <a:lnTo>
                  <a:pt x="1620400" y="1469391"/>
                </a:lnTo>
                <a:lnTo>
                  <a:pt x="1609290" y="1474471"/>
                </a:lnTo>
                <a:lnTo>
                  <a:pt x="1598181" y="1479868"/>
                </a:lnTo>
                <a:lnTo>
                  <a:pt x="1587706" y="1485901"/>
                </a:lnTo>
                <a:lnTo>
                  <a:pt x="1577549" y="1492251"/>
                </a:lnTo>
                <a:lnTo>
                  <a:pt x="1567709" y="1499553"/>
                </a:lnTo>
                <a:lnTo>
                  <a:pt x="1558187" y="1506856"/>
                </a:lnTo>
                <a:lnTo>
                  <a:pt x="1548664" y="1514476"/>
                </a:lnTo>
                <a:lnTo>
                  <a:pt x="1540094" y="1522731"/>
                </a:lnTo>
                <a:lnTo>
                  <a:pt x="1531524" y="1531621"/>
                </a:lnTo>
                <a:lnTo>
                  <a:pt x="1523588" y="1540828"/>
                </a:lnTo>
                <a:lnTo>
                  <a:pt x="1516288" y="1550353"/>
                </a:lnTo>
                <a:lnTo>
                  <a:pt x="1508987" y="1560196"/>
                </a:lnTo>
                <a:lnTo>
                  <a:pt x="1502322" y="1570356"/>
                </a:lnTo>
                <a:lnTo>
                  <a:pt x="1495973" y="1580833"/>
                </a:lnTo>
                <a:lnTo>
                  <a:pt x="1490260" y="1591628"/>
                </a:lnTo>
                <a:lnTo>
                  <a:pt x="1485181" y="1602741"/>
                </a:lnTo>
                <a:lnTo>
                  <a:pt x="1480420" y="1614171"/>
                </a:lnTo>
                <a:lnTo>
                  <a:pt x="1476611" y="1625601"/>
                </a:lnTo>
                <a:lnTo>
                  <a:pt x="1472802" y="1637666"/>
                </a:lnTo>
                <a:lnTo>
                  <a:pt x="1470263" y="1649731"/>
                </a:lnTo>
                <a:lnTo>
                  <a:pt x="1467724" y="1662113"/>
                </a:lnTo>
                <a:lnTo>
                  <a:pt x="1465819" y="1674496"/>
                </a:lnTo>
                <a:lnTo>
                  <a:pt x="1464549" y="1687196"/>
                </a:lnTo>
                <a:lnTo>
                  <a:pt x="1464232" y="1700213"/>
                </a:lnTo>
                <a:lnTo>
                  <a:pt x="1463915" y="1708151"/>
                </a:lnTo>
                <a:lnTo>
                  <a:pt x="1462645" y="1715771"/>
                </a:lnTo>
                <a:lnTo>
                  <a:pt x="1460740" y="1723391"/>
                </a:lnTo>
                <a:lnTo>
                  <a:pt x="1457884" y="1730376"/>
                </a:lnTo>
                <a:lnTo>
                  <a:pt x="1454710" y="1737043"/>
                </a:lnTo>
                <a:lnTo>
                  <a:pt x="1450583" y="1743393"/>
                </a:lnTo>
                <a:lnTo>
                  <a:pt x="1445822" y="1749426"/>
                </a:lnTo>
                <a:lnTo>
                  <a:pt x="1440743" y="1755141"/>
                </a:lnTo>
                <a:lnTo>
                  <a:pt x="1435347" y="1759903"/>
                </a:lnTo>
                <a:lnTo>
                  <a:pt x="1429316" y="1764031"/>
                </a:lnTo>
                <a:lnTo>
                  <a:pt x="1422968" y="1768158"/>
                </a:lnTo>
                <a:lnTo>
                  <a:pt x="1416302" y="1771333"/>
                </a:lnTo>
                <a:lnTo>
                  <a:pt x="1409002" y="1774191"/>
                </a:lnTo>
                <a:lnTo>
                  <a:pt x="1401384" y="1776096"/>
                </a:lnTo>
                <a:lnTo>
                  <a:pt x="1394083" y="1777366"/>
                </a:lnTo>
                <a:lnTo>
                  <a:pt x="1386148" y="1777683"/>
                </a:lnTo>
                <a:lnTo>
                  <a:pt x="894156" y="1777683"/>
                </a:lnTo>
                <a:lnTo>
                  <a:pt x="886221" y="1777366"/>
                </a:lnTo>
                <a:lnTo>
                  <a:pt x="878285" y="1776096"/>
                </a:lnTo>
                <a:lnTo>
                  <a:pt x="870667" y="1774191"/>
                </a:lnTo>
                <a:lnTo>
                  <a:pt x="863684" y="1771333"/>
                </a:lnTo>
                <a:lnTo>
                  <a:pt x="856701" y="1768158"/>
                </a:lnTo>
                <a:lnTo>
                  <a:pt x="850353" y="1764031"/>
                </a:lnTo>
                <a:lnTo>
                  <a:pt x="844639" y="1759903"/>
                </a:lnTo>
                <a:lnTo>
                  <a:pt x="838926" y="1755141"/>
                </a:lnTo>
                <a:lnTo>
                  <a:pt x="833847" y="1749426"/>
                </a:lnTo>
                <a:lnTo>
                  <a:pt x="829403" y="1743393"/>
                </a:lnTo>
                <a:lnTo>
                  <a:pt x="825594" y="1737043"/>
                </a:lnTo>
                <a:lnTo>
                  <a:pt x="822420" y="1730376"/>
                </a:lnTo>
                <a:lnTo>
                  <a:pt x="819563" y="1723391"/>
                </a:lnTo>
                <a:lnTo>
                  <a:pt x="817659" y="1715771"/>
                </a:lnTo>
                <a:lnTo>
                  <a:pt x="816389" y="1708151"/>
                </a:lnTo>
                <a:lnTo>
                  <a:pt x="815437" y="1700213"/>
                </a:lnTo>
                <a:lnTo>
                  <a:pt x="815120" y="1687196"/>
                </a:lnTo>
                <a:lnTo>
                  <a:pt x="813850" y="1674496"/>
                </a:lnTo>
                <a:lnTo>
                  <a:pt x="812263" y="1662113"/>
                </a:lnTo>
                <a:lnTo>
                  <a:pt x="810041" y="1649731"/>
                </a:lnTo>
                <a:lnTo>
                  <a:pt x="806867" y="1637666"/>
                </a:lnTo>
                <a:lnTo>
                  <a:pt x="803375" y="1625601"/>
                </a:lnTo>
                <a:lnTo>
                  <a:pt x="799249" y="1614171"/>
                </a:lnTo>
                <a:lnTo>
                  <a:pt x="794488" y="1602741"/>
                </a:lnTo>
                <a:lnTo>
                  <a:pt x="789409" y="1591628"/>
                </a:lnTo>
                <a:lnTo>
                  <a:pt x="783696" y="1580833"/>
                </a:lnTo>
                <a:lnTo>
                  <a:pt x="777982" y="1570356"/>
                </a:lnTo>
                <a:lnTo>
                  <a:pt x="770999" y="1560196"/>
                </a:lnTo>
                <a:lnTo>
                  <a:pt x="764016" y="1550353"/>
                </a:lnTo>
                <a:lnTo>
                  <a:pt x="756398" y="1540828"/>
                </a:lnTo>
                <a:lnTo>
                  <a:pt x="748463" y="1531621"/>
                </a:lnTo>
                <a:lnTo>
                  <a:pt x="739892" y="1522731"/>
                </a:lnTo>
                <a:lnTo>
                  <a:pt x="731005" y="1514476"/>
                </a:lnTo>
                <a:lnTo>
                  <a:pt x="721800" y="1506856"/>
                </a:lnTo>
                <a:lnTo>
                  <a:pt x="712277" y="1499553"/>
                </a:lnTo>
                <a:lnTo>
                  <a:pt x="702438" y="1492251"/>
                </a:lnTo>
                <a:lnTo>
                  <a:pt x="692280" y="1485901"/>
                </a:lnTo>
                <a:lnTo>
                  <a:pt x="681488" y="1479868"/>
                </a:lnTo>
                <a:lnTo>
                  <a:pt x="670696" y="1474471"/>
                </a:lnTo>
                <a:lnTo>
                  <a:pt x="659587" y="1469391"/>
                </a:lnTo>
                <a:lnTo>
                  <a:pt x="648160" y="1464946"/>
                </a:lnTo>
                <a:lnTo>
                  <a:pt x="636733" y="1460818"/>
                </a:lnTo>
                <a:lnTo>
                  <a:pt x="624671" y="1457326"/>
                </a:lnTo>
                <a:lnTo>
                  <a:pt x="612292" y="1454468"/>
                </a:lnTo>
                <a:lnTo>
                  <a:pt x="600230" y="1452246"/>
                </a:lnTo>
                <a:lnTo>
                  <a:pt x="587534" y="1450658"/>
                </a:lnTo>
                <a:lnTo>
                  <a:pt x="574837" y="1449706"/>
                </a:lnTo>
                <a:lnTo>
                  <a:pt x="562140" y="1449388"/>
                </a:lnTo>
                <a:lnTo>
                  <a:pt x="548809" y="1449706"/>
                </a:lnTo>
                <a:lnTo>
                  <a:pt x="536112" y="1450658"/>
                </a:lnTo>
                <a:lnTo>
                  <a:pt x="524051" y="1452246"/>
                </a:lnTo>
                <a:lnTo>
                  <a:pt x="511354" y="1454468"/>
                </a:lnTo>
                <a:lnTo>
                  <a:pt x="499292" y="1457326"/>
                </a:lnTo>
                <a:lnTo>
                  <a:pt x="487548" y="1460818"/>
                </a:lnTo>
                <a:lnTo>
                  <a:pt x="475486" y="1464946"/>
                </a:lnTo>
                <a:lnTo>
                  <a:pt x="464377" y="1469391"/>
                </a:lnTo>
                <a:lnTo>
                  <a:pt x="452950" y="1474471"/>
                </a:lnTo>
                <a:lnTo>
                  <a:pt x="442158" y="1479868"/>
                </a:lnTo>
                <a:lnTo>
                  <a:pt x="431366" y="1485901"/>
                </a:lnTo>
                <a:lnTo>
                  <a:pt x="421526" y="1492251"/>
                </a:lnTo>
                <a:lnTo>
                  <a:pt x="411686" y="1499553"/>
                </a:lnTo>
                <a:lnTo>
                  <a:pt x="402164" y="1506856"/>
                </a:lnTo>
                <a:lnTo>
                  <a:pt x="392641" y="1514476"/>
                </a:lnTo>
                <a:lnTo>
                  <a:pt x="383754" y="1522731"/>
                </a:lnTo>
                <a:lnTo>
                  <a:pt x="375501" y="1531621"/>
                </a:lnTo>
                <a:lnTo>
                  <a:pt x="367566" y="1540828"/>
                </a:lnTo>
                <a:lnTo>
                  <a:pt x="359948" y="1550353"/>
                </a:lnTo>
                <a:lnTo>
                  <a:pt x="352964" y="1560196"/>
                </a:lnTo>
                <a:lnTo>
                  <a:pt x="346299" y="1570356"/>
                </a:lnTo>
                <a:lnTo>
                  <a:pt x="340268" y="1580833"/>
                </a:lnTo>
                <a:lnTo>
                  <a:pt x="334237" y="1591628"/>
                </a:lnTo>
                <a:lnTo>
                  <a:pt x="329158" y="1602741"/>
                </a:lnTo>
                <a:lnTo>
                  <a:pt x="324715" y="1614171"/>
                </a:lnTo>
                <a:lnTo>
                  <a:pt x="320271" y="1625601"/>
                </a:lnTo>
                <a:lnTo>
                  <a:pt x="316779" y="1637666"/>
                </a:lnTo>
                <a:lnTo>
                  <a:pt x="313923" y="1649731"/>
                </a:lnTo>
                <a:lnTo>
                  <a:pt x="311701" y="1662113"/>
                </a:lnTo>
                <a:lnTo>
                  <a:pt x="309796" y="1674496"/>
                </a:lnTo>
                <a:lnTo>
                  <a:pt x="308844" y="1687196"/>
                </a:lnTo>
                <a:lnTo>
                  <a:pt x="308209" y="1700213"/>
                </a:lnTo>
                <a:lnTo>
                  <a:pt x="307574" y="1708151"/>
                </a:lnTo>
                <a:lnTo>
                  <a:pt x="306622" y="1715771"/>
                </a:lnTo>
                <a:lnTo>
                  <a:pt x="304400" y="1723391"/>
                </a:lnTo>
                <a:lnTo>
                  <a:pt x="301861" y="1730376"/>
                </a:lnTo>
                <a:lnTo>
                  <a:pt x="298687" y="1737043"/>
                </a:lnTo>
                <a:lnTo>
                  <a:pt x="294560" y="1743393"/>
                </a:lnTo>
                <a:lnTo>
                  <a:pt x="289799" y="1749426"/>
                </a:lnTo>
                <a:lnTo>
                  <a:pt x="285038" y="1755141"/>
                </a:lnTo>
                <a:lnTo>
                  <a:pt x="279642" y="1759903"/>
                </a:lnTo>
                <a:lnTo>
                  <a:pt x="273611" y="1764031"/>
                </a:lnTo>
                <a:lnTo>
                  <a:pt x="266945" y="1768158"/>
                </a:lnTo>
                <a:lnTo>
                  <a:pt x="259962" y="1771333"/>
                </a:lnTo>
                <a:lnTo>
                  <a:pt x="252979" y="1774191"/>
                </a:lnTo>
                <a:lnTo>
                  <a:pt x="245678" y="1776096"/>
                </a:lnTo>
                <a:lnTo>
                  <a:pt x="237743" y="1777366"/>
                </a:lnTo>
                <a:lnTo>
                  <a:pt x="229808" y="1777683"/>
                </a:lnTo>
                <a:lnTo>
                  <a:pt x="132679" y="1777683"/>
                </a:lnTo>
                <a:lnTo>
                  <a:pt x="126013" y="1777366"/>
                </a:lnTo>
                <a:lnTo>
                  <a:pt x="119348" y="1776731"/>
                </a:lnTo>
                <a:lnTo>
                  <a:pt x="112682" y="1776096"/>
                </a:lnTo>
                <a:lnTo>
                  <a:pt x="106334" y="1774826"/>
                </a:lnTo>
                <a:lnTo>
                  <a:pt x="99985" y="1773556"/>
                </a:lnTo>
                <a:lnTo>
                  <a:pt x="93637" y="1771651"/>
                </a:lnTo>
                <a:lnTo>
                  <a:pt x="87289" y="1770063"/>
                </a:lnTo>
                <a:lnTo>
                  <a:pt x="81258" y="1767841"/>
                </a:lnTo>
                <a:lnTo>
                  <a:pt x="75227" y="1765301"/>
                </a:lnTo>
                <a:lnTo>
                  <a:pt x="69196" y="1762443"/>
                </a:lnTo>
                <a:lnTo>
                  <a:pt x="63800" y="1759268"/>
                </a:lnTo>
                <a:lnTo>
                  <a:pt x="58722" y="1756093"/>
                </a:lnTo>
                <a:lnTo>
                  <a:pt x="53325" y="1752601"/>
                </a:lnTo>
                <a:lnTo>
                  <a:pt x="48247" y="1749108"/>
                </a:lnTo>
                <a:lnTo>
                  <a:pt x="43486" y="1744981"/>
                </a:lnTo>
                <a:lnTo>
                  <a:pt x="38724" y="1741171"/>
                </a:lnTo>
                <a:lnTo>
                  <a:pt x="34281" y="1736726"/>
                </a:lnTo>
                <a:lnTo>
                  <a:pt x="30154" y="1731963"/>
                </a:lnTo>
                <a:lnTo>
                  <a:pt x="26028" y="1727518"/>
                </a:lnTo>
                <a:lnTo>
                  <a:pt x="22536" y="1722438"/>
                </a:lnTo>
                <a:lnTo>
                  <a:pt x="19045" y="1717358"/>
                </a:lnTo>
                <a:lnTo>
                  <a:pt x="15871" y="1712278"/>
                </a:lnTo>
                <a:lnTo>
                  <a:pt x="13014" y="1706881"/>
                </a:lnTo>
                <a:lnTo>
                  <a:pt x="10157" y="1701483"/>
                </a:lnTo>
                <a:lnTo>
                  <a:pt x="7935" y="1695768"/>
                </a:lnTo>
                <a:lnTo>
                  <a:pt x="5713" y="1690053"/>
                </a:lnTo>
                <a:lnTo>
                  <a:pt x="3809" y="1684021"/>
                </a:lnTo>
                <a:lnTo>
                  <a:pt x="2222" y="1677988"/>
                </a:lnTo>
                <a:lnTo>
                  <a:pt x="1587" y="1671956"/>
                </a:lnTo>
                <a:lnTo>
                  <a:pt x="317" y="1665606"/>
                </a:lnTo>
                <a:lnTo>
                  <a:pt x="0" y="1659256"/>
                </a:lnTo>
                <a:lnTo>
                  <a:pt x="0" y="1652906"/>
                </a:lnTo>
                <a:lnTo>
                  <a:pt x="0" y="1476058"/>
                </a:lnTo>
                <a:lnTo>
                  <a:pt x="6" y="1475902"/>
                </a:lnTo>
                <a:lnTo>
                  <a:pt x="0" y="1475741"/>
                </a:lnTo>
                <a:lnTo>
                  <a:pt x="0" y="1019176"/>
                </a:lnTo>
                <a:lnTo>
                  <a:pt x="0" y="1007111"/>
                </a:lnTo>
                <a:lnTo>
                  <a:pt x="317" y="994728"/>
                </a:lnTo>
                <a:lnTo>
                  <a:pt x="1587" y="982663"/>
                </a:lnTo>
                <a:lnTo>
                  <a:pt x="2539" y="970916"/>
                </a:lnTo>
                <a:lnTo>
                  <a:pt x="4126" y="958851"/>
                </a:lnTo>
                <a:lnTo>
                  <a:pt x="6348" y="947103"/>
                </a:lnTo>
                <a:lnTo>
                  <a:pt x="8253" y="935038"/>
                </a:lnTo>
                <a:lnTo>
                  <a:pt x="11109" y="923608"/>
                </a:lnTo>
                <a:lnTo>
                  <a:pt x="13649" y="912178"/>
                </a:lnTo>
                <a:lnTo>
                  <a:pt x="16823" y="900748"/>
                </a:lnTo>
                <a:lnTo>
                  <a:pt x="20632" y="889636"/>
                </a:lnTo>
                <a:lnTo>
                  <a:pt x="24441" y="878523"/>
                </a:lnTo>
                <a:lnTo>
                  <a:pt x="28885" y="867411"/>
                </a:lnTo>
                <a:lnTo>
                  <a:pt x="33328" y="856298"/>
                </a:lnTo>
                <a:lnTo>
                  <a:pt x="38090" y="845503"/>
                </a:lnTo>
                <a:lnTo>
                  <a:pt x="43168" y="834708"/>
                </a:lnTo>
                <a:lnTo>
                  <a:pt x="48247" y="823913"/>
                </a:lnTo>
                <a:lnTo>
                  <a:pt x="54278" y="813753"/>
                </a:lnTo>
                <a:lnTo>
                  <a:pt x="60309" y="803276"/>
                </a:lnTo>
                <a:lnTo>
                  <a:pt x="66022" y="793116"/>
                </a:lnTo>
                <a:lnTo>
                  <a:pt x="73005" y="783273"/>
                </a:lnTo>
                <a:lnTo>
                  <a:pt x="79671" y="773113"/>
                </a:lnTo>
                <a:lnTo>
                  <a:pt x="86337" y="763588"/>
                </a:lnTo>
                <a:lnTo>
                  <a:pt x="93954" y="754063"/>
                </a:lnTo>
                <a:lnTo>
                  <a:pt x="101572" y="744538"/>
                </a:lnTo>
                <a:lnTo>
                  <a:pt x="108873" y="735648"/>
                </a:lnTo>
                <a:lnTo>
                  <a:pt x="117443" y="726441"/>
                </a:lnTo>
                <a:lnTo>
                  <a:pt x="125696" y="717551"/>
                </a:lnTo>
                <a:lnTo>
                  <a:pt x="133949" y="708978"/>
                </a:lnTo>
                <a:lnTo>
                  <a:pt x="142836" y="700088"/>
                </a:lnTo>
                <a:lnTo>
                  <a:pt x="151724" y="691833"/>
                </a:lnTo>
                <a:lnTo>
                  <a:pt x="160929" y="683896"/>
                </a:lnTo>
                <a:lnTo>
                  <a:pt x="170451" y="675958"/>
                </a:lnTo>
                <a:lnTo>
                  <a:pt x="179974" y="668021"/>
                </a:lnTo>
                <a:lnTo>
                  <a:pt x="189814" y="660401"/>
                </a:lnTo>
                <a:lnTo>
                  <a:pt x="200288" y="653098"/>
                </a:lnTo>
                <a:lnTo>
                  <a:pt x="210445" y="645796"/>
                </a:lnTo>
                <a:lnTo>
                  <a:pt x="220920" y="639128"/>
                </a:lnTo>
                <a:lnTo>
                  <a:pt x="231395" y="632461"/>
                </a:lnTo>
                <a:lnTo>
                  <a:pt x="242187" y="626111"/>
                </a:lnTo>
                <a:lnTo>
                  <a:pt x="253296" y="619761"/>
                </a:lnTo>
                <a:lnTo>
                  <a:pt x="264723" y="613411"/>
                </a:lnTo>
                <a:lnTo>
                  <a:pt x="275833" y="607696"/>
                </a:lnTo>
                <a:lnTo>
                  <a:pt x="287895" y="602298"/>
                </a:lnTo>
                <a:lnTo>
                  <a:pt x="299321" y="596583"/>
                </a:lnTo>
                <a:lnTo>
                  <a:pt x="311383" y="591503"/>
                </a:lnTo>
                <a:lnTo>
                  <a:pt x="323445" y="586741"/>
                </a:lnTo>
                <a:lnTo>
                  <a:pt x="335824" y="581978"/>
                </a:lnTo>
                <a:lnTo>
                  <a:pt x="348203" y="577533"/>
                </a:lnTo>
                <a:lnTo>
                  <a:pt x="360900" y="573723"/>
                </a:lnTo>
                <a:lnTo>
                  <a:pt x="373596" y="569596"/>
                </a:lnTo>
                <a:lnTo>
                  <a:pt x="386293" y="566103"/>
                </a:lnTo>
                <a:lnTo>
                  <a:pt x="399307" y="562928"/>
                </a:lnTo>
                <a:lnTo>
                  <a:pt x="412321" y="559753"/>
                </a:lnTo>
                <a:lnTo>
                  <a:pt x="425652" y="556896"/>
                </a:lnTo>
                <a:lnTo>
                  <a:pt x="438984" y="554038"/>
                </a:lnTo>
                <a:lnTo>
                  <a:pt x="452633" y="552133"/>
                </a:lnTo>
                <a:lnTo>
                  <a:pt x="465964" y="550228"/>
                </a:lnTo>
                <a:lnTo>
                  <a:pt x="479930" y="548641"/>
                </a:lnTo>
                <a:lnTo>
                  <a:pt x="493262" y="547053"/>
                </a:lnTo>
                <a:lnTo>
                  <a:pt x="507228" y="546101"/>
                </a:lnTo>
                <a:lnTo>
                  <a:pt x="521511" y="545466"/>
                </a:lnTo>
                <a:lnTo>
                  <a:pt x="535478" y="545148"/>
                </a:lnTo>
                <a:lnTo>
                  <a:pt x="549761" y="544513"/>
                </a:lnTo>
                <a:lnTo>
                  <a:pt x="1335088" y="544513"/>
                </a:lnTo>
                <a:lnTo>
                  <a:pt x="1335088" y="432238"/>
                </a:lnTo>
                <a:lnTo>
                  <a:pt x="1335723" y="424293"/>
                </a:lnTo>
                <a:lnTo>
                  <a:pt x="1336676" y="416347"/>
                </a:lnTo>
                <a:lnTo>
                  <a:pt x="1338898" y="408719"/>
                </a:lnTo>
                <a:lnTo>
                  <a:pt x="1341438" y="401727"/>
                </a:lnTo>
                <a:lnTo>
                  <a:pt x="1344613" y="395053"/>
                </a:lnTo>
                <a:lnTo>
                  <a:pt x="1348741" y="388061"/>
                </a:lnTo>
                <a:lnTo>
                  <a:pt x="1353186" y="382340"/>
                </a:lnTo>
                <a:lnTo>
                  <a:pt x="1358266" y="376619"/>
                </a:lnTo>
                <a:lnTo>
                  <a:pt x="1363663" y="371534"/>
                </a:lnTo>
                <a:lnTo>
                  <a:pt x="1369696" y="367085"/>
                </a:lnTo>
                <a:lnTo>
                  <a:pt x="1376363" y="363271"/>
                </a:lnTo>
                <a:lnTo>
                  <a:pt x="1383348" y="360092"/>
                </a:lnTo>
                <a:lnTo>
                  <a:pt x="1390333" y="357232"/>
                </a:lnTo>
                <a:lnTo>
                  <a:pt x="1397953" y="355325"/>
                </a:lnTo>
                <a:lnTo>
                  <a:pt x="1405573" y="354054"/>
                </a:lnTo>
                <a:lnTo>
                  <a:pt x="1413828" y="353736"/>
                </a:lnTo>
                <a:close/>
                <a:moveTo>
                  <a:pt x="1740853" y="352465"/>
                </a:moveTo>
                <a:lnTo>
                  <a:pt x="1859916" y="352465"/>
                </a:lnTo>
                <a:lnTo>
                  <a:pt x="1867853" y="352783"/>
                </a:lnTo>
                <a:lnTo>
                  <a:pt x="1875791" y="354054"/>
                </a:lnTo>
                <a:lnTo>
                  <a:pt x="1883093" y="355643"/>
                </a:lnTo>
                <a:lnTo>
                  <a:pt x="1890396" y="358503"/>
                </a:lnTo>
                <a:lnTo>
                  <a:pt x="1897063" y="361682"/>
                </a:lnTo>
                <a:lnTo>
                  <a:pt x="1903731" y="365495"/>
                </a:lnTo>
                <a:lnTo>
                  <a:pt x="1909763" y="370263"/>
                </a:lnTo>
                <a:lnTo>
                  <a:pt x="1915478" y="375030"/>
                </a:lnTo>
                <a:lnTo>
                  <a:pt x="1920241" y="380751"/>
                </a:lnTo>
                <a:lnTo>
                  <a:pt x="1925003" y="387107"/>
                </a:lnTo>
                <a:lnTo>
                  <a:pt x="1928813" y="393464"/>
                </a:lnTo>
                <a:lnTo>
                  <a:pt x="1931988" y="400138"/>
                </a:lnTo>
                <a:lnTo>
                  <a:pt x="1934846" y="407130"/>
                </a:lnTo>
                <a:lnTo>
                  <a:pt x="1936751" y="414758"/>
                </a:lnTo>
                <a:lnTo>
                  <a:pt x="1938021" y="422703"/>
                </a:lnTo>
                <a:lnTo>
                  <a:pt x="1938338" y="430649"/>
                </a:lnTo>
                <a:lnTo>
                  <a:pt x="1938021" y="438595"/>
                </a:lnTo>
                <a:lnTo>
                  <a:pt x="1936751" y="446540"/>
                </a:lnTo>
                <a:lnTo>
                  <a:pt x="1934846" y="454168"/>
                </a:lnTo>
                <a:lnTo>
                  <a:pt x="1931988" y="461160"/>
                </a:lnTo>
                <a:lnTo>
                  <a:pt x="1928813" y="468152"/>
                </a:lnTo>
                <a:lnTo>
                  <a:pt x="1925003" y="474508"/>
                </a:lnTo>
                <a:lnTo>
                  <a:pt x="1920241" y="480229"/>
                </a:lnTo>
                <a:lnTo>
                  <a:pt x="1915478" y="485950"/>
                </a:lnTo>
                <a:lnTo>
                  <a:pt x="1909763" y="491035"/>
                </a:lnTo>
                <a:lnTo>
                  <a:pt x="1903731" y="495802"/>
                </a:lnTo>
                <a:lnTo>
                  <a:pt x="1897063" y="499299"/>
                </a:lnTo>
                <a:lnTo>
                  <a:pt x="1890396" y="503112"/>
                </a:lnTo>
                <a:lnTo>
                  <a:pt x="1883093" y="505337"/>
                </a:lnTo>
                <a:lnTo>
                  <a:pt x="1875791" y="507244"/>
                </a:lnTo>
                <a:lnTo>
                  <a:pt x="1867853" y="508515"/>
                </a:lnTo>
                <a:lnTo>
                  <a:pt x="1859916" y="508833"/>
                </a:lnTo>
                <a:lnTo>
                  <a:pt x="1740853" y="508833"/>
                </a:lnTo>
                <a:lnTo>
                  <a:pt x="1732916" y="508515"/>
                </a:lnTo>
                <a:lnTo>
                  <a:pt x="1724978" y="507244"/>
                </a:lnTo>
                <a:lnTo>
                  <a:pt x="1717358" y="505337"/>
                </a:lnTo>
                <a:lnTo>
                  <a:pt x="1710056" y="503112"/>
                </a:lnTo>
                <a:lnTo>
                  <a:pt x="1703388" y="499299"/>
                </a:lnTo>
                <a:lnTo>
                  <a:pt x="1696721" y="495802"/>
                </a:lnTo>
                <a:lnTo>
                  <a:pt x="1690688" y="491035"/>
                </a:lnTo>
                <a:lnTo>
                  <a:pt x="1685291" y="485950"/>
                </a:lnTo>
                <a:lnTo>
                  <a:pt x="1680528" y="480229"/>
                </a:lnTo>
                <a:lnTo>
                  <a:pt x="1675766" y="474508"/>
                </a:lnTo>
                <a:lnTo>
                  <a:pt x="1671638" y="468152"/>
                </a:lnTo>
                <a:lnTo>
                  <a:pt x="1668463" y="461160"/>
                </a:lnTo>
                <a:lnTo>
                  <a:pt x="1665606" y="454168"/>
                </a:lnTo>
                <a:lnTo>
                  <a:pt x="1663701" y="446540"/>
                </a:lnTo>
                <a:lnTo>
                  <a:pt x="1663066" y="438595"/>
                </a:lnTo>
                <a:lnTo>
                  <a:pt x="1662113" y="430649"/>
                </a:lnTo>
                <a:lnTo>
                  <a:pt x="1663066" y="422703"/>
                </a:lnTo>
                <a:lnTo>
                  <a:pt x="1663701" y="414758"/>
                </a:lnTo>
                <a:lnTo>
                  <a:pt x="1665606" y="407130"/>
                </a:lnTo>
                <a:lnTo>
                  <a:pt x="1668463" y="400138"/>
                </a:lnTo>
                <a:lnTo>
                  <a:pt x="1671638" y="393464"/>
                </a:lnTo>
                <a:lnTo>
                  <a:pt x="1675766" y="387107"/>
                </a:lnTo>
                <a:lnTo>
                  <a:pt x="1680528" y="380751"/>
                </a:lnTo>
                <a:lnTo>
                  <a:pt x="1685291" y="375030"/>
                </a:lnTo>
                <a:lnTo>
                  <a:pt x="1690688" y="370263"/>
                </a:lnTo>
                <a:lnTo>
                  <a:pt x="1696721" y="365495"/>
                </a:lnTo>
                <a:lnTo>
                  <a:pt x="1703388" y="361682"/>
                </a:lnTo>
                <a:lnTo>
                  <a:pt x="1710056" y="358503"/>
                </a:lnTo>
                <a:lnTo>
                  <a:pt x="1717358" y="355643"/>
                </a:lnTo>
                <a:lnTo>
                  <a:pt x="1724978" y="354054"/>
                </a:lnTo>
                <a:lnTo>
                  <a:pt x="1732916" y="352783"/>
                </a:lnTo>
                <a:lnTo>
                  <a:pt x="1740853" y="352465"/>
                </a:lnTo>
                <a:close/>
                <a:moveTo>
                  <a:pt x="1076961" y="352465"/>
                </a:moveTo>
                <a:lnTo>
                  <a:pt x="1196341" y="352465"/>
                </a:lnTo>
                <a:lnTo>
                  <a:pt x="1204278" y="352783"/>
                </a:lnTo>
                <a:lnTo>
                  <a:pt x="1211898" y="354054"/>
                </a:lnTo>
                <a:lnTo>
                  <a:pt x="1219201" y="355643"/>
                </a:lnTo>
                <a:lnTo>
                  <a:pt x="1226503" y="358503"/>
                </a:lnTo>
                <a:lnTo>
                  <a:pt x="1233488" y="361682"/>
                </a:lnTo>
                <a:lnTo>
                  <a:pt x="1239838" y="365495"/>
                </a:lnTo>
                <a:lnTo>
                  <a:pt x="1245871" y="370263"/>
                </a:lnTo>
                <a:lnTo>
                  <a:pt x="1251586" y="375030"/>
                </a:lnTo>
                <a:lnTo>
                  <a:pt x="1256666" y="380751"/>
                </a:lnTo>
                <a:lnTo>
                  <a:pt x="1261111" y="387107"/>
                </a:lnTo>
                <a:lnTo>
                  <a:pt x="1264921" y="393464"/>
                </a:lnTo>
                <a:lnTo>
                  <a:pt x="1268096" y="400138"/>
                </a:lnTo>
                <a:lnTo>
                  <a:pt x="1270953" y="407130"/>
                </a:lnTo>
                <a:lnTo>
                  <a:pt x="1272858" y="414758"/>
                </a:lnTo>
                <a:lnTo>
                  <a:pt x="1274128" y="422703"/>
                </a:lnTo>
                <a:lnTo>
                  <a:pt x="1274446" y="430649"/>
                </a:lnTo>
                <a:lnTo>
                  <a:pt x="1274128" y="438595"/>
                </a:lnTo>
                <a:lnTo>
                  <a:pt x="1272858" y="446540"/>
                </a:lnTo>
                <a:lnTo>
                  <a:pt x="1270953" y="454168"/>
                </a:lnTo>
                <a:lnTo>
                  <a:pt x="1268096" y="461160"/>
                </a:lnTo>
                <a:lnTo>
                  <a:pt x="1264921" y="468152"/>
                </a:lnTo>
                <a:lnTo>
                  <a:pt x="1261111" y="474508"/>
                </a:lnTo>
                <a:lnTo>
                  <a:pt x="1256666" y="480229"/>
                </a:lnTo>
                <a:lnTo>
                  <a:pt x="1251586" y="485950"/>
                </a:lnTo>
                <a:lnTo>
                  <a:pt x="1245871" y="491035"/>
                </a:lnTo>
                <a:lnTo>
                  <a:pt x="1239838" y="495802"/>
                </a:lnTo>
                <a:lnTo>
                  <a:pt x="1233488" y="499299"/>
                </a:lnTo>
                <a:lnTo>
                  <a:pt x="1226503" y="503112"/>
                </a:lnTo>
                <a:lnTo>
                  <a:pt x="1219201" y="505337"/>
                </a:lnTo>
                <a:lnTo>
                  <a:pt x="1211898" y="507244"/>
                </a:lnTo>
                <a:lnTo>
                  <a:pt x="1204278" y="508515"/>
                </a:lnTo>
                <a:lnTo>
                  <a:pt x="1196341" y="508833"/>
                </a:lnTo>
                <a:lnTo>
                  <a:pt x="1076961" y="508833"/>
                </a:lnTo>
                <a:lnTo>
                  <a:pt x="1069023" y="508515"/>
                </a:lnTo>
                <a:lnTo>
                  <a:pt x="1061086" y="507244"/>
                </a:lnTo>
                <a:lnTo>
                  <a:pt x="1053466" y="505337"/>
                </a:lnTo>
                <a:lnTo>
                  <a:pt x="1046163" y="503112"/>
                </a:lnTo>
                <a:lnTo>
                  <a:pt x="1039496" y="499299"/>
                </a:lnTo>
                <a:lnTo>
                  <a:pt x="1033146" y="495802"/>
                </a:lnTo>
                <a:lnTo>
                  <a:pt x="1027113" y="491035"/>
                </a:lnTo>
                <a:lnTo>
                  <a:pt x="1021716" y="485950"/>
                </a:lnTo>
                <a:lnTo>
                  <a:pt x="1016636" y="480229"/>
                </a:lnTo>
                <a:lnTo>
                  <a:pt x="1012191" y="474508"/>
                </a:lnTo>
                <a:lnTo>
                  <a:pt x="1008063" y="468152"/>
                </a:lnTo>
                <a:lnTo>
                  <a:pt x="1004571" y="461160"/>
                </a:lnTo>
                <a:lnTo>
                  <a:pt x="1002348" y="454168"/>
                </a:lnTo>
                <a:lnTo>
                  <a:pt x="1000126" y="446540"/>
                </a:lnTo>
                <a:lnTo>
                  <a:pt x="999173" y="438595"/>
                </a:lnTo>
                <a:lnTo>
                  <a:pt x="998538" y="430649"/>
                </a:lnTo>
                <a:lnTo>
                  <a:pt x="999173" y="422703"/>
                </a:lnTo>
                <a:lnTo>
                  <a:pt x="1000126" y="414758"/>
                </a:lnTo>
                <a:lnTo>
                  <a:pt x="1002348" y="407130"/>
                </a:lnTo>
                <a:lnTo>
                  <a:pt x="1004571" y="400138"/>
                </a:lnTo>
                <a:lnTo>
                  <a:pt x="1008063" y="393464"/>
                </a:lnTo>
                <a:lnTo>
                  <a:pt x="1012191" y="387107"/>
                </a:lnTo>
                <a:lnTo>
                  <a:pt x="1016636" y="380751"/>
                </a:lnTo>
                <a:lnTo>
                  <a:pt x="1021716" y="375030"/>
                </a:lnTo>
                <a:lnTo>
                  <a:pt x="1027113" y="370263"/>
                </a:lnTo>
                <a:lnTo>
                  <a:pt x="1033146" y="365495"/>
                </a:lnTo>
                <a:lnTo>
                  <a:pt x="1039496" y="361682"/>
                </a:lnTo>
                <a:lnTo>
                  <a:pt x="1046163" y="358503"/>
                </a:lnTo>
                <a:lnTo>
                  <a:pt x="1053466" y="355643"/>
                </a:lnTo>
                <a:lnTo>
                  <a:pt x="1061086" y="354054"/>
                </a:lnTo>
                <a:lnTo>
                  <a:pt x="1069023" y="352783"/>
                </a:lnTo>
                <a:lnTo>
                  <a:pt x="1076961" y="352465"/>
                </a:lnTo>
                <a:close/>
                <a:moveTo>
                  <a:pt x="1750696" y="104563"/>
                </a:moveTo>
                <a:lnTo>
                  <a:pt x="1758316" y="104881"/>
                </a:lnTo>
                <a:lnTo>
                  <a:pt x="1765301" y="105835"/>
                </a:lnTo>
                <a:lnTo>
                  <a:pt x="1772921" y="107742"/>
                </a:lnTo>
                <a:lnTo>
                  <a:pt x="1779906" y="109966"/>
                </a:lnTo>
                <a:lnTo>
                  <a:pt x="1786891" y="113145"/>
                </a:lnTo>
                <a:lnTo>
                  <a:pt x="1793558" y="117276"/>
                </a:lnTo>
                <a:lnTo>
                  <a:pt x="1799908" y="122044"/>
                </a:lnTo>
                <a:lnTo>
                  <a:pt x="1805941" y="127447"/>
                </a:lnTo>
                <a:lnTo>
                  <a:pt x="1811338" y="133485"/>
                </a:lnTo>
                <a:lnTo>
                  <a:pt x="1816101" y="139524"/>
                </a:lnTo>
                <a:lnTo>
                  <a:pt x="1819593" y="146198"/>
                </a:lnTo>
                <a:lnTo>
                  <a:pt x="1823403" y="153508"/>
                </a:lnTo>
                <a:lnTo>
                  <a:pt x="1825626" y="160500"/>
                </a:lnTo>
                <a:lnTo>
                  <a:pt x="1827213" y="167810"/>
                </a:lnTo>
                <a:lnTo>
                  <a:pt x="1828483" y="175120"/>
                </a:lnTo>
                <a:lnTo>
                  <a:pt x="1828801" y="182748"/>
                </a:lnTo>
                <a:lnTo>
                  <a:pt x="1828483" y="190375"/>
                </a:lnTo>
                <a:lnTo>
                  <a:pt x="1827213" y="198003"/>
                </a:lnTo>
                <a:lnTo>
                  <a:pt x="1825626" y="204995"/>
                </a:lnTo>
                <a:lnTo>
                  <a:pt x="1823403" y="212305"/>
                </a:lnTo>
                <a:lnTo>
                  <a:pt x="1820228" y="219297"/>
                </a:lnTo>
                <a:lnTo>
                  <a:pt x="1816101" y="225972"/>
                </a:lnTo>
                <a:lnTo>
                  <a:pt x="1811338" y="232328"/>
                </a:lnTo>
                <a:lnTo>
                  <a:pt x="1805941" y="238367"/>
                </a:lnTo>
                <a:lnTo>
                  <a:pt x="1721803" y="322589"/>
                </a:lnTo>
                <a:lnTo>
                  <a:pt x="1715771" y="328310"/>
                </a:lnTo>
                <a:lnTo>
                  <a:pt x="1709421" y="333078"/>
                </a:lnTo>
                <a:lnTo>
                  <a:pt x="1702753" y="336891"/>
                </a:lnTo>
                <a:lnTo>
                  <a:pt x="1695451" y="340070"/>
                </a:lnTo>
                <a:lnTo>
                  <a:pt x="1688466" y="342612"/>
                </a:lnTo>
                <a:lnTo>
                  <a:pt x="1681163" y="344519"/>
                </a:lnTo>
                <a:lnTo>
                  <a:pt x="1673543" y="345155"/>
                </a:lnTo>
                <a:lnTo>
                  <a:pt x="1666241" y="345790"/>
                </a:lnTo>
                <a:lnTo>
                  <a:pt x="1658621" y="345155"/>
                </a:lnTo>
                <a:lnTo>
                  <a:pt x="1651318" y="344519"/>
                </a:lnTo>
                <a:lnTo>
                  <a:pt x="1644016" y="342612"/>
                </a:lnTo>
                <a:lnTo>
                  <a:pt x="1636713" y="340070"/>
                </a:lnTo>
                <a:lnTo>
                  <a:pt x="1629728" y="336891"/>
                </a:lnTo>
                <a:lnTo>
                  <a:pt x="1623378" y="333078"/>
                </a:lnTo>
                <a:lnTo>
                  <a:pt x="1617028" y="328310"/>
                </a:lnTo>
                <a:lnTo>
                  <a:pt x="1610996" y="322589"/>
                </a:lnTo>
                <a:lnTo>
                  <a:pt x="1605281" y="316551"/>
                </a:lnTo>
                <a:lnTo>
                  <a:pt x="1600518" y="310194"/>
                </a:lnTo>
                <a:lnTo>
                  <a:pt x="1596708" y="303838"/>
                </a:lnTo>
                <a:lnTo>
                  <a:pt x="1593533" y="296846"/>
                </a:lnTo>
                <a:lnTo>
                  <a:pt x="1591311" y="289536"/>
                </a:lnTo>
                <a:lnTo>
                  <a:pt x="1589088" y="282544"/>
                </a:lnTo>
                <a:lnTo>
                  <a:pt x="1588453" y="274916"/>
                </a:lnTo>
                <a:lnTo>
                  <a:pt x="1588136" y="267288"/>
                </a:lnTo>
                <a:lnTo>
                  <a:pt x="1588453" y="259978"/>
                </a:lnTo>
                <a:lnTo>
                  <a:pt x="1589088" y="252351"/>
                </a:lnTo>
                <a:lnTo>
                  <a:pt x="1591311" y="245041"/>
                </a:lnTo>
                <a:lnTo>
                  <a:pt x="1593533" y="238049"/>
                </a:lnTo>
                <a:lnTo>
                  <a:pt x="1596708" y="230739"/>
                </a:lnTo>
                <a:lnTo>
                  <a:pt x="1600518" y="224065"/>
                </a:lnTo>
                <a:lnTo>
                  <a:pt x="1605281" y="217708"/>
                </a:lnTo>
                <a:lnTo>
                  <a:pt x="1610996" y="211670"/>
                </a:lnTo>
                <a:lnTo>
                  <a:pt x="1695133" y="127447"/>
                </a:lnTo>
                <a:lnTo>
                  <a:pt x="1701166" y="122044"/>
                </a:lnTo>
                <a:lnTo>
                  <a:pt x="1707516" y="117276"/>
                </a:lnTo>
                <a:lnTo>
                  <a:pt x="1714183" y="113145"/>
                </a:lnTo>
                <a:lnTo>
                  <a:pt x="1720851" y="109966"/>
                </a:lnTo>
                <a:lnTo>
                  <a:pt x="1728471" y="107742"/>
                </a:lnTo>
                <a:lnTo>
                  <a:pt x="1735456" y="105835"/>
                </a:lnTo>
                <a:lnTo>
                  <a:pt x="1743076" y="104881"/>
                </a:lnTo>
                <a:lnTo>
                  <a:pt x="1750696" y="104563"/>
                </a:lnTo>
                <a:close/>
                <a:moveTo>
                  <a:pt x="1186498" y="93758"/>
                </a:moveTo>
                <a:lnTo>
                  <a:pt x="1193801" y="94075"/>
                </a:lnTo>
                <a:lnTo>
                  <a:pt x="1201103" y="95029"/>
                </a:lnTo>
                <a:lnTo>
                  <a:pt x="1208723" y="96936"/>
                </a:lnTo>
                <a:lnTo>
                  <a:pt x="1215708" y="99478"/>
                </a:lnTo>
                <a:lnTo>
                  <a:pt x="1222376" y="102656"/>
                </a:lnTo>
                <a:lnTo>
                  <a:pt x="1229361" y="106470"/>
                </a:lnTo>
                <a:lnTo>
                  <a:pt x="1235711" y="111238"/>
                </a:lnTo>
                <a:lnTo>
                  <a:pt x="1241426" y="116959"/>
                </a:lnTo>
                <a:lnTo>
                  <a:pt x="1326198" y="201181"/>
                </a:lnTo>
                <a:lnTo>
                  <a:pt x="1331278" y="206902"/>
                </a:lnTo>
                <a:lnTo>
                  <a:pt x="1336041" y="213259"/>
                </a:lnTo>
                <a:lnTo>
                  <a:pt x="1339851" y="220251"/>
                </a:lnTo>
                <a:lnTo>
                  <a:pt x="1343026" y="227243"/>
                </a:lnTo>
                <a:lnTo>
                  <a:pt x="1345566" y="234553"/>
                </a:lnTo>
                <a:lnTo>
                  <a:pt x="1347471" y="241545"/>
                </a:lnTo>
                <a:lnTo>
                  <a:pt x="1348741" y="249173"/>
                </a:lnTo>
                <a:lnTo>
                  <a:pt x="1348741" y="256800"/>
                </a:lnTo>
                <a:lnTo>
                  <a:pt x="1348741" y="264110"/>
                </a:lnTo>
                <a:lnTo>
                  <a:pt x="1347471" y="271738"/>
                </a:lnTo>
                <a:lnTo>
                  <a:pt x="1345566" y="279048"/>
                </a:lnTo>
                <a:lnTo>
                  <a:pt x="1343026" y="286040"/>
                </a:lnTo>
                <a:lnTo>
                  <a:pt x="1339851" y="293350"/>
                </a:lnTo>
                <a:lnTo>
                  <a:pt x="1336041" y="300024"/>
                </a:lnTo>
                <a:lnTo>
                  <a:pt x="1331278" y="306063"/>
                </a:lnTo>
                <a:lnTo>
                  <a:pt x="1326198" y="311784"/>
                </a:lnTo>
                <a:lnTo>
                  <a:pt x="1320166" y="317504"/>
                </a:lnTo>
                <a:lnTo>
                  <a:pt x="1313816" y="322272"/>
                </a:lnTo>
                <a:lnTo>
                  <a:pt x="1307148" y="326085"/>
                </a:lnTo>
                <a:lnTo>
                  <a:pt x="1299846" y="329264"/>
                </a:lnTo>
                <a:lnTo>
                  <a:pt x="1292861" y="331806"/>
                </a:lnTo>
                <a:lnTo>
                  <a:pt x="1285558" y="333713"/>
                </a:lnTo>
                <a:lnTo>
                  <a:pt x="1277938" y="334667"/>
                </a:lnTo>
                <a:lnTo>
                  <a:pt x="1270636" y="334985"/>
                </a:lnTo>
                <a:lnTo>
                  <a:pt x="1263016" y="334667"/>
                </a:lnTo>
                <a:lnTo>
                  <a:pt x="1255396" y="333713"/>
                </a:lnTo>
                <a:lnTo>
                  <a:pt x="1248411" y="331806"/>
                </a:lnTo>
                <a:lnTo>
                  <a:pt x="1241108" y="329264"/>
                </a:lnTo>
                <a:lnTo>
                  <a:pt x="1234123" y="326085"/>
                </a:lnTo>
                <a:lnTo>
                  <a:pt x="1227773" y="322272"/>
                </a:lnTo>
                <a:lnTo>
                  <a:pt x="1221423" y="317504"/>
                </a:lnTo>
                <a:lnTo>
                  <a:pt x="1215391" y="311784"/>
                </a:lnTo>
                <a:lnTo>
                  <a:pt x="1130936" y="227561"/>
                </a:lnTo>
                <a:lnTo>
                  <a:pt x="1125221" y="221840"/>
                </a:lnTo>
                <a:lnTo>
                  <a:pt x="1120776" y="215483"/>
                </a:lnTo>
                <a:lnTo>
                  <a:pt x="1116966" y="208491"/>
                </a:lnTo>
                <a:lnTo>
                  <a:pt x="1113791" y="201499"/>
                </a:lnTo>
                <a:lnTo>
                  <a:pt x="1110933" y="194189"/>
                </a:lnTo>
                <a:lnTo>
                  <a:pt x="1109346" y="187197"/>
                </a:lnTo>
                <a:lnTo>
                  <a:pt x="1108076" y="179570"/>
                </a:lnTo>
                <a:lnTo>
                  <a:pt x="1107758" y="171942"/>
                </a:lnTo>
                <a:lnTo>
                  <a:pt x="1108076" y="164632"/>
                </a:lnTo>
                <a:lnTo>
                  <a:pt x="1109346" y="157004"/>
                </a:lnTo>
                <a:lnTo>
                  <a:pt x="1110933" y="149694"/>
                </a:lnTo>
                <a:lnTo>
                  <a:pt x="1113791" y="142702"/>
                </a:lnTo>
                <a:lnTo>
                  <a:pt x="1116966" y="135392"/>
                </a:lnTo>
                <a:lnTo>
                  <a:pt x="1120776" y="129036"/>
                </a:lnTo>
                <a:lnTo>
                  <a:pt x="1125221" y="122679"/>
                </a:lnTo>
                <a:lnTo>
                  <a:pt x="1130936" y="116959"/>
                </a:lnTo>
                <a:lnTo>
                  <a:pt x="1136651" y="111238"/>
                </a:lnTo>
                <a:lnTo>
                  <a:pt x="1143001" y="106470"/>
                </a:lnTo>
                <a:lnTo>
                  <a:pt x="1149986" y="102656"/>
                </a:lnTo>
                <a:lnTo>
                  <a:pt x="1156653" y="99478"/>
                </a:lnTo>
                <a:lnTo>
                  <a:pt x="1163638" y="96936"/>
                </a:lnTo>
                <a:lnTo>
                  <a:pt x="1171258" y="95029"/>
                </a:lnTo>
                <a:lnTo>
                  <a:pt x="1178878" y="94075"/>
                </a:lnTo>
                <a:lnTo>
                  <a:pt x="1186498" y="93758"/>
                </a:lnTo>
                <a:close/>
                <a:moveTo>
                  <a:pt x="1468438" y="0"/>
                </a:moveTo>
                <a:lnTo>
                  <a:pt x="1476376" y="318"/>
                </a:lnTo>
                <a:lnTo>
                  <a:pt x="1483996" y="1589"/>
                </a:lnTo>
                <a:lnTo>
                  <a:pt x="1491616" y="3496"/>
                </a:lnTo>
                <a:lnTo>
                  <a:pt x="1498601" y="6039"/>
                </a:lnTo>
                <a:lnTo>
                  <a:pt x="1505903" y="9535"/>
                </a:lnTo>
                <a:lnTo>
                  <a:pt x="1512253" y="13666"/>
                </a:lnTo>
                <a:lnTo>
                  <a:pt x="1518286" y="17798"/>
                </a:lnTo>
                <a:lnTo>
                  <a:pt x="1523683" y="23201"/>
                </a:lnTo>
                <a:lnTo>
                  <a:pt x="1528763" y="28604"/>
                </a:lnTo>
                <a:lnTo>
                  <a:pt x="1533208" y="34643"/>
                </a:lnTo>
                <a:lnTo>
                  <a:pt x="1537336" y="40999"/>
                </a:lnTo>
                <a:lnTo>
                  <a:pt x="1540828" y="47991"/>
                </a:lnTo>
                <a:lnTo>
                  <a:pt x="1543051" y="55301"/>
                </a:lnTo>
                <a:lnTo>
                  <a:pt x="1545273" y="62929"/>
                </a:lnTo>
                <a:lnTo>
                  <a:pt x="1546226" y="70239"/>
                </a:lnTo>
                <a:lnTo>
                  <a:pt x="1546861" y="78184"/>
                </a:lnTo>
                <a:lnTo>
                  <a:pt x="1546861" y="198003"/>
                </a:lnTo>
                <a:lnTo>
                  <a:pt x="1546226" y="205949"/>
                </a:lnTo>
                <a:lnTo>
                  <a:pt x="1545273" y="213259"/>
                </a:lnTo>
                <a:lnTo>
                  <a:pt x="1543051" y="220886"/>
                </a:lnTo>
                <a:lnTo>
                  <a:pt x="1540828" y="228196"/>
                </a:lnTo>
                <a:lnTo>
                  <a:pt x="1537336" y="235188"/>
                </a:lnTo>
                <a:lnTo>
                  <a:pt x="1533208" y="241545"/>
                </a:lnTo>
                <a:lnTo>
                  <a:pt x="1528763" y="247583"/>
                </a:lnTo>
                <a:lnTo>
                  <a:pt x="1523683" y="252986"/>
                </a:lnTo>
                <a:lnTo>
                  <a:pt x="1518286" y="258389"/>
                </a:lnTo>
                <a:lnTo>
                  <a:pt x="1512253" y="262521"/>
                </a:lnTo>
                <a:lnTo>
                  <a:pt x="1505903" y="266653"/>
                </a:lnTo>
                <a:lnTo>
                  <a:pt x="1498601" y="269831"/>
                </a:lnTo>
                <a:lnTo>
                  <a:pt x="1491616" y="272691"/>
                </a:lnTo>
                <a:lnTo>
                  <a:pt x="1483996" y="274598"/>
                </a:lnTo>
                <a:lnTo>
                  <a:pt x="1476376" y="275870"/>
                </a:lnTo>
                <a:lnTo>
                  <a:pt x="1468438" y="276187"/>
                </a:lnTo>
                <a:lnTo>
                  <a:pt x="1460183" y="275870"/>
                </a:lnTo>
                <a:lnTo>
                  <a:pt x="1452563" y="274598"/>
                </a:lnTo>
                <a:lnTo>
                  <a:pt x="1445261" y="272691"/>
                </a:lnTo>
                <a:lnTo>
                  <a:pt x="1437958" y="269831"/>
                </a:lnTo>
                <a:lnTo>
                  <a:pt x="1431291" y="266653"/>
                </a:lnTo>
                <a:lnTo>
                  <a:pt x="1424623" y="262521"/>
                </a:lnTo>
                <a:lnTo>
                  <a:pt x="1418591" y="258389"/>
                </a:lnTo>
                <a:lnTo>
                  <a:pt x="1412876" y="252986"/>
                </a:lnTo>
                <a:lnTo>
                  <a:pt x="1407796" y="247583"/>
                </a:lnTo>
                <a:lnTo>
                  <a:pt x="1403351" y="241545"/>
                </a:lnTo>
                <a:lnTo>
                  <a:pt x="1399541" y="235188"/>
                </a:lnTo>
                <a:lnTo>
                  <a:pt x="1396366" y="228196"/>
                </a:lnTo>
                <a:lnTo>
                  <a:pt x="1393508" y="220886"/>
                </a:lnTo>
                <a:lnTo>
                  <a:pt x="1391603" y="213259"/>
                </a:lnTo>
                <a:lnTo>
                  <a:pt x="1390333" y="205949"/>
                </a:lnTo>
                <a:lnTo>
                  <a:pt x="1390016" y="198003"/>
                </a:lnTo>
                <a:lnTo>
                  <a:pt x="1390016" y="78184"/>
                </a:lnTo>
                <a:lnTo>
                  <a:pt x="1390333" y="70239"/>
                </a:lnTo>
                <a:lnTo>
                  <a:pt x="1391603" y="62929"/>
                </a:lnTo>
                <a:lnTo>
                  <a:pt x="1393508" y="55301"/>
                </a:lnTo>
                <a:lnTo>
                  <a:pt x="1396366" y="47991"/>
                </a:lnTo>
                <a:lnTo>
                  <a:pt x="1399541" y="40999"/>
                </a:lnTo>
                <a:lnTo>
                  <a:pt x="1403351" y="34643"/>
                </a:lnTo>
                <a:lnTo>
                  <a:pt x="1407796" y="28604"/>
                </a:lnTo>
                <a:lnTo>
                  <a:pt x="1412876" y="23201"/>
                </a:lnTo>
                <a:lnTo>
                  <a:pt x="1418591" y="17798"/>
                </a:lnTo>
                <a:lnTo>
                  <a:pt x="1424623" y="13666"/>
                </a:lnTo>
                <a:lnTo>
                  <a:pt x="1431291" y="9535"/>
                </a:lnTo>
                <a:lnTo>
                  <a:pt x="1437958" y="6039"/>
                </a:lnTo>
                <a:lnTo>
                  <a:pt x="1445261" y="3496"/>
                </a:lnTo>
                <a:lnTo>
                  <a:pt x="1452563" y="1589"/>
                </a:lnTo>
                <a:lnTo>
                  <a:pt x="1460183" y="318"/>
                </a:lnTo>
                <a:lnTo>
                  <a:pt x="1468438" y="0"/>
                </a:lnTo>
                <a:close/>
              </a:path>
            </a:pathLst>
          </a:custGeom>
          <a:gradFill>
            <a:gsLst>
              <a:gs pos="0">
                <a:srgbClr val="07903C"/>
              </a:gs>
              <a:gs pos="100000">
                <a:srgbClr val="007027"/>
              </a:gs>
            </a:gsLst>
            <a:lin ang="5400000" scaled="1"/>
          </a:gra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10"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additive="base">
                                        <p:cTn id="11" dur="1250" fill="hold"/>
                                        <p:tgtEl>
                                          <p:spTgt spid="106"/>
                                        </p:tgtEl>
                                        <p:attrNameLst>
                                          <p:attrName>ppt_x</p:attrName>
                                        </p:attrNameLst>
                                      </p:cBhvr>
                                      <p:tavLst>
                                        <p:tav tm="0">
                                          <p:val>
                                            <p:strVal val="0-#ppt_w/2"/>
                                          </p:val>
                                        </p:tav>
                                        <p:tav tm="100000">
                                          <p:val>
                                            <p:strVal val="#ppt_x"/>
                                          </p:val>
                                        </p:tav>
                                      </p:tavLst>
                                    </p:anim>
                                    <p:anim calcmode="lin" valueType="num">
                                      <p:cBhvr additive="base">
                                        <p:cTn id="12" dur="1250" fill="hold"/>
                                        <p:tgtEl>
                                          <p:spTgt spid="10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100"/>
                                        </p:tgtEl>
                                        <p:attrNameLst>
                                          <p:attrName>style.visibility</p:attrName>
                                        </p:attrNameLst>
                                      </p:cBhvr>
                                      <p:to>
                                        <p:strVal val="visible"/>
                                      </p:to>
                                    </p:set>
                                    <p:anim calcmode="lin" valueType="num">
                                      <p:cBhvr additive="base">
                                        <p:cTn id="16" dur="500" fill="hold"/>
                                        <p:tgtEl>
                                          <p:spTgt spid="100"/>
                                        </p:tgtEl>
                                        <p:attrNameLst>
                                          <p:attrName>ppt_x</p:attrName>
                                        </p:attrNameLst>
                                      </p:cBhvr>
                                      <p:tavLst>
                                        <p:tav tm="0">
                                          <p:val>
                                            <p:strVal val="0-#ppt_w/2"/>
                                          </p:val>
                                        </p:tav>
                                        <p:tav tm="100000">
                                          <p:val>
                                            <p:strVal val="#ppt_x"/>
                                          </p:val>
                                        </p:tav>
                                      </p:tavLst>
                                    </p:anim>
                                    <p:anim calcmode="lin" valueType="num">
                                      <p:cBhvr additive="base">
                                        <p:cTn id="17" dur="500" fill="hold"/>
                                        <p:tgtEl>
                                          <p:spTgt spid="10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03"/>
                                        </p:tgtEl>
                                        <p:attrNameLst>
                                          <p:attrName>style.visibility</p:attrName>
                                        </p:attrNameLst>
                                      </p:cBhvr>
                                      <p:to>
                                        <p:strVal val="visible"/>
                                      </p:to>
                                    </p:set>
                                    <p:anim calcmode="lin" valueType="num">
                                      <p:cBhvr additive="base">
                                        <p:cTn id="20" dur="500" fill="hold"/>
                                        <p:tgtEl>
                                          <p:spTgt spid="103"/>
                                        </p:tgtEl>
                                        <p:attrNameLst>
                                          <p:attrName>ppt_x</p:attrName>
                                        </p:attrNameLst>
                                      </p:cBhvr>
                                      <p:tavLst>
                                        <p:tav tm="0">
                                          <p:val>
                                            <p:strVal val="1+#ppt_w/2"/>
                                          </p:val>
                                        </p:tav>
                                        <p:tav tm="100000">
                                          <p:val>
                                            <p:strVal val="#ppt_x"/>
                                          </p:val>
                                        </p:tav>
                                      </p:tavLst>
                                    </p:anim>
                                    <p:anim calcmode="lin" valueType="num">
                                      <p:cBhvr additive="base">
                                        <p:cTn id="21" dur="500" fill="hold"/>
                                        <p:tgtEl>
                                          <p:spTgt spid="103"/>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0-#ppt_w/2"/>
                                          </p:val>
                                        </p:tav>
                                        <p:tav tm="100000">
                                          <p:val>
                                            <p:strVal val="#ppt_x"/>
                                          </p:val>
                                        </p:tav>
                                      </p:tavLst>
                                    </p:anim>
                                    <p:anim calcmode="lin" valueType="num">
                                      <p:cBhvr additive="base">
                                        <p:cTn id="26" dur="500" fill="hold"/>
                                        <p:tgtEl>
                                          <p:spTgt spid="101"/>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anim calcmode="lin" valueType="num">
                                      <p:cBhvr additive="base">
                                        <p:cTn id="29" dur="500" fill="hold"/>
                                        <p:tgtEl>
                                          <p:spTgt spid="104"/>
                                        </p:tgtEl>
                                        <p:attrNameLst>
                                          <p:attrName>ppt_x</p:attrName>
                                        </p:attrNameLst>
                                      </p:cBhvr>
                                      <p:tavLst>
                                        <p:tav tm="0">
                                          <p:val>
                                            <p:strVal val="1+#ppt_w/2"/>
                                          </p:val>
                                        </p:tav>
                                        <p:tav tm="100000">
                                          <p:val>
                                            <p:strVal val="#ppt_x"/>
                                          </p:val>
                                        </p:tav>
                                      </p:tavLst>
                                    </p:anim>
                                    <p:anim calcmode="lin" valueType="num">
                                      <p:cBhvr additive="base">
                                        <p:cTn id="30" dur="500" fill="hold"/>
                                        <p:tgtEl>
                                          <p:spTgt spid="104"/>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102"/>
                                        </p:tgtEl>
                                        <p:attrNameLst>
                                          <p:attrName>style.visibility</p:attrName>
                                        </p:attrNameLst>
                                      </p:cBhvr>
                                      <p:to>
                                        <p:strVal val="visible"/>
                                      </p:to>
                                    </p:set>
                                    <p:anim calcmode="lin" valueType="num">
                                      <p:cBhvr additive="base">
                                        <p:cTn id="34" dur="500" fill="hold"/>
                                        <p:tgtEl>
                                          <p:spTgt spid="102"/>
                                        </p:tgtEl>
                                        <p:attrNameLst>
                                          <p:attrName>ppt_x</p:attrName>
                                        </p:attrNameLst>
                                      </p:cBhvr>
                                      <p:tavLst>
                                        <p:tav tm="0">
                                          <p:val>
                                            <p:strVal val="0-#ppt_w/2"/>
                                          </p:val>
                                        </p:tav>
                                        <p:tav tm="100000">
                                          <p:val>
                                            <p:strVal val="#ppt_x"/>
                                          </p:val>
                                        </p:tav>
                                      </p:tavLst>
                                    </p:anim>
                                    <p:anim calcmode="lin" valueType="num">
                                      <p:cBhvr additive="base">
                                        <p:cTn id="35" dur="500" fill="hold"/>
                                        <p:tgtEl>
                                          <p:spTgt spid="10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05"/>
                                        </p:tgtEl>
                                        <p:attrNameLst>
                                          <p:attrName>style.visibility</p:attrName>
                                        </p:attrNameLst>
                                      </p:cBhvr>
                                      <p:to>
                                        <p:strVal val="visible"/>
                                      </p:to>
                                    </p:set>
                                    <p:anim calcmode="lin" valueType="num">
                                      <p:cBhvr additive="base">
                                        <p:cTn id="38" dur="500" fill="hold"/>
                                        <p:tgtEl>
                                          <p:spTgt spid="105"/>
                                        </p:tgtEl>
                                        <p:attrNameLst>
                                          <p:attrName>ppt_x</p:attrName>
                                        </p:attrNameLst>
                                      </p:cBhvr>
                                      <p:tavLst>
                                        <p:tav tm="0">
                                          <p:val>
                                            <p:strVal val="1+#ppt_w/2"/>
                                          </p:val>
                                        </p:tav>
                                        <p:tav tm="100000">
                                          <p:val>
                                            <p:strVal val="#ppt_x"/>
                                          </p:val>
                                        </p:tav>
                                      </p:tavLst>
                                    </p:anim>
                                    <p:anim calcmode="lin" valueType="num">
                                      <p:cBhvr additive="base">
                                        <p:cTn id="39"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P spid="103" grpId="0"/>
      <p:bldP spid="104" grpId="0"/>
      <p:bldP spid="105" grpId="0"/>
      <p:bldP spid="106"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椭圆 34"/>
          <p:cNvSpPr/>
          <p:nvPr/>
        </p:nvSpPr>
        <p:spPr>
          <a:xfrm>
            <a:off x="653141" y="1560437"/>
            <a:ext cx="805218" cy="805218"/>
          </a:xfrm>
          <a:prstGeom prst="ellipse">
            <a:avLst/>
          </a:prstGeom>
          <a:gradFill>
            <a:gsLst>
              <a:gs pos="0">
                <a:srgbClr val="07903C"/>
              </a:gs>
              <a:gs pos="100000">
                <a:srgbClr val="007027"/>
              </a:gs>
            </a:gsLst>
            <a:lin ang="5400000" scaled="1"/>
          </a:gra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cxnSp>
        <p:nvCxnSpPr>
          <p:cNvPr id="36" name="直接连接符 35"/>
          <p:cNvCxnSpPr>
            <a:stCxn id="35" idx="6"/>
          </p:cNvCxnSpPr>
          <p:nvPr/>
        </p:nvCxnSpPr>
        <p:spPr>
          <a:xfrm>
            <a:off x="1458359" y="1963046"/>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653141" y="2880211"/>
            <a:ext cx="805218" cy="805218"/>
          </a:xfrm>
          <a:prstGeom prst="ellipse">
            <a:avLst/>
          </a:prstGeom>
          <a:solidFill>
            <a:schemeClr val="tx1">
              <a:lumMod val="75000"/>
              <a:lumOff val="25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anose="020B0503020204020204" pitchFamily="34" charset="-122"/>
                <a:ea typeface="微软雅黑" panose="020B0503020204020204" pitchFamily="34" charset="-122"/>
              </a:rPr>
              <a:t>TEXT</a:t>
            </a:r>
            <a:endParaRPr lang="zh-CN" altLang="en-US" sz="1600" dirty="0" smtClean="0">
              <a:latin typeface="微软雅黑" panose="020B0503020204020204" pitchFamily="34" charset="-122"/>
              <a:ea typeface="微软雅黑" panose="020B0503020204020204" pitchFamily="34" charset="-122"/>
            </a:endParaRPr>
          </a:p>
        </p:txBody>
      </p:sp>
      <p:cxnSp>
        <p:nvCxnSpPr>
          <p:cNvPr id="38" name="直接连接符 37"/>
          <p:cNvCxnSpPr>
            <a:stCxn id="37" idx="6"/>
          </p:cNvCxnSpPr>
          <p:nvPr/>
        </p:nvCxnSpPr>
        <p:spPr>
          <a:xfrm>
            <a:off x="1458359" y="3282820"/>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653141" y="4344717"/>
            <a:ext cx="805218" cy="805218"/>
          </a:xfrm>
          <a:prstGeom prst="ellipse">
            <a:avLst/>
          </a:prstGeom>
          <a:gradFill>
            <a:gsLst>
              <a:gs pos="0">
                <a:srgbClr val="07903C"/>
              </a:gs>
              <a:gs pos="100000">
                <a:srgbClr val="007027"/>
              </a:gs>
            </a:gsLst>
            <a:lin ang="5400000" scaled="1"/>
          </a:gra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anose="020B0503020204020204" pitchFamily="34" charset="-122"/>
                <a:ea typeface="微软雅黑" panose="020B0503020204020204" pitchFamily="34" charset="-122"/>
              </a:rPr>
              <a:t>TEXT</a:t>
            </a:r>
            <a:endParaRPr lang="zh-CN" altLang="en-US" sz="1600" dirty="0" smtClean="0">
              <a:latin typeface="微软雅黑" panose="020B0503020204020204" pitchFamily="34" charset="-122"/>
              <a:ea typeface="微软雅黑" panose="020B0503020204020204" pitchFamily="34" charset="-122"/>
            </a:endParaRPr>
          </a:p>
        </p:txBody>
      </p:sp>
      <p:cxnSp>
        <p:nvCxnSpPr>
          <p:cNvPr id="40" name="直接连接符 39"/>
          <p:cNvCxnSpPr>
            <a:stCxn id="39" idx="6"/>
          </p:cNvCxnSpPr>
          <p:nvPr/>
        </p:nvCxnSpPr>
        <p:spPr>
          <a:xfrm>
            <a:off x="1458359" y="4747326"/>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6071458" y="1560437"/>
            <a:ext cx="805218" cy="805218"/>
          </a:xfrm>
          <a:prstGeom prst="ellipse">
            <a:avLst/>
          </a:prstGeom>
          <a:solidFill>
            <a:schemeClr val="tx1">
              <a:lumMod val="75000"/>
              <a:lumOff val="25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anose="020B0503020204020204" pitchFamily="34" charset="-122"/>
                <a:ea typeface="微软雅黑" panose="020B0503020204020204" pitchFamily="34" charset="-122"/>
              </a:rPr>
              <a:t>TEXT</a:t>
            </a:r>
            <a:endParaRPr lang="zh-CN" altLang="en-US" sz="1600" dirty="0" smtClean="0">
              <a:latin typeface="微软雅黑" panose="020B0503020204020204" pitchFamily="34" charset="-122"/>
              <a:ea typeface="微软雅黑" panose="020B0503020204020204" pitchFamily="34" charset="-122"/>
            </a:endParaRPr>
          </a:p>
        </p:txBody>
      </p:sp>
      <p:cxnSp>
        <p:nvCxnSpPr>
          <p:cNvPr id="42" name="直接连接符 41"/>
          <p:cNvCxnSpPr>
            <a:stCxn id="41" idx="6"/>
          </p:cNvCxnSpPr>
          <p:nvPr/>
        </p:nvCxnSpPr>
        <p:spPr>
          <a:xfrm>
            <a:off x="6876676" y="1963046"/>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a:off x="6071458" y="2880211"/>
            <a:ext cx="805218" cy="805218"/>
          </a:xfrm>
          <a:prstGeom prst="ellipse">
            <a:avLst/>
          </a:prstGeom>
          <a:gradFill>
            <a:gsLst>
              <a:gs pos="0">
                <a:srgbClr val="07903C"/>
              </a:gs>
              <a:gs pos="100000">
                <a:srgbClr val="007027"/>
              </a:gs>
            </a:gsLst>
            <a:lin ang="5400000" scaled="1"/>
          </a:gra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anose="020B0503020204020204" pitchFamily="34" charset="-122"/>
                <a:ea typeface="微软雅黑" panose="020B0503020204020204" pitchFamily="34" charset="-122"/>
              </a:rPr>
              <a:t>TEXT</a:t>
            </a:r>
            <a:endParaRPr lang="zh-CN" altLang="en-US" sz="1600" dirty="0" smtClean="0">
              <a:latin typeface="微软雅黑" panose="020B0503020204020204" pitchFamily="34" charset="-122"/>
              <a:ea typeface="微软雅黑" panose="020B0503020204020204" pitchFamily="34" charset="-122"/>
            </a:endParaRPr>
          </a:p>
        </p:txBody>
      </p:sp>
      <p:cxnSp>
        <p:nvCxnSpPr>
          <p:cNvPr id="44" name="直接连接符 43"/>
          <p:cNvCxnSpPr>
            <a:stCxn id="43" idx="6"/>
          </p:cNvCxnSpPr>
          <p:nvPr/>
        </p:nvCxnSpPr>
        <p:spPr>
          <a:xfrm>
            <a:off x="6876676" y="3282820"/>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45" name="椭圆 44"/>
          <p:cNvSpPr/>
          <p:nvPr/>
        </p:nvSpPr>
        <p:spPr>
          <a:xfrm>
            <a:off x="6071458" y="4344717"/>
            <a:ext cx="805218" cy="805218"/>
          </a:xfrm>
          <a:prstGeom prst="ellipse">
            <a:avLst/>
          </a:prstGeom>
          <a:solidFill>
            <a:schemeClr val="tx1">
              <a:lumMod val="75000"/>
              <a:lumOff val="25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anose="020B0503020204020204" pitchFamily="34" charset="-122"/>
                <a:ea typeface="微软雅黑" panose="020B0503020204020204" pitchFamily="34" charset="-122"/>
              </a:rPr>
              <a:t>TEXT</a:t>
            </a:r>
            <a:endParaRPr lang="zh-CN" altLang="en-US" sz="1600" dirty="0" smtClean="0">
              <a:latin typeface="微软雅黑" panose="020B0503020204020204" pitchFamily="34" charset="-122"/>
              <a:ea typeface="微软雅黑" panose="020B0503020204020204" pitchFamily="34" charset="-122"/>
            </a:endParaRPr>
          </a:p>
        </p:txBody>
      </p:sp>
      <p:cxnSp>
        <p:nvCxnSpPr>
          <p:cNvPr id="46" name="直接连接符 45"/>
          <p:cNvCxnSpPr>
            <a:stCxn id="45" idx="6"/>
          </p:cNvCxnSpPr>
          <p:nvPr/>
        </p:nvCxnSpPr>
        <p:spPr>
          <a:xfrm>
            <a:off x="6876676" y="4747326"/>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47" name="组合 46"/>
          <p:cNvGrpSpPr/>
          <p:nvPr/>
        </p:nvGrpSpPr>
        <p:grpSpPr>
          <a:xfrm>
            <a:off x="2026142" y="1616046"/>
            <a:ext cx="3551959" cy="902760"/>
            <a:chOff x="2136461" y="1993722"/>
            <a:chExt cx="3551959" cy="902760"/>
          </a:xfrm>
        </p:grpSpPr>
        <p:sp>
          <p:nvSpPr>
            <p:cNvPr id="48" name="文本框 47"/>
            <p:cNvSpPr txBox="1"/>
            <p:nvPr/>
          </p:nvSpPr>
          <p:spPr>
            <a:xfrm>
              <a:off x="2136462" y="2282788"/>
              <a:ext cx="3551958" cy="613694"/>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49" name="文本框 48"/>
            <p:cNvSpPr txBox="1"/>
            <p:nvPr/>
          </p:nvSpPr>
          <p:spPr>
            <a:xfrm>
              <a:off x="2136461" y="1993722"/>
              <a:ext cx="3551959" cy="338554"/>
            </a:xfrm>
            <a:prstGeom prst="rect">
              <a:avLst/>
            </a:prstGeom>
            <a:noFill/>
          </p:spPr>
          <p:txBody>
            <a:bodyPr wrap="square" rtlCol="0">
              <a:spAutoFit/>
            </a:bodyPr>
            <a:lstStyle/>
            <a:p>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SUBTITLE HERE</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2026142" y="3002179"/>
            <a:ext cx="3551959" cy="902760"/>
            <a:chOff x="2136461" y="1993722"/>
            <a:chExt cx="3551959" cy="902760"/>
          </a:xfrm>
        </p:grpSpPr>
        <p:sp>
          <p:nvSpPr>
            <p:cNvPr id="51" name="文本框 50"/>
            <p:cNvSpPr txBox="1"/>
            <p:nvPr/>
          </p:nvSpPr>
          <p:spPr>
            <a:xfrm>
              <a:off x="2136462" y="2282788"/>
              <a:ext cx="3551958" cy="613694"/>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52" name="文本框 51"/>
            <p:cNvSpPr txBox="1"/>
            <p:nvPr/>
          </p:nvSpPr>
          <p:spPr>
            <a:xfrm>
              <a:off x="2136461" y="1993722"/>
              <a:ext cx="3551959" cy="338554"/>
            </a:xfrm>
            <a:prstGeom prst="rect">
              <a:avLst/>
            </a:prstGeom>
            <a:noFill/>
          </p:spPr>
          <p:txBody>
            <a:bodyPr wrap="square" rtlCol="0">
              <a:spAutoFit/>
            </a:bodyPr>
            <a:lstStyle/>
            <a:p>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SUBTITLE HERE</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2026142" y="4388312"/>
            <a:ext cx="3551959" cy="935397"/>
            <a:chOff x="2136461" y="1993722"/>
            <a:chExt cx="3551959" cy="935397"/>
          </a:xfrm>
        </p:grpSpPr>
        <p:sp>
          <p:nvSpPr>
            <p:cNvPr id="54" name="文本框 53"/>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55" name="文本框 54"/>
            <p:cNvSpPr txBox="1"/>
            <p:nvPr/>
          </p:nvSpPr>
          <p:spPr>
            <a:xfrm>
              <a:off x="2136461" y="1993722"/>
              <a:ext cx="3551959" cy="338554"/>
            </a:xfrm>
            <a:prstGeom prst="rect">
              <a:avLst/>
            </a:prstGeom>
            <a:noFill/>
          </p:spPr>
          <p:txBody>
            <a:bodyPr wrap="square" rtlCol="0">
              <a:spAutoFit/>
            </a:bodyPr>
            <a:lstStyle/>
            <a:p>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SUBTITLE HERE</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7469035" y="1584147"/>
            <a:ext cx="3551959" cy="935397"/>
            <a:chOff x="2136461" y="1993722"/>
            <a:chExt cx="3551959" cy="935397"/>
          </a:xfrm>
        </p:grpSpPr>
        <p:sp>
          <p:nvSpPr>
            <p:cNvPr id="57" name="文本框 56"/>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58" name="文本框 57"/>
            <p:cNvSpPr txBox="1"/>
            <p:nvPr/>
          </p:nvSpPr>
          <p:spPr>
            <a:xfrm>
              <a:off x="2136461" y="1993722"/>
              <a:ext cx="3551959" cy="338554"/>
            </a:xfrm>
            <a:prstGeom prst="rect">
              <a:avLst/>
            </a:prstGeom>
            <a:noFill/>
          </p:spPr>
          <p:txBody>
            <a:bodyPr wrap="square" rtlCol="0">
              <a:spAutoFit/>
            </a:bodyPr>
            <a:lstStyle/>
            <a:p>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SUBTITLE HERE</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7469035" y="2970280"/>
            <a:ext cx="3551959" cy="935397"/>
            <a:chOff x="2136461" y="1993722"/>
            <a:chExt cx="3551959" cy="935397"/>
          </a:xfrm>
        </p:grpSpPr>
        <p:sp>
          <p:nvSpPr>
            <p:cNvPr id="60" name="文本框 59"/>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61" name="文本框 60"/>
            <p:cNvSpPr txBox="1"/>
            <p:nvPr/>
          </p:nvSpPr>
          <p:spPr>
            <a:xfrm>
              <a:off x="2136461" y="1993722"/>
              <a:ext cx="3551959" cy="338554"/>
            </a:xfrm>
            <a:prstGeom prst="rect">
              <a:avLst/>
            </a:prstGeom>
            <a:noFill/>
          </p:spPr>
          <p:txBody>
            <a:bodyPr wrap="square" rtlCol="0">
              <a:spAutoFit/>
            </a:bodyPr>
            <a:lstStyle/>
            <a:p>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SUBTITLE HERE</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7469035" y="4356413"/>
            <a:ext cx="3551959" cy="935397"/>
            <a:chOff x="2136461" y="1993722"/>
            <a:chExt cx="3551959" cy="935397"/>
          </a:xfrm>
        </p:grpSpPr>
        <p:sp>
          <p:nvSpPr>
            <p:cNvPr id="63" name="文本框 62"/>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64" name="文本框 63"/>
            <p:cNvSpPr txBox="1"/>
            <p:nvPr/>
          </p:nvSpPr>
          <p:spPr>
            <a:xfrm>
              <a:off x="2136461" y="1993722"/>
              <a:ext cx="3551959" cy="338554"/>
            </a:xfrm>
            <a:prstGeom prst="rect">
              <a:avLst/>
            </a:prstGeom>
            <a:noFill/>
          </p:spPr>
          <p:txBody>
            <a:bodyPr wrap="square" rtlCol="0">
              <a:spAutoFit/>
            </a:bodyPr>
            <a:lstStyle/>
            <a:p>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SUBTITLE HERE</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65"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fltVal val="0"/>
                                          </p:val>
                                        </p:tav>
                                        <p:tav tm="100000">
                                          <p:val>
                                            <p:strVal val="#ppt_w"/>
                                          </p:val>
                                        </p:tav>
                                      </p:tavLst>
                                    </p:anim>
                                    <p:anim calcmode="lin" valueType="num">
                                      <p:cBhvr>
                                        <p:cTn id="32" dur="500" fill="hold"/>
                                        <p:tgtEl>
                                          <p:spTgt spid="43"/>
                                        </p:tgtEl>
                                        <p:attrNameLst>
                                          <p:attrName>ppt_h</p:attrName>
                                        </p:attrNameLst>
                                      </p:cBhvr>
                                      <p:tavLst>
                                        <p:tav tm="0">
                                          <p:val>
                                            <p:fltVal val="0"/>
                                          </p:val>
                                        </p:tav>
                                        <p:tav tm="100000">
                                          <p:val>
                                            <p:strVal val="#ppt_h"/>
                                          </p:val>
                                        </p:tav>
                                      </p:tavLst>
                                    </p:anim>
                                    <p:animEffect transition="in" filter="fade">
                                      <p:cBhvr>
                                        <p:cTn id="33" dur="500"/>
                                        <p:tgtEl>
                                          <p:spTgt spid="4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500" fill="hold"/>
                                        <p:tgtEl>
                                          <p:spTgt spid="45"/>
                                        </p:tgtEl>
                                        <p:attrNameLst>
                                          <p:attrName>ppt_w</p:attrName>
                                        </p:attrNameLst>
                                      </p:cBhvr>
                                      <p:tavLst>
                                        <p:tav tm="0">
                                          <p:val>
                                            <p:fltVal val="0"/>
                                          </p:val>
                                        </p:tav>
                                        <p:tav tm="100000">
                                          <p:val>
                                            <p:strVal val="#ppt_w"/>
                                          </p:val>
                                        </p:tav>
                                      </p:tavLst>
                                    </p:anim>
                                    <p:anim calcmode="lin" valueType="num">
                                      <p:cBhvr>
                                        <p:cTn id="37" dur="500" fill="hold"/>
                                        <p:tgtEl>
                                          <p:spTgt spid="45"/>
                                        </p:tgtEl>
                                        <p:attrNameLst>
                                          <p:attrName>ppt_h</p:attrName>
                                        </p:attrNameLst>
                                      </p:cBhvr>
                                      <p:tavLst>
                                        <p:tav tm="0">
                                          <p:val>
                                            <p:fltVal val="0"/>
                                          </p:val>
                                        </p:tav>
                                        <p:tav tm="100000">
                                          <p:val>
                                            <p:strVal val="#ppt_h"/>
                                          </p:val>
                                        </p:tav>
                                      </p:tavLst>
                                    </p:anim>
                                    <p:animEffect transition="in" filter="fade">
                                      <p:cBhvr>
                                        <p:cTn id="38" dur="500"/>
                                        <p:tgtEl>
                                          <p:spTgt spid="45"/>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500"/>
                                        <p:tgtEl>
                                          <p:spTgt spid="36"/>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par>
                                <p:cTn id="46" presetID="22" presetClass="entr" presetSubtype="8"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left)">
                                      <p:cBhvr>
                                        <p:cTn id="48" dur="500"/>
                                        <p:tgtEl>
                                          <p:spTgt spid="40"/>
                                        </p:tgtEl>
                                      </p:cBhvr>
                                    </p:animEffect>
                                  </p:childTnLst>
                                </p:cTn>
                              </p:par>
                              <p:par>
                                <p:cTn id="49" presetID="22" presetClass="entr" presetSubtype="8"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par>
                                <p:cTn id="52" presetID="22" presetClass="entr" presetSubtype="8"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par>
                                <p:cTn id="55" presetID="22" presetClass="entr" presetSubtype="8"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par>
                          <p:cTn id="58" fill="hold">
                            <p:stCondLst>
                              <p:cond delay="1500"/>
                            </p:stCondLst>
                            <p:childTnLst>
                              <p:par>
                                <p:cTn id="59" presetID="22" presetClass="entr" presetSubtype="1" fill="hold" nodeType="after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wipe(up)">
                                      <p:cBhvr>
                                        <p:cTn id="61" dur="500"/>
                                        <p:tgtEl>
                                          <p:spTgt spid="47"/>
                                        </p:tgtEl>
                                      </p:cBhvr>
                                    </p:animEffect>
                                  </p:childTnLst>
                                </p:cTn>
                              </p:par>
                              <p:par>
                                <p:cTn id="62" presetID="22" presetClass="entr" presetSubtype="1"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up)">
                                      <p:cBhvr>
                                        <p:cTn id="64" dur="500"/>
                                        <p:tgtEl>
                                          <p:spTgt spid="50"/>
                                        </p:tgtEl>
                                      </p:cBhvr>
                                    </p:animEffect>
                                  </p:childTnLst>
                                </p:cTn>
                              </p:par>
                              <p:par>
                                <p:cTn id="65" presetID="22" presetClass="entr" presetSubtype="1"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up)">
                                      <p:cBhvr>
                                        <p:cTn id="67" dur="500"/>
                                        <p:tgtEl>
                                          <p:spTgt spid="53"/>
                                        </p:tgtEl>
                                      </p:cBhvr>
                                    </p:animEffect>
                                  </p:childTnLst>
                                </p:cTn>
                              </p:par>
                              <p:par>
                                <p:cTn id="68" presetID="22" presetClass="entr" presetSubtype="1" fill="hold"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up)">
                                      <p:cBhvr>
                                        <p:cTn id="70" dur="500"/>
                                        <p:tgtEl>
                                          <p:spTgt spid="56"/>
                                        </p:tgtEl>
                                      </p:cBhvr>
                                    </p:animEffect>
                                  </p:childTnLst>
                                </p:cTn>
                              </p:par>
                              <p:par>
                                <p:cTn id="71" presetID="22" presetClass="entr" presetSubtype="1" fill="hold"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wipe(up)">
                                      <p:cBhvr>
                                        <p:cTn id="73" dur="500"/>
                                        <p:tgtEl>
                                          <p:spTgt spid="59"/>
                                        </p:tgtEl>
                                      </p:cBhvr>
                                    </p:animEffect>
                                  </p:childTnLst>
                                </p:cTn>
                              </p:par>
                              <p:par>
                                <p:cTn id="74" presetID="22" presetClass="entr" presetSubtype="1" fill="hold" nodeType="with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wipe(up)">
                                      <p:cBhvr>
                                        <p:cTn id="7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P spid="41" grpId="0" animBg="1"/>
      <p:bldP spid="43" grpId="0" animBg="1"/>
      <p:bldP spid="45" grpId="0" animBg="1"/>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组合 127"/>
          <p:cNvGrpSpPr/>
          <p:nvPr/>
        </p:nvGrpSpPr>
        <p:grpSpPr>
          <a:xfrm>
            <a:off x="978694" y="2229348"/>
            <a:ext cx="747712" cy="1169194"/>
            <a:chOff x="978694" y="2778919"/>
            <a:chExt cx="747712" cy="1169194"/>
          </a:xfrm>
        </p:grpSpPr>
        <p:sp>
          <p:nvSpPr>
            <p:cNvPr id="129" name="圆角矩形 12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130" name="组合 129"/>
            <p:cNvGrpSpPr/>
            <p:nvPr/>
          </p:nvGrpSpPr>
          <p:grpSpPr>
            <a:xfrm>
              <a:off x="1038225" y="2778919"/>
              <a:ext cx="628650" cy="216694"/>
              <a:chOff x="1038225" y="2778919"/>
              <a:chExt cx="628650" cy="216694"/>
            </a:xfrm>
          </p:grpSpPr>
          <p:sp>
            <p:nvSpPr>
              <p:cNvPr id="135" name="圆角矩形 13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6" name="圆角矩形 13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7" name="圆角矩形 13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8" name="圆角矩形 13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9" name="圆角矩形 138"/>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40" name="圆角矩形 139"/>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41" name="圆角矩形 140"/>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42" name="圆角矩形 141"/>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131" name="同侧圆角矩形 13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2" name="圆角矩形 13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3" name="圆角矩形 13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4" name="圆角矩形 13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143" name="组合 142"/>
          <p:cNvGrpSpPr/>
          <p:nvPr/>
        </p:nvGrpSpPr>
        <p:grpSpPr>
          <a:xfrm>
            <a:off x="1895475" y="2608331"/>
            <a:ext cx="492922" cy="790209"/>
            <a:chOff x="1895475" y="3157902"/>
            <a:chExt cx="492922" cy="790209"/>
          </a:xfrm>
        </p:grpSpPr>
        <p:sp>
          <p:nvSpPr>
            <p:cNvPr id="144" name="同侧圆角矩形 143"/>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145" name="组合 144"/>
            <p:cNvGrpSpPr/>
            <p:nvPr/>
          </p:nvGrpSpPr>
          <p:grpSpPr>
            <a:xfrm>
              <a:off x="1895475" y="3157902"/>
              <a:ext cx="492922" cy="182220"/>
              <a:chOff x="1895475" y="3157902"/>
              <a:chExt cx="492922" cy="182220"/>
            </a:xfrm>
          </p:grpSpPr>
          <p:sp>
            <p:nvSpPr>
              <p:cNvPr id="146" name="圆角矩形 145"/>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47" name="圆角矩形 146"/>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48" name="圆角矩形 147"/>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49" name="圆角矩形 148"/>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50" name="圆角矩形 149"/>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51" name="圆角矩形 150"/>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52" name="圆角矩形 151"/>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grpSp>
        <p:nvGrpSpPr>
          <p:cNvPr id="153" name="组合 152"/>
          <p:cNvGrpSpPr/>
          <p:nvPr/>
        </p:nvGrpSpPr>
        <p:grpSpPr>
          <a:xfrm>
            <a:off x="3621880" y="2234110"/>
            <a:ext cx="485775" cy="1145380"/>
            <a:chOff x="3621880" y="2783681"/>
            <a:chExt cx="485775" cy="1145380"/>
          </a:xfrm>
        </p:grpSpPr>
        <p:sp>
          <p:nvSpPr>
            <p:cNvPr id="154" name="圆角矩形 153"/>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155" name="组合 154"/>
            <p:cNvGrpSpPr/>
            <p:nvPr/>
          </p:nvGrpSpPr>
          <p:grpSpPr>
            <a:xfrm>
              <a:off x="3667125" y="2783681"/>
              <a:ext cx="397669" cy="182220"/>
              <a:chOff x="3667125" y="2783681"/>
              <a:chExt cx="397669" cy="182220"/>
            </a:xfrm>
          </p:grpSpPr>
          <p:sp>
            <p:nvSpPr>
              <p:cNvPr id="166" name="圆角矩形 165"/>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7" name="圆角矩形 166"/>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8" name="圆角矩形 167"/>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9" name="圆角矩形 168"/>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70" name="圆角矩形 169"/>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71" name="圆角矩形 170"/>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156" name="矩形 155"/>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57" name="同侧圆角矩形 156"/>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58" name="椭圆 157"/>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59" name="椭圆 158"/>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0" name="椭圆 159"/>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1" name="椭圆 160"/>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2" name="椭圆 161"/>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3" name="椭圆 162"/>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4" name="椭圆 163"/>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5" name="椭圆 164"/>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172" name="组合 171"/>
          <p:cNvGrpSpPr/>
          <p:nvPr/>
        </p:nvGrpSpPr>
        <p:grpSpPr>
          <a:xfrm>
            <a:off x="4231480" y="2234110"/>
            <a:ext cx="485775" cy="1145380"/>
            <a:chOff x="4231480" y="2783681"/>
            <a:chExt cx="485775" cy="1145380"/>
          </a:xfrm>
        </p:grpSpPr>
        <p:sp>
          <p:nvSpPr>
            <p:cNvPr id="173" name="圆角矩形 172"/>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174" name="组合 173"/>
            <p:cNvGrpSpPr/>
            <p:nvPr/>
          </p:nvGrpSpPr>
          <p:grpSpPr>
            <a:xfrm>
              <a:off x="4276725" y="2783681"/>
              <a:ext cx="397669" cy="182220"/>
              <a:chOff x="4276725" y="2783681"/>
              <a:chExt cx="397669" cy="182220"/>
            </a:xfrm>
          </p:grpSpPr>
          <p:sp>
            <p:nvSpPr>
              <p:cNvPr id="185" name="圆角矩形 184"/>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6" name="圆角矩形 185"/>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7" name="圆角矩形 186"/>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8" name="圆角矩形 187"/>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9" name="圆角矩形 188"/>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90" name="圆角矩形 189"/>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175" name="矩形 174"/>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76" name="同侧圆角矩形 175"/>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77" name="椭圆 176"/>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78" name="椭圆 177"/>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79" name="椭圆 178"/>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0" name="椭圆 179"/>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1" name="椭圆 180"/>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2" name="椭圆 181"/>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3" name="椭圆 182"/>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4" name="椭圆 183"/>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191" name="组合 190"/>
          <p:cNvGrpSpPr/>
          <p:nvPr/>
        </p:nvGrpSpPr>
        <p:grpSpPr>
          <a:xfrm>
            <a:off x="4888990" y="2212679"/>
            <a:ext cx="745049" cy="1185862"/>
            <a:chOff x="4888990" y="2762250"/>
            <a:chExt cx="745049" cy="1185862"/>
          </a:xfrm>
        </p:grpSpPr>
        <p:sp>
          <p:nvSpPr>
            <p:cNvPr id="192" name="圆角矩形 191"/>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193" name="组合 192"/>
            <p:cNvGrpSpPr/>
            <p:nvPr/>
          </p:nvGrpSpPr>
          <p:grpSpPr>
            <a:xfrm>
              <a:off x="5014672" y="2873378"/>
              <a:ext cx="497203" cy="963607"/>
              <a:chOff x="5014672" y="2873378"/>
              <a:chExt cx="497203" cy="963607"/>
            </a:xfrm>
          </p:grpSpPr>
          <p:sp>
            <p:nvSpPr>
              <p:cNvPr id="195" name="椭圆 194"/>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96" name="椭圆 195"/>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97" name="椭圆 196"/>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98" name="椭圆 197"/>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99" name="椭圆 198"/>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0" name="椭圆 199"/>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1" name="椭圆 200"/>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2" name="椭圆 201"/>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cxnSp>
          <p:nvCxnSpPr>
            <p:cNvPr id="194" name="直接连接符 193"/>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203" name="组合 202"/>
          <p:cNvGrpSpPr/>
          <p:nvPr/>
        </p:nvGrpSpPr>
        <p:grpSpPr>
          <a:xfrm>
            <a:off x="2558663" y="1995985"/>
            <a:ext cx="928190" cy="1408951"/>
            <a:chOff x="2558663" y="2545556"/>
            <a:chExt cx="928190" cy="1408951"/>
          </a:xfrm>
        </p:grpSpPr>
        <p:grpSp>
          <p:nvGrpSpPr>
            <p:cNvPr id="204" name="组合 203"/>
            <p:cNvGrpSpPr/>
            <p:nvPr/>
          </p:nvGrpSpPr>
          <p:grpSpPr>
            <a:xfrm>
              <a:off x="2558663" y="2545556"/>
              <a:ext cx="928190" cy="1408951"/>
              <a:chOff x="2558663" y="2545556"/>
              <a:chExt cx="928190" cy="1408951"/>
            </a:xfrm>
          </p:grpSpPr>
          <p:sp>
            <p:nvSpPr>
              <p:cNvPr id="209"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nvGrpSpPr>
              <p:cNvPr id="210" name="组合 209"/>
              <p:cNvGrpSpPr/>
              <p:nvPr/>
            </p:nvGrpSpPr>
            <p:grpSpPr>
              <a:xfrm>
                <a:off x="2708433" y="2545556"/>
                <a:ext cx="628650" cy="216694"/>
                <a:chOff x="2707339" y="2545556"/>
                <a:chExt cx="628650" cy="216694"/>
              </a:xfrm>
            </p:grpSpPr>
            <p:sp>
              <p:nvSpPr>
                <p:cNvPr id="211" name="圆角矩形 210"/>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2" name="圆角矩形 211"/>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3" name="圆角矩形 212"/>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4" name="圆角矩形 213"/>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5" name="圆角矩形 214"/>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6" name="圆角矩形 215"/>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7" name="圆角矩形 216"/>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8" name="圆角矩形 217"/>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sp>
          <p:nvSpPr>
            <p:cNvPr id="205" name="同侧圆角矩形 204"/>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6" name="圆角矩形 205"/>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7" name="圆角矩形 206"/>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8" name="圆角矩形 207"/>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219" name="组合 218"/>
          <p:cNvGrpSpPr/>
          <p:nvPr/>
        </p:nvGrpSpPr>
        <p:grpSpPr>
          <a:xfrm>
            <a:off x="1895475" y="1697724"/>
            <a:ext cx="492922" cy="790209"/>
            <a:chOff x="1895475" y="3157902"/>
            <a:chExt cx="492922" cy="790209"/>
          </a:xfrm>
        </p:grpSpPr>
        <p:sp>
          <p:nvSpPr>
            <p:cNvPr id="220" name="同侧圆角矩形 219"/>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221" name="组合 220"/>
            <p:cNvGrpSpPr/>
            <p:nvPr/>
          </p:nvGrpSpPr>
          <p:grpSpPr>
            <a:xfrm>
              <a:off x="1895475" y="3157902"/>
              <a:ext cx="492922" cy="182220"/>
              <a:chOff x="1895475" y="3157902"/>
              <a:chExt cx="492922" cy="182220"/>
            </a:xfrm>
          </p:grpSpPr>
          <p:sp>
            <p:nvSpPr>
              <p:cNvPr id="222" name="圆角矩形 221"/>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23" name="圆角矩形 222"/>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24" name="圆角矩形 223"/>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25" name="圆角矩形 224"/>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26" name="圆角矩形 225"/>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27" name="圆角矩形 226"/>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28" name="圆角矩形 227"/>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sp>
        <p:nvSpPr>
          <p:cNvPr id="229" name="矩形 22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rgbClr val="5A6478"/>
                </a:solidFill>
                <a:latin typeface="+mn-lt"/>
                <a:ea typeface="+mn-ea"/>
                <a:cs typeface="+mn-ea"/>
                <a:sym typeface="+mn-lt"/>
              </a:rPr>
              <a:t>ENTER YOUR TITLE</a:t>
            </a:r>
            <a:endParaRPr lang="en-US" altLang="zh-CN" sz="1400" dirty="0">
              <a:solidFill>
                <a:srgbClr val="5A6478"/>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a:t>
            </a:r>
            <a:r>
              <a:rPr lang="zh-CN" altLang="en-US" sz="1000" dirty="0">
                <a:solidFill>
                  <a:srgbClr val="5A6478">
                    <a:lumMod val="60000"/>
                    <a:lumOff val="40000"/>
                  </a:srgb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a:t>
            </a:r>
            <a:r>
              <a:rPr lang="zh-CN" altLang="en-US" sz="1000" dirty="0" smtClean="0">
                <a:solidFill>
                  <a:srgbClr val="5A6478">
                    <a:lumMod val="60000"/>
                    <a:lumOff val="40000"/>
                  </a:srgbClr>
                </a:solidFill>
                <a:latin typeface="+mn-lt"/>
                <a:ea typeface="+mn-ea"/>
                <a:cs typeface="+mn-ea"/>
                <a:sym typeface="+mn-lt"/>
              </a:rPr>
              <a:t>。</a:t>
            </a:r>
            <a:endParaRPr lang="en-US" altLang="zh-CN" sz="1000" dirty="0" smtClean="0">
              <a:solidFill>
                <a:srgbClr val="5A6478">
                  <a:lumMod val="60000"/>
                  <a:lumOff val="40000"/>
                </a:srgb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a:t>
            </a:r>
            <a:r>
              <a:rPr lang="zh-CN" altLang="en-US" sz="1000" dirty="0">
                <a:solidFill>
                  <a:srgbClr val="5A6478">
                    <a:lumMod val="60000"/>
                    <a:lumOff val="40000"/>
                  </a:srgbClr>
                </a:solidFill>
                <a:latin typeface="+mn-lt"/>
                <a:ea typeface="+mn-ea"/>
                <a:cs typeface="+mn-ea"/>
                <a:sym typeface="+mn-lt"/>
              </a:rPr>
              <a:t>客户提供有效服务，是我们工作的方向和价值评价的标尺，成就客户就是成就我们自己。为客户服务是我们存在的唯一</a:t>
            </a:r>
            <a:r>
              <a:rPr lang="zh-CN" altLang="en-US" sz="1000" dirty="0" smtClean="0">
                <a:solidFill>
                  <a:srgbClr val="5A6478">
                    <a:lumMod val="60000"/>
                    <a:lumOff val="40000"/>
                  </a:srgbClr>
                </a:solidFill>
                <a:latin typeface="+mn-lt"/>
                <a:ea typeface="+mn-ea"/>
                <a:cs typeface="+mn-ea"/>
                <a:sym typeface="+mn-lt"/>
              </a:rPr>
              <a:t>理由客户</a:t>
            </a:r>
            <a:r>
              <a:rPr lang="zh-CN" altLang="en-US" sz="1000" dirty="0">
                <a:solidFill>
                  <a:srgbClr val="5A6478">
                    <a:lumMod val="60000"/>
                    <a:lumOff val="40000"/>
                  </a:srgbClr>
                </a:solidFill>
                <a:latin typeface="+mn-lt"/>
                <a:ea typeface="+mn-ea"/>
                <a:cs typeface="+mn-ea"/>
                <a:sym typeface="+mn-lt"/>
              </a:rPr>
              <a:t>需求是我们发展的</a:t>
            </a:r>
            <a:r>
              <a:rPr lang="zh-CN" altLang="en-US" sz="1000" dirty="0" smtClean="0">
                <a:solidFill>
                  <a:srgbClr val="5A6478">
                    <a:lumMod val="60000"/>
                    <a:lumOff val="40000"/>
                  </a:srgbClr>
                </a:solidFill>
                <a:latin typeface="+mn-lt"/>
                <a:ea typeface="+mn-ea"/>
                <a:cs typeface="+mn-ea"/>
                <a:sym typeface="+mn-lt"/>
              </a:rPr>
              <a:t>原动力我们</a:t>
            </a:r>
            <a:r>
              <a:rPr lang="zh-CN" altLang="en-US" sz="1000" dirty="0">
                <a:solidFill>
                  <a:srgbClr val="5A6478">
                    <a:lumMod val="60000"/>
                    <a:lumOff val="40000"/>
                  </a:srgbClr>
                </a:solidFill>
                <a:latin typeface="+mn-lt"/>
                <a:ea typeface="+mn-ea"/>
                <a:cs typeface="+mn-ea"/>
                <a:sym typeface="+mn-lt"/>
              </a:rPr>
              <a:t>坚持以客户为中心，快速响应客户需求，持续为客户创造长期价值进而成就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dirty="0">
              <a:solidFill>
                <a:srgbClr val="5A6478">
                  <a:lumMod val="60000"/>
                  <a:lumOff val="40000"/>
                </a:srgbClr>
              </a:solidFill>
              <a:latin typeface="+mn-lt"/>
              <a:ea typeface="+mn-ea"/>
              <a:cs typeface="+mn-ea"/>
              <a:sym typeface="+mn-lt"/>
            </a:endParaRPr>
          </a:p>
        </p:txBody>
      </p:sp>
      <p:grpSp>
        <p:nvGrpSpPr>
          <p:cNvPr id="230" name="组合 229"/>
          <p:cNvGrpSpPr/>
          <p:nvPr/>
        </p:nvGrpSpPr>
        <p:grpSpPr>
          <a:xfrm>
            <a:off x="950775" y="4970539"/>
            <a:ext cx="4655344" cy="808275"/>
            <a:chOff x="950775" y="4970539"/>
            <a:chExt cx="4655344" cy="808275"/>
          </a:xfrm>
        </p:grpSpPr>
        <p:sp>
          <p:nvSpPr>
            <p:cNvPr id="231" name="矩形 230"/>
            <p:cNvSpPr/>
            <p:nvPr/>
          </p:nvSpPr>
          <p:spPr>
            <a:xfrm>
              <a:off x="1878862"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75000"/>
                    <a:lumOff val="25000"/>
                  </a:schemeClr>
                </a:solidFill>
                <a:effectLst/>
                <a:uLnTx/>
                <a:uFillTx/>
                <a:latin typeface="+mn-lt"/>
                <a:ea typeface="+mn-ea"/>
                <a:cs typeface="+mn-ea"/>
                <a:sym typeface="+mn-lt"/>
              </a:endParaRPr>
            </a:p>
          </p:txBody>
        </p:sp>
        <p:grpSp>
          <p:nvGrpSpPr>
            <p:cNvPr id="232" name="组合 231"/>
            <p:cNvGrpSpPr/>
            <p:nvPr/>
          </p:nvGrpSpPr>
          <p:grpSpPr>
            <a:xfrm>
              <a:off x="950775" y="4971094"/>
              <a:ext cx="807720" cy="807720"/>
              <a:chOff x="6386299" y="3825240"/>
              <a:chExt cx="807720" cy="807720"/>
            </a:xfrm>
          </p:grpSpPr>
          <p:sp>
            <p:nvSpPr>
              <p:cNvPr id="233" name="椭圆 232"/>
              <p:cNvSpPr/>
              <p:nvPr/>
            </p:nvSpPr>
            <p:spPr>
              <a:xfrm>
                <a:off x="6386299" y="3825240"/>
                <a:ext cx="807720" cy="807720"/>
              </a:xfrm>
              <a:prstGeom prst="ellipse">
                <a:avLst/>
              </a:prstGeom>
              <a:gradFill>
                <a:gsLst>
                  <a:gs pos="0">
                    <a:srgbClr val="4D9B02"/>
                  </a:gs>
                  <a:gs pos="100000">
                    <a:srgbClr val="006600"/>
                  </a:gs>
                </a:gsLst>
                <a:path path="circle">
                  <a:fillToRect l="50000" t="-80000" r="50000" b="180000"/>
                </a:path>
              </a:gra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234" name="矩形 233"/>
              <p:cNvSpPr/>
              <p:nvPr/>
            </p:nvSpPr>
            <p:spPr>
              <a:xfrm>
                <a:off x="6421308" y="3983028"/>
                <a:ext cx="7200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mn-lt"/>
                    <a:ea typeface="+mn-ea"/>
                    <a:cs typeface="+mn-ea"/>
                    <a:sym typeface="+mn-lt"/>
                  </a:rPr>
                  <a:t>50</a:t>
                </a: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grpSp>
        <p:nvGrpSpPr>
          <p:cNvPr id="235" name="组合 234"/>
          <p:cNvGrpSpPr/>
          <p:nvPr/>
        </p:nvGrpSpPr>
        <p:grpSpPr>
          <a:xfrm>
            <a:off x="950775" y="3828045"/>
            <a:ext cx="4655344" cy="807720"/>
            <a:chOff x="950775" y="3828045"/>
            <a:chExt cx="4655344" cy="807720"/>
          </a:xfrm>
        </p:grpSpPr>
        <p:sp>
          <p:nvSpPr>
            <p:cNvPr id="236" name="矩形 235"/>
            <p:cNvSpPr/>
            <p:nvPr/>
          </p:nvSpPr>
          <p:spPr>
            <a:xfrm>
              <a:off x="1878862"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75000"/>
                    <a:lumOff val="25000"/>
                  </a:schemeClr>
                </a:solidFill>
                <a:effectLst/>
                <a:uLnTx/>
                <a:uFillTx/>
                <a:latin typeface="+mn-lt"/>
                <a:ea typeface="+mn-ea"/>
                <a:cs typeface="+mn-ea"/>
                <a:sym typeface="+mn-lt"/>
              </a:endParaRPr>
            </a:p>
          </p:txBody>
        </p:sp>
        <p:grpSp>
          <p:nvGrpSpPr>
            <p:cNvPr id="237" name="组合 236"/>
            <p:cNvGrpSpPr/>
            <p:nvPr/>
          </p:nvGrpSpPr>
          <p:grpSpPr>
            <a:xfrm>
              <a:off x="950775" y="3828045"/>
              <a:ext cx="807720" cy="807720"/>
              <a:chOff x="6386299" y="3825240"/>
              <a:chExt cx="807720" cy="807720"/>
            </a:xfrm>
          </p:grpSpPr>
          <p:sp>
            <p:nvSpPr>
              <p:cNvPr id="238" name="椭圆 237"/>
              <p:cNvSpPr/>
              <p:nvPr/>
            </p:nvSpPr>
            <p:spPr>
              <a:xfrm>
                <a:off x="6386299" y="3825240"/>
                <a:ext cx="807720" cy="807720"/>
              </a:xfrm>
              <a:prstGeom prst="ellipse">
                <a:avLst/>
              </a:prstGeom>
              <a:gradFill>
                <a:gsLst>
                  <a:gs pos="0">
                    <a:srgbClr val="4D9B02"/>
                  </a:gs>
                  <a:gs pos="100000">
                    <a:srgbClr val="006600"/>
                  </a:gs>
                </a:gsLst>
                <a:path path="circle">
                  <a:fillToRect l="50000" t="-80000" r="50000" b="180000"/>
                </a:path>
              </a:gra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239" name="矩形 238"/>
              <p:cNvSpPr/>
              <p:nvPr/>
            </p:nvSpPr>
            <p:spPr>
              <a:xfrm>
                <a:off x="6421308" y="3983028"/>
                <a:ext cx="7200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mn-lt"/>
                    <a:ea typeface="+mn-ea"/>
                    <a:cs typeface="+mn-ea"/>
                    <a:sym typeface="+mn-lt"/>
                  </a:rPr>
                  <a:t>30</a:t>
                </a: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grpSp>
        <p:nvGrpSpPr>
          <p:cNvPr id="240" name="组合 239"/>
          <p:cNvGrpSpPr/>
          <p:nvPr/>
        </p:nvGrpSpPr>
        <p:grpSpPr>
          <a:xfrm>
            <a:off x="6423027" y="4970539"/>
            <a:ext cx="4655344" cy="808275"/>
            <a:chOff x="6423027" y="4970539"/>
            <a:chExt cx="4655344" cy="808275"/>
          </a:xfrm>
        </p:grpSpPr>
        <p:sp>
          <p:nvSpPr>
            <p:cNvPr id="241" name="矩形 240"/>
            <p:cNvSpPr/>
            <p:nvPr/>
          </p:nvSpPr>
          <p:spPr>
            <a:xfrm>
              <a:off x="7351114"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nvGrpSpPr>
            <p:cNvPr id="242" name="组合 241"/>
            <p:cNvGrpSpPr/>
            <p:nvPr/>
          </p:nvGrpSpPr>
          <p:grpSpPr>
            <a:xfrm>
              <a:off x="6423027" y="4971094"/>
              <a:ext cx="807720" cy="807720"/>
              <a:chOff x="6386299" y="3825240"/>
              <a:chExt cx="807720" cy="807720"/>
            </a:xfrm>
          </p:grpSpPr>
          <p:sp>
            <p:nvSpPr>
              <p:cNvPr id="243" name="椭圆 242"/>
              <p:cNvSpPr/>
              <p:nvPr/>
            </p:nvSpPr>
            <p:spPr>
              <a:xfrm>
                <a:off x="6386299" y="3825240"/>
                <a:ext cx="807720" cy="807720"/>
              </a:xfrm>
              <a:prstGeom prst="ellipse">
                <a:avLst/>
              </a:prstGeom>
              <a:gradFill>
                <a:gsLst>
                  <a:gs pos="0">
                    <a:srgbClr val="4D9B02"/>
                  </a:gs>
                  <a:gs pos="100000">
                    <a:srgbClr val="006600"/>
                  </a:gs>
                </a:gsLst>
                <a:path path="circle">
                  <a:fillToRect l="50000" t="-80000" r="50000" b="180000"/>
                </a:path>
              </a:gra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244" name="矩形 243"/>
              <p:cNvSpPr/>
              <p:nvPr/>
            </p:nvSpPr>
            <p:spPr>
              <a:xfrm>
                <a:off x="6421308" y="3983028"/>
                <a:ext cx="7200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mn-lt"/>
                    <a:ea typeface="+mn-ea"/>
                    <a:cs typeface="+mn-ea"/>
                    <a:sym typeface="+mn-lt"/>
                  </a:rPr>
                  <a:t>60</a:t>
                </a: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grpSp>
        <p:nvGrpSpPr>
          <p:cNvPr id="245" name="组合 244"/>
          <p:cNvGrpSpPr/>
          <p:nvPr/>
        </p:nvGrpSpPr>
        <p:grpSpPr>
          <a:xfrm>
            <a:off x="6423027" y="3828045"/>
            <a:ext cx="4655344" cy="807720"/>
            <a:chOff x="6423027" y="3828045"/>
            <a:chExt cx="4655344" cy="807720"/>
          </a:xfrm>
        </p:grpSpPr>
        <p:sp>
          <p:nvSpPr>
            <p:cNvPr id="246" name="矩形 245"/>
            <p:cNvSpPr/>
            <p:nvPr/>
          </p:nvSpPr>
          <p:spPr>
            <a:xfrm>
              <a:off x="7351114"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nvGrpSpPr>
            <p:cNvPr id="247" name="组合 246"/>
            <p:cNvGrpSpPr/>
            <p:nvPr/>
          </p:nvGrpSpPr>
          <p:grpSpPr>
            <a:xfrm>
              <a:off x="6423027" y="3828045"/>
              <a:ext cx="807720" cy="807720"/>
              <a:chOff x="6386299" y="3825240"/>
              <a:chExt cx="807720" cy="807720"/>
            </a:xfrm>
          </p:grpSpPr>
          <p:sp>
            <p:nvSpPr>
              <p:cNvPr id="248" name="椭圆 247"/>
              <p:cNvSpPr/>
              <p:nvPr/>
            </p:nvSpPr>
            <p:spPr>
              <a:xfrm>
                <a:off x="6386299" y="3825240"/>
                <a:ext cx="807720" cy="807720"/>
              </a:xfrm>
              <a:prstGeom prst="ellipse">
                <a:avLst/>
              </a:prstGeom>
              <a:gradFill>
                <a:gsLst>
                  <a:gs pos="0">
                    <a:srgbClr val="4D9B02"/>
                  </a:gs>
                  <a:gs pos="100000">
                    <a:srgbClr val="006600"/>
                  </a:gs>
                </a:gsLst>
                <a:path path="circle">
                  <a:fillToRect l="50000" t="-80000" r="50000" b="180000"/>
                </a:path>
              </a:gra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249" name="矩形 248"/>
              <p:cNvSpPr/>
              <p:nvPr/>
            </p:nvSpPr>
            <p:spPr>
              <a:xfrm>
                <a:off x="6421308" y="3983028"/>
                <a:ext cx="7200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mn-lt"/>
                    <a:ea typeface="+mn-ea"/>
                    <a:cs typeface="+mn-ea"/>
                    <a:sym typeface="+mn-lt"/>
                  </a:rPr>
                  <a:t>40</a:t>
                </a: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sp>
        <p:nvSpPr>
          <p:cNvPr id="125"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arn(inVertical)">
                                      <p:cBhvr>
                                        <p:cTn id="7" dur="500"/>
                                        <p:tgtEl>
                                          <p:spTgt spid="12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1000"/>
                                        <p:tgtEl>
                                          <p:spTgt spid="128"/>
                                        </p:tgtEl>
                                      </p:cBhvr>
                                    </p:animEffect>
                                    <p:anim calcmode="lin" valueType="num">
                                      <p:cBhvr>
                                        <p:cTn id="12" dur="1000" fill="hold"/>
                                        <p:tgtEl>
                                          <p:spTgt spid="128"/>
                                        </p:tgtEl>
                                        <p:attrNameLst>
                                          <p:attrName>ppt_x</p:attrName>
                                        </p:attrNameLst>
                                      </p:cBhvr>
                                      <p:tavLst>
                                        <p:tav tm="0">
                                          <p:val>
                                            <p:strVal val="#ppt_x"/>
                                          </p:val>
                                        </p:tav>
                                        <p:tav tm="100000">
                                          <p:val>
                                            <p:strVal val="#ppt_x"/>
                                          </p:val>
                                        </p:tav>
                                      </p:tavLst>
                                    </p:anim>
                                    <p:anim calcmode="lin" valueType="num">
                                      <p:cBhvr>
                                        <p:cTn id="13" dur="900" decel="100000" fill="hold"/>
                                        <p:tgtEl>
                                          <p:spTgt spid="1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1000"/>
                                        <p:tgtEl>
                                          <p:spTgt spid="219"/>
                                        </p:tgtEl>
                                      </p:cBhvr>
                                    </p:animEffect>
                                    <p:anim calcmode="lin" valueType="num">
                                      <p:cBhvr>
                                        <p:cTn id="18" dur="1000" fill="hold"/>
                                        <p:tgtEl>
                                          <p:spTgt spid="219"/>
                                        </p:tgtEl>
                                        <p:attrNameLst>
                                          <p:attrName>ppt_x</p:attrName>
                                        </p:attrNameLst>
                                      </p:cBhvr>
                                      <p:tavLst>
                                        <p:tav tm="0">
                                          <p:val>
                                            <p:strVal val="#ppt_x"/>
                                          </p:val>
                                        </p:tav>
                                        <p:tav tm="100000">
                                          <p:val>
                                            <p:strVal val="#ppt_x"/>
                                          </p:val>
                                        </p:tav>
                                      </p:tavLst>
                                    </p:anim>
                                    <p:anim calcmode="lin" valueType="num">
                                      <p:cBhvr>
                                        <p:cTn id="19" dur="900" decel="100000" fill="hold"/>
                                        <p:tgtEl>
                                          <p:spTgt spid="21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1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143"/>
                                        </p:tgtEl>
                                        <p:attrNameLst>
                                          <p:attrName>style.visibility</p:attrName>
                                        </p:attrNameLst>
                                      </p:cBhvr>
                                      <p:to>
                                        <p:strVal val="visible"/>
                                      </p:to>
                                    </p:set>
                                    <p:animEffect transition="in" filter="fade">
                                      <p:cBhvr>
                                        <p:cTn id="23" dur="1000"/>
                                        <p:tgtEl>
                                          <p:spTgt spid="143"/>
                                        </p:tgtEl>
                                      </p:cBhvr>
                                    </p:animEffect>
                                    <p:anim calcmode="lin" valueType="num">
                                      <p:cBhvr>
                                        <p:cTn id="24" dur="1000" fill="hold"/>
                                        <p:tgtEl>
                                          <p:spTgt spid="143"/>
                                        </p:tgtEl>
                                        <p:attrNameLst>
                                          <p:attrName>ppt_x</p:attrName>
                                        </p:attrNameLst>
                                      </p:cBhvr>
                                      <p:tavLst>
                                        <p:tav tm="0">
                                          <p:val>
                                            <p:strVal val="#ppt_x"/>
                                          </p:val>
                                        </p:tav>
                                        <p:tav tm="100000">
                                          <p:val>
                                            <p:strVal val="#ppt_x"/>
                                          </p:val>
                                        </p:tav>
                                      </p:tavLst>
                                    </p:anim>
                                    <p:anim calcmode="lin" valueType="num">
                                      <p:cBhvr>
                                        <p:cTn id="25" dur="900" decel="100000" fill="hold"/>
                                        <p:tgtEl>
                                          <p:spTgt spid="14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203"/>
                                        </p:tgtEl>
                                        <p:attrNameLst>
                                          <p:attrName>style.visibility</p:attrName>
                                        </p:attrNameLst>
                                      </p:cBhvr>
                                      <p:to>
                                        <p:strVal val="visible"/>
                                      </p:to>
                                    </p:set>
                                    <p:animEffect transition="in" filter="fade">
                                      <p:cBhvr>
                                        <p:cTn id="29" dur="1000"/>
                                        <p:tgtEl>
                                          <p:spTgt spid="203"/>
                                        </p:tgtEl>
                                      </p:cBhvr>
                                    </p:animEffect>
                                    <p:anim calcmode="lin" valueType="num">
                                      <p:cBhvr>
                                        <p:cTn id="30" dur="1000" fill="hold"/>
                                        <p:tgtEl>
                                          <p:spTgt spid="203"/>
                                        </p:tgtEl>
                                        <p:attrNameLst>
                                          <p:attrName>ppt_x</p:attrName>
                                        </p:attrNameLst>
                                      </p:cBhvr>
                                      <p:tavLst>
                                        <p:tav tm="0">
                                          <p:val>
                                            <p:strVal val="#ppt_x"/>
                                          </p:val>
                                        </p:tav>
                                        <p:tav tm="100000">
                                          <p:val>
                                            <p:strVal val="#ppt_x"/>
                                          </p:val>
                                        </p:tav>
                                      </p:tavLst>
                                    </p:anim>
                                    <p:anim calcmode="lin" valueType="num">
                                      <p:cBhvr>
                                        <p:cTn id="31" dur="900" decel="100000" fill="hold"/>
                                        <p:tgtEl>
                                          <p:spTgt spid="20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03"/>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153"/>
                                        </p:tgtEl>
                                        <p:attrNameLst>
                                          <p:attrName>style.visibility</p:attrName>
                                        </p:attrNameLst>
                                      </p:cBhvr>
                                      <p:to>
                                        <p:strVal val="visible"/>
                                      </p:to>
                                    </p:set>
                                    <p:animEffect transition="in" filter="fade">
                                      <p:cBhvr>
                                        <p:cTn id="35" dur="1000"/>
                                        <p:tgtEl>
                                          <p:spTgt spid="153"/>
                                        </p:tgtEl>
                                      </p:cBhvr>
                                    </p:animEffect>
                                    <p:anim calcmode="lin" valueType="num">
                                      <p:cBhvr>
                                        <p:cTn id="36" dur="1000" fill="hold"/>
                                        <p:tgtEl>
                                          <p:spTgt spid="153"/>
                                        </p:tgtEl>
                                        <p:attrNameLst>
                                          <p:attrName>ppt_x</p:attrName>
                                        </p:attrNameLst>
                                      </p:cBhvr>
                                      <p:tavLst>
                                        <p:tav tm="0">
                                          <p:val>
                                            <p:strVal val="#ppt_x"/>
                                          </p:val>
                                        </p:tav>
                                        <p:tav tm="100000">
                                          <p:val>
                                            <p:strVal val="#ppt_x"/>
                                          </p:val>
                                        </p:tav>
                                      </p:tavLst>
                                    </p:anim>
                                    <p:anim calcmode="lin" valueType="num">
                                      <p:cBhvr>
                                        <p:cTn id="37" dur="900" decel="100000" fill="hold"/>
                                        <p:tgtEl>
                                          <p:spTgt spid="15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172"/>
                                        </p:tgtEl>
                                        <p:attrNameLst>
                                          <p:attrName>style.visibility</p:attrName>
                                        </p:attrNameLst>
                                      </p:cBhvr>
                                      <p:to>
                                        <p:strVal val="visible"/>
                                      </p:to>
                                    </p:set>
                                    <p:animEffect transition="in" filter="fade">
                                      <p:cBhvr>
                                        <p:cTn id="41" dur="1000"/>
                                        <p:tgtEl>
                                          <p:spTgt spid="172"/>
                                        </p:tgtEl>
                                      </p:cBhvr>
                                    </p:animEffect>
                                    <p:anim calcmode="lin" valueType="num">
                                      <p:cBhvr>
                                        <p:cTn id="42" dur="1000" fill="hold"/>
                                        <p:tgtEl>
                                          <p:spTgt spid="172"/>
                                        </p:tgtEl>
                                        <p:attrNameLst>
                                          <p:attrName>ppt_x</p:attrName>
                                        </p:attrNameLst>
                                      </p:cBhvr>
                                      <p:tavLst>
                                        <p:tav tm="0">
                                          <p:val>
                                            <p:strVal val="#ppt_x"/>
                                          </p:val>
                                        </p:tav>
                                        <p:tav tm="100000">
                                          <p:val>
                                            <p:strVal val="#ppt_x"/>
                                          </p:val>
                                        </p:tav>
                                      </p:tavLst>
                                    </p:anim>
                                    <p:anim calcmode="lin" valueType="num">
                                      <p:cBhvr>
                                        <p:cTn id="43" dur="900" decel="100000" fill="hold"/>
                                        <p:tgtEl>
                                          <p:spTgt spid="1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7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191"/>
                                        </p:tgtEl>
                                        <p:attrNameLst>
                                          <p:attrName>style.visibility</p:attrName>
                                        </p:attrNameLst>
                                      </p:cBhvr>
                                      <p:to>
                                        <p:strVal val="visible"/>
                                      </p:to>
                                    </p:set>
                                    <p:animEffect transition="in" filter="fade">
                                      <p:cBhvr>
                                        <p:cTn id="47" dur="1000"/>
                                        <p:tgtEl>
                                          <p:spTgt spid="191"/>
                                        </p:tgtEl>
                                      </p:cBhvr>
                                    </p:animEffect>
                                    <p:anim calcmode="lin" valueType="num">
                                      <p:cBhvr>
                                        <p:cTn id="48" dur="1000" fill="hold"/>
                                        <p:tgtEl>
                                          <p:spTgt spid="191"/>
                                        </p:tgtEl>
                                        <p:attrNameLst>
                                          <p:attrName>ppt_x</p:attrName>
                                        </p:attrNameLst>
                                      </p:cBhvr>
                                      <p:tavLst>
                                        <p:tav tm="0">
                                          <p:val>
                                            <p:strVal val="#ppt_x"/>
                                          </p:val>
                                        </p:tav>
                                        <p:tav tm="100000">
                                          <p:val>
                                            <p:strVal val="#ppt_x"/>
                                          </p:val>
                                        </p:tav>
                                      </p:tavLst>
                                    </p:anim>
                                    <p:anim calcmode="lin" valueType="num">
                                      <p:cBhvr>
                                        <p:cTn id="49" dur="900" decel="100000" fill="hold"/>
                                        <p:tgtEl>
                                          <p:spTgt spid="19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91"/>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229"/>
                                        </p:tgtEl>
                                        <p:attrNameLst>
                                          <p:attrName>style.visibility</p:attrName>
                                        </p:attrNameLst>
                                      </p:cBhvr>
                                      <p:to>
                                        <p:strVal val="visible"/>
                                      </p:to>
                                    </p:set>
                                    <p:anim calcmode="lin" valueType="num">
                                      <p:cBhvr additive="base">
                                        <p:cTn id="54" dur="500" fill="hold"/>
                                        <p:tgtEl>
                                          <p:spTgt spid="229"/>
                                        </p:tgtEl>
                                        <p:attrNameLst>
                                          <p:attrName>ppt_x</p:attrName>
                                        </p:attrNameLst>
                                      </p:cBhvr>
                                      <p:tavLst>
                                        <p:tav tm="0">
                                          <p:val>
                                            <p:strVal val="1+#ppt_w/2"/>
                                          </p:val>
                                        </p:tav>
                                        <p:tav tm="100000">
                                          <p:val>
                                            <p:strVal val="#ppt_x"/>
                                          </p:val>
                                        </p:tav>
                                      </p:tavLst>
                                    </p:anim>
                                    <p:anim calcmode="lin" valueType="num">
                                      <p:cBhvr additive="base">
                                        <p:cTn id="55" dur="500" fill="hold"/>
                                        <p:tgtEl>
                                          <p:spTgt spid="22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235"/>
                                        </p:tgtEl>
                                        <p:attrNameLst>
                                          <p:attrName>style.visibility</p:attrName>
                                        </p:attrNameLst>
                                      </p:cBhvr>
                                      <p:to>
                                        <p:strVal val="visible"/>
                                      </p:to>
                                    </p:set>
                                    <p:animEffect transition="in" filter="fade">
                                      <p:cBhvr>
                                        <p:cTn id="59" dur="1000"/>
                                        <p:tgtEl>
                                          <p:spTgt spid="235"/>
                                        </p:tgtEl>
                                      </p:cBhvr>
                                    </p:animEffect>
                                    <p:anim calcmode="lin" valueType="num">
                                      <p:cBhvr>
                                        <p:cTn id="60" dur="1000" fill="hold"/>
                                        <p:tgtEl>
                                          <p:spTgt spid="235"/>
                                        </p:tgtEl>
                                        <p:attrNameLst>
                                          <p:attrName>ppt_x</p:attrName>
                                        </p:attrNameLst>
                                      </p:cBhvr>
                                      <p:tavLst>
                                        <p:tav tm="0">
                                          <p:val>
                                            <p:strVal val="#ppt_x"/>
                                          </p:val>
                                        </p:tav>
                                        <p:tav tm="100000">
                                          <p:val>
                                            <p:strVal val="#ppt_x"/>
                                          </p:val>
                                        </p:tav>
                                      </p:tavLst>
                                    </p:anim>
                                    <p:anim calcmode="lin" valueType="num">
                                      <p:cBhvr>
                                        <p:cTn id="61" dur="900" decel="100000" fill="hold"/>
                                        <p:tgtEl>
                                          <p:spTgt spid="23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35"/>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245"/>
                                        </p:tgtEl>
                                        <p:attrNameLst>
                                          <p:attrName>style.visibility</p:attrName>
                                        </p:attrNameLst>
                                      </p:cBhvr>
                                      <p:to>
                                        <p:strVal val="visible"/>
                                      </p:to>
                                    </p:set>
                                    <p:animEffect transition="in" filter="fade">
                                      <p:cBhvr>
                                        <p:cTn id="65" dur="1000"/>
                                        <p:tgtEl>
                                          <p:spTgt spid="245"/>
                                        </p:tgtEl>
                                      </p:cBhvr>
                                    </p:animEffect>
                                    <p:anim calcmode="lin" valueType="num">
                                      <p:cBhvr>
                                        <p:cTn id="66" dur="1000" fill="hold"/>
                                        <p:tgtEl>
                                          <p:spTgt spid="245"/>
                                        </p:tgtEl>
                                        <p:attrNameLst>
                                          <p:attrName>ppt_x</p:attrName>
                                        </p:attrNameLst>
                                      </p:cBhvr>
                                      <p:tavLst>
                                        <p:tav tm="0">
                                          <p:val>
                                            <p:strVal val="#ppt_x"/>
                                          </p:val>
                                        </p:tav>
                                        <p:tav tm="100000">
                                          <p:val>
                                            <p:strVal val="#ppt_x"/>
                                          </p:val>
                                        </p:tav>
                                      </p:tavLst>
                                    </p:anim>
                                    <p:anim calcmode="lin" valueType="num">
                                      <p:cBhvr>
                                        <p:cTn id="67" dur="900" decel="100000" fill="hold"/>
                                        <p:tgtEl>
                                          <p:spTgt spid="24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45"/>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230"/>
                                        </p:tgtEl>
                                        <p:attrNameLst>
                                          <p:attrName>style.visibility</p:attrName>
                                        </p:attrNameLst>
                                      </p:cBhvr>
                                      <p:to>
                                        <p:strVal val="visible"/>
                                      </p:to>
                                    </p:set>
                                    <p:animEffect transition="in" filter="fade">
                                      <p:cBhvr>
                                        <p:cTn id="71" dur="1000"/>
                                        <p:tgtEl>
                                          <p:spTgt spid="230"/>
                                        </p:tgtEl>
                                      </p:cBhvr>
                                    </p:animEffect>
                                    <p:anim calcmode="lin" valueType="num">
                                      <p:cBhvr>
                                        <p:cTn id="72" dur="1000" fill="hold"/>
                                        <p:tgtEl>
                                          <p:spTgt spid="230"/>
                                        </p:tgtEl>
                                        <p:attrNameLst>
                                          <p:attrName>ppt_x</p:attrName>
                                        </p:attrNameLst>
                                      </p:cBhvr>
                                      <p:tavLst>
                                        <p:tav tm="0">
                                          <p:val>
                                            <p:strVal val="#ppt_x"/>
                                          </p:val>
                                        </p:tav>
                                        <p:tav tm="100000">
                                          <p:val>
                                            <p:strVal val="#ppt_x"/>
                                          </p:val>
                                        </p:tav>
                                      </p:tavLst>
                                    </p:anim>
                                    <p:anim calcmode="lin" valueType="num">
                                      <p:cBhvr>
                                        <p:cTn id="73" dur="900" decel="100000" fill="hold"/>
                                        <p:tgtEl>
                                          <p:spTgt spid="230"/>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30"/>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240"/>
                                        </p:tgtEl>
                                        <p:attrNameLst>
                                          <p:attrName>style.visibility</p:attrName>
                                        </p:attrNameLst>
                                      </p:cBhvr>
                                      <p:to>
                                        <p:strVal val="visible"/>
                                      </p:to>
                                    </p:set>
                                    <p:animEffect transition="in" filter="fade">
                                      <p:cBhvr>
                                        <p:cTn id="77" dur="1000"/>
                                        <p:tgtEl>
                                          <p:spTgt spid="240"/>
                                        </p:tgtEl>
                                      </p:cBhvr>
                                    </p:animEffect>
                                    <p:anim calcmode="lin" valueType="num">
                                      <p:cBhvr>
                                        <p:cTn id="78" dur="1000" fill="hold"/>
                                        <p:tgtEl>
                                          <p:spTgt spid="240"/>
                                        </p:tgtEl>
                                        <p:attrNameLst>
                                          <p:attrName>ppt_x</p:attrName>
                                        </p:attrNameLst>
                                      </p:cBhvr>
                                      <p:tavLst>
                                        <p:tav tm="0">
                                          <p:val>
                                            <p:strVal val="#ppt_x"/>
                                          </p:val>
                                        </p:tav>
                                        <p:tav tm="100000">
                                          <p:val>
                                            <p:strVal val="#ppt_x"/>
                                          </p:val>
                                        </p:tav>
                                      </p:tavLst>
                                    </p:anim>
                                    <p:anim calcmode="lin" valueType="num">
                                      <p:cBhvr>
                                        <p:cTn id="79" dur="900" decel="100000" fill="hold"/>
                                        <p:tgtEl>
                                          <p:spTgt spid="240"/>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2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1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任意多边形 43"/>
          <p:cNvSpPr/>
          <p:nvPr/>
        </p:nvSpPr>
        <p:spPr>
          <a:xfrm>
            <a:off x="1582774"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5" name="任意多边形 44"/>
          <p:cNvSpPr/>
          <p:nvPr/>
        </p:nvSpPr>
        <p:spPr>
          <a:xfrm>
            <a:off x="4199761"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6" name="任意多边形 45"/>
          <p:cNvSpPr/>
          <p:nvPr/>
        </p:nvSpPr>
        <p:spPr>
          <a:xfrm>
            <a:off x="6816748"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7" name="任意多边形 46"/>
          <p:cNvSpPr/>
          <p:nvPr/>
        </p:nvSpPr>
        <p:spPr>
          <a:xfrm>
            <a:off x="9433735" y="1953514"/>
            <a:ext cx="898124" cy="2195912"/>
          </a:xfrm>
          <a:custGeom>
            <a:avLst/>
            <a:gdLst>
              <a:gd name="connsiteX0" fmla="*/ 159424 w 898124"/>
              <a:gd name="connsiteY0" fmla="*/ 0 h 2195912"/>
              <a:gd name="connsiteX1" fmla="*/ 738712 w 898124"/>
              <a:gd name="connsiteY1" fmla="*/ 0 h 2195912"/>
              <a:gd name="connsiteX2" fmla="*/ 785864 w 898124"/>
              <a:gd name="connsiteY2" fmla="*/ 47152 h 2195912"/>
              <a:gd name="connsiteX3" fmla="*/ 785864 w 898124"/>
              <a:gd name="connsiteY3" fmla="*/ 235757 h 2195912"/>
              <a:gd name="connsiteX4" fmla="*/ 738712 w 898124"/>
              <a:gd name="connsiteY4" fmla="*/ 282909 h 2195912"/>
              <a:gd name="connsiteX5" fmla="*/ 711770 w 898124"/>
              <a:gd name="connsiteY5" fmla="*/ 282909 h 2195912"/>
              <a:gd name="connsiteX6" fmla="*/ 711770 w 898124"/>
              <a:gd name="connsiteY6" fmla="*/ 357002 h 2195912"/>
              <a:gd name="connsiteX7" fmla="*/ 782113 w 898124"/>
              <a:gd name="connsiteY7" fmla="*/ 357002 h 2195912"/>
              <a:gd name="connsiteX8" fmla="*/ 898124 w 898124"/>
              <a:gd name="connsiteY8" fmla="*/ 473013 h 2195912"/>
              <a:gd name="connsiteX9" fmla="*/ 898124 w 898124"/>
              <a:gd name="connsiteY9" fmla="*/ 2079901 h 2195912"/>
              <a:gd name="connsiteX10" fmla="*/ 782113 w 898124"/>
              <a:gd name="connsiteY10" fmla="*/ 2195912 h 2195912"/>
              <a:gd name="connsiteX11" fmla="*/ 116011 w 898124"/>
              <a:gd name="connsiteY11" fmla="*/ 2195912 h 2195912"/>
              <a:gd name="connsiteX12" fmla="*/ 0 w 898124"/>
              <a:gd name="connsiteY12" fmla="*/ 2079901 h 2195912"/>
              <a:gd name="connsiteX13" fmla="*/ 0 w 898124"/>
              <a:gd name="connsiteY13" fmla="*/ 473013 h 2195912"/>
              <a:gd name="connsiteX14" fmla="*/ 116011 w 898124"/>
              <a:gd name="connsiteY14" fmla="*/ 357002 h 2195912"/>
              <a:gd name="connsiteX15" fmla="*/ 186368 w 898124"/>
              <a:gd name="connsiteY15" fmla="*/ 357002 h 2195912"/>
              <a:gd name="connsiteX16" fmla="*/ 186368 w 898124"/>
              <a:gd name="connsiteY16" fmla="*/ 282909 h 2195912"/>
              <a:gd name="connsiteX17" fmla="*/ 159424 w 898124"/>
              <a:gd name="connsiteY17" fmla="*/ 282909 h 2195912"/>
              <a:gd name="connsiteX18" fmla="*/ 112272 w 898124"/>
              <a:gd name="connsiteY18" fmla="*/ 235757 h 2195912"/>
              <a:gd name="connsiteX19" fmla="*/ 112272 w 898124"/>
              <a:gd name="connsiteY19" fmla="*/ 47152 h 2195912"/>
              <a:gd name="connsiteX20" fmla="*/ 159424 w 898124"/>
              <a:gd name="connsiteY20" fmla="*/ 0 h 219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2">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2"/>
                </a:lnTo>
                <a:lnTo>
                  <a:pt x="782113" y="357002"/>
                </a:lnTo>
                <a:cubicBezTo>
                  <a:pt x="846184" y="357002"/>
                  <a:pt x="898124" y="408942"/>
                  <a:pt x="898124" y="473013"/>
                </a:cubicBezTo>
                <a:lnTo>
                  <a:pt x="898124" y="2079901"/>
                </a:lnTo>
                <a:cubicBezTo>
                  <a:pt x="898124" y="2143972"/>
                  <a:pt x="846184" y="2195912"/>
                  <a:pt x="782113" y="2195912"/>
                </a:cubicBezTo>
                <a:lnTo>
                  <a:pt x="116011" y="2195912"/>
                </a:lnTo>
                <a:cubicBezTo>
                  <a:pt x="51940" y="2195912"/>
                  <a:pt x="0" y="2143972"/>
                  <a:pt x="0" y="2079901"/>
                </a:cubicBezTo>
                <a:lnTo>
                  <a:pt x="0" y="473013"/>
                </a:lnTo>
                <a:cubicBezTo>
                  <a:pt x="0" y="408942"/>
                  <a:pt x="51940" y="357002"/>
                  <a:pt x="116011" y="357002"/>
                </a:cubicBezTo>
                <a:lnTo>
                  <a:pt x="186368" y="357002"/>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48" name="组合 47"/>
          <p:cNvGrpSpPr/>
          <p:nvPr/>
        </p:nvGrpSpPr>
        <p:grpSpPr>
          <a:xfrm>
            <a:off x="9536411" y="2395211"/>
            <a:ext cx="692772" cy="1659901"/>
            <a:chOff x="9536411" y="2395211"/>
            <a:chExt cx="692772" cy="1659901"/>
          </a:xfrm>
        </p:grpSpPr>
        <p:sp>
          <p:nvSpPr>
            <p:cNvPr id="49" name="同侧圆角矩形 48"/>
            <p:cNvSpPr/>
            <p:nvPr/>
          </p:nvSpPr>
          <p:spPr>
            <a:xfrm>
              <a:off x="9536411" y="2395211"/>
              <a:ext cx="692772" cy="1659901"/>
            </a:xfrm>
            <a:prstGeom prst="round2SameRect">
              <a:avLst>
                <a:gd name="adj1" fmla="val 50000"/>
                <a:gd name="adj2" fmla="val 0"/>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0" name="矩形 49"/>
            <p:cNvSpPr/>
            <p:nvPr/>
          </p:nvSpPr>
          <p:spPr>
            <a:xfrm>
              <a:off x="9545205" y="3700335"/>
              <a:ext cx="675185"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100%</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nvGrpSpPr>
          <p:cNvPr id="51" name="组合 50"/>
          <p:cNvGrpSpPr/>
          <p:nvPr/>
        </p:nvGrpSpPr>
        <p:grpSpPr>
          <a:xfrm>
            <a:off x="6923146" y="2671861"/>
            <a:ext cx="692772" cy="1383251"/>
            <a:chOff x="6923146" y="2671861"/>
            <a:chExt cx="692772" cy="1383251"/>
          </a:xfrm>
        </p:grpSpPr>
        <p:sp>
          <p:nvSpPr>
            <p:cNvPr id="52" name="同侧圆角矩形 51"/>
            <p:cNvSpPr/>
            <p:nvPr/>
          </p:nvSpPr>
          <p:spPr>
            <a:xfrm>
              <a:off x="6923146" y="2671861"/>
              <a:ext cx="692772" cy="1383251"/>
            </a:xfrm>
            <a:prstGeom prst="round2SameRect">
              <a:avLst>
                <a:gd name="adj1" fmla="val 50000"/>
                <a:gd name="adj2" fmla="val 0"/>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3" name="矩形 52"/>
            <p:cNvSpPr/>
            <p:nvPr/>
          </p:nvSpPr>
          <p:spPr>
            <a:xfrm>
              <a:off x="6977953" y="3700335"/>
              <a:ext cx="566182"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90%</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nvGrpSpPr>
          <p:cNvPr id="54" name="组合 53"/>
          <p:cNvGrpSpPr/>
          <p:nvPr/>
        </p:nvGrpSpPr>
        <p:grpSpPr>
          <a:xfrm>
            <a:off x="4309875" y="2902403"/>
            <a:ext cx="692772" cy="1152709"/>
            <a:chOff x="4309875" y="2902403"/>
            <a:chExt cx="692772" cy="1152709"/>
          </a:xfrm>
        </p:grpSpPr>
        <p:sp>
          <p:nvSpPr>
            <p:cNvPr id="55" name="同侧圆角矩形 54"/>
            <p:cNvSpPr/>
            <p:nvPr/>
          </p:nvSpPr>
          <p:spPr>
            <a:xfrm>
              <a:off x="4309875" y="2902403"/>
              <a:ext cx="692772" cy="1152709"/>
            </a:xfrm>
            <a:prstGeom prst="round2SameRect">
              <a:avLst>
                <a:gd name="adj1" fmla="val 50000"/>
                <a:gd name="adj2" fmla="val 0"/>
              </a:avLst>
            </a:prstGeom>
            <a:solidFill>
              <a:srgbClr val="4D9B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6" name="矩形 55"/>
            <p:cNvSpPr/>
            <p:nvPr/>
          </p:nvSpPr>
          <p:spPr>
            <a:xfrm>
              <a:off x="4372632" y="3700335"/>
              <a:ext cx="566182"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70%</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nvGrpSpPr>
          <p:cNvPr id="57" name="组合 56"/>
          <p:cNvGrpSpPr/>
          <p:nvPr/>
        </p:nvGrpSpPr>
        <p:grpSpPr>
          <a:xfrm>
            <a:off x="1685450" y="3363487"/>
            <a:ext cx="692772" cy="691625"/>
            <a:chOff x="1685450" y="3363487"/>
            <a:chExt cx="692772" cy="691625"/>
          </a:xfrm>
        </p:grpSpPr>
        <p:sp>
          <p:nvSpPr>
            <p:cNvPr id="58" name="同侧圆角矩形 57"/>
            <p:cNvSpPr/>
            <p:nvPr/>
          </p:nvSpPr>
          <p:spPr>
            <a:xfrm>
              <a:off x="1685450" y="3363487"/>
              <a:ext cx="692772" cy="691625"/>
            </a:xfrm>
            <a:prstGeom prst="round2SameRect">
              <a:avLst>
                <a:gd name="adj1" fmla="val 50000"/>
                <a:gd name="adj2" fmla="val 0"/>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9" name="矩形 58"/>
            <p:cNvSpPr/>
            <p:nvPr/>
          </p:nvSpPr>
          <p:spPr>
            <a:xfrm>
              <a:off x="1748745" y="3700335"/>
              <a:ext cx="566182"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40%</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sp>
        <p:nvSpPr>
          <p:cNvPr id="60" name="文本框 59"/>
          <p:cNvSpPr txBox="1"/>
          <p:nvPr/>
        </p:nvSpPr>
        <p:spPr>
          <a:xfrm>
            <a:off x="1042565" y="4270402"/>
            <a:ext cx="1978542" cy="1111586"/>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mn-lt"/>
                <a:ea typeface="+mn-ea"/>
                <a:cs typeface="+mn-ea"/>
                <a:sym typeface="+mn-lt"/>
              </a:rPr>
              <a:t>Please insert title </a:t>
            </a:r>
            <a:r>
              <a:rPr lang="en-US" altLang="zh-CN" sz="1200" dirty="0" smtClean="0">
                <a:solidFill>
                  <a:srgbClr val="5A6478"/>
                </a:solidFill>
                <a:latin typeface="+mn-lt"/>
                <a:ea typeface="+mn-ea"/>
                <a:cs typeface="+mn-ea"/>
                <a:sym typeface="+mn-lt"/>
              </a:rPr>
              <a:t>here</a:t>
            </a:r>
            <a:endParaRPr lang="en-US" altLang="zh-CN" sz="1200" dirty="0">
              <a:solidFill>
                <a:srgbClr val="5A6478"/>
              </a:solidFill>
              <a:latin typeface="+mn-lt"/>
              <a:ea typeface="+mn-ea"/>
              <a:cs typeface="+mn-ea"/>
              <a:sym typeface="+mn-lt"/>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我们</a:t>
            </a:r>
            <a:r>
              <a:rPr lang="zh-CN" altLang="en-US" sz="1000" dirty="0">
                <a:solidFill>
                  <a:srgbClr val="5A6478">
                    <a:lumMod val="60000"/>
                    <a:lumOff val="40000"/>
                  </a:srgbClr>
                </a:solidFill>
                <a:latin typeface="+mn-lt"/>
                <a:ea typeface="+mn-ea"/>
                <a:cs typeface="+mn-ea"/>
                <a:sym typeface="+mn-lt"/>
              </a:rPr>
              <a:t>坚持以客户为中心，快速响应客户</a:t>
            </a:r>
            <a:r>
              <a:rPr lang="zh-CN" altLang="en-US" sz="1000" dirty="0" smtClean="0">
                <a:solidFill>
                  <a:srgbClr val="5A6478">
                    <a:lumMod val="60000"/>
                    <a:lumOff val="40000"/>
                  </a:srgbClr>
                </a:solidFill>
                <a:latin typeface="+mn-lt"/>
                <a:ea typeface="+mn-ea"/>
                <a:cs typeface="+mn-ea"/>
                <a:sym typeface="+mn-lt"/>
              </a:rPr>
              <a:t>需求持续</a:t>
            </a:r>
            <a:r>
              <a:rPr lang="zh-CN" altLang="en-US" sz="1000" dirty="0">
                <a:solidFill>
                  <a:srgbClr val="5A6478">
                    <a:lumMod val="60000"/>
                    <a:lumOff val="40000"/>
                  </a:srgbClr>
                </a:solidFill>
                <a:latin typeface="+mn-lt"/>
                <a:ea typeface="+mn-ea"/>
                <a:cs typeface="+mn-ea"/>
                <a:sym typeface="+mn-lt"/>
              </a:rPr>
              <a:t>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b="1" dirty="0">
              <a:solidFill>
                <a:srgbClr val="5A6478">
                  <a:lumMod val="60000"/>
                  <a:lumOff val="40000"/>
                </a:srgbClr>
              </a:solidFill>
              <a:latin typeface="+mn-lt"/>
              <a:ea typeface="+mn-ea"/>
              <a:cs typeface="+mn-ea"/>
              <a:sym typeface="+mn-lt"/>
            </a:endParaRPr>
          </a:p>
        </p:txBody>
      </p:sp>
      <p:sp>
        <p:nvSpPr>
          <p:cNvPr id="61" name="文本框 60"/>
          <p:cNvSpPr txBox="1"/>
          <p:nvPr/>
        </p:nvSpPr>
        <p:spPr>
          <a:xfrm>
            <a:off x="3659552" y="4270402"/>
            <a:ext cx="1978542" cy="1111586"/>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mn-lt"/>
                <a:ea typeface="+mn-ea"/>
                <a:cs typeface="+mn-ea"/>
                <a:sym typeface="+mn-lt"/>
              </a:rPr>
              <a:t>Please insert title </a:t>
            </a:r>
            <a:r>
              <a:rPr lang="en-US" altLang="zh-CN" sz="1200" dirty="0" smtClean="0">
                <a:solidFill>
                  <a:srgbClr val="5A6478"/>
                </a:solidFill>
                <a:latin typeface="+mn-lt"/>
                <a:ea typeface="+mn-ea"/>
                <a:cs typeface="+mn-ea"/>
                <a:sym typeface="+mn-lt"/>
              </a:rPr>
              <a:t>here</a:t>
            </a:r>
            <a:endParaRPr lang="en-US" altLang="zh-CN" sz="1200" dirty="0">
              <a:solidFill>
                <a:srgbClr val="5A6478"/>
              </a:solidFill>
              <a:latin typeface="+mn-lt"/>
              <a:ea typeface="+mn-ea"/>
              <a:cs typeface="+mn-ea"/>
              <a:sym typeface="+mn-lt"/>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我们</a:t>
            </a:r>
            <a:r>
              <a:rPr lang="zh-CN" altLang="en-US" sz="1000" dirty="0">
                <a:solidFill>
                  <a:srgbClr val="5A6478">
                    <a:lumMod val="60000"/>
                    <a:lumOff val="40000"/>
                  </a:srgbClr>
                </a:solidFill>
                <a:latin typeface="+mn-lt"/>
                <a:ea typeface="+mn-ea"/>
                <a:cs typeface="+mn-ea"/>
                <a:sym typeface="+mn-lt"/>
              </a:rPr>
              <a:t>坚持以客户为中心，快速响应客户</a:t>
            </a:r>
            <a:r>
              <a:rPr lang="zh-CN" altLang="en-US" sz="1000" dirty="0" smtClean="0">
                <a:solidFill>
                  <a:srgbClr val="5A6478">
                    <a:lumMod val="60000"/>
                    <a:lumOff val="40000"/>
                  </a:srgbClr>
                </a:solidFill>
                <a:latin typeface="+mn-lt"/>
                <a:ea typeface="+mn-ea"/>
                <a:cs typeface="+mn-ea"/>
                <a:sym typeface="+mn-lt"/>
              </a:rPr>
              <a:t>需求持续</a:t>
            </a:r>
            <a:r>
              <a:rPr lang="zh-CN" altLang="en-US" sz="1000" dirty="0">
                <a:solidFill>
                  <a:srgbClr val="5A6478">
                    <a:lumMod val="60000"/>
                    <a:lumOff val="40000"/>
                  </a:srgbClr>
                </a:solidFill>
                <a:latin typeface="+mn-lt"/>
                <a:ea typeface="+mn-ea"/>
                <a:cs typeface="+mn-ea"/>
                <a:sym typeface="+mn-lt"/>
              </a:rPr>
              <a:t>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b="1" dirty="0">
              <a:solidFill>
                <a:srgbClr val="5A6478">
                  <a:lumMod val="60000"/>
                  <a:lumOff val="40000"/>
                </a:srgbClr>
              </a:solidFill>
              <a:latin typeface="+mn-lt"/>
              <a:ea typeface="+mn-ea"/>
              <a:cs typeface="+mn-ea"/>
              <a:sym typeface="+mn-lt"/>
            </a:endParaRPr>
          </a:p>
        </p:txBody>
      </p:sp>
      <p:sp>
        <p:nvSpPr>
          <p:cNvPr id="62" name="文本框 61"/>
          <p:cNvSpPr txBox="1"/>
          <p:nvPr/>
        </p:nvSpPr>
        <p:spPr>
          <a:xfrm>
            <a:off x="6276539" y="4270402"/>
            <a:ext cx="1978542" cy="1111586"/>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mn-lt"/>
                <a:ea typeface="+mn-ea"/>
                <a:cs typeface="+mn-ea"/>
                <a:sym typeface="+mn-lt"/>
              </a:rPr>
              <a:t>Please insert title </a:t>
            </a:r>
            <a:r>
              <a:rPr lang="en-US" altLang="zh-CN" sz="1200" dirty="0" smtClean="0">
                <a:solidFill>
                  <a:srgbClr val="5A6478"/>
                </a:solidFill>
                <a:latin typeface="+mn-lt"/>
                <a:ea typeface="+mn-ea"/>
                <a:cs typeface="+mn-ea"/>
                <a:sym typeface="+mn-lt"/>
              </a:rPr>
              <a:t>here</a:t>
            </a:r>
            <a:endParaRPr lang="en-US" altLang="zh-CN" sz="1200" dirty="0">
              <a:solidFill>
                <a:srgbClr val="5A6478"/>
              </a:solidFill>
              <a:latin typeface="+mn-lt"/>
              <a:ea typeface="+mn-ea"/>
              <a:cs typeface="+mn-ea"/>
              <a:sym typeface="+mn-lt"/>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我们</a:t>
            </a:r>
            <a:r>
              <a:rPr lang="zh-CN" altLang="en-US" sz="1000" dirty="0">
                <a:solidFill>
                  <a:srgbClr val="5A6478">
                    <a:lumMod val="60000"/>
                    <a:lumOff val="40000"/>
                  </a:srgbClr>
                </a:solidFill>
                <a:latin typeface="+mn-lt"/>
                <a:ea typeface="+mn-ea"/>
                <a:cs typeface="+mn-ea"/>
                <a:sym typeface="+mn-lt"/>
              </a:rPr>
              <a:t>坚持以客户为中心，快速响应客户</a:t>
            </a:r>
            <a:r>
              <a:rPr lang="zh-CN" altLang="en-US" sz="1000" dirty="0" smtClean="0">
                <a:solidFill>
                  <a:srgbClr val="5A6478">
                    <a:lumMod val="60000"/>
                    <a:lumOff val="40000"/>
                  </a:srgbClr>
                </a:solidFill>
                <a:latin typeface="+mn-lt"/>
                <a:ea typeface="+mn-ea"/>
                <a:cs typeface="+mn-ea"/>
                <a:sym typeface="+mn-lt"/>
              </a:rPr>
              <a:t>需求持续</a:t>
            </a:r>
            <a:r>
              <a:rPr lang="zh-CN" altLang="en-US" sz="1000" dirty="0">
                <a:solidFill>
                  <a:srgbClr val="5A6478">
                    <a:lumMod val="60000"/>
                    <a:lumOff val="40000"/>
                  </a:srgbClr>
                </a:solidFill>
                <a:latin typeface="+mn-lt"/>
                <a:ea typeface="+mn-ea"/>
                <a:cs typeface="+mn-ea"/>
                <a:sym typeface="+mn-lt"/>
              </a:rPr>
              <a:t>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b="1" dirty="0">
              <a:solidFill>
                <a:srgbClr val="5A6478">
                  <a:lumMod val="60000"/>
                  <a:lumOff val="40000"/>
                </a:srgbClr>
              </a:solidFill>
              <a:latin typeface="+mn-lt"/>
              <a:ea typeface="+mn-ea"/>
              <a:cs typeface="+mn-ea"/>
              <a:sym typeface="+mn-lt"/>
            </a:endParaRPr>
          </a:p>
        </p:txBody>
      </p:sp>
      <p:sp>
        <p:nvSpPr>
          <p:cNvPr id="63" name="文本框 62"/>
          <p:cNvSpPr txBox="1"/>
          <p:nvPr/>
        </p:nvSpPr>
        <p:spPr>
          <a:xfrm>
            <a:off x="8893526" y="4270402"/>
            <a:ext cx="1978542" cy="1111586"/>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mn-lt"/>
                <a:ea typeface="+mn-ea"/>
                <a:cs typeface="+mn-ea"/>
                <a:sym typeface="+mn-lt"/>
              </a:rPr>
              <a:t>Please insert title </a:t>
            </a:r>
            <a:r>
              <a:rPr lang="en-US" altLang="zh-CN" sz="1200" dirty="0" smtClean="0">
                <a:solidFill>
                  <a:srgbClr val="5A6478"/>
                </a:solidFill>
                <a:latin typeface="+mn-lt"/>
                <a:ea typeface="+mn-ea"/>
                <a:cs typeface="+mn-ea"/>
                <a:sym typeface="+mn-lt"/>
              </a:rPr>
              <a:t>here</a:t>
            </a:r>
            <a:endParaRPr lang="en-US" altLang="zh-CN" sz="1200" dirty="0">
              <a:solidFill>
                <a:srgbClr val="5A6478"/>
              </a:solidFill>
              <a:latin typeface="+mn-lt"/>
              <a:ea typeface="+mn-ea"/>
              <a:cs typeface="+mn-ea"/>
              <a:sym typeface="+mn-lt"/>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我们</a:t>
            </a:r>
            <a:r>
              <a:rPr lang="zh-CN" altLang="en-US" sz="1000" dirty="0">
                <a:solidFill>
                  <a:srgbClr val="5A6478">
                    <a:lumMod val="60000"/>
                    <a:lumOff val="40000"/>
                  </a:srgbClr>
                </a:solidFill>
                <a:latin typeface="+mn-lt"/>
                <a:ea typeface="+mn-ea"/>
                <a:cs typeface="+mn-ea"/>
                <a:sym typeface="+mn-lt"/>
              </a:rPr>
              <a:t>坚持以客户为中心，快速响应客户</a:t>
            </a:r>
            <a:r>
              <a:rPr lang="zh-CN" altLang="en-US" sz="1000" dirty="0" smtClean="0">
                <a:solidFill>
                  <a:srgbClr val="5A6478">
                    <a:lumMod val="60000"/>
                    <a:lumOff val="40000"/>
                  </a:srgbClr>
                </a:solidFill>
                <a:latin typeface="+mn-lt"/>
                <a:ea typeface="+mn-ea"/>
                <a:cs typeface="+mn-ea"/>
                <a:sym typeface="+mn-lt"/>
              </a:rPr>
              <a:t>需求持续</a:t>
            </a:r>
            <a:r>
              <a:rPr lang="zh-CN" altLang="en-US" sz="1000" dirty="0">
                <a:solidFill>
                  <a:srgbClr val="5A6478">
                    <a:lumMod val="60000"/>
                    <a:lumOff val="40000"/>
                  </a:srgbClr>
                </a:solidFill>
                <a:latin typeface="+mn-lt"/>
                <a:ea typeface="+mn-ea"/>
                <a:cs typeface="+mn-ea"/>
                <a:sym typeface="+mn-lt"/>
              </a:rPr>
              <a:t>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b="1" dirty="0">
              <a:solidFill>
                <a:srgbClr val="5A6478">
                  <a:lumMod val="60000"/>
                  <a:lumOff val="40000"/>
                </a:srgbClr>
              </a:solidFill>
              <a:latin typeface="+mn-lt"/>
              <a:ea typeface="+mn-ea"/>
              <a:cs typeface="+mn-ea"/>
              <a:sym typeface="+mn-lt"/>
            </a:endParaRPr>
          </a:p>
        </p:txBody>
      </p:sp>
      <p:sp>
        <p:nvSpPr>
          <p:cNvPr id="23"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anim calcmode="lin" valueType="num">
                                      <p:cBhvr>
                                        <p:cTn id="12" dur="1000" fill="hold"/>
                                        <p:tgtEl>
                                          <p:spTgt spid="44"/>
                                        </p:tgtEl>
                                        <p:attrNameLst>
                                          <p:attrName>ppt_x</p:attrName>
                                        </p:attrNameLst>
                                      </p:cBhvr>
                                      <p:tavLst>
                                        <p:tav tm="0">
                                          <p:val>
                                            <p:strVal val="#ppt_x"/>
                                          </p:val>
                                        </p:tav>
                                        <p:tav tm="100000">
                                          <p:val>
                                            <p:strVal val="#ppt_x"/>
                                          </p:val>
                                        </p:tav>
                                      </p:tavLst>
                                    </p:anim>
                                    <p:anim calcmode="lin" valueType="num">
                                      <p:cBhvr>
                                        <p:cTn id="13" dur="900" decel="100000" fill="hold"/>
                                        <p:tgtEl>
                                          <p:spTgt spid="4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37"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900" decel="100000" fill="hold"/>
                                        <p:tgtEl>
                                          <p:spTgt spid="4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750"/>
                                        <p:tgtEl>
                                          <p:spTgt spid="61"/>
                                        </p:tgtEl>
                                      </p:cBhvr>
                                    </p:animEffect>
                                    <p:anim calcmode="lin" valueType="num">
                                      <p:cBhvr>
                                        <p:cTn id="38" dur="750" fill="hold"/>
                                        <p:tgtEl>
                                          <p:spTgt spid="61"/>
                                        </p:tgtEl>
                                        <p:attrNameLst>
                                          <p:attrName>ppt_x</p:attrName>
                                        </p:attrNameLst>
                                      </p:cBhvr>
                                      <p:tavLst>
                                        <p:tav tm="0">
                                          <p:val>
                                            <p:strVal val="#ppt_x"/>
                                          </p:val>
                                        </p:tav>
                                        <p:tav tm="100000">
                                          <p:val>
                                            <p:strVal val="#ppt_x"/>
                                          </p:val>
                                        </p:tav>
                                      </p:tavLst>
                                    </p:anim>
                                    <p:anim calcmode="lin" valueType="num">
                                      <p:cBhvr>
                                        <p:cTn id="39" dur="75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37" presetClass="entr" presetSubtype="0"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1000"/>
                                        <p:tgtEl>
                                          <p:spTgt spid="46"/>
                                        </p:tgtEl>
                                      </p:cBhvr>
                                    </p:animEffect>
                                    <p:anim calcmode="lin" valueType="num">
                                      <p:cBhvr>
                                        <p:cTn id="44" dur="1000" fill="hold"/>
                                        <p:tgtEl>
                                          <p:spTgt spid="46"/>
                                        </p:tgtEl>
                                        <p:attrNameLst>
                                          <p:attrName>ppt_x</p:attrName>
                                        </p:attrNameLst>
                                      </p:cBhvr>
                                      <p:tavLst>
                                        <p:tav tm="0">
                                          <p:val>
                                            <p:strVal val="#ppt_x"/>
                                          </p:val>
                                        </p:tav>
                                        <p:tav tm="100000">
                                          <p:val>
                                            <p:strVal val="#ppt_x"/>
                                          </p:val>
                                        </p:tav>
                                      </p:tavLst>
                                    </p:anim>
                                    <p:anim calcmode="lin" valueType="num">
                                      <p:cBhvr>
                                        <p:cTn id="45" dur="900" decel="100000" fill="hold"/>
                                        <p:tgtEl>
                                          <p:spTgt spid="46"/>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ipe(down)">
                                      <p:cBhvr>
                                        <p:cTn id="50" dur="500"/>
                                        <p:tgtEl>
                                          <p:spTgt spid="51"/>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750"/>
                                        <p:tgtEl>
                                          <p:spTgt spid="62"/>
                                        </p:tgtEl>
                                      </p:cBhvr>
                                    </p:animEffect>
                                    <p:anim calcmode="lin" valueType="num">
                                      <p:cBhvr>
                                        <p:cTn id="54" dur="750" fill="hold"/>
                                        <p:tgtEl>
                                          <p:spTgt spid="62"/>
                                        </p:tgtEl>
                                        <p:attrNameLst>
                                          <p:attrName>ppt_x</p:attrName>
                                        </p:attrNameLst>
                                      </p:cBhvr>
                                      <p:tavLst>
                                        <p:tav tm="0">
                                          <p:val>
                                            <p:strVal val="#ppt_x"/>
                                          </p:val>
                                        </p:tav>
                                        <p:tav tm="100000">
                                          <p:val>
                                            <p:strVal val="#ppt_x"/>
                                          </p:val>
                                        </p:tav>
                                      </p:tavLst>
                                    </p:anim>
                                    <p:anim calcmode="lin" valueType="num">
                                      <p:cBhvr>
                                        <p:cTn id="55" dur="75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37" presetClass="entr" presetSubtype="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1000"/>
                                        <p:tgtEl>
                                          <p:spTgt spid="47"/>
                                        </p:tgtEl>
                                      </p:cBhvr>
                                    </p:animEffect>
                                    <p:anim calcmode="lin" valueType="num">
                                      <p:cBhvr>
                                        <p:cTn id="60" dur="1000" fill="hold"/>
                                        <p:tgtEl>
                                          <p:spTgt spid="47"/>
                                        </p:tgtEl>
                                        <p:attrNameLst>
                                          <p:attrName>ppt_x</p:attrName>
                                        </p:attrNameLst>
                                      </p:cBhvr>
                                      <p:tavLst>
                                        <p:tav tm="0">
                                          <p:val>
                                            <p:strVal val="#ppt_x"/>
                                          </p:val>
                                        </p:tav>
                                        <p:tav tm="100000">
                                          <p:val>
                                            <p:strVal val="#ppt_x"/>
                                          </p:val>
                                        </p:tav>
                                      </p:tavLst>
                                    </p:anim>
                                    <p:anim calcmode="lin" valueType="num">
                                      <p:cBhvr>
                                        <p:cTn id="61" dur="900" decel="100000" fill="hold"/>
                                        <p:tgtEl>
                                          <p:spTgt spid="47"/>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par>
                          <p:cTn id="63" fill="hold">
                            <p:stCondLst>
                              <p:cond delay="6000"/>
                            </p:stCondLst>
                            <p:childTnLst>
                              <p:par>
                                <p:cTn id="64" presetID="22" presetClass="entr" presetSubtype="4"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00"/>
                                        <p:tgtEl>
                                          <p:spTgt spid="48"/>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750"/>
                                        <p:tgtEl>
                                          <p:spTgt spid="63"/>
                                        </p:tgtEl>
                                      </p:cBhvr>
                                    </p:animEffect>
                                    <p:anim calcmode="lin" valueType="num">
                                      <p:cBhvr>
                                        <p:cTn id="70" dur="750" fill="hold"/>
                                        <p:tgtEl>
                                          <p:spTgt spid="63"/>
                                        </p:tgtEl>
                                        <p:attrNameLst>
                                          <p:attrName>ppt_x</p:attrName>
                                        </p:attrNameLst>
                                      </p:cBhvr>
                                      <p:tavLst>
                                        <p:tav tm="0">
                                          <p:val>
                                            <p:strVal val="#ppt_x"/>
                                          </p:val>
                                        </p:tav>
                                        <p:tav tm="100000">
                                          <p:val>
                                            <p:strVal val="#ppt_x"/>
                                          </p:val>
                                        </p:tav>
                                      </p:tavLst>
                                    </p:anim>
                                    <p:anim calcmode="lin" valueType="num">
                                      <p:cBhvr>
                                        <p:cTn id="71" dur="75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60" grpId="0"/>
      <p:bldP spid="61" grpId="0"/>
      <p:bldP spid="62" grpId="0"/>
      <p:bldP spid="63"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任意多边形 129"/>
          <p:cNvSpPr/>
          <p:nvPr/>
        </p:nvSpPr>
        <p:spPr>
          <a:xfrm>
            <a:off x="6484042"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2" name="椭圆 131"/>
          <p:cNvSpPr/>
          <p:nvPr/>
        </p:nvSpPr>
        <p:spPr>
          <a:xfrm>
            <a:off x="689239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4" name="任意多边形 133"/>
          <p:cNvSpPr/>
          <p:nvPr/>
        </p:nvSpPr>
        <p:spPr>
          <a:xfrm>
            <a:off x="9145037"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椭圆 135"/>
          <p:cNvSpPr/>
          <p:nvPr/>
        </p:nvSpPr>
        <p:spPr>
          <a:xfrm>
            <a:off x="955338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8" name="任意多边形 137"/>
          <p:cNvSpPr/>
          <p:nvPr/>
        </p:nvSpPr>
        <p:spPr>
          <a:xfrm>
            <a:off x="1162050"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0" name="椭圆 139"/>
          <p:cNvSpPr/>
          <p:nvPr/>
        </p:nvSpPr>
        <p:spPr>
          <a:xfrm>
            <a:off x="157040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2" name="任意多边形 141"/>
          <p:cNvSpPr/>
          <p:nvPr/>
        </p:nvSpPr>
        <p:spPr>
          <a:xfrm>
            <a:off x="3823046"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4" name="椭圆 143"/>
          <p:cNvSpPr/>
          <p:nvPr/>
        </p:nvSpPr>
        <p:spPr>
          <a:xfrm>
            <a:off x="423139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6" name="任意多边形 145"/>
          <p:cNvSpPr/>
          <p:nvPr/>
        </p:nvSpPr>
        <p:spPr>
          <a:xfrm>
            <a:off x="2829077"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rgbClr val="4D9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7" name="任意多边形 146"/>
          <p:cNvSpPr/>
          <p:nvPr/>
        </p:nvSpPr>
        <p:spPr>
          <a:xfrm>
            <a:off x="5490073"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rgbClr val="4D9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8" name="任意多边形 147"/>
          <p:cNvSpPr/>
          <p:nvPr/>
        </p:nvSpPr>
        <p:spPr>
          <a:xfrm>
            <a:off x="8151069"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rgbClr val="4D9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49" name="组合 148"/>
          <p:cNvGrpSpPr/>
          <p:nvPr/>
        </p:nvGrpSpPr>
        <p:grpSpPr>
          <a:xfrm>
            <a:off x="746434" y="3964864"/>
            <a:ext cx="2534452" cy="1254190"/>
            <a:chOff x="746434" y="3964864"/>
            <a:chExt cx="2534452" cy="1254190"/>
          </a:xfrm>
        </p:grpSpPr>
        <p:sp>
          <p:nvSpPr>
            <p:cNvPr id="150" name="矩形 149"/>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mn-lt"/>
                  <a:ea typeface="+mn-ea"/>
                  <a:cs typeface="+mn-ea"/>
                  <a:sym typeface="+mn-lt"/>
                </a:rPr>
                <a:t>ENTER YOUR TITLE</a:t>
              </a:r>
              <a:endParaRPr lang="en-US" altLang="zh-CN" sz="2000" dirty="0">
                <a:solidFill>
                  <a:srgbClr val="5A6478"/>
                </a:solidFill>
                <a:latin typeface="+mn-lt"/>
                <a:ea typeface="+mn-ea"/>
                <a:cs typeface="+mn-ea"/>
                <a:sym typeface="+mn-lt"/>
              </a:endParaRPr>
            </a:p>
          </p:txBody>
        </p:sp>
        <p:sp>
          <p:nvSpPr>
            <p:cNvPr id="151" name="矩形 150"/>
            <p:cNvSpPr/>
            <p:nvPr/>
          </p:nvSpPr>
          <p:spPr>
            <a:xfrm>
              <a:off x="746434" y="4364974"/>
              <a:ext cx="2534452" cy="85408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n-lt"/>
                  <a:ea typeface="+mn-ea"/>
                  <a:cs typeface="+mn-ea"/>
                  <a:sym typeface="+mn-lt"/>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n-lt"/>
                <a:ea typeface="+mn-ea"/>
                <a:cs typeface="+mn-ea"/>
                <a:sym typeface="+mn-lt"/>
              </a:endParaRPr>
            </a:p>
          </p:txBody>
        </p:sp>
      </p:grpSp>
      <p:grpSp>
        <p:nvGrpSpPr>
          <p:cNvPr id="152" name="组合 151"/>
          <p:cNvGrpSpPr/>
          <p:nvPr/>
        </p:nvGrpSpPr>
        <p:grpSpPr>
          <a:xfrm>
            <a:off x="3403137" y="3964864"/>
            <a:ext cx="2534452" cy="1254190"/>
            <a:chOff x="746434" y="3964864"/>
            <a:chExt cx="2534452" cy="1254190"/>
          </a:xfrm>
        </p:grpSpPr>
        <p:sp>
          <p:nvSpPr>
            <p:cNvPr id="153" name="矩形 152"/>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mn-lt"/>
                  <a:ea typeface="+mn-ea"/>
                  <a:cs typeface="+mn-ea"/>
                  <a:sym typeface="+mn-lt"/>
                </a:rPr>
                <a:t>ENTER YOUR TITLE</a:t>
              </a:r>
              <a:endParaRPr lang="en-US" altLang="zh-CN" sz="2000" dirty="0">
                <a:solidFill>
                  <a:srgbClr val="5A6478"/>
                </a:solidFill>
                <a:latin typeface="+mn-lt"/>
                <a:ea typeface="+mn-ea"/>
                <a:cs typeface="+mn-ea"/>
                <a:sym typeface="+mn-lt"/>
              </a:endParaRPr>
            </a:p>
          </p:txBody>
        </p:sp>
        <p:sp>
          <p:nvSpPr>
            <p:cNvPr id="154" name="矩形 153"/>
            <p:cNvSpPr/>
            <p:nvPr/>
          </p:nvSpPr>
          <p:spPr>
            <a:xfrm>
              <a:off x="746434" y="4364974"/>
              <a:ext cx="2534452" cy="85408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n-lt"/>
                  <a:ea typeface="+mn-ea"/>
                  <a:cs typeface="+mn-ea"/>
                  <a:sym typeface="+mn-lt"/>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n-lt"/>
                <a:ea typeface="+mn-ea"/>
                <a:cs typeface="+mn-ea"/>
                <a:sym typeface="+mn-lt"/>
              </a:endParaRPr>
            </a:p>
          </p:txBody>
        </p:sp>
      </p:grpSp>
      <p:grpSp>
        <p:nvGrpSpPr>
          <p:cNvPr id="155" name="组合 154"/>
          <p:cNvGrpSpPr/>
          <p:nvPr/>
        </p:nvGrpSpPr>
        <p:grpSpPr>
          <a:xfrm>
            <a:off x="6072197" y="3942312"/>
            <a:ext cx="2534452" cy="1276742"/>
            <a:chOff x="746434" y="3942312"/>
            <a:chExt cx="2534452" cy="1276742"/>
          </a:xfrm>
        </p:grpSpPr>
        <p:sp>
          <p:nvSpPr>
            <p:cNvPr id="156" name="矩形 155"/>
            <p:cNvSpPr/>
            <p:nvPr/>
          </p:nvSpPr>
          <p:spPr>
            <a:xfrm>
              <a:off x="746434" y="3942312"/>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mn-lt"/>
                  <a:ea typeface="+mn-ea"/>
                  <a:cs typeface="+mn-ea"/>
                  <a:sym typeface="+mn-lt"/>
                </a:rPr>
                <a:t>ENTER YOUR TITLE</a:t>
              </a:r>
              <a:endParaRPr lang="en-US" altLang="zh-CN" sz="2000" dirty="0">
                <a:solidFill>
                  <a:srgbClr val="5A6478"/>
                </a:solidFill>
                <a:latin typeface="+mn-lt"/>
                <a:ea typeface="+mn-ea"/>
                <a:cs typeface="+mn-ea"/>
                <a:sym typeface="+mn-lt"/>
              </a:endParaRPr>
            </a:p>
          </p:txBody>
        </p:sp>
        <p:sp>
          <p:nvSpPr>
            <p:cNvPr id="157" name="矩形 156"/>
            <p:cNvSpPr/>
            <p:nvPr/>
          </p:nvSpPr>
          <p:spPr>
            <a:xfrm>
              <a:off x="746434" y="4364974"/>
              <a:ext cx="2534452" cy="85408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n-lt"/>
                  <a:ea typeface="+mn-ea"/>
                  <a:cs typeface="+mn-ea"/>
                  <a:sym typeface="+mn-lt"/>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n-lt"/>
                <a:ea typeface="+mn-ea"/>
                <a:cs typeface="+mn-ea"/>
                <a:sym typeface="+mn-lt"/>
              </a:endParaRPr>
            </a:p>
          </p:txBody>
        </p:sp>
      </p:grpSp>
      <p:grpSp>
        <p:nvGrpSpPr>
          <p:cNvPr id="158" name="组合 157"/>
          <p:cNvGrpSpPr/>
          <p:nvPr/>
        </p:nvGrpSpPr>
        <p:grpSpPr>
          <a:xfrm>
            <a:off x="8753613" y="3979921"/>
            <a:ext cx="2534452" cy="1239133"/>
            <a:chOff x="746434" y="3979921"/>
            <a:chExt cx="2534452" cy="1239133"/>
          </a:xfrm>
        </p:grpSpPr>
        <p:sp>
          <p:nvSpPr>
            <p:cNvPr id="159" name="矩形 158"/>
            <p:cNvSpPr/>
            <p:nvPr/>
          </p:nvSpPr>
          <p:spPr>
            <a:xfrm>
              <a:off x="746434" y="3979921"/>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mn-lt"/>
                  <a:ea typeface="+mn-ea"/>
                  <a:cs typeface="+mn-ea"/>
                  <a:sym typeface="+mn-lt"/>
                </a:rPr>
                <a:t>ENTER YOUR TITLE</a:t>
              </a:r>
              <a:endParaRPr lang="en-US" altLang="zh-CN" sz="2000" dirty="0">
                <a:solidFill>
                  <a:srgbClr val="5A6478"/>
                </a:solidFill>
                <a:latin typeface="+mn-lt"/>
                <a:ea typeface="+mn-ea"/>
                <a:cs typeface="+mn-ea"/>
                <a:sym typeface="+mn-lt"/>
              </a:endParaRPr>
            </a:p>
          </p:txBody>
        </p:sp>
        <p:sp>
          <p:nvSpPr>
            <p:cNvPr id="160" name="矩形 159"/>
            <p:cNvSpPr/>
            <p:nvPr/>
          </p:nvSpPr>
          <p:spPr>
            <a:xfrm>
              <a:off x="746434" y="4364974"/>
              <a:ext cx="2534452" cy="85408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n-lt"/>
                  <a:ea typeface="+mn-ea"/>
                  <a:cs typeface="+mn-ea"/>
                  <a:sym typeface="+mn-lt"/>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n-lt"/>
                <a:ea typeface="+mn-ea"/>
                <a:cs typeface="+mn-ea"/>
                <a:sym typeface="+mn-lt"/>
              </a:endParaRPr>
            </a:p>
          </p:txBody>
        </p:sp>
      </p:grpSp>
      <p:sp>
        <p:nvSpPr>
          <p:cNvPr id="161" name="任意多边形 160"/>
          <p:cNvSpPr/>
          <p:nvPr/>
        </p:nvSpPr>
        <p:spPr>
          <a:xfrm>
            <a:off x="1799939" y="2653621"/>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162" name="Freeform 76"/>
          <p:cNvSpPr/>
          <p:nvPr/>
        </p:nvSpPr>
        <p:spPr bwMode="auto">
          <a:xfrm>
            <a:off x="4432332" y="265362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163" name="任意多边形 162"/>
          <p:cNvSpPr/>
          <p:nvPr/>
        </p:nvSpPr>
        <p:spPr bwMode="auto">
          <a:xfrm rot="900000">
            <a:off x="7093586" y="2560404"/>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164" name="任意多边形 163"/>
          <p:cNvSpPr/>
          <p:nvPr/>
        </p:nvSpPr>
        <p:spPr bwMode="auto">
          <a:xfrm>
            <a:off x="9751629" y="2639159"/>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30"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p:cTn id="11" dur="500" fill="hold"/>
                                        <p:tgtEl>
                                          <p:spTgt spid="146"/>
                                        </p:tgtEl>
                                        <p:attrNameLst>
                                          <p:attrName>ppt_w</p:attrName>
                                        </p:attrNameLst>
                                      </p:cBhvr>
                                      <p:tavLst>
                                        <p:tav tm="0">
                                          <p:val>
                                            <p:fltVal val="0"/>
                                          </p:val>
                                        </p:tav>
                                        <p:tav tm="100000">
                                          <p:val>
                                            <p:strVal val="#ppt_w"/>
                                          </p:val>
                                        </p:tav>
                                      </p:tavLst>
                                    </p:anim>
                                    <p:anim calcmode="lin" valueType="num">
                                      <p:cBhvr>
                                        <p:cTn id="12" dur="500" fill="hold"/>
                                        <p:tgtEl>
                                          <p:spTgt spid="146"/>
                                        </p:tgtEl>
                                        <p:attrNameLst>
                                          <p:attrName>ppt_h</p:attrName>
                                        </p:attrNameLst>
                                      </p:cBhvr>
                                      <p:tavLst>
                                        <p:tav tm="0">
                                          <p:val>
                                            <p:fltVal val="0"/>
                                          </p:val>
                                        </p:tav>
                                        <p:tav tm="100000">
                                          <p:val>
                                            <p:strVal val="#ppt_h"/>
                                          </p:val>
                                        </p:tav>
                                      </p:tavLst>
                                    </p:anim>
                                    <p:animEffect transition="in" filter="fade">
                                      <p:cBhvr>
                                        <p:cTn id="13" dur="500"/>
                                        <p:tgtEl>
                                          <p:spTgt spid="14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47"/>
                                        </p:tgtEl>
                                        <p:attrNameLst>
                                          <p:attrName>style.visibility</p:attrName>
                                        </p:attrNameLst>
                                      </p:cBhvr>
                                      <p:to>
                                        <p:strVal val="visible"/>
                                      </p:to>
                                    </p:set>
                                    <p:anim calcmode="lin" valueType="num">
                                      <p:cBhvr>
                                        <p:cTn id="16" dur="500" fill="hold"/>
                                        <p:tgtEl>
                                          <p:spTgt spid="147"/>
                                        </p:tgtEl>
                                        <p:attrNameLst>
                                          <p:attrName>ppt_w</p:attrName>
                                        </p:attrNameLst>
                                      </p:cBhvr>
                                      <p:tavLst>
                                        <p:tav tm="0">
                                          <p:val>
                                            <p:fltVal val="0"/>
                                          </p:val>
                                        </p:tav>
                                        <p:tav tm="100000">
                                          <p:val>
                                            <p:strVal val="#ppt_w"/>
                                          </p:val>
                                        </p:tav>
                                      </p:tavLst>
                                    </p:anim>
                                    <p:anim calcmode="lin" valueType="num">
                                      <p:cBhvr>
                                        <p:cTn id="17" dur="500" fill="hold"/>
                                        <p:tgtEl>
                                          <p:spTgt spid="147"/>
                                        </p:tgtEl>
                                        <p:attrNameLst>
                                          <p:attrName>ppt_h</p:attrName>
                                        </p:attrNameLst>
                                      </p:cBhvr>
                                      <p:tavLst>
                                        <p:tav tm="0">
                                          <p:val>
                                            <p:fltVal val="0"/>
                                          </p:val>
                                        </p:tav>
                                        <p:tav tm="100000">
                                          <p:val>
                                            <p:strVal val="#ppt_h"/>
                                          </p:val>
                                        </p:tav>
                                      </p:tavLst>
                                    </p:anim>
                                    <p:animEffect transition="in" filter="fade">
                                      <p:cBhvr>
                                        <p:cTn id="18" dur="500"/>
                                        <p:tgtEl>
                                          <p:spTgt spid="14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anim calcmode="lin" valueType="num">
                                      <p:cBhvr>
                                        <p:cTn id="21" dur="500" fill="hold"/>
                                        <p:tgtEl>
                                          <p:spTgt spid="148"/>
                                        </p:tgtEl>
                                        <p:attrNameLst>
                                          <p:attrName>ppt_w</p:attrName>
                                        </p:attrNameLst>
                                      </p:cBhvr>
                                      <p:tavLst>
                                        <p:tav tm="0">
                                          <p:val>
                                            <p:fltVal val="0"/>
                                          </p:val>
                                        </p:tav>
                                        <p:tav tm="100000">
                                          <p:val>
                                            <p:strVal val="#ppt_w"/>
                                          </p:val>
                                        </p:tav>
                                      </p:tavLst>
                                    </p:anim>
                                    <p:anim calcmode="lin" valueType="num">
                                      <p:cBhvr>
                                        <p:cTn id="22" dur="500" fill="hold"/>
                                        <p:tgtEl>
                                          <p:spTgt spid="148"/>
                                        </p:tgtEl>
                                        <p:attrNameLst>
                                          <p:attrName>ppt_h</p:attrName>
                                        </p:attrNameLst>
                                      </p:cBhvr>
                                      <p:tavLst>
                                        <p:tav tm="0">
                                          <p:val>
                                            <p:fltVal val="0"/>
                                          </p:val>
                                        </p:tav>
                                        <p:tav tm="100000">
                                          <p:val>
                                            <p:strVal val="#ppt_h"/>
                                          </p:val>
                                        </p:tav>
                                      </p:tavLst>
                                    </p:anim>
                                    <p:animEffect transition="in" filter="fade">
                                      <p:cBhvr>
                                        <p:cTn id="23" dur="500"/>
                                        <p:tgtEl>
                                          <p:spTgt spid="14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0"/>
                                        </p:tgtEl>
                                        <p:attrNameLst>
                                          <p:attrName>style.visibility</p:attrName>
                                        </p:attrNameLst>
                                      </p:cBhvr>
                                      <p:to>
                                        <p:strVal val="visible"/>
                                      </p:to>
                                    </p:set>
                                    <p:anim calcmode="lin" valueType="num">
                                      <p:cBhvr>
                                        <p:cTn id="26" dur="500" fill="hold"/>
                                        <p:tgtEl>
                                          <p:spTgt spid="140"/>
                                        </p:tgtEl>
                                        <p:attrNameLst>
                                          <p:attrName>ppt_w</p:attrName>
                                        </p:attrNameLst>
                                      </p:cBhvr>
                                      <p:tavLst>
                                        <p:tav tm="0">
                                          <p:val>
                                            <p:fltVal val="0"/>
                                          </p:val>
                                        </p:tav>
                                        <p:tav tm="100000">
                                          <p:val>
                                            <p:strVal val="#ppt_w"/>
                                          </p:val>
                                        </p:tav>
                                      </p:tavLst>
                                    </p:anim>
                                    <p:anim calcmode="lin" valueType="num">
                                      <p:cBhvr>
                                        <p:cTn id="27" dur="500" fill="hold"/>
                                        <p:tgtEl>
                                          <p:spTgt spid="140"/>
                                        </p:tgtEl>
                                        <p:attrNameLst>
                                          <p:attrName>ppt_h</p:attrName>
                                        </p:attrNameLst>
                                      </p:cBhvr>
                                      <p:tavLst>
                                        <p:tav tm="0">
                                          <p:val>
                                            <p:fltVal val="0"/>
                                          </p:val>
                                        </p:tav>
                                        <p:tav tm="100000">
                                          <p:val>
                                            <p:strVal val="#ppt_h"/>
                                          </p:val>
                                        </p:tav>
                                      </p:tavLst>
                                    </p:anim>
                                    <p:animEffect transition="in" filter="fade">
                                      <p:cBhvr>
                                        <p:cTn id="28" dur="500"/>
                                        <p:tgtEl>
                                          <p:spTgt spid="14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1"/>
                                        </p:tgtEl>
                                        <p:attrNameLst>
                                          <p:attrName>style.visibility</p:attrName>
                                        </p:attrNameLst>
                                      </p:cBhvr>
                                      <p:to>
                                        <p:strVal val="visible"/>
                                      </p:to>
                                    </p:set>
                                    <p:anim calcmode="lin" valueType="num">
                                      <p:cBhvr>
                                        <p:cTn id="31" dur="500" fill="hold"/>
                                        <p:tgtEl>
                                          <p:spTgt spid="161"/>
                                        </p:tgtEl>
                                        <p:attrNameLst>
                                          <p:attrName>ppt_w</p:attrName>
                                        </p:attrNameLst>
                                      </p:cBhvr>
                                      <p:tavLst>
                                        <p:tav tm="0">
                                          <p:val>
                                            <p:fltVal val="0"/>
                                          </p:val>
                                        </p:tav>
                                        <p:tav tm="100000">
                                          <p:val>
                                            <p:strVal val="#ppt_w"/>
                                          </p:val>
                                        </p:tav>
                                      </p:tavLst>
                                    </p:anim>
                                    <p:anim calcmode="lin" valueType="num">
                                      <p:cBhvr>
                                        <p:cTn id="32" dur="500" fill="hold"/>
                                        <p:tgtEl>
                                          <p:spTgt spid="161"/>
                                        </p:tgtEl>
                                        <p:attrNameLst>
                                          <p:attrName>ppt_h</p:attrName>
                                        </p:attrNameLst>
                                      </p:cBhvr>
                                      <p:tavLst>
                                        <p:tav tm="0">
                                          <p:val>
                                            <p:fltVal val="0"/>
                                          </p:val>
                                        </p:tav>
                                        <p:tav tm="100000">
                                          <p:val>
                                            <p:strVal val="#ppt_h"/>
                                          </p:val>
                                        </p:tav>
                                      </p:tavLst>
                                    </p:anim>
                                    <p:animEffect transition="in" filter="fade">
                                      <p:cBhvr>
                                        <p:cTn id="33" dur="500"/>
                                        <p:tgtEl>
                                          <p:spTgt spid="16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44"/>
                                        </p:tgtEl>
                                        <p:attrNameLst>
                                          <p:attrName>style.visibility</p:attrName>
                                        </p:attrNameLst>
                                      </p:cBhvr>
                                      <p:to>
                                        <p:strVal val="visible"/>
                                      </p:to>
                                    </p:set>
                                    <p:anim calcmode="lin" valueType="num">
                                      <p:cBhvr>
                                        <p:cTn id="36" dur="500" fill="hold"/>
                                        <p:tgtEl>
                                          <p:spTgt spid="144"/>
                                        </p:tgtEl>
                                        <p:attrNameLst>
                                          <p:attrName>ppt_w</p:attrName>
                                        </p:attrNameLst>
                                      </p:cBhvr>
                                      <p:tavLst>
                                        <p:tav tm="0">
                                          <p:val>
                                            <p:fltVal val="0"/>
                                          </p:val>
                                        </p:tav>
                                        <p:tav tm="100000">
                                          <p:val>
                                            <p:strVal val="#ppt_w"/>
                                          </p:val>
                                        </p:tav>
                                      </p:tavLst>
                                    </p:anim>
                                    <p:anim calcmode="lin" valueType="num">
                                      <p:cBhvr>
                                        <p:cTn id="37" dur="500" fill="hold"/>
                                        <p:tgtEl>
                                          <p:spTgt spid="144"/>
                                        </p:tgtEl>
                                        <p:attrNameLst>
                                          <p:attrName>ppt_h</p:attrName>
                                        </p:attrNameLst>
                                      </p:cBhvr>
                                      <p:tavLst>
                                        <p:tav tm="0">
                                          <p:val>
                                            <p:fltVal val="0"/>
                                          </p:val>
                                        </p:tav>
                                        <p:tav tm="100000">
                                          <p:val>
                                            <p:strVal val="#ppt_h"/>
                                          </p:val>
                                        </p:tav>
                                      </p:tavLst>
                                    </p:anim>
                                    <p:animEffect transition="in" filter="fade">
                                      <p:cBhvr>
                                        <p:cTn id="38" dur="500"/>
                                        <p:tgtEl>
                                          <p:spTgt spid="14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2"/>
                                        </p:tgtEl>
                                        <p:attrNameLst>
                                          <p:attrName>style.visibility</p:attrName>
                                        </p:attrNameLst>
                                      </p:cBhvr>
                                      <p:to>
                                        <p:strVal val="visible"/>
                                      </p:to>
                                    </p:set>
                                    <p:anim calcmode="lin" valueType="num">
                                      <p:cBhvr>
                                        <p:cTn id="41" dur="500" fill="hold"/>
                                        <p:tgtEl>
                                          <p:spTgt spid="162"/>
                                        </p:tgtEl>
                                        <p:attrNameLst>
                                          <p:attrName>ppt_w</p:attrName>
                                        </p:attrNameLst>
                                      </p:cBhvr>
                                      <p:tavLst>
                                        <p:tav tm="0">
                                          <p:val>
                                            <p:fltVal val="0"/>
                                          </p:val>
                                        </p:tav>
                                        <p:tav tm="100000">
                                          <p:val>
                                            <p:strVal val="#ppt_w"/>
                                          </p:val>
                                        </p:tav>
                                      </p:tavLst>
                                    </p:anim>
                                    <p:anim calcmode="lin" valueType="num">
                                      <p:cBhvr>
                                        <p:cTn id="42" dur="500" fill="hold"/>
                                        <p:tgtEl>
                                          <p:spTgt spid="162"/>
                                        </p:tgtEl>
                                        <p:attrNameLst>
                                          <p:attrName>ppt_h</p:attrName>
                                        </p:attrNameLst>
                                      </p:cBhvr>
                                      <p:tavLst>
                                        <p:tav tm="0">
                                          <p:val>
                                            <p:fltVal val="0"/>
                                          </p:val>
                                        </p:tav>
                                        <p:tav tm="100000">
                                          <p:val>
                                            <p:strVal val="#ppt_h"/>
                                          </p:val>
                                        </p:tav>
                                      </p:tavLst>
                                    </p:anim>
                                    <p:animEffect transition="in" filter="fade">
                                      <p:cBhvr>
                                        <p:cTn id="43" dur="500"/>
                                        <p:tgtEl>
                                          <p:spTgt spid="16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2"/>
                                        </p:tgtEl>
                                        <p:attrNameLst>
                                          <p:attrName>style.visibility</p:attrName>
                                        </p:attrNameLst>
                                      </p:cBhvr>
                                      <p:to>
                                        <p:strVal val="visible"/>
                                      </p:to>
                                    </p:set>
                                    <p:anim calcmode="lin" valueType="num">
                                      <p:cBhvr>
                                        <p:cTn id="46" dur="500" fill="hold"/>
                                        <p:tgtEl>
                                          <p:spTgt spid="132"/>
                                        </p:tgtEl>
                                        <p:attrNameLst>
                                          <p:attrName>ppt_w</p:attrName>
                                        </p:attrNameLst>
                                      </p:cBhvr>
                                      <p:tavLst>
                                        <p:tav tm="0">
                                          <p:val>
                                            <p:fltVal val="0"/>
                                          </p:val>
                                        </p:tav>
                                        <p:tav tm="100000">
                                          <p:val>
                                            <p:strVal val="#ppt_w"/>
                                          </p:val>
                                        </p:tav>
                                      </p:tavLst>
                                    </p:anim>
                                    <p:anim calcmode="lin" valueType="num">
                                      <p:cBhvr>
                                        <p:cTn id="47" dur="500" fill="hold"/>
                                        <p:tgtEl>
                                          <p:spTgt spid="132"/>
                                        </p:tgtEl>
                                        <p:attrNameLst>
                                          <p:attrName>ppt_h</p:attrName>
                                        </p:attrNameLst>
                                      </p:cBhvr>
                                      <p:tavLst>
                                        <p:tav tm="0">
                                          <p:val>
                                            <p:fltVal val="0"/>
                                          </p:val>
                                        </p:tav>
                                        <p:tav tm="100000">
                                          <p:val>
                                            <p:strVal val="#ppt_h"/>
                                          </p:val>
                                        </p:tav>
                                      </p:tavLst>
                                    </p:anim>
                                    <p:animEffect transition="in" filter="fade">
                                      <p:cBhvr>
                                        <p:cTn id="48" dur="500"/>
                                        <p:tgtEl>
                                          <p:spTgt spid="13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3"/>
                                        </p:tgtEl>
                                        <p:attrNameLst>
                                          <p:attrName>style.visibility</p:attrName>
                                        </p:attrNameLst>
                                      </p:cBhvr>
                                      <p:to>
                                        <p:strVal val="visible"/>
                                      </p:to>
                                    </p:set>
                                    <p:anim calcmode="lin" valueType="num">
                                      <p:cBhvr>
                                        <p:cTn id="51" dur="500" fill="hold"/>
                                        <p:tgtEl>
                                          <p:spTgt spid="163"/>
                                        </p:tgtEl>
                                        <p:attrNameLst>
                                          <p:attrName>ppt_w</p:attrName>
                                        </p:attrNameLst>
                                      </p:cBhvr>
                                      <p:tavLst>
                                        <p:tav tm="0">
                                          <p:val>
                                            <p:fltVal val="0"/>
                                          </p:val>
                                        </p:tav>
                                        <p:tav tm="100000">
                                          <p:val>
                                            <p:strVal val="#ppt_w"/>
                                          </p:val>
                                        </p:tav>
                                      </p:tavLst>
                                    </p:anim>
                                    <p:anim calcmode="lin" valueType="num">
                                      <p:cBhvr>
                                        <p:cTn id="52" dur="500" fill="hold"/>
                                        <p:tgtEl>
                                          <p:spTgt spid="163"/>
                                        </p:tgtEl>
                                        <p:attrNameLst>
                                          <p:attrName>ppt_h</p:attrName>
                                        </p:attrNameLst>
                                      </p:cBhvr>
                                      <p:tavLst>
                                        <p:tav tm="0">
                                          <p:val>
                                            <p:fltVal val="0"/>
                                          </p:val>
                                        </p:tav>
                                        <p:tav tm="100000">
                                          <p:val>
                                            <p:strVal val="#ppt_h"/>
                                          </p:val>
                                        </p:tav>
                                      </p:tavLst>
                                    </p:anim>
                                    <p:animEffect transition="in" filter="fade">
                                      <p:cBhvr>
                                        <p:cTn id="53" dur="500"/>
                                        <p:tgtEl>
                                          <p:spTgt spid="16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36"/>
                                        </p:tgtEl>
                                        <p:attrNameLst>
                                          <p:attrName>style.visibility</p:attrName>
                                        </p:attrNameLst>
                                      </p:cBhvr>
                                      <p:to>
                                        <p:strVal val="visible"/>
                                      </p:to>
                                    </p:set>
                                    <p:anim calcmode="lin" valueType="num">
                                      <p:cBhvr>
                                        <p:cTn id="56" dur="500" fill="hold"/>
                                        <p:tgtEl>
                                          <p:spTgt spid="136"/>
                                        </p:tgtEl>
                                        <p:attrNameLst>
                                          <p:attrName>ppt_w</p:attrName>
                                        </p:attrNameLst>
                                      </p:cBhvr>
                                      <p:tavLst>
                                        <p:tav tm="0">
                                          <p:val>
                                            <p:fltVal val="0"/>
                                          </p:val>
                                        </p:tav>
                                        <p:tav tm="100000">
                                          <p:val>
                                            <p:strVal val="#ppt_w"/>
                                          </p:val>
                                        </p:tav>
                                      </p:tavLst>
                                    </p:anim>
                                    <p:anim calcmode="lin" valueType="num">
                                      <p:cBhvr>
                                        <p:cTn id="57" dur="500" fill="hold"/>
                                        <p:tgtEl>
                                          <p:spTgt spid="136"/>
                                        </p:tgtEl>
                                        <p:attrNameLst>
                                          <p:attrName>ppt_h</p:attrName>
                                        </p:attrNameLst>
                                      </p:cBhvr>
                                      <p:tavLst>
                                        <p:tav tm="0">
                                          <p:val>
                                            <p:fltVal val="0"/>
                                          </p:val>
                                        </p:tav>
                                        <p:tav tm="100000">
                                          <p:val>
                                            <p:strVal val="#ppt_h"/>
                                          </p:val>
                                        </p:tav>
                                      </p:tavLst>
                                    </p:anim>
                                    <p:animEffect transition="in" filter="fade">
                                      <p:cBhvr>
                                        <p:cTn id="58" dur="500"/>
                                        <p:tgtEl>
                                          <p:spTgt spid="13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4"/>
                                        </p:tgtEl>
                                        <p:attrNameLst>
                                          <p:attrName>style.visibility</p:attrName>
                                        </p:attrNameLst>
                                      </p:cBhvr>
                                      <p:to>
                                        <p:strVal val="visible"/>
                                      </p:to>
                                    </p:set>
                                    <p:anim calcmode="lin" valueType="num">
                                      <p:cBhvr>
                                        <p:cTn id="61" dur="500" fill="hold"/>
                                        <p:tgtEl>
                                          <p:spTgt spid="164"/>
                                        </p:tgtEl>
                                        <p:attrNameLst>
                                          <p:attrName>ppt_w</p:attrName>
                                        </p:attrNameLst>
                                      </p:cBhvr>
                                      <p:tavLst>
                                        <p:tav tm="0">
                                          <p:val>
                                            <p:fltVal val="0"/>
                                          </p:val>
                                        </p:tav>
                                        <p:tav tm="100000">
                                          <p:val>
                                            <p:strVal val="#ppt_w"/>
                                          </p:val>
                                        </p:tav>
                                      </p:tavLst>
                                    </p:anim>
                                    <p:anim calcmode="lin" valueType="num">
                                      <p:cBhvr>
                                        <p:cTn id="62" dur="500" fill="hold"/>
                                        <p:tgtEl>
                                          <p:spTgt spid="164"/>
                                        </p:tgtEl>
                                        <p:attrNameLst>
                                          <p:attrName>ppt_h</p:attrName>
                                        </p:attrNameLst>
                                      </p:cBhvr>
                                      <p:tavLst>
                                        <p:tav tm="0">
                                          <p:val>
                                            <p:fltVal val="0"/>
                                          </p:val>
                                        </p:tav>
                                        <p:tav tm="100000">
                                          <p:val>
                                            <p:strVal val="#ppt_h"/>
                                          </p:val>
                                        </p:tav>
                                      </p:tavLst>
                                    </p:anim>
                                    <p:animEffect transition="in" filter="fade">
                                      <p:cBhvr>
                                        <p:cTn id="63" dur="500"/>
                                        <p:tgtEl>
                                          <p:spTgt spid="164"/>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138"/>
                                        </p:tgtEl>
                                        <p:attrNameLst>
                                          <p:attrName>style.visibility</p:attrName>
                                        </p:attrNameLst>
                                      </p:cBhvr>
                                      <p:to>
                                        <p:strVal val="visible"/>
                                      </p:to>
                                    </p:set>
                                    <p:anim calcmode="lin" valueType="num">
                                      <p:cBhvr>
                                        <p:cTn id="67" dur="500" fill="hold"/>
                                        <p:tgtEl>
                                          <p:spTgt spid="138"/>
                                        </p:tgtEl>
                                        <p:attrNameLst>
                                          <p:attrName>ppt_w</p:attrName>
                                        </p:attrNameLst>
                                      </p:cBhvr>
                                      <p:tavLst>
                                        <p:tav tm="0">
                                          <p:val>
                                            <p:fltVal val="0"/>
                                          </p:val>
                                        </p:tav>
                                        <p:tav tm="100000">
                                          <p:val>
                                            <p:strVal val="#ppt_w"/>
                                          </p:val>
                                        </p:tav>
                                      </p:tavLst>
                                    </p:anim>
                                    <p:anim calcmode="lin" valueType="num">
                                      <p:cBhvr>
                                        <p:cTn id="68" dur="500" fill="hold"/>
                                        <p:tgtEl>
                                          <p:spTgt spid="138"/>
                                        </p:tgtEl>
                                        <p:attrNameLst>
                                          <p:attrName>ppt_h</p:attrName>
                                        </p:attrNameLst>
                                      </p:cBhvr>
                                      <p:tavLst>
                                        <p:tav tm="0">
                                          <p:val>
                                            <p:fltVal val="0"/>
                                          </p:val>
                                        </p:tav>
                                        <p:tav tm="100000">
                                          <p:val>
                                            <p:strVal val="#ppt_h"/>
                                          </p:val>
                                        </p:tav>
                                      </p:tavLst>
                                    </p:anim>
                                    <p:animEffect transition="in" filter="fade">
                                      <p:cBhvr>
                                        <p:cTn id="69" dur="500"/>
                                        <p:tgtEl>
                                          <p:spTgt spid="13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2"/>
                                        </p:tgtEl>
                                        <p:attrNameLst>
                                          <p:attrName>style.visibility</p:attrName>
                                        </p:attrNameLst>
                                      </p:cBhvr>
                                      <p:to>
                                        <p:strVal val="visible"/>
                                      </p:to>
                                    </p:set>
                                    <p:anim calcmode="lin" valueType="num">
                                      <p:cBhvr>
                                        <p:cTn id="72" dur="500" fill="hold"/>
                                        <p:tgtEl>
                                          <p:spTgt spid="142"/>
                                        </p:tgtEl>
                                        <p:attrNameLst>
                                          <p:attrName>ppt_w</p:attrName>
                                        </p:attrNameLst>
                                      </p:cBhvr>
                                      <p:tavLst>
                                        <p:tav tm="0">
                                          <p:val>
                                            <p:fltVal val="0"/>
                                          </p:val>
                                        </p:tav>
                                        <p:tav tm="100000">
                                          <p:val>
                                            <p:strVal val="#ppt_w"/>
                                          </p:val>
                                        </p:tav>
                                      </p:tavLst>
                                    </p:anim>
                                    <p:anim calcmode="lin" valueType="num">
                                      <p:cBhvr>
                                        <p:cTn id="73" dur="500" fill="hold"/>
                                        <p:tgtEl>
                                          <p:spTgt spid="142"/>
                                        </p:tgtEl>
                                        <p:attrNameLst>
                                          <p:attrName>ppt_h</p:attrName>
                                        </p:attrNameLst>
                                      </p:cBhvr>
                                      <p:tavLst>
                                        <p:tav tm="0">
                                          <p:val>
                                            <p:fltVal val="0"/>
                                          </p:val>
                                        </p:tav>
                                        <p:tav tm="100000">
                                          <p:val>
                                            <p:strVal val="#ppt_h"/>
                                          </p:val>
                                        </p:tav>
                                      </p:tavLst>
                                    </p:anim>
                                    <p:animEffect transition="in" filter="fade">
                                      <p:cBhvr>
                                        <p:cTn id="74" dur="500"/>
                                        <p:tgtEl>
                                          <p:spTgt spid="14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30"/>
                                        </p:tgtEl>
                                        <p:attrNameLst>
                                          <p:attrName>style.visibility</p:attrName>
                                        </p:attrNameLst>
                                      </p:cBhvr>
                                      <p:to>
                                        <p:strVal val="visible"/>
                                      </p:to>
                                    </p:set>
                                    <p:anim calcmode="lin" valueType="num">
                                      <p:cBhvr>
                                        <p:cTn id="77" dur="500" fill="hold"/>
                                        <p:tgtEl>
                                          <p:spTgt spid="130"/>
                                        </p:tgtEl>
                                        <p:attrNameLst>
                                          <p:attrName>ppt_w</p:attrName>
                                        </p:attrNameLst>
                                      </p:cBhvr>
                                      <p:tavLst>
                                        <p:tav tm="0">
                                          <p:val>
                                            <p:fltVal val="0"/>
                                          </p:val>
                                        </p:tav>
                                        <p:tav tm="100000">
                                          <p:val>
                                            <p:strVal val="#ppt_w"/>
                                          </p:val>
                                        </p:tav>
                                      </p:tavLst>
                                    </p:anim>
                                    <p:anim calcmode="lin" valueType="num">
                                      <p:cBhvr>
                                        <p:cTn id="78" dur="500" fill="hold"/>
                                        <p:tgtEl>
                                          <p:spTgt spid="130"/>
                                        </p:tgtEl>
                                        <p:attrNameLst>
                                          <p:attrName>ppt_h</p:attrName>
                                        </p:attrNameLst>
                                      </p:cBhvr>
                                      <p:tavLst>
                                        <p:tav tm="0">
                                          <p:val>
                                            <p:fltVal val="0"/>
                                          </p:val>
                                        </p:tav>
                                        <p:tav tm="100000">
                                          <p:val>
                                            <p:strVal val="#ppt_h"/>
                                          </p:val>
                                        </p:tav>
                                      </p:tavLst>
                                    </p:anim>
                                    <p:animEffect transition="in" filter="fade">
                                      <p:cBhvr>
                                        <p:cTn id="79" dur="500"/>
                                        <p:tgtEl>
                                          <p:spTgt spid="13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34"/>
                                        </p:tgtEl>
                                        <p:attrNameLst>
                                          <p:attrName>style.visibility</p:attrName>
                                        </p:attrNameLst>
                                      </p:cBhvr>
                                      <p:to>
                                        <p:strVal val="visible"/>
                                      </p:to>
                                    </p:set>
                                    <p:anim calcmode="lin" valueType="num">
                                      <p:cBhvr>
                                        <p:cTn id="82" dur="500" fill="hold"/>
                                        <p:tgtEl>
                                          <p:spTgt spid="134"/>
                                        </p:tgtEl>
                                        <p:attrNameLst>
                                          <p:attrName>ppt_w</p:attrName>
                                        </p:attrNameLst>
                                      </p:cBhvr>
                                      <p:tavLst>
                                        <p:tav tm="0">
                                          <p:val>
                                            <p:fltVal val="0"/>
                                          </p:val>
                                        </p:tav>
                                        <p:tav tm="100000">
                                          <p:val>
                                            <p:strVal val="#ppt_w"/>
                                          </p:val>
                                        </p:tav>
                                      </p:tavLst>
                                    </p:anim>
                                    <p:anim calcmode="lin" valueType="num">
                                      <p:cBhvr>
                                        <p:cTn id="83" dur="500" fill="hold"/>
                                        <p:tgtEl>
                                          <p:spTgt spid="134"/>
                                        </p:tgtEl>
                                        <p:attrNameLst>
                                          <p:attrName>ppt_h</p:attrName>
                                        </p:attrNameLst>
                                      </p:cBhvr>
                                      <p:tavLst>
                                        <p:tav tm="0">
                                          <p:val>
                                            <p:fltVal val="0"/>
                                          </p:val>
                                        </p:tav>
                                        <p:tav tm="100000">
                                          <p:val>
                                            <p:strVal val="#ppt_h"/>
                                          </p:val>
                                        </p:tav>
                                      </p:tavLst>
                                    </p:anim>
                                    <p:animEffect transition="in" filter="fade">
                                      <p:cBhvr>
                                        <p:cTn id="84" dur="500"/>
                                        <p:tgtEl>
                                          <p:spTgt spid="134"/>
                                        </p:tgtEl>
                                      </p:cBhvr>
                                    </p:animEffect>
                                  </p:childTnLst>
                                </p:cTn>
                              </p:par>
                            </p:childTnLst>
                          </p:cTn>
                        </p:par>
                        <p:par>
                          <p:cTn id="85" fill="hold">
                            <p:stCondLst>
                              <p:cond delay="1500"/>
                            </p:stCondLst>
                            <p:childTnLst>
                              <p:par>
                                <p:cTn id="86" presetID="8" presetClass="emph" presetSubtype="0" fill="hold" grpId="1" nodeType="afterEffect">
                                  <p:stCondLst>
                                    <p:cond delay="0"/>
                                  </p:stCondLst>
                                  <p:childTnLst>
                                    <p:animRot by="-21600000">
                                      <p:cBhvr>
                                        <p:cTn id="87" dur="1000" fill="hold"/>
                                        <p:tgtEl>
                                          <p:spTgt spid="146"/>
                                        </p:tgtEl>
                                        <p:attrNameLst>
                                          <p:attrName>r</p:attrName>
                                        </p:attrNameLst>
                                      </p:cBhvr>
                                    </p:animRot>
                                  </p:childTnLst>
                                </p:cTn>
                              </p:par>
                              <p:par>
                                <p:cTn id="88" presetID="8" presetClass="emph" presetSubtype="0" fill="hold" grpId="1" nodeType="withEffect">
                                  <p:stCondLst>
                                    <p:cond delay="0"/>
                                  </p:stCondLst>
                                  <p:childTnLst>
                                    <p:animRot by="-21600000">
                                      <p:cBhvr>
                                        <p:cTn id="89" dur="1000" fill="hold"/>
                                        <p:tgtEl>
                                          <p:spTgt spid="147"/>
                                        </p:tgtEl>
                                        <p:attrNameLst>
                                          <p:attrName>r</p:attrName>
                                        </p:attrNameLst>
                                      </p:cBhvr>
                                    </p:animRot>
                                  </p:childTnLst>
                                </p:cTn>
                              </p:par>
                              <p:par>
                                <p:cTn id="90" presetID="8" presetClass="emph" presetSubtype="0" fill="hold" grpId="1" nodeType="withEffect">
                                  <p:stCondLst>
                                    <p:cond delay="0"/>
                                  </p:stCondLst>
                                  <p:childTnLst>
                                    <p:animRot by="-21600000">
                                      <p:cBhvr>
                                        <p:cTn id="91" dur="1000" fill="hold"/>
                                        <p:tgtEl>
                                          <p:spTgt spid="148"/>
                                        </p:tgtEl>
                                        <p:attrNameLst>
                                          <p:attrName>r</p:attrName>
                                        </p:attrNameLst>
                                      </p:cBhvr>
                                    </p:animRot>
                                  </p:childTnLst>
                                </p:cTn>
                              </p:par>
                              <p:par>
                                <p:cTn id="92" presetID="8" presetClass="emph" presetSubtype="0" fill="hold" grpId="1" nodeType="withEffect">
                                  <p:stCondLst>
                                    <p:cond delay="0"/>
                                  </p:stCondLst>
                                  <p:childTnLst>
                                    <p:animRot by="21600000">
                                      <p:cBhvr>
                                        <p:cTn id="93" dur="1000" fill="hold"/>
                                        <p:tgtEl>
                                          <p:spTgt spid="138"/>
                                        </p:tgtEl>
                                        <p:attrNameLst>
                                          <p:attrName>r</p:attrName>
                                        </p:attrNameLst>
                                      </p:cBhvr>
                                    </p:animRot>
                                  </p:childTnLst>
                                </p:cTn>
                              </p:par>
                              <p:par>
                                <p:cTn id="94" presetID="8" presetClass="emph" presetSubtype="0" fill="hold" grpId="1" nodeType="withEffect">
                                  <p:stCondLst>
                                    <p:cond delay="0"/>
                                  </p:stCondLst>
                                  <p:childTnLst>
                                    <p:animRot by="21600000">
                                      <p:cBhvr>
                                        <p:cTn id="95" dur="1000" fill="hold"/>
                                        <p:tgtEl>
                                          <p:spTgt spid="142"/>
                                        </p:tgtEl>
                                        <p:attrNameLst>
                                          <p:attrName>r</p:attrName>
                                        </p:attrNameLst>
                                      </p:cBhvr>
                                    </p:animRot>
                                  </p:childTnLst>
                                </p:cTn>
                              </p:par>
                              <p:par>
                                <p:cTn id="96" presetID="8" presetClass="emph" presetSubtype="0" fill="hold" grpId="1" nodeType="withEffect">
                                  <p:stCondLst>
                                    <p:cond delay="0"/>
                                  </p:stCondLst>
                                  <p:childTnLst>
                                    <p:animRot by="21600000">
                                      <p:cBhvr>
                                        <p:cTn id="97" dur="1000" fill="hold"/>
                                        <p:tgtEl>
                                          <p:spTgt spid="130"/>
                                        </p:tgtEl>
                                        <p:attrNameLst>
                                          <p:attrName>r</p:attrName>
                                        </p:attrNameLst>
                                      </p:cBhvr>
                                    </p:animRot>
                                  </p:childTnLst>
                                </p:cTn>
                              </p:par>
                              <p:par>
                                <p:cTn id="98" presetID="8" presetClass="emph" presetSubtype="0" fill="hold" grpId="1" nodeType="withEffect">
                                  <p:stCondLst>
                                    <p:cond delay="0"/>
                                  </p:stCondLst>
                                  <p:childTnLst>
                                    <p:animRot by="21600000">
                                      <p:cBhvr>
                                        <p:cTn id="99" dur="1000" fill="hold"/>
                                        <p:tgtEl>
                                          <p:spTgt spid="134"/>
                                        </p:tgtEl>
                                        <p:attrNameLst>
                                          <p:attrName>r</p:attrName>
                                        </p:attrNameLst>
                                      </p:cBhvr>
                                    </p:animRot>
                                  </p:childTnLst>
                                </p:cTn>
                              </p:par>
                            </p:childTnLst>
                          </p:cTn>
                        </p:par>
                        <p:par>
                          <p:cTn id="100" fill="hold">
                            <p:stCondLst>
                              <p:cond delay="2500"/>
                            </p:stCondLst>
                            <p:childTnLst>
                              <p:par>
                                <p:cTn id="101" presetID="42" presetClass="entr" presetSubtype="0" fill="hold" nodeType="afterEffect">
                                  <p:stCondLst>
                                    <p:cond delay="0"/>
                                  </p:stCondLst>
                                  <p:childTnLst>
                                    <p:set>
                                      <p:cBhvr>
                                        <p:cTn id="102" dur="1" fill="hold">
                                          <p:stCondLst>
                                            <p:cond delay="0"/>
                                          </p:stCondLst>
                                        </p:cTn>
                                        <p:tgtEl>
                                          <p:spTgt spid="149"/>
                                        </p:tgtEl>
                                        <p:attrNameLst>
                                          <p:attrName>style.visibility</p:attrName>
                                        </p:attrNameLst>
                                      </p:cBhvr>
                                      <p:to>
                                        <p:strVal val="visible"/>
                                      </p:to>
                                    </p:set>
                                    <p:animEffect transition="in" filter="fade">
                                      <p:cBhvr>
                                        <p:cTn id="103" dur="1000"/>
                                        <p:tgtEl>
                                          <p:spTgt spid="149"/>
                                        </p:tgtEl>
                                      </p:cBhvr>
                                    </p:animEffect>
                                    <p:anim calcmode="lin" valueType="num">
                                      <p:cBhvr>
                                        <p:cTn id="104" dur="1000" fill="hold"/>
                                        <p:tgtEl>
                                          <p:spTgt spid="149"/>
                                        </p:tgtEl>
                                        <p:attrNameLst>
                                          <p:attrName>ppt_x</p:attrName>
                                        </p:attrNameLst>
                                      </p:cBhvr>
                                      <p:tavLst>
                                        <p:tav tm="0">
                                          <p:val>
                                            <p:strVal val="#ppt_x"/>
                                          </p:val>
                                        </p:tav>
                                        <p:tav tm="100000">
                                          <p:val>
                                            <p:strVal val="#ppt_x"/>
                                          </p:val>
                                        </p:tav>
                                      </p:tavLst>
                                    </p:anim>
                                    <p:anim calcmode="lin" valueType="num">
                                      <p:cBhvr>
                                        <p:cTn id="105" dur="1000" fill="hold"/>
                                        <p:tgtEl>
                                          <p:spTgt spid="149"/>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52"/>
                                        </p:tgtEl>
                                        <p:attrNameLst>
                                          <p:attrName>style.visibility</p:attrName>
                                        </p:attrNameLst>
                                      </p:cBhvr>
                                      <p:to>
                                        <p:strVal val="visible"/>
                                      </p:to>
                                    </p:set>
                                    <p:animEffect transition="in" filter="fade">
                                      <p:cBhvr>
                                        <p:cTn id="108" dur="1000"/>
                                        <p:tgtEl>
                                          <p:spTgt spid="152"/>
                                        </p:tgtEl>
                                      </p:cBhvr>
                                    </p:animEffect>
                                    <p:anim calcmode="lin" valueType="num">
                                      <p:cBhvr>
                                        <p:cTn id="109" dur="1000" fill="hold"/>
                                        <p:tgtEl>
                                          <p:spTgt spid="152"/>
                                        </p:tgtEl>
                                        <p:attrNameLst>
                                          <p:attrName>ppt_x</p:attrName>
                                        </p:attrNameLst>
                                      </p:cBhvr>
                                      <p:tavLst>
                                        <p:tav tm="0">
                                          <p:val>
                                            <p:strVal val="#ppt_x"/>
                                          </p:val>
                                        </p:tav>
                                        <p:tav tm="100000">
                                          <p:val>
                                            <p:strVal val="#ppt_x"/>
                                          </p:val>
                                        </p:tav>
                                      </p:tavLst>
                                    </p:anim>
                                    <p:anim calcmode="lin" valueType="num">
                                      <p:cBhvr>
                                        <p:cTn id="110" dur="1000" fill="hold"/>
                                        <p:tgtEl>
                                          <p:spTgt spid="152"/>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155"/>
                                        </p:tgtEl>
                                        <p:attrNameLst>
                                          <p:attrName>style.visibility</p:attrName>
                                        </p:attrNameLst>
                                      </p:cBhvr>
                                      <p:to>
                                        <p:strVal val="visible"/>
                                      </p:to>
                                    </p:set>
                                    <p:animEffect transition="in" filter="fade">
                                      <p:cBhvr>
                                        <p:cTn id="113" dur="1000"/>
                                        <p:tgtEl>
                                          <p:spTgt spid="155"/>
                                        </p:tgtEl>
                                      </p:cBhvr>
                                    </p:animEffect>
                                    <p:anim calcmode="lin" valueType="num">
                                      <p:cBhvr>
                                        <p:cTn id="114" dur="1000" fill="hold"/>
                                        <p:tgtEl>
                                          <p:spTgt spid="155"/>
                                        </p:tgtEl>
                                        <p:attrNameLst>
                                          <p:attrName>ppt_x</p:attrName>
                                        </p:attrNameLst>
                                      </p:cBhvr>
                                      <p:tavLst>
                                        <p:tav tm="0">
                                          <p:val>
                                            <p:strVal val="#ppt_x"/>
                                          </p:val>
                                        </p:tav>
                                        <p:tav tm="100000">
                                          <p:val>
                                            <p:strVal val="#ppt_x"/>
                                          </p:val>
                                        </p:tav>
                                      </p:tavLst>
                                    </p:anim>
                                    <p:anim calcmode="lin" valueType="num">
                                      <p:cBhvr>
                                        <p:cTn id="115" dur="1000" fill="hold"/>
                                        <p:tgtEl>
                                          <p:spTgt spid="155"/>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58"/>
                                        </p:tgtEl>
                                        <p:attrNameLst>
                                          <p:attrName>style.visibility</p:attrName>
                                        </p:attrNameLst>
                                      </p:cBhvr>
                                      <p:to>
                                        <p:strVal val="visible"/>
                                      </p:to>
                                    </p:set>
                                    <p:animEffect transition="in" filter="fade">
                                      <p:cBhvr>
                                        <p:cTn id="118" dur="1000"/>
                                        <p:tgtEl>
                                          <p:spTgt spid="158"/>
                                        </p:tgtEl>
                                      </p:cBhvr>
                                    </p:animEffect>
                                    <p:anim calcmode="lin" valueType="num">
                                      <p:cBhvr>
                                        <p:cTn id="119" dur="1000" fill="hold"/>
                                        <p:tgtEl>
                                          <p:spTgt spid="158"/>
                                        </p:tgtEl>
                                        <p:attrNameLst>
                                          <p:attrName>ppt_x</p:attrName>
                                        </p:attrNameLst>
                                      </p:cBhvr>
                                      <p:tavLst>
                                        <p:tav tm="0">
                                          <p:val>
                                            <p:strVal val="#ppt_x"/>
                                          </p:val>
                                        </p:tav>
                                        <p:tav tm="100000">
                                          <p:val>
                                            <p:strVal val="#ppt_x"/>
                                          </p:val>
                                        </p:tav>
                                      </p:tavLst>
                                    </p:anim>
                                    <p:anim calcmode="lin" valueType="num">
                                      <p:cBhvr>
                                        <p:cTn id="120" dur="10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32" grpId="0" animBg="1"/>
      <p:bldP spid="134" grpId="0" animBg="1"/>
      <p:bldP spid="134" grpId="1" animBg="1"/>
      <p:bldP spid="136" grpId="0" animBg="1"/>
      <p:bldP spid="138" grpId="0" animBg="1"/>
      <p:bldP spid="138" grpId="1" animBg="1"/>
      <p:bldP spid="140" grpId="0" animBg="1"/>
      <p:bldP spid="142" grpId="0" animBg="1"/>
      <p:bldP spid="142" grpId="1" animBg="1"/>
      <p:bldP spid="144" grpId="0" animBg="1"/>
      <p:bldP spid="146" grpId="0" animBg="1"/>
      <p:bldP spid="146" grpId="1" animBg="1"/>
      <p:bldP spid="147" grpId="0" animBg="1"/>
      <p:bldP spid="147" grpId="1" animBg="1"/>
      <p:bldP spid="148" grpId="0" animBg="1"/>
      <p:bldP spid="148" grpId="1" animBg="1"/>
      <p:bldP spid="161" grpId="0" animBg="1"/>
      <p:bldP spid="162" grpId="0" animBg="1"/>
      <p:bldP spid="163" grpId="0" animBg="1"/>
      <p:bldP spid="164" grpId="0" animBg="1"/>
      <p:bldP spid="30" grpId="0"/>
    </p:bldLst>
  </p:timing>
</p:sld>
</file>

<file path=ppt/theme/theme1.xml><?xml version="1.0" encoding="utf-8"?>
<a:theme xmlns:a="http://schemas.openxmlformats.org/drawingml/2006/main" name="Office 主题">
  <a:themeElements>
    <a:clrScheme name="自定义 7">
      <a:dk1>
        <a:sysClr val="windowText" lastClr="000000"/>
      </a:dk1>
      <a:lt1>
        <a:srgbClr val="FFFFFF"/>
      </a:lt1>
      <a:dk2>
        <a:srgbClr val="006600"/>
      </a:dk2>
      <a:lt2>
        <a:srgbClr val="E7E6E6"/>
      </a:lt2>
      <a:accent1>
        <a:srgbClr val="375623"/>
      </a:accent1>
      <a:accent2>
        <a:srgbClr val="538135"/>
      </a:accent2>
      <a:accent3>
        <a:srgbClr val="70AD47"/>
      </a:accent3>
      <a:accent4>
        <a:srgbClr val="FFC000"/>
      </a:accent4>
      <a:accent5>
        <a:srgbClr val="4472C4"/>
      </a:accent5>
      <a:accent6>
        <a:srgbClr val="70AD47"/>
      </a:accent6>
      <a:hlink>
        <a:srgbClr val="0563C1"/>
      </a:hlink>
      <a:folHlink>
        <a:srgbClr val="954F72"/>
      </a:folHlink>
    </a:clrScheme>
    <a:fontScheme name="Temp">
      <a:majorFont>
        <a:latin typeface="Abadi MT"/>
        <a:ea typeface="微软雅黑"/>
        <a:cs typeface=""/>
      </a:majorFont>
      <a:minorFont>
        <a:latin typeface="Abadi MT"/>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7955</Words>
  <Application>WPS 演示</Application>
  <PresentationFormat>宽屏</PresentationFormat>
  <Paragraphs>585</Paragraphs>
  <Slides>32</Slides>
  <Notes>32</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32</vt:i4>
      </vt:variant>
    </vt:vector>
  </HeadingPairs>
  <TitlesOfParts>
    <vt:vector size="48" baseType="lpstr">
      <vt:lpstr>Arial</vt:lpstr>
      <vt:lpstr>宋体</vt:lpstr>
      <vt:lpstr>Wingdings</vt:lpstr>
      <vt:lpstr>小米兰亭_GB外压缩</vt:lpstr>
      <vt:lpstr>DejaVu Sans</vt:lpstr>
      <vt:lpstr>Calibri</vt:lpstr>
      <vt:lpstr>Roboto</vt:lpstr>
      <vt:lpstr>微软雅黑</vt:lpstr>
      <vt:lpstr>Abadi MT</vt:lpstr>
      <vt:lpstr>Abadi MT Condensed Light</vt:lpstr>
      <vt:lpstr>Arial Unicode MS</vt:lpstr>
      <vt:lpstr>华文细黑</vt:lpstr>
      <vt:lpstr>方正正纤黑简体</vt:lpstr>
      <vt:lpstr>Calibri</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70</cp:revision>
  <dcterms:created xsi:type="dcterms:W3CDTF">2014-11-14T09:15:00Z</dcterms:created>
  <dcterms:modified xsi:type="dcterms:W3CDTF">2017-06-20T10:05:17Z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